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9"/>
  </p:notesMasterIdLst>
  <p:sldIdLst>
    <p:sldId id="256" r:id="rId2"/>
    <p:sldId id="258" r:id="rId3"/>
    <p:sldId id="259" r:id="rId4"/>
    <p:sldId id="373" r:id="rId5"/>
    <p:sldId id="378" r:id="rId6"/>
    <p:sldId id="374" r:id="rId7"/>
    <p:sldId id="386" r:id="rId8"/>
    <p:sldId id="370" r:id="rId9"/>
    <p:sldId id="385" r:id="rId10"/>
    <p:sldId id="379" r:id="rId11"/>
    <p:sldId id="377" r:id="rId12"/>
    <p:sldId id="372" r:id="rId13"/>
    <p:sldId id="380" r:id="rId14"/>
    <p:sldId id="381" r:id="rId15"/>
    <p:sldId id="371" r:id="rId16"/>
    <p:sldId id="382" r:id="rId17"/>
    <p:sldId id="383" r:id="rId18"/>
  </p:sldIdLst>
  <p:sldSz cx="9144000" cy="5143500" type="screen16x9"/>
  <p:notesSz cx="6858000" cy="9144000"/>
  <p:embeddedFontLst>
    <p:embeddedFont>
      <p:font typeface="Original Surfer" panose="020B0604020202020204" charset="0"/>
      <p:regular r:id="rId20"/>
    </p:embeddedFont>
    <p:embeddedFont>
      <p:font typeface="Comic Sans MS" panose="030F0702030302020204" pitchFamily="66" charset="0"/>
      <p:regular r:id="rId21"/>
      <p:bold r:id="rId22"/>
      <p:italic r:id="rId23"/>
      <p:boldItalic r:id="rId24"/>
    </p:embeddedFont>
    <p:embeddedFont>
      <p:font typeface="Karla Medium" panose="020B0604020202020204" charset="0"/>
      <p:regular r:id="rId25"/>
      <p:bold r:id="rId26"/>
      <p:italic r:id="rId27"/>
      <p:boldItalic r:id="rId28"/>
    </p:embeddedFont>
    <p:embeddedFont>
      <p:font typeface="Anaheim" panose="020B0604020202020204" charset="0"/>
      <p:regular r:id="rId29"/>
    </p:embeddedFont>
    <p:embeddedFont>
      <p:font typeface="Bebas Neue" panose="020B0606020202050201" pitchFamily="34" charset="0"/>
      <p:regular r:id="rId30"/>
    </p:embeddedFont>
    <p:embeddedFont>
      <p:font typeface="Karla" panose="020B0604020202020204" charset="0"/>
      <p:regular r:id="rId31"/>
      <p:bold r:id="rId32"/>
      <p:italic r:id="rId33"/>
      <p:boldItalic r:id="rId34"/>
    </p:embeddedFont>
    <p:embeddedFont>
      <p:font typeface="#9Slide03 Quicksand Bold" panose="020B0604020202020204" charset="0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F51838-1FD2-4418-871F-C05381C384A0}">
  <a:tblStyle styleId="{3DF51838-1FD2-4418-871F-C05381C384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CD7A7EC-CE18-4EA8-8733-6B4490C4DFF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4" name="Google Shape;4234;g188ed14bb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5" name="Google Shape;4235;g188ed14bb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1" name="Google Shape;4881;g188ed14bb08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2" name="Google Shape;4882;g188ed14bb08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2310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6" name="Google Shape;493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7" name="Google Shape;493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5855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1" name="Google Shape;4881;g188ed14bb08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2" name="Google Shape;4882;g188ed14bb08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6" name="Google Shape;493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7" name="Google Shape;493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1" name="Google Shape;4881;g188ed14bb08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2" name="Google Shape;4882;g188ed14bb08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9626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6" name="Google Shape;493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7" name="Google Shape;493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3292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1" name="Google Shape;4881;g188ed14bb08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2" name="Google Shape;4882;g188ed14bb08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8617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6" name="Google Shape;493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7" name="Google Shape;493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2590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1" name="Google Shape;4881;g188ed14bb08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2" name="Google Shape;4882;g188ed14bb08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4663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6" name="Google Shape;493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7" name="Google Shape;493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7528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866375" y="687700"/>
            <a:ext cx="5370900" cy="273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59763" y="3487166"/>
            <a:ext cx="4277400" cy="3780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" y="3725612"/>
            <a:ext cx="3678203" cy="1425979"/>
          </a:xfrm>
          <a:custGeom>
            <a:avLst/>
            <a:gdLst/>
            <a:ahLst/>
            <a:cxnLst/>
            <a:rect l="l" t="t" r="r" b="b"/>
            <a:pathLst>
              <a:path w="16519" h="6404" extrusionOk="0">
                <a:moveTo>
                  <a:pt x="16517" y="0"/>
                </a:moveTo>
                <a:cubicBezTo>
                  <a:pt x="16304" y="55"/>
                  <a:pt x="16095" y="121"/>
                  <a:pt x="15894" y="198"/>
                </a:cubicBezTo>
                <a:cubicBezTo>
                  <a:pt x="14301" y="805"/>
                  <a:pt x="14566" y="2424"/>
                  <a:pt x="13614" y="3650"/>
                </a:cubicBezTo>
                <a:cubicBezTo>
                  <a:pt x="12675" y="4861"/>
                  <a:pt x="10989" y="5770"/>
                  <a:pt x="9394" y="5770"/>
                </a:cubicBezTo>
                <a:cubicBezTo>
                  <a:pt x="9194" y="5770"/>
                  <a:pt x="8995" y="5755"/>
                  <a:pt x="8799" y="5726"/>
                </a:cubicBezTo>
                <a:cubicBezTo>
                  <a:pt x="8262" y="5644"/>
                  <a:pt x="7768" y="5348"/>
                  <a:pt x="7237" y="5252"/>
                </a:cubicBezTo>
                <a:cubicBezTo>
                  <a:pt x="6988" y="5208"/>
                  <a:pt x="6738" y="5191"/>
                  <a:pt x="6487" y="5191"/>
                </a:cubicBezTo>
                <a:cubicBezTo>
                  <a:pt x="5958" y="5191"/>
                  <a:pt x="5426" y="5266"/>
                  <a:pt x="4901" y="5318"/>
                </a:cubicBezTo>
                <a:cubicBezTo>
                  <a:pt x="3258" y="5480"/>
                  <a:pt x="1527" y="5741"/>
                  <a:pt x="1" y="6403"/>
                </a:cubicBezTo>
                <a:lnTo>
                  <a:pt x="16519" y="6403"/>
                </a:lnTo>
                <a:lnTo>
                  <a:pt x="16519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465786" y="3717637"/>
            <a:ext cx="3678203" cy="1425979"/>
          </a:xfrm>
          <a:custGeom>
            <a:avLst/>
            <a:gdLst/>
            <a:ahLst/>
            <a:cxnLst/>
            <a:rect l="l" t="t" r="r" b="b"/>
            <a:pathLst>
              <a:path w="16519" h="6404" extrusionOk="0">
                <a:moveTo>
                  <a:pt x="16517" y="0"/>
                </a:moveTo>
                <a:cubicBezTo>
                  <a:pt x="16304" y="55"/>
                  <a:pt x="16095" y="121"/>
                  <a:pt x="15894" y="198"/>
                </a:cubicBezTo>
                <a:cubicBezTo>
                  <a:pt x="14301" y="805"/>
                  <a:pt x="14566" y="2424"/>
                  <a:pt x="13614" y="3650"/>
                </a:cubicBezTo>
                <a:cubicBezTo>
                  <a:pt x="12675" y="4861"/>
                  <a:pt x="10989" y="5770"/>
                  <a:pt x="9394" y="5770"/>
                </a:cubicBezTo>
                <a:cubicBezTo>
                  <a:pt x="9194" y="5770"/>
                  <a:pt x="8995" y="5755"/>
                  <a:pt x="8799" y="5726"/>
                </a:cubicBezTo>
                <a:cubicBezTo>
                  <a:pt x="8262" y="5644"/>
                  <a:pt x="7768" y="5348"/>
                  <a:pt x="7237" y="5252"/>
                </a:cubicBezTo>
                <a:cubicBezTo>
                  <a:pt x="6988" y="5208"/>
                  <a:pt x="6738" y="5191"/>
                  <a:pt x="6487" y="5191"/>
                </a:cubicBezTo>
                <a:cubicBezTo>
                  <a:pt x="5958" y="5191"/>
                  <a:pt x="5426" y="5266"/>
                  <a:pt x="4901" y="5318"/>
                </a:cubicBezTo>
                <a:cubicBezTo>
                  <a:pt x="3258" y="5480"/>
                  <a:pt x="1527" y="5741"/>
                  <a:pt x="1" y="6403"/>
                </a:cubicBezTo>
                <a:lnTo>
                  <a:pt x="16519" y="6403"/>
                </a:lnTo>
                <a:lnTo>
                  <a:pt x="16519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-2185" y="2601719"/>
            <a:ext cx="1379167" cy="2524077"/>
            <a:chOff x="4755721" y="2265807"/>
            <a:chExt cx="1231179" cy="2253238"/>
          </a:xfrm>
        </p:grpSpPr>
        <p:sp>
          <p:nvSpPr>
            <p:cNvPr id="14" name="Google Shape;14;p2"/>
            <p:cNvSpPr/>
            <p:nvPr/>
          </p:nvSpPr>
          <p:spPr>
            <a:xfrm>
              <a:off x="5057164" y="3890934"/>
              <a:ext cx="296458" cy="195566"/>
            </a:xfrm>
            <a:custGeom>
              <a:avLst/>
              <a:gdLst/>
              <a:ahLst/>
              <a:cxnLst/>
              <a:rect l="l" t="t" r="r" b="b"/>
              <a:pathLst>
                <a:path w="4243" h="2799" extrusionOk="0">
                  <a:moveTo>
                    <a:pt x="4002" y="1"/>
                  </a:moveTo>
                  <a:cubicBezTo>
                    <a:pt x="3942" y="28"/>
                    <a:pt x="3882" y="61"/>
                    <a:pt x="3816" y="88"/>
                  </a:cubicBezTo>
                  <a:cubicBezTo>
                    <a:pt x="3203" y="400"/>
                    <a:pt x="2573" y="679"/>
                    <a:pt x="1949" y="975"/>
                  </a:cubicBezTo>
                  <a:cubicBezTo>
                    <a:pt x="1484" y="1194"/>
                    <a:pt x="1008" y="1407"/>
                    <a:pt x="548" y="1643"/>
                  </a:cubicBezTo>
                  <a:cubicBezTo>
                    <a:pt x="395" y="1725"/>
                    <a:pt x="242" y="1818"/>
                    <a:pt x="88" y="1911"/>
                  </a:cubicBezTo>
                  <a:cubicBezTo>
                    <a:pt x="55" y="2108"/>
                    <a:pt x="28" y="2310"/>
                    <a:pt x="1" y="2507"/>
                  </a:cubicBezTo>
                  <a:lnTo>
                    <a:pt x="203" y="2590"/>
                  </a:lnTo>
                  <a:cubicBezTo>
                    <a:pt x="466" y="2694"/>
                    <a:pt x="734" y="2754"/>
                    <a:pt x="1008" y="2781"/>
                  </a:cubicBezTo>
                  <a:cubicBezTo>
                    <a:pt x="1103" y="2793"/>
                    <a:pt x="1199" y="2798"/>
                    <a:pt x="1294" y="2798"/>
                  </a:cubicBezTo>
                  <a:cubicBezTo>
                    <a:pt x="1828" y="2798"/>
                    <a:pt x="2359" y="2627"/>
                    <a:pt x="2847" y="2409"/>
                  </a:cubicBezTo>
                  <a:cubicBezTo>
                    <a:pt x="3252" y="2234"/>
                    <a:pt x="3663" y="2026"/>
                    <a:pt x="3947" y="1670"/>
                  </a:cubicBezTo>
                  <a:cubicBezTo>
                    <a:pt x="4243" y="1314"/>
                    <a:pt x="4183" y="783"/>
                    <a:pt x="4106" y="351"/>
                  </a:cubicBezTo>
                  <a:cubicBezTo>
                    <a:pt x="4084" y="230"/>
                    <a:pt x="4051" y="121"/>
                    <a:pt x="4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383599">
              <a:off x="5261316" y="3252631"/>
              <a:ext cx="346063" cy="179434"/>
            </a:xfrm>
            <a:custGeom>
              <a:avLst/>
              <a:gdLst/>
              <a:ahLst/>
              <a:cxnLst/>
              <a:rect l="l" t="t" r="r" b="b"/>
              <a:pathLst>
                <a:path w="4637" h="1841" extrusionOk="0">
                  <a:moveTo>
                    <a:pt x="4615" y="1"/>
                  </a:moveTo>
                  <a:cubicBezTo>
                    <a:pt x="4576" y="6"/>
                    <a:pt x="4544" y="6"/>
                    <a:pt x="4494" y="11"/>
                  </a:cubicBezTo>
                  <a:cubicBezTo>
                    <a:pt x="4166" y="61"/>
                    <a:pt x="3838" y="110"/>
                    <a:pt x="3509" y="143"/>
                  </a:cubicBezTo>
                  <a:cubicBezTo>
                    <a:pt x="3044" y="187"/>
                    <a:pt x="2584" y="225"/>
                    <a:pt x="2124" y="252"/>
                  </a:cubicBezTo>
                  <a:cubicBezTo>
                    <a:pt x="1823" y="269"/>
                    <a:pt x="1533" y="280"/>
                    <a:pt x="1232" y="302"/>
                  </a:cubicBezTo>
                  <a:cubicBezTo>
                    <a:pt x="865" y="329"/>
                    <a:pt x="510" y="362"/>
                    <a:pt x="148" y="406"/>
                  </a:cubicBezTo>
                  <a:cubicBezTo>
                    <a:pt x="94" y="603"/>
                    <a:pt x="44" y="800"/>
                    <a:pt x="1" y="997"/>
                  </a:cubicBezTo>
                  <a:cubicBezTo>
                    <a:pt x="170" y="1090"/>
                    <a:pt x="345" y="1188"/>
                    <a:pt x="510" y="1287"/>
                  </a:cubicBezTo>
                  <a:cubicBezTo>
                    <a:pt x="915" y="1500"/>
                    <a:pt x="1342" y="1675"/>
                    <a:pt x="1785" y="1774"/>
                  </a:cubicBezTo>
                  <a:cubicBezTo>
                    <a:pt x="2013" y="1817"/>
                    <a:pt x="2245" y="1840"/>
                    <a:pt x="2476" y="1840"/>
                  </a:cubicBezTo>
                  <a:cubicBezTo>
                    <a:pt x="2826" y="1840"/>
                    <a:pt x="3176" y="1788"/>
                    <a:pt x="3509" y="1675"/>
                  </a:cubicBezTo>
                  <a:cubicBezTo>
                    <a:pt x="4089" y="1489"/>
                    <a:pt x="4587" y="1079"/>
                    <a:pt x="4631" y="411"/>
                  </a:cubicBezTo>
                  <a:cubicBezTo>
                    <a:pt x="4637" y="274"/>
                    <a:pt x="4637" y="137"/>
                    <a:pt x="4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152125" y="3592076"/>
              <a:ext cx="323976" cy="135949"/>
            </a:xfrm>
            <a:custGeom>
              <a:avLst/>
              <a:gdLst/>
              <a:ahLst/>
              <a:cxnLst/>
              <a:rect l="l" t="t" r="r" b="b"/>
              <a:pathLst>
                <a:path w="4637" h="1841" extrusionOk="0">
                  <a:moveTo>
                    <a:pt x="4615" y="1"/>
                  </a:moveTo>
                  <a:cubicBezTo>
                    <a:pt x="4576" y="6"/>
                    <a:pt x="4544" y="6"/>
                    <a:pt x="4494" y="11"/>
                  </a:cubicBezTo>
                  <a:cubicBezTo>
                    <a:pt x="4166" y="61"/>
                    <a:pt x="3838" y="110"/>
                    <a:pt x="3509" y="143"/>
                  </a:cubicBezTo>
                  <a:cubicBezTo>
                    <a:pt x="3044" y="187"/>
                    <a:pt x="2584" y="225"/>
                    <a:pt x="2124" y="252"/>
                  </a:cubicBezTo>
                  <a:cubicBezTo>
                    <a:pt x="1823" y="269"/>
                    <a:pt x="1533" y="280"/>
                    <a:pt x="1232" y="302"/>
                  </a:cubicBezTo>
                  <a:cubicBezTo>
                    <a:pt x="865" y="329"/>
                    <a:pt x="510" y="362"/>
                    <a:pt x="148" y="406"/>
                  </a:cubicBezTo>
                  <a:cubicBezTo>
                    <a:pt x="94" y="603"/>
                    <a:pt x="44" y="800"/>
                    <a:pt x="1" y="997"/>
                  </a:cubicBezTo>
                  <a:cubicBezTo>
                    <a:pt x="170" y="1090"/>
                    <a:pt x="345" y="1188"/>
                    <a:pt x="510" y="1287"/>
                  </a:cubicBezTo>
                  <a:cubicBezTo>
                    <a:pt x="915" y="1500"/>
                    <a:pt x="1342" y="1675"/>
                    <a:pt x="1785" y="1774"/>
                  </a:cubicBezTo>
                  <a:cubicBezTo>
                    <a:pt x="2013" y="1817"/>
                    <a:pt x="2245" y="1840"/>
                    <a:pt x="2476" y="1840"/>
                  </a:cubicBezTo>
                  <a:cubicBezTo>
                    <a:pt x="2826" y="1840"/>
                    <a:pt x="3176" y="1788"/>
                    <a:pt x="3509" y="1675"/>
                  </a:cubicBezTo>
                  <a:cubicBezTo>
                    <a:pt x="4089" y="1489"/>
                    <a:pt x="4587" y="1079"/>
                    <a:pt x="4631" y="411"/>
                  </a:cubicBezTo>
                  <a:cubicBezTo>
                    <a:pt x="4637" y="274"/>
                    <a:pt x="4637" y="137"/>
                    <a:pt x="4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160375" y="3473375"/>
              <a:ext cx="308675" cy="147273"/>
            </a:xfrm>
            <a:custGeom>
              <a:avLst/>
              <a:gdLst/>
              <a:ahLst/>
              <a:cxnLst/>
              <a:rect l="l" t="t" r="r" b="b"/>
              <a:pathLst>
                <a:path w="4418" h="1941" extrusionOk="0">
                  <a:moveTo>
                    <a:pt x="2544" y="0"/>
                  </a:moveTo>
                  <a:cubicBezTo>
                    <a:pt x="2366" y="0"/>
                    <a:pt x="2188" y="16"/>
                    <a:pt x="2014" y="35"/>
                  </a:cubicBezTo>
                  <a:cubicBezTo>
                    <a:pt x="1380" y="117"/>
                    <a:pt x="816" y="369"/>
                    <a:pt x="323" y="791"/>
                  </a:cubicBezTo>
                  <a:cubicBezTo>
                    <a:pt x="268" y="971"/>
                    <a:pt x="219" y="1152"/>
                    <a:pt x="164" y="1338"/>
                  </a:cubicBezTo>
                  <a:cubicBezTo>
                    <a:pt x="110" y="1535"/>
                    <a:pt x="55" y="1732"/>
                    <a:pt x="0" y="1940"/>
                  </a:cubicBezTo>
                  <a:cubicBezTo>
                    <a:pt x="175" y="1924"/>
                    <a:pt x="345" y="1902"/>
                    <a:pt x="515" y="1891"/>
                  </a:cubicBezTo>
                  <a:cubicBezTo>
                    <a:pt x="996" y="1842"/>
                    <a:pt x="1478" y="1820"/>
                    <a:pt x="1954" y="1792"/>
                  </a:cubicBezTo>
                  <a:cubicBezTo>
                    <a:pt x="2354" y="1759"/>
                    <a:pt x="2759" y="1721"/>
                    <a:pt x="3164" y="1683"/>
                  </a:cubicBezTo>
                  <a:cubicBezTo>
                    <a:pt x="3580" y="1650"/>
                    <a:pt x="3996" y="1590"/>
                    <a:pt x="4417" y="1535"/>
                  </a:cubicBezTo>
                  <a:cubicBezTo>
                    <a:pt x="4390" y="1349"/>
                    <a:pt x="4330" y="1174"/>
                    <a:pt x="4259" y="1010"/>
                  </a:cubicBezTo>
                  <a:cubicBezTo>
                    <a:pt x="4160" y="763"/>
                    <a:pt x="4007" y="533"/>
                    <a:pt x="3793" y="391"/>
                  </a:cubicBezTo>
                  <a:cubicBezTo>
                    <a:pt x="3564" y="232"/>
                    <a:pt x="3306" y="112"/>
                    <a:pt x="3049" y="52"/>
                  </a:cubicBezTo>
                  <a:cubicBezTo>
                    <a:pt x="2883" y="14"/>
                    <a:pt x="2714" y="0"/>
                    <a:pt x="25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298271" y="3135507"/>
              <a:ext cx="338590" cy="197103"/>
            </a:xfrm>
            <a:custGeom>
              <a:avLst/>
              <a:gdLst/>
              <a:ahLst/>
              <a:cxnLst/>
              <a:rect l="l" t="t" r="r" b="b"/>
              <a:pathLst>
                <a:path w="4846" h="2821" extrusionOk="0">
                  <a:moveTo>
                    <a:pt x="1815" y="0"/>
                  </a:moveTo>
                  <a:cubicBezTo>
                    <a:pt x="1616" y="0"/>
                    <a:pt x="1418" y="17"/>
                    <a:pt x="1222" y="51"/>
                  </a:cubicBezTo>
                  <a:cubicBezTo>
                    <a:pt x="1003" y="89"/>
                    <a:pt x="778" y="161"/>
                    <a:pt x="576" y="254"/>
                  </a:cubicBezTo>
                  <a:cubicBezTo>
                    <a:pt x="373" y="642"/>
                    <a:pt x="182" y="1042"/>
                    <a:pt x="1" y="1447"/>
                  </a:cubicBezTo>
                  <a:cubicBezTo>
                    <a:pt x="12" y="1447"/>
                    <a:pt x="17" y="1452"/>
                    <a:pt x="28" y="1452"/>
                  </a:cubicBezTo>
                  <a:cubicBezTo>
                    <a:pt x="608" y="1638"/>
                    <a:pt x="1178" y="1857"/>
                    <a:pt x="1758" y="2027"/>
                  </a:cubicBezTo>
                  <a:cubicBezTo>
                    <a:pt x="2382" y="2224"/>
                    <a:pt x="3017" y="2350"/>
                    <a:pt x="3641" y="2525"/>
                  </a:cubicBezTo>
                  <a:cubicBezTo>
                    <a:pt x="3975" y="2629"/>
                    <a:pt x="4309" y="2722"/>
                    <a:pt x="4653" y="2815"/>
                  </a:cubicBezTo>
                  <a:cubicBezTo>
                    <a:pt x="4659" y="2821"/>
                    <a:pt x="4664" y="2821"/>
                    <a:pt x="4670" y="2821"/>
                  </a:cubicBezTo>
                  <a:cubicBezTo>
                    <a:pt x="4681" y="2815"/>
                    <a:pt x="4681" y="2815"/>
                    <a:pt x="4681" y="2804"/>
                  </a:cubicBezTo>
                  <a:cubicBezTo>
                    <a:pt x="4845" y="2246"/>
                    <a:pt x="4632" y="1485"/>
                    <a:pt x="4276" y="1047"/>
                  </a:cubicBezTo>
                  <a:cubicBezTo>
                    <a:pt x="3969" y="659"/>
                    <a:pt x="3570" y="390"/>
                    <a:pt x="3104" y="232"/>
                  </a:cubicBezTo>
                  <a:cubicBezTo>
                    <a:pt x="2690" y="81"/>
                    <a:pt x="225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918950" y="2926425"/>
              <a:ext cx="303720" cy="432899"/>
            </a:xfrm>
            <a:custGeom>
              <a:avLst/>
              <a:gdLst/>
              <a:ahLst/>
              <a:cxnLst/>
              <a:rect l="l" t="t" r="r" b="b"/>
              <a:pathLst>
                <a:path w="4177" h="6196" extrusionOk="0">
                  <a:moveTo>
                    <a:pt x="939" y="1"/>
                  </a:moveTo>
                  <a:cubicBezTo>
                    <a:pt x="684" y="1"/>
                    <a:pt x="431" y="54"/>
                    <a:pt x="197" y="175"/>
                  </a:cubicBezTo>
                  <a:cubicBezTo>
                    <a:pt x="121" y="207"/>
                    <a:pt x="61" y="257"/>
                    <a:pt x="0" y="311"/>
                  </a:cubicBezTo>
                  <a:cubicBezTo>
                    <a:pt x="312" y="782"/>
                    <a:pt x="602" y="1275"/>
                    <a:pt x="898" y="1762"/>
                  </a:cubicBezTo>
                  <a:cubicBezTo>
                    <a:pt x="1341" y="2463"/>
                    <a:pt x="1774" y="3180"/>
                    <a:pt x="2250" y="3864"/>
                  </a:cubicBezTo>
                  <a:cubicBezTo>
                    <a:pt x="2704" y="4526"/>
                    <a:pt x="3148" y="5199"/>
                    <a:pt x="3596" y="5867"/>
                  </a:cubicBezTo>
                  <a:cubicBezTo>
                    <a:pt x="3679" y="5977"/>
                    <a:pt x="3755" y="6086"/>
                    <a:pt x="3837" y="6196"/>
                  </a:cubicBezTo>
                  <a:lnTo>
                    <a:pt x="4002" y="5763"/>
                  </a:lnTo>
                  <a:cubicBezTo>
                    <a:pt x="4056" y="5621"/>
                    <a:pt x="4122" y="5479"/>
                    <a:pt x="4177" y="5336"/>
                  </a:cubicBezTo>
                  <a:cubicBezTo>
                    <a:pt x="4166" y="5309"/>
                    <a:pt x="4166" y="5287"/>
                    <a:pt x="4166" y="5265"/>
                  </a:cubicBezTo>
                  <a:cubicBezTo>
                    <a:pt x="4149" y="4942"/>
                    <a:pt x="4111" y="4625"/>
                    <a:pt x="4067" y="4324"/>
                  </a:cubicBezTo>
                  <a:cubicBezTo>
                    <a:pt x="3963" y="3618"/>
                    <a:pt x="3744" y="2933"/>
                    <a:pt x="3476" y="2276"/>
                  </a:cubicBezTo>
                  <a:cubicBezTo>
                    <a:pt x="3219" y="1625"/>
                    <a:pt x="2863" y="1001"/>
                    <a:pt x="2343" y="547"/>
                  </a:cubicBezTo>
                  <a:cubicBezTo>
                    <a:pt x="2069" y="306"/>
                    <a:pt x="1730" y="142"/>
                    <a:pt x="1391" y="54"/>
                  </a:cubicBezTo>
                  <a:cubicBezTo>
                    <a:pt x="1242" y="20"/>
                    <a:pt x="1090" y="1"/>
                    <a:pt x="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829803" y="3488319"/>
              <a:ext cx="240632" cy="291568"/>
            </a:xfrm>
            <a:custGeom>
              <a:avLst/>
              <a:gdLst/>
              <a:ahLst/>
              <a:cxnLst/>
              <a:rect l="l" t="t" r="r" b="b"/>
              <a:pathLst>
                <a:path w="3444" h="4173" extrusionOk="0">
                  <a:moveTo>
                    <a:pt x="469" y="1"/>
                  </a:moveTo>
                  <a:cubicBezTo>
                    <a:pt x="314" y="1"/>
                    <a:pt x="156" y="20"/>
                    <a:pt x="12" y="73"/>
                  </a:cubicBezTo>
                  <a:cubicBezTo>
                    <a:pt x="12" y="73"/>
                    <a:pt x="6" y="79"/>
                    <a:pt x="1" y="79"/>
                  </a:cubicBezTo>
                  <a:cubicBezTo>
                    <a:pt x="6" y="84"/>
                    <a:pt x="12" y="101"/>
                    <a:pt x="23" y="106"/>
                  </a:cubicBezTo>
                  <a:cubicBezTo>
                    <a:pt x="422" y="724"/>
                    <a:pt x="871" y="1316"/>
                    <a:pt x="1320" y="1890"/>
                  </a:cubicBezTo>
                  <a:cubicBezTo>
                    <a:pt x="1599" y="2246"/>
                    <a:pt x="1856" y="2624"/>
                    <a:pt x="2157" y="2958"/>
                  </a:cubicBezTo>
                  <a:cubicBezTo>
                    <a:pt x="2415" y="3270"/>
                    <a:pt x="2666" y="3582"/>
                    <a:pt x="2956" y="3872"/>
                  </a:cubicBezTo>
                  <a:cubicBezTo>
                    <a:pt x="3060" y="3970"/>
                    <a:pt x="3159" y="4074"/>
                    <a:pt x="3268" y="4173"/>
                  </a:cubicBezTo>
                  <a:cubicBezTo>
                    <a:pt x="3323" y="3937"/>
                    <a:pt x="3378" y="3708"/>
                    <a:pt x="3444" y="3472"/>
                  </a:cubicBezTo>
                  <a:cubicBezTo>
                    <a:pt x="3285" y="3106"/>
                    <a:pt x="3132" y="2733"/>
                    <a:pt x="2956" y="2378"/>
                  </a:cubicBezTo>
                  <a:cubicBezTo>
                    <a:pt x="2584" y="1699"/>
                    <a:pt x="2201" y="1026"/>
                    <a:pt x="1670" y="478"/>
                  </a:cubicBezTo>
                  <a:cubicBezTo>
                    <a:pt x="1347" y="139"/>
                    <a:pt x="980" y="24"/>
                    <a:pt x="532" y="2"/>
                  </a:cubicBezTo>
                  <a:cubicBezTo>
                    <a:pt x="511" y="1"/>
                    <a:pt x="490" y="1"/>
                    <a:pt x="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762942" y="3504249"/>
              <a:ext cx="294991" cy="325105"/>
            </a:xfrm>
            <a:custGeom>
              <a:avLst/>
              <a:gdLst/>
              <a:ahLst/>
              <a:cxnLst/>
              <a:rect l="l" t="t" r="r" b="b"/>
              <a:pathLst>
                <a:path w="4222" h="4653" extrusionOk="0">
                  <a:moveTo>
                    <a:pt x="893" y="0"/>
                  </a:moveTo>
                  <a:cubicBezTo>
                    <a:pt x="773" y="61"/>
                    <a:pt x="674" y="143"/>
                    <a:pt x="570" y="225"/>
                  </a:cubicBezTo>
                  <a:cubicBezTo>
                    <a:pt x="406" y="356"/>
                    <a:pt x="253" y="515"/>
                    <a:pt x="165" y="712"/>
                  </a:cubicBezTo>
                  <a:cubicBezTo>
                    <a:pt x="45" y="936"/>
                    <a:pt x="17" y="1199"/>
                    <a:pt x="6" y="1451"/>
                  </a:cubicBezTo>
                  <a:cubicBezTo>
                    <a:pt x="1" y="1746"/>
                    <a:pt x="61" y="2026"/>
                    <a:pt x="171" y="2294"/>
                  </a:cubicBezTo>
                  <a:cubicBezTo>
                    <a:pt x="269" y="2562"/>
                    <a:pt x="411" y="2797"/>
                    <a:pt x="570" y="3027"/>
                  </a:cubicBezTo>
                  <a:cubicBezTo>
                    <a:pt x="811" y="3389"/>
                    <a:pt x="1123" y="3690"/>
                    <a:pt x="1484" y="3919"/>
                  </a:cubicBezTo>
                  <a:cubicBezTo>
                    <a:pt x="1922" y="4193"/>
                    <a:pt x="2382" y="4456"/>
                    <a:pt x="2891" y="4560"/>
                  </a:cubicBezTo>
                  <a:cubicBezTo>
                    <a:pt x="3148" y="4615"/>
                    <a:pt x="3416" y="4647"/>
                    <a:pt x="3685" y="4653"/>
                  </a:cubicBezTo>
                  <a:cubicBezTo>
                    <a:pt x="3827" y="4653"/>
                    <a:pt x="3969" y="4647"/>
                    <a:pt x="4112" y="4642"/>
                  </a:cubicBezTo>
                  <a:cubicBezTo>
                    <a:pt x="4150" y="4483"/>
                    <a:pt x="4188" y="4319"/>
                    <a:pt x="4221" y="4160"/>
                  </a:cubicBezTo>
                  <a:cubicBezTo>
                    <a:pt x="4133" y="4084"/>
                    <a:pt x="4051" y="4002"/>
                    <a:pt x="3986" y="3930"/>
                  </a:cubicBezTo>
                  <a:cubicBezTo>
                    <a:pt x="3586" y="3553"/>
                    <a:pt x="3258" y="3098"/>
                    <a:pt x="2896" y="2682"/>
                  </a:cubicBezTo>
                  <a:cubicBezTo>
                    <a:pt x="2190" y="1812"/>
                    <a:pt x="1512" y="931"/>
                    <a:pt x="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867793" y="2963599"/>
              <a:ext cx="317908" cy="458207"/>
            </a:xfrm>
            <a:custGeom>
              <a:avLst/>
              <a:gdLst/>
              <a:ahLst/>
              <a:cxnLst/>
              <a:rect l="l" t="t" r="r" b="b"/>
              <a:pathLst>
                <a:path w="4550" h="6558" extrusionOk="0">
                  <a:moveTo>
                    <a:pt x="674" y="1"/>
                  </a:moveTo>
                  <a:cubicBezTo>
                    <a:pt x="603" y="72"/>
                    <a:pt x="537" y="165"/>
                    <a:pt x="471" y="252"/>
                  </a:cubicBezTo>
                  <a:cubicBezTo>
                    <a:pt x="170" y="696"/>
                    <a:pt x="61" y="1052"/>
                    <a:pt x="33" y="1593"/>
                  </a:cubicBezTo>
                  <a:cubicBezTo>
                    <a:pt x="0" y="2092"/>
                    <a:pt x="121" y="2579"/>
                    <a:pt x="301" y="3044"/>
                  </a:cubicBezTo>
                  <a:cubicBezTo>
                    <a:pt x="400" y="3318"/>
                    <a:pt x="520" y="3591"/>
                    <a:pt x="663" y="3849"/>
                  </a:cubicBezTo>
                  <a:cubicBezTo>
                    <a:pt x="811" y="4122"/>
                    <a:pt x="1002" y="4358"/>
                    <a:pt x="1194" y="4604"/>
                  </a:cubicBezTo>
                  <a:cubicBezTo>
                    <a:pt x="1571" y="5080"/>
                    <a:pt x="2015" y="5513"/>
                    <a:pt x="2529" y="5835"/>
                  </a:cubicBezTo>
                  <a:cubicBezTo>
                    <a:pt x="2945" y="6087"/>
                    <a:pt x="3383" y="6301"/>
                    <a:pt x="3843" y="6459"/>
                  </a:cubicBezTo>
                  <a:cubicBezTo>
                    <a:pt x="4002" y="6503"/>
                    <a:pt x="4160" y="6547"/>
                    <a:pt x="4325" y="6558"/>
                  </a:cubicBezTo>
                  <a:cubicBezTo>
                    <a:pt x="4396" y="6339"/>
                    <a:pt x="4472" y="6126"/>
                    <a:pt x="4549" y="5918"/>
                  </a:cubicBezTo>
                  <a:cubicBezTo>
                    <a:pt x="4303" y="5573"/>
                    <a:pt x="4062" y="5233"/>
                    <a:pt x="3821" y="4889"/>
                  </a:cubicBezTo>
                  <a:cubicBezTo>
                    <a:pt x="3651" y="4642"/>
                    <a:pt x="3465" y="4390"/>
                    <a:pt x="3301" y="4139"/>
                  </a:cubicBezTo>
                  <a:cubicBezTo>
                    <a:pt x="2852" y="3438"/>
                    <a:pt x="2381" y="2754"/>
                    <a:pt x="1944" y="2053"/>
                  </a:cubicBezTo>
                  <a:cubicBezTo>
                    <a:pt x="1703" y="1670"/>
                    <a:pt x="1478" y="1276"/>
                    <a:pt x="1243" y="893"/>
                  </a:cubicBezTo>
                  <a:cubicBezTo>
                    <a:pt x="1051" y="603"/>
                    <a:pt x="876" y="291"/>
                    <a:pt x="6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524850" y="2807160"/>
              <a:ext cx="60857" cy="65119"/>
            </a:xfrm>
            <a:custGeom>
              <a:avLst/>
              <a:gdLst/>
              <a:ahLst/>
              <a:cxnLst/>
              <a:rect l="l" t="t" r="r" b="b"/>
              <a:pathLst>
                <a:path w="871" h="932" extrusionOk="0">
                  <a:moveTo>
                    <a:pt x="870" y="1"/>
                  </a:moveTo>
                  <a:lnTo>
                    <a:pt x="870" y="1"/>
                  </a:lnTo>
                  <a:cubicBezTo>
                    <a:pt x="564" y="138"/>
                    <a:pt x="263" y="340"/>
                    <a:pt x="104" y="652"/>
                  </a:cubicBezTo>
                  <a:cubicBezTo>
                    <a:pt x="77" y="723"/>
                    <a:pt x="0" y="871"/>
                    <a:pt x="82" y="926"/>
                  </a:cubicBezTo>
                  <a:cubicBezTo>
                    <a:pt x="104" y="931"/>
                    <a:pt x="121" y="931"/>
                    <a:pt x="137" y="931"/>
                  </a:cubicBezTo>
                  <a:cubicBezTo>
                    <a:pt x="427" y="871"/>
                    <a:pt x="772" y="275"/>
                    <a:pt x="870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371835" y="2723805"/>
              <a:ext cx="15371" cy="60857"/>
            </a:xfrm>
            <a:custGeom>
              <a:avLst/>
              <a:gdLst/>
              <a:ahLst/>
              <a:cxnLst/>
              <a:rect l="l" t="t" r="r" b="b"/>
              <a:pathLst>
                <a:path w="220" h="871" extrusionOk="0">
                  <a:moveTo>
                    <a:pt x="214" y="1"/>
                  </a:moveTo>
                  <a:cubicBezTo>
                    <a:pt x="83" y="176"/>
                    <a:pt x="17" y="351"/>
                    <a:pt x="12" y="570"/>
                  </a:cubicBezTo>
                  <a:cubicBezTo>
                    <a:pt x="1" y="668"/>
                    <a:pt x="1" y="778"/>
                    <a:pt x="44" y="865"/>
                  </a:cubicBezTo>
                  <a:lnTo>
                    <a:pt x="50" y="871"/>
                  </a:lnTo>
                  <a:cubicBezTo>
                    <a:pt x="132" y="833"/>
                    <a:pt x="138" y="729"/>
                    <a:pt x="159" y="647"/>
                  </a:cubicBezTo>
                  <a:cubicBezTo>
                    <a:pt x="209" y="433"/>
                    <a:pt x="220" y="220"/>
                    <a:pt x="214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067411" y="3837184"/>
              <a:ext cx="268930" cy="178588"/>
            </a:xfrm>
            <a:custGeom>
              <a:avLst/>
              <a:gdLst/>
              <a:ahLst/>
              <a:cxnLst/>
              <a:rect l="l" t="t" r="r" b="b"/>
              <a:pathLst>
                <a:path w="3849" h="2556" extrusionOk="0">
                  <a:moveTo>
                    <a:pt x="2697" y="0"/>
                  </a:moveTo>
                  <a:cubicBezTo>
                    <a:pt x="2576" y="0"/>
                    <a:pt x="2457" y="14"/>
                    <a:pt x="2343" y="38"/>
                  </a:cubicBezTo>
                  <a:cubicBezTo>
                    <a:pt x="1977" y="120"/>
                    <a:pt x="1637" y="257"/>
                    <a:pt x="1309" y="426"/>
                  </a:cubicBezTo>
                  <a:cubicBezTo>
                    <a:pt x="1123" y="530"/>
                    <a:pt x="959" y="667"/>
                    <a:pt x="794" y="804"/>
                  </a:cubicBezTo>
                  <a:cubicBezTo>
                    <a:pt x="619" y="963"/>
                    <a:pt x="455" y="1132"/>
                    <a:pt x="296" y="1308"/>
                  </a:cubicBezTo>
                  <a:cubicBezTo>
                    <a:pt x="269" y="1335"/>
                    <a:pt x="247" y="1373"/>
                    <a:pt x="220" y="1401"/>
                  </a:cubicBezTo>
                  <a:cubicBezTo>
                    <a:pt x="138" y="1784"/>
                    <a:pt x="61" y="2167"/>
                    <a:pt x="1" y="2555"/>
                  </a:cubicBezTo>
                  <a:cubicBezTo>
                    <a:pt x="214" y="2430"/>
                    <a:pt x="428" y="2309"/>
                    <a:pt x="652" y="2200"/>
                  </a:cubicBezTo>
                  <a:cubicBezTo>
                    <a:pt x="975" y="2046"/>
                    <a:pt x="1303" y="1904"/>
                    <a:pt x="1621" y="1745"/>
                  </a:cubicBezTo>
                  <a:cubicBezTo>
                    <a:pt x="2026" y="1548"/>
                    <a:pt x="2431" y="1357"/>
                    <a:pt x="2836" y="1171"/>
                  </a:cubicBezTo>
                  <a:cubicBezTo>
                    <a:pt x="3175" y="1017"/>
                    <a:pt x="3504" y="842"/>
                    <a:pt x="3849" y="694"/>
                  </a:cubicBezTo>
                  <a:cubicBezTo>
                    <a:pt x="3777" y="558"/>
                    <a:pt x="3690" y="432"/>
                    <a:pt x="3575" y="333"/>
                  </a:cubicBezTo>
                  <a:cubicBezTo>
                    <a:pt x="3340" y="95"/>
                    <a:pt x="3016" y="0"/>
                    <a:pt x="26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241038" y="2275170"/>
              <a:ext cx="737059" cy="714002"/>
            </a:xfrm>
            <a:custGeom>
              <a:avLst/>
              <a:gdLst/>
              <a:ahLst/>
              <a:cxnLst/>
              <a:rect l="l" t="t" r="r" b="b"/>
              <a:pathLst>
                <a:path w="10549" h="10219" extrusionOk="0">
                  <a:moveTo>
                    <a:pt x="7406" y="1"/>
                  </a:moveTo>
                  <a:cubicBezTo>
                    <a:pt x="7043" y="1"/>
                    <a:pt x="6694" y="135"/>
                    <a:pt x="6372" y="291"/>
                  </a:cubicBezTo>
                  <a:cubicBezTo>
                    <a:pt x="5923" y="516"/>
                    <a:pt x="5556" y="871"/>
                    <a:pt x="5212" y="1244"/>
                  </a:cubicBezTo>
                  <a:cubicBezTo>
                    <a:pt x="4938" y="1550"/>
                    <a:pt x="4692" y="1900"/>
                    <a:pt x="4462" y="2251"/>
                  </a:cubicBezTo>
                  <a:cubicBezTo>
                    <a:pt x="4401" y="2349"/>
                    <a:pt x="4330" y="2448"/>
                    <a:pt x="4270" y="2552"/>
                  </a:cubicBezTo>
                  <a:cubicBezTo>
                    <a:pt x="4227" y="2605"/>
                    <a:pt x="4200" y="2700"/>
                    <a:pt x="4123" y="2700"/>
                  </a:cubicBezTo>
                  <a:cubicBezTo>
                    <a:pt x="4121" y="2700"/>
                    <a:pt x="4119" y="2700"/>
                    <a:pt x="4117" y="2700"/>
                  </a:cubicBezTo>
                  <a:cubicBezTo>
                    <a:pt x="4046" y="2689"/>
                    <a:pt x="4057" y="2590"/>
                    <a:pt x="4057" y="2530"/>
                  </a:cubicBezTo>
                  <a:lnTo>
                    <a:pt x="4057" y="2152"/>
                  </a:lnTo>
                  <a:cubicBezTo>
                    <a:pt x="4051" y="1709"/>
                    <a:pt x="4051" y="1238"/>
                    <a:pt x="3860" y="828"/>
                  </a:cubicBezTo>
                  <a:cubicBezTo>
                    <a:pt x="3707" y="477"/>
                    <a:pt x="3490" y="359"/>
                    <a:pt x="3242" y="359"/>
                  </a:cubicBezTo>
                  <a:cubicBezTo>
                    <a:pt x="3018" y="359"/>
                    <a:pt x="2768" y="456"/>
                    <a:pt x="2519" y="565"/>
                  </a:cubicBezTo>
                  <a:cubicBezTo>
                    <a:pt x="1473" y="1030"/>
                    <a:pt x="959" y="1922"/>
                    <a:pt x="488" y="2946"/>
                  </a:cubicBezTo>
                  <a:cubicBezTo>
                    <a:pt x="329" y="3302"/>
                    <a:pt x="198" y="3674"/>
                    <a:pt x="116" y="4057"/>
                  </a:cubicBezTo>
                  <a:cubicBezTo>
                    <a:pt x="66" y="4276"/>
                    <a:pt x="50" y="4495"/>
                    <a:pt x="34" y="4719"/>
                  </a:cubicBezTo>
                  <a:cubicBezTo>
                    <a:pt x="12" y="5157"/>
                    <a:pt x="1" y="5617"/>
                    <a:pt x="77" y="6049"/>
                  </a:cubicBezTo>
                  <a:cubicBezTo>
                    <a:pt x="105" y="6164"/>
                    <a:pt x="121" y="6274"/>
                    <a:pt x="159" y="6389"/>
                  </a:cubicBezTo>
                  <a:cubicBezTo>
                    <a:pt x="187" y="6285"/>
                    <a:pt x="220" y="6192"/>
                    <a:pt x="269" y="6093"/>
                  </a:cubicBezTo>
                  <a:cubicBezTo>
                    <a:pt x="417" y="5765"/>
                    <a:pt x="652" y="5480"/>
                    <a:pt x="926" y="5245"/>
                  </a:cubicBezTo>
                  <a:cubicBezTo>
                    <a:pt x="1041" y="5157"/>
                    <a:pt x="1178" y="5103"/>
                    <a:pt x="1314" y="5070"/>
                  </a:cubicBezTo>
                  <a:cubicBezTo>
                    <a:pt x="1335" y="5066"/>
                    <a:pt x="1355" y="5065"/>
                    <a:pt x="1376" y="5065"/>
                  </a:cubicBezTo>
                  <a:cubicBezTo>
                    <a:pt x="1490" y="5065"/>
                    <a:pt x="1597" y="5115"/>
                    <a:pt x="1681" y="5185"/>
                  </a:cubicBezTo>
                  <a:cubicBezTo>
                    <a:pt x="1802" y="5272"/>
                    <a:pt x="1884" y="5404"/>
                    <a:pt x="1966" y="5529"/>
                  </a:cubicBezTo>
                  <a:cubicBezTo>
                    <a:pt x="2081" y="5710"/>
                    <a:pt x="2135" y="5929"/>
                    <a:pt x="2168" y="6148"/>
                  </a:cubicBezTo>
                  <a:cubicBezTo>
                    <a:pt x="2382" y="5880"/>
                    <a:pt x="2655" y="5677"/>
                    <a:pt x="2962" y="5557"/>
                  </a:cubicBezTo>
                  <a:cubicBezTo>
                    <a:pt x="3186" y="5458"/>
                    <a:pt x="3430" y="5401"/>
                    <a:pt x="3672" y="5401"/>
                  </a:cubicBezTo>
                  <a:cubicBezTo>
                    <a:pt x="3832" y="5401"/>
                    <a:pt x="3992" y="5426"/>
                    <a:pt x="4144" y="5480"/>
                  </a:cubicBezTo>
                  <a:cubicBezTo>
                    <a:pt x="4516" y="5601"/>
                    <a:pt x="4845" y="5869"/>
                    <a:pt x="5004" y="6247"/>
                  </a:cubicBezTo>
                  <a:cubicBezTo>
                    <a:pt x="5157" y="6597"/>
                    <a:pt x="5195" y="7073"/>
                    <a:pt x="5097" y="7445"/>
                  </a:cubicBezTo>
                  <a:cubicBezTo>
                    <a:pt x="5217" y="7414"/>
                    <a:pt x="5334" y="7399"/>
                    <a:pt x="5448" y="7399"/>
                  </a:cubicBezTo>
                  <a:cubicBezTo>
                    <a:pt x="5931" y="7399"/>
                    <a:pt x="6342" y="7676"/>
                    <a:pt x="6542" y="8190"/>
                  </a:cubicBezTo>
                  <a:cubicBezTo>
                    <a:pt x="6717" y="8567"/>
                    <a:pt x="6679" y="9016"/>
                    <a:pt x="6525" y="9399"/>
                  </a:cubicBezTo>
                  <a:cubicBezTo>
                    <a:pt x="6471" y="9542"/>
                    <a:pt x="6410" y="9689"/>
                    <a:pt x="6328" y="9810"/>
                  </a:cubicBezTo>
                  <a:cubicBezTo>
                    <a:pt x="6224" y="9963"/>
                    <a:pt x="6104" y="10089"/>
                    <a:pt x="5972" y="10215"/>
                  </a:cubicBezTo>
                  <a:cubicBezTo>
                    <a:pt x="6030" y="10218"/>
                    <a:pt x="6087" y="10219"/>
                    <a:pt x="6144" y="10219"/>
                  </a:cubicBezTo>
                  <a:cubicBezTo>
                    <a:pt x="6556" y="10219"/>
                    <a:pt x="6964" y="10152"/>
                    <a:pt x="7368" y="10051"/>
                  </a:cubicBezTo>
                  <a:cubicBezTo>
                    <a:pt x="8162" y="9859"/>
                    <a:pt x="8928" y="9487"/>
                    <a:pt x="9530" y="8907"/>
                  </a:cubicBezTo>
                  <a:cubicBezTo>
                    <a:pt x="9902" y="8545"/>
                    <a:pt x="10264" y="8118"/>
                    <a:pt x="10379" y="7593"/>
                  </a:cubicBezTo>
                  <a:cubicBezTo>
                    <a:pt x="10483" y="7144"/>
                    <a:pt x="10488" y="6498"/>
                    <a:pt x="10067" y="6225"/>
                  </a:cubicBezTo>
                  <a:cubicBezTo>
                    <a:pt x="9975" y="6175"/>
                    <a:pt x="9857" y="6154"/>
                    <a:pt x="9727" y="6154"/>
                  </a:cubicBezTo>
                  <a:cubicBezTo>
                    <a:pt x="9416" y="6154"/>
                    <a:pt x="9042" y="6274"/>
                    <a:pt x="8841" y="6394"/>
                  </a:cubicBezTo>
                  <a:cubicBezTo>
                    <a:pt x="8819" y="6411"/>
                    <a:pt x="8797" y="6422"/>
                    <a:pt x="8769" y="6438"/>
                  </a:cubicBezTo>
                  <a:cubicBezTo>
                    <a:pt x="8764" y="6441"/>
                    <a:pt x="8758" y="6442"/>
                    <a:pt x="8753" y="6442"/>
                  </a:cubicBezTo>
                  <a:cubicBezTo>
                    <a:pt x="8716" y="6442"/>
                    <a:pt x="8686" y="6384"/>
                    <a:pt x="8715" y="6351"/>
                  </a:cubicBezTo>
                  <a:cubicBezTo>
                    <a:pt x="8917" y="6137"/>
                    <a:pt x="9114" y="5924"/>
                    <a:pt x="9306" y="5705"/>
                  </a:cubicBezTo>
                  <a:cubicBezTo>
                    <a:pt x="9601" y="5371"/>
                    <a:pt x="9875" y="5009"/>
                    <a:pt x="10094" y="4615"/>
                  </a:cubicBezTo>
                  <a:cubicBezTo>
                    <a:pt x="10269" y="4303"/>
                    <a:pt x="10406" y="3959"/>
                    <a:pt x="10455" y="3597"/>
                  </a:cubicBezTo>
                  <a:cubicBezTo>
                    <a:pt x="10548" y="2995"/>
                    <a:pt x="10357" y="2207"/>
                    <a:pt x="9667" y="2152"/>
                  </a:cubicBezTo>
                  <a:cubicBezTo>
                    <a:pt x="9652" y="2152"/>
                    <a:pt x="9636" y="2151"/>
                    <a:pt x="9621" y="2151"/>
                  </a:cubicBezTo>
                  <a:cubicBezTo>
                    <a:pt x="9378" y="2151"/>
                    <a:pt x="9129" y="2232"/>
                    <a:pt x="8928" y="2366"/>
                  </a:cubicBezTo>
                  <a:cubicBezTo>
                    <a:pt x="8813" y="2743"/>
                    <a:pt x="8627" y="3099"/>
                    <a:pt x="8403" y="3417"/>
                  </a:cubicBezTo>
                  <a:cubicBezTo>
                    <a:pt x="8349" y="3500"/>
                    <a:pt x="8230" y="3613"/>
                    <a:pt x="8129" y="3613"/>
                  </a:cubicBezTo>
                  <a:cubicBezTo>
                    <a:pt x="8085" y="3613"/>
                    <a:pt x="8044" y="3592"/>
                    <a:pt x="8014" y="3537"/>
                  </a:cubicBezTo>
                  <a:cubicBezTo>
                    <a:pt x="7943" y="3329"/>
                    <a:pt x="8102" y="3132"/>
                    <a:pt x="8206" y="2973"/>
                  </a:cubicBezTo>
                  <a:cubicBezTo>
                    <a:pt x="8381" y="2705"/>
                    <a:pt x="8594" y="2470"/>
                    <a:pt x="8852" y="2289"/>
                  </a:cubicBezTo>
                  <a:cubicBezTo>
                    <a:pt x="9016" y="1692"/>
                    <a:pt x="8977" y="1003"/>
                    <a:pt x="8594" y="510"/>
                  </a:cubicBezTo>
                  <a:cubicBezTo>
                    <a:pt x="8332" y="187"/>
                    <a:pt x="7932" y="39"/>
                    <a:pt x="7538" y="7"/>
                  </a:cubicBezTo>
                  <a:cubicBezTo>
                    <a:pt x="7494" y="2"/>
                    <a:pt x="7449" y="1"/>
                    <a:pt x="7406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241038" y="2275170"/>
              <a:ext cx="737059" cy="714002"/>
            </a:xfrm>
            <a:custGeom>
              <a:avLst/>
              <a:gdLst/>
              <a:ahLst/>
              <a:cxnLst/>
              <a:rect l="l" t="t" r="r" b="b"/>
              <a:pathLst>
                <a:path w="10549" h="10219" extrusionOk="0">
                  <a:moveTo>
                    <a:pt x="7406" y="1"/>
                  </a:moveTo>
                  <a:cubicBezTo>
                    <a:pt x="7043" y="1"/>
                    <a:pt x="6694" y="135"/>
                    <a:pt x="6372" y="291"/>
                  </a:cubicBezTo>
                  <a:cubicBezTo>
                    <a:pt x="5923" y="516"/>
                    <a:pt x="5556" y="871"/>
                    <a:pt x="5212" y="1244"/>
                  </a:cubicBezTo>
                  <a:cubicBezTo>
                    <a:pt x="4938" y="1550"/>
                    <a:pt x="4692" y="1900"/>
                    <a:pt x="4462" y="2251"/>
                  </a:cubicBezTo>
                  <a:cubicBezTo>
                    <a:pt x="4401" y="2349"/>
                    <a:pt x="4330" y="2448"/>
                    <a:pt x="4270" y="2552"/>
                  </a:cubicBezTo>
                  <a:cubicBezTo>
                    <a:pt x="4227" y="2605"/>
                    <a:pt x="4200" y="2700"/>
                    <a:pt x="4123" y="2700"/>
                  </a:cubicBezTo>
                  <a:cubicBezTo>
                    <a:pt x="4121" y="2700"/>
                    <a:pt x="4119" y="2700"/>
                    <a:pt x="4117" y="2700"/>
                  </a:cubicBezTo>
                  <a:cubicBezTo>
                    <a:pt x="4046" y="2689"/>
                    <a:pt x="4057" y="2590"/>
                    <a:pt x="4057" y="2530"/>
                  </a:cubicBezTo>
                  <a:lnTo>
                    <a:pt x="4057" y="2152"/>
                  </a:lnTo>
                  <a:cubicBezTo>
                    <a:pt x="4051" y="1709"/>
                    <a:pt x="4051" y="1238"/>
                    <a:pt x="3860" y="828"/>
                  </a:cubicBezTo>
                  <a:cubicBezTo>
                    <a:pt x="3707" y="477"/>
                    <a:pt x="3490" y="359"/>
                    <a:pt x="3242" y="359"/>
                  </a:cubicBezTo>
                  <a:cubicBezTo>
                    <a:pt x="3018" y="359"/>
                    <a:pt x="2768" y="456"/>
                    <a:pt x="2519" y="565"/>
                  </a:cubicBezTo>
                  <a:cubicBezTo>
                    <a:pt x="1473" y="1030"/>
                    <a:pt x="959" y="1922"/>
                    <a:pt x="488" y="2946"/>
                  </a:cubicBezTo>
                  <a:cubicBezTo>
                    <a:pt x="329" y="3302"/>
                    <a:pt x="198" y="3674"/>
                    <a:pt x="116" y="4057"/>
                  </a:cubicBezTo>
                  <a:cubicBezTo>
                    <a:pt x="66" y="4276"/>
                    <a:pt x="50" y="4495"/>
                    <a:pt x="34" y="4719"/>
                  </a:cubicBezTo>
                  <a:cubicBezTo>
                    <a:pt x="12" y="5157"/>
                    <a:pt x="1" y="5617"/>
                    <a:pt x="77" y="6049"/>
                  </a:cubicBezTo>
                  <a:cubicBezTo>
                    <a:pt x="105" y="6164"/>
                    <a:pt x="121" y="6274"/>
                    <a:pt x="159" y="6389"/>
                  </a:cubicBezTo>
                  <a:cubicBezTo>
                    <a:pt x="187" y="6285"/>
                    <a:pt x="220" y="6192"/>
                    <a:pt x="269" y="6093"/>
                  </a:cubicBezTo>
                  <a:cubicBezTo>
                    <a:pt x="417" y="5765"/>
                    <a:pt x="652" y="5480"/>
                    <a:pt x="926" y="5245"/>
                  </a:cubicBezTo>
                  <a:cubicBezTo>
                    <a:pt x="1041" y="5157"/>
                    <a:pt x="1178" y="5103"/>
                    <a:pt x="1314" y="5070"/>
                  </a:cubicBezTo>
                  <a:cubicBezTo>
                    <a:pt x="1335" y="5066"/>
                    <a:pt x="1355" y="5065"/>
                    <a:pt x="1376" y="5065"/>
                  </a:cubicBezTo>
                  <a:cubicBezTo>
                    <a:pt x="1490" y="5065"/>
                    <a:pt x="1597" y="5115"/>
                    <a:pt x="1681" y="5185"/>
                  </a:cubicBezTo>
                  <a:cubicBezTo>
                    <a:pt x="1802" y="5272"/>
                    <a:pt x="1884" y="5404"/>
                    <a:pt x="1966" y="5529"/>
                  </a:cubicBezTo>
                  <a:cubicBezTo>
                    <a:pt x="2081" y="5710"/>
                    <a:pt x="2135" y="5929"/>
                    <a:pt x="2168" y="6148"/>
                  </a:cubicBezTo>
                  <a:cubicBezTo>
                    <a:pt x="2382" y="5880"/>
                    <a:pt x="2655" y="5677"/>
                    <a:pt x="2962" y="5557"/>
                  </a:cubicBezTo>
                  <a:cubicBezTo>
                    <a:pt x="3186" y="5458"/>
                    <a:pt x="3430" y="5401"/>
                    <a:pt x="3672" y="5401"/>
                  </a:cubicBezTo>
                  <a:cubicBezTo>
                    <a:pt x="3832" y="5401"/>
                    <a:pt x="3992" y="5426"/>
                    <a:pt x="4144" y="5480"/>
                  </a:cubicBezTo>
                  <a:cubicBezTo>
                    <a:pt x="4516" y="5601"/>
                    <a:pt x="4845" y="5869"/>
                    <a:pt x="5004" y="6247"/>
                  </a:cubicBezTo>
                  <a:cubicBezTo>
                    <a:pt x="5157" y="6597"/>
                    <a:pt x="5195" y="7073"/>
                    <a:pt x="5097" y="7445"/>
                  </a:cubicBezTo>
                  <a:cubicBezTo>
                    <a:pt x="5217" y="7414"/>
                    <a:pt x="5334" y="7399"/>
                    <a:pt x="5448" y="7399"/>
                  </a:cubicBezTo>
                  <a:cubicBezTo>
                    <a:pt x="5931" y="7399"/>
                    <a:pt x="6342" y="7676"/>
                    <a:pt x="6542" y="8190"/>
                  </a:cubicBezTo>
                  <a:cubicBezTo>
                    <a:pt x="6717" y="8567"/>
                    <a:pt x="6679" y="9016"/>
                    <a:pt x="6525" y="9399"/>
                  </a:cubicBezTo>
                  <a:cubicBezTo>
                    <a:pt x="6471" y="9542"/>
                    <a:pt x="6410" y="9689"/>
                    <a:pt x="6328" y="9810"/>
                  </a:cubicBezTo>
                  <a:cubicBezTo>
                    <a:pt x="6224" y="9963"/>
                    <a:pt x="6104" y="10089"/>
                    <a:pt x="5972" y="10215"/>
                  </a:cubicBezTo>
                  <a:cubicBezTo>
                    <a:pt x="6030" y="10218"/>
                    <a:pt x="6087" y="10219"/>
                    <a:pt x="6144" y="10219"/>
                  </a:cubicBezTo>
                  <a:cubicBezTo>
                    <a:pt x="6556" y="10219"/>
                    <a:pt x="6964" y="10152"/>
                    <a:pt x="7368" y="10051"/>
                  </a:cubicBezTo>
                  <a:cubicBezTo>
                    <a:pt x="8162" y="9859"/>
                    <a:pt x="8928" y="9487"/>
                    <a:pt x="9530" y="8907"/>
                  </a:cubicBezTo>
                  <a:cubicBezTo>
                    <a:pt x="9902" y="8545"/>
                    <a:pt x="10264" y="8118"/>
                    <a:pt x="10379" y="7593"/>
                  </a:cubicBezTo>
                  <a:cubicBezTo>
                    <a:pt x="10483" y="7144"/>
                    <a:pt x="10488" y="6498"/>
                    <a:pt x="10067" y="6225"/>
                  </a:cubicBezTo>
                  <a:cubicBezTo>
                    <a:pt x="9975" y="6175"/>
                    <a:pt x="9857" y="6154"/>
                    <a:pt x="9727" y="6154"/>
                  </a:cubicBezTo>
                  <a:cubicBezTo>
                    <a:pt x="9416" y="6154"/>
                    <a:pt x="9042" y="6274"/>
                    <a:pt x="8841" y="6394"/>
                  </a:cubicBezTo>
                  <a:cubicBezTo>
                    <a:pt x="8819" y="6411"/>
                    <a:pt x="8797" y="6422"/>
                    <a:pt x="8769" y="6438"/>
                  </a:cubicBezTo>
                  <a:cubicBezTo>
                    <a:pt x="8764" y="6441"/>
                    <a:pt x="8758" y="6442"/>
                    <a:pt x="8753" y="6442"/>
                  </a:cubicBezTo>
                  <a:cubicBezTo>
                    <a:pt x="8716" y="6442"/>
                    <a:pt x="8686" y="6384"/>
                    <a:pt x="8715" y="6351"/>
                  </a:cubicBezTo>
                  <a:cubicBezTo>
                    <a:pt x="8917" y="6137"/>
                    <a:pt x="9114" y="5924"/>
                    <a:pt x="9306" y="5705"/>
                  </a:cubicBezTo>
                  <a:cubicBezTo>
                    <a:pt x="9601" y="5371"/>
                    <a:pt x="9875" y="5009"/>
                    <a:pt x="10094" y="4615"/>
                  </a:cubicBezTo>
                  <a:cubicBezTo>
                    <a:pt x="10269" y="4303"/>
                    <a:pt x="10406" y="3959"/>
                    <a:pt x="10455" y="3597"/>
                  </a:cubicBezTo>
                  <a:cubicBezTo>
                    <a:pt x="10548" y="2995"/>
                    <a:pt x="10357" y="2207"/>
                    <a:pt x="9667" y="2152"/>
                  </a:cubicBezTo>
                  <a:cubicBezTo>
                    <a:pt x="9652" y="2152"/>
                    <a:pt x="9636" y="2151"/>
                    <a:pt x="9621" y="2151"/>
                  </a:cubicBezTo>
                  <a:cubicBezTo>
                    <a:pt x="9378" y="2151"/>
                    <a:pt x="9129" y="2232"/>
                    <a:pt x="8928" y="2366"/>
                  </a:cubicBezTo>
                  <a:cubicBezTo>
                    <a:pt x="8813" y="2743"/>
                    <a:pt x="8627" y="3099"/>
                    <a:pt x="8403" y="3417"/>
                  </a:cubicBezTo>
                  <a:cubicBezTo>
                    <a:pt x="8349" y="3500"/>
                    <a:pt x="8230" y="3613"/>
                    <a:pt x="8129" y="3613"/>
                  </a:cubicBezTo>
                  <a:cubicBezTo>
                    <a:pt x="8085" y="3613"/>
                    <a:pt x="8044" y="3592"/>
                    <a:pt x="8014" y="3537"/>
                  </a:cubicBezTo>
                  <a:cubicBezTo>
                    <a:pt x="7943" y="3329"/>
                    <a:pt x="8102" y="3132"/>
                    <a:pt x="8206" y="2973"/>
                  </a:cubicBezTo>
                  <a:cubicBezTo>
                    <a:pt x="8381" y="2705"/>
                    <a:pt x="8594" y="2470"/>
                    <a:pt x="8852" y="2289"/>
                  </a:cubicBezTo>
                  <a:cubicBezTo>
                    <a:pt x="9016" y="1692"/>
                    <a:pt x="8977" y="1003"/>
                    <a:pt x="8594" y="510"/>
                  </a:cubicBezTo>
                  <a:cubicBezTo>
                    <a:pt x="8332" y="187"/>
                    <a:pt x="7932" y="39"/>
                    <a:pt x="7538" y="7"/>
                  </a:cubicBezTo>
                  <a:cubicBezTo>
                    <a:pt x="7494" y="2"/>
                    <a:pt x="7449" y="1"/>
                    <a:pt x="7406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907968" y="2955494"/>
              <a:ext cx="284720" cy="412512"/>
            </a:xfrm>
            <a:custGeom>
              <a:avLst/>
              <a:gdLst/>
              <a:ahLst/>
              <a:cxnLst/>
              <a:rect l="l" t="t" r="r" b="b"/>
              <a:pathLst>
                <a:path w="4075" h="5904" extrusionOk="0">
                  <a:moveTo>
                    <a:pt x="162" y="1"/>
                  </a:moveTo>
                  <a:cubicBezTo>
                    <a:pt x="76" y="1"/>
                    <a:pt x="1" y="119"/>
                    <a:pt x="71" y="199"/>
                  </a:cubicBezTo>
                  <a:cubicBezTo>
                    <a:pt x="558" y="954"/>
                    <a:pt x="974" y="1759"/>
                    <a:pt x="1511" y="2487"/>
                  </a:cubicBezTo>
                  <a:cubicBezTo>
                    <a:pt x="2326" y="3549"/>
                    <a:pt x="3016" y="4714"/>
                    <a:pt x="3761" y="5826"/>
                  </a:cubicBezTo>
                  <a:cubicBezTo>
                    <a:pt x="3791" y="5880"/>
                    <a:pt x="3837" y="5903"/>
                    <a:pt x="3882" y="5903"/>
                  </a:cubicBezTo>
                  <a:cubicBezTo>
                    <a:pt x="3980" y="5903"/>
                    <a:pt x="4075" y="5794"/>
                    <a:pt x="4007" y="5678"/>
                  </a:cubicBezTo>
                  <a:cubicBezTo>
                    <a:pt x="3930" y="5546"/>
                    <a:pt x="3859" y="5415"/>
                    <a:pt x="3766" y="5295"/>
                  </a:cubicBezTo>
                  <a:cubicBezTo>
                    <a:pt x="3432" y="4824"/>
                    <a:pt x="3153" y="4309"/>
                    <a:pt x="2825" y="3828"/>
                  </a:cubicBezTo>
                  <a:lnTo>
                    <a:pt x="2825" y="3828"/>
                  </a:lnTo>
                  <a:cubicBezTo>
                    <a:pt x="2825" y="3839"/>
                    <a:pt x="2830" y="3839"/>
                    <a:pt x="2830" y="3844"/>
                  </a:cubicBezTo>
                  <a:cubicBezTo>
                    <a:pt x="2715" y="3658"/>
                    <a:pt x="2589" y="3472"/>
                    <a:pt x="2469" y="3291"/>
                  </a:cubicBezTo>
                  <a:cubicBezTo>
                    <a:pt x="2064" y="2678"/>
                    <a:pt x="1620" y="2071"/>
                    <a:pt x="1210" y="1463"/>
                  </a:cubicBezTo>
                  <a:cubicBezTo>
                    <a:pt x="887" y="981"/>
                    <a:pt x="646" y="418"/>
                    <a:pt x="225" y="24"/>
                  </a:cubicBezTo>
                  <a:cubicBezTo>
                    <a:pt x="204" y="8"/>
                    <a:pt x="183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933540" y="3253769"/>
              <a:ext cx="183269" cy="32280"/>
            </a:xfrm>
            <a:custGeom>
              <a:avLst/>
              <a:gdLst/>
              <a:ahLst/>
              <a:cxnLst/>
              <a:rect l="l" t="t" r="r" b="b"/>
              <a:pathLst>
                <a:path w="2623" h="462" extrusionOk="0">
                  <a:moveTo>
                    <a:pt x="2469" y="0"/>
                  </a:moveTo>
                  <a:cubicBezTo>
                    <a:pt x="2388" y="0"/>
                    <a:pt x="2288" y="36"/>
                    <a:pt x="2213" y="36"/>
                  </a:cubicBezTo>
                  <a:cubicBezTo>
                    <a:pt x="2207" y="36"/>
                    <a:pt x="2201" y="35"/>
                    <a:pt x="2196" y="35"/>
                  </a:cubicBezTo>
                  <a:cubicBezTo>
                    <a:pt x="1922" y="57"/>
                    <a:pt x="1643" y="90"/>
                    <a:pt x="1364" y="123"/>
                  </a:cubicBezTo>
                  <a:cubicBezTo>
                    <a:pt x="1074" y="155"/>
                    <a:pt x="795" y="205"/>
                    <a:pt x="515" y="243"/>
                  </a:cubicBezTo>
                  <a:cubicBezTo>
                    <a:pt x="400" y="270"/>
                    <a:pt x="1" y="259"/>
                    <a:pt x="187" y="462"/>
                  </a:cubicBezTo>
                  <a:cubicBezTo>
                    <a:pt x="773" y="402"/>
                    <a:pt x="1386" y="287"/>
                    <a:pt x="1993" y="243"/>
                  </a:cubicBezTo>
                  <a:cubicBezTo>
                    <a:pt x="2108" y="205"/>
                    <a:pt x="2623" y="243"/>
                    <a:pt x="2595" y="79"/>
                  </a:cubicBezTo>
                  <a:cubicBezTo>
                    <a:pt x="2574" y="18"/>
                    <a:pt x="2526" y="0"/>
                    <a:pt x="2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056302" y="3001469"/>
              <a:ext cx="56315" cy="163985"/>
            </a:xfrm>
            <a:custGeom>
              <a:avLst/>
              <a:gdLst/>
              <a:ahLst/>
              <a:cxnLst/>
              <a:rect l="l" t="t" r="r" b="b"/>
              <a:pathLst>
                <a:path w="806" h="2347" extrusionOk="0">
                  <a:moveTo>
                    <a:pt x="684" y="1"/>
                  </a:moveTo>
                  <a:cubicBezTo>
                    <a:pt x="526" y="1"/>
                    <a:pt x="408" y="730"/>
                    <a:pt x="346" y="865"/>
                  </a:cubicBezTo>
                  <a:cubicBezTo>
                    <a:pt x="209" y="1331"/>
                    <a:pt x="45" y="1790"/>
                    <a:pt x="1" y="2278"/>
                  </a:cubicBezTo>
                  <a:cubicBezTo>
                    <a:pt x="1" y="2323"/>
                    <a:pt x="37" y="2347"/>
                    <a:pt x="74" y="2347"/>
                  </a:cubicBezTo>
                  <a:cubicBezTo>
                    <a:pt x="107" y="2347"/>
                    <a:pt x="141" y="2328"/>
                    <a:pt x="149" y="2288"/>
                  </a:cubicBezTo>
                  <a:cubicBezTo>
                    <a:pt x="132" y="2124"/>
                    <a:pt x="187" y="1966"/>
                    <a:pt x="231" y="1818"/>
                  </a:cubicBezTo>
                  <a:cubicBezTo>
                    <a:pt x="368" y="1347"/>
                    <a:pt x="515" y="871"/>
                    <a:pt x="641" y="395"/>
                  </a:cubicBezTo>
                  <a:cubicBezTo>
                    <a:pt x="647" y="285"/>
                    <a:pt x="806" y="77"/>
                    <a:pt x="707" y="6"/>
                  </a:cubicBezTo>
                  <a:cubicBezTo>
                    <a:pt x="699" y="2"/>
                    <a:pt x="692" y="1"/>
                    <a:pt x="6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875828" y="3120807"/>
              <a:ext cx="152247" cy="22638"/>
            </a:xfrm>
            <a:custGeom>
              <a:avLst/>
              <a:gdLst/>
              <a:ahLst/>
              <a:cxnLst/>
              <a:rect l="l" t="t" r="r" b="b"/>
              <a:pathLst>
                <a:path w="2179" h="324" extrusionOk="0">
                  <a:moveTo>
                    <a:pt x="2080" y="0"/>
                  </a:moveTo>
                  <a:cubicBezTo>
                    <a:pt x="1451" y="28"/>
                    <a:pt x="827" y="66"/>
                    <a:pt x="208" y="192"/>
                  </a:cubicBezTo>
                  <a:cubicBezTo>
                    <a:pt x="176" y="197"/>
                    <a:pt x="137" y="203"/>
                    <a:pt x="104" y="214"/>
                  </a:cubicBezTo>
                  <a:cubicBezTo>
                    <a:pt x="77" y="219"/>
                    <a:pt x="33" y="214"/>
                    <a:pt x="11" y="247"/>
                  </a:cubicBezTo>
                  <a:cubicBezTo>
                    <a:pt x="0" y="268"/>
                    <a:pt x="11" y="301"/>
                    <a:pt x="33" y="312"/>
                  </a:cubicBezTo>
                  <a:cubicBezTo>
                    <a:pt x="50" y="323"/>
                    <a:pt x="77" y="323"/>
                    <a:pt x="93" y="323"/>
                  </a:cubicBezTo>
                  <a:cubicBezTo>
                    <a:pt x="241" y="312"/>
                    <a:pt x="378" y="296"/>
                    <a:pt x="520" y="279"/>
                  </a:cubicBezTo>
                  <a:cubicBezTo>
                    <a:pt x="783" y="252"/>
                    <a:pt x="1057" y="230"/>
                    <a:pt x="1330" y="203"/>
                  </a:cubicBezTo>
                  <a:cubicBezTo>
                    <a:pt x="1535" y="189"/>
                    <a:pt x="1747" y="160"/>
                    <a:pt x="1954" y="160"/>
                  </a:cubicBezTo>
                  <a:cubicBezTo>
                    <a:pt x="1996" y="160"/>
                    <a:pt x="2038" y="162"/>
                    <a:pt x="2080" y="164"/>
                  </a:cubicBezTo>
                  <a:cubicBezTo>
                    <a:pt x="2179" y="159"/>
                    <a:pt x="2179" y="0"/>
                    <a:pt x="20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862413" y="3155113"/>
              <a:ext cx="187880" cy="22708"/>
            </a:xfrm>
            <a:custGeom>
              <a:avLst/>
              <a:gdLst/>
              <a:ahLst/>
              <a:cxnLst/>
              <a:rect l="l" t="t" r="r" b="b"/>
              <a:pathLst>
                <a:path w="2689" h="325" extrusionOk="0">
                  <a:moveTo>
                    <a:pt x="2549" y="0"/>
                  </a:moveTo>
                  <a:cubicBezTo>
                    <a:pt x="2461" y="0"/>
                    <a:pt x="2352" y="30"/>
                    <a:pt x="2284" y="30"/>
                  </a:cubicBezTo>
                  <a:cubicBezTo>
                    <a:pt x="2278" y="30"/>
                    <a:pt x="2272" y="30"/>
                    <a:pt x="2267" y="29"/>
                  </a:cubicBezTo>
                  <a:cubicBezTo>
                    <a:pt x="2004" y="57"/>
                    <a:pt x="1774" y="68"/>
                    <a:pt x="1506" y="84"/>
                  </a:cubicBezTo>
                  <a:cubicBezTo>
                    <a:pt x="1397" y="117"/>
                    <a:pt x="1" y="68"/>
                    <a:pt x="378" y="325"/>
                  </a:cubicBezTo>
                  <a:cubicBezTo>
                    <a:pt x="1079" y="325"/>
                    <a:pt x="1780" y="314"/>
                    <a:pt x="2475" y="177"/>
                  </a:cubicBezTo>
                  <a:cubicBezTo>
                    <a:pt x="2488" y="175"/>
                    <a:pt x="2503" y="175"/>
                    <a:pt x="2518" y="175"/>
                  </a:cubicBezTo>
                  <a:cubicBezTo>
                    <a:pt x="2531" y="175"/>
                    <a:pt x="2545" y="175"/>
                    <a:pt x="2558" y="175"/>
                  </a:cubicBezTo>
                  <a:cubicBezTo>
                    <a:pt x="2622" y="175"/>
                    <a:pt x="2685" y="168"/>
                    <a:pt x="2688" y="89"/>
                  </a:cubicBezTo>
                  <a:cubicBezTo>
                    <a:pt x="2677" y="20"/>
                    <a:pt x="2620" y="0"/>
                    <a:pt x="2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305668" y="3126955"/>
              <a:ext cx="148124" cy="124858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222313" y="3474628"/>
              <a:ext cx="149592" cy="140928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231117" y="3610386"/>
              <a:ext cx="112910" cy="112840"/>
            </a:xfrm>
            <a:custGeom>
              <a:avLst/>
              <a:gdLst/>
              <a:ahLst/>
              <a:cxnLst/>
              <a:rect l="l" t="t" r="r" b="b"/>
              <a:pathLst>
                <a:path w="1616" h="1615" extrusionOk="0">
                  <a:moveTo>
                    <a:pt x="144" y="0"/>
                  </a:moveTo>
                  <a:cubicBezTo>
                    <a:pt x="134" y="0"/>
                    <a:pt x="124" y="2"/>
                    <a:pt x="115" y="5"/>
                  </a:cubicBezTo>
                  <a:cubicBezTo>
                    <a:pt x="0" y="109"/>
                    <a:pt x="362" y="366"/>
                    <a:pt x="422" y="470"/>
                  </a:cubicBezTo>
                  <a:cubicBezTo>
                    <a:pt x="772" y="842"/>
                    <a:pt x="1079" y="1258"/>
                    <a:pt x="1456" y="1598"/>
                  </a:cubicBezTo>
                  <a:cubicBezTo>
                    <a:pt x="1470" y="1609"/>
                    <a:pt x="1487" y="1615"/>
                    <a:pt x="1503" y="1615"/>
                  </a:cubicBezTo>
                  <a:cubicBezTo>
                    <a:pt x="1526" y="1615"/>
                    <a:pt x="1548" y="1604"/>
                    <a:pt x="1560" y="1581"/>
                  </a:cubicBezTo>
                  <a:cubicBezTo>
                    <a:pt x="1615" y="1450"/>
                    <a:pt x="1402" y="1390"/>
                    <a:pt x="1347" y="1286"/>
                  </a:cubicBezTo>
                  <a:cubicBezTo>
                    <a:pt x="1168" y="1080"/>
                    <a:pt x="414" y="0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172216" y="3843542"/>
              <a:ext cx="42551" cy="128351"/>
            </a:xfrm>
            <a:custGeom>
              <a:avLst/>
              <a:gdLst/>
              <a:ahLst/>
              <a:cxnLst/>
              <a:rect l="l" t="t" r="r" b="b"/>
              <a:pathLst>
                <a:path w="609" h="1837" extrusionOk="0">
                  <a:moveTo>
                    <a:pt x="526" y="1"/>
                  </a:moveTo>
                  <a:cubicBezTo>
                    <a:pt x="359" y="1"/>
                    <a:pt x="194" y="873"/>
                    <a:pt x="176" y="981"/>
                  </a:cubicBezTo>
                  <a:cubicBezTo>
                    <a:pt x="187" y="1145"/>
                    <a:pt x="0" y="1819"/>
                    <a:pt x="214" y="1835"/>
                  </a:cubicBezTo>
                  <a:cubicBezTo>
                    <a:pt x="219" y="1836"/>
                    <a:pt x="224" y="1836"/>
                    <a:pt x="229" y="1836"/>
                  </a:cubicBezTo>
                  <a:cubicBezTo>
                    <a:pt x="409" y="1836"/>
                    <a:pt x="379" y="1344"/>
                    <a:pt x="422" y="1200"/>
                  </a:cubicBezTo>
                  <a:cubicBezTo>
                    <a:pt x="466" y="822"/>
                    <a:pt x="559" y="450"/>
                    <a:pt x="608" y="78"/>
                  </a:cubicBezTo>
                  <a:cubicBezTo>
                    <a:pt x="581" y="24"/>
                    <a:pt x="554" y="1"/>
                    <a:pt x="5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187867" y="3964417"/>
              <a:ext cx="119058" cy="78674"/>
            </a:xfrm>
            <a:custGeom>
              <a:avLst/>
              <a:gdLst/>
              <a:ahLst/>
              <a:cxnLst/>
              <a:rect l="l" t="t" r="r" b="b"/>
              <a:pathLst>
                <a:path w="1704" h="1126" extrusionOk="0">
                  <a:moveTo>
                    <a:pt x="73" y="0"/>
                  </a:moveTo>
                  <a:cubicBezTo>
                    <a:pt x="38" y="0"/>
                    <a:pt x="6" y="26"/>
                    <a:pt x="1" y="61"/>
                  </a:cubicBezTo>
                  <a:cubicBezTo>
                    <a:pt x="1" y="165"/>
                    <a:pt x="225" y="215"/>
                    <a:pt x="296" y="280"/>
                  </a:cubicBezTo>
                  <a:cubicBezTo>
                    <a:pt x="707" y="543"/>
                    <a:pt x="1090" y="844"/>
                    <a:pt x="1495" y="1101"/>
                  </a:cubicBezTo>
                  <a:cubicBezTo>
                    <a:pt x="1516" y="1118"/>
                    <a:pt x="1537" y="1125"/>
                    <a:pt x="1556" y="1125"/>
                  </a:cubicBezTo>
                  <a:cubicBezTo>
                    <a:pt x="1644" y="1125"/>
                    <a:pt x="1703" y="979"/>
                    <a:pt x="1605" y="921"/>
                  </a:cubicBezTo>
                  <a:cubicBezTo>
                    <a:pt x="1101" y="614"/>
                    <a:pt x="636" y="215"/>
                    <a:pt x="83" y="1"/>
                  </a:cubicBezTo>
                  <a:cubicBezTo>
                    <a:pt x="80" y="1"/>
                    <a:pt x="76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092634" y="3869883"/>
              <a:ext cx="60507" cy="136456"/>
            </a:xfrm>
            <a:custGeom>
              <a:avLst/>
              <a:gdLst/>
              <a:ahLst/>
              <a:cxnLst/>
              <a:rect l="l" t="t" r="r" b="b"/>
              <a:pathLst>
                <a:path w="866" h="1953" extrusionOk="0">
                  <a:moveTo>
                    <a:pt x="664" y="1"/>
                  </a:moveTo>
                  <a:cubicBezTo>
                    <a:pt x="616" y="1"/>
                    <a:pt x="577" y="46"/>
                    <a:pt x="587" y="95"/>
                  </a:cubicBezTo>
                  <a:cubicBezTo>
                    <a:pt x="603" y="358"/>
                    <a:pt x="1" y="1934"/>
                    <a:pt x="236" y="1951"/>
                  </a:cubicBezTo>
                  <a:cubicBezTo>
                    <a:pt x="243" y="1952"/>
                    <a:pt x="249" y="1952"/>
                    <a:pt x="255" y="1952"/>
                  </a:cubicBezTo>
                  <a:cubicBezTo>
                    <a:pt x="406" y="1952"/>
                    <a:pt x="403" y="1558"/>
                    <a:pt x="455" y="1442"/>
                  </a:cubicBezTo>
                  <a:cubicBezTo>
                    <a:pt x="505" y="1245"/>
                    <a:pt x="548" y="1053"/>
                    <a:pt x="598" y="856"/>
                  </a:cubicBezTo>
                  <a:cubicBezTo>
                    <a:pt x="614" y="703"/>
                    <a:pt x="866" y="35"/>
                    <a:pt x="680" y="2"/>
                  </a:cubicBezTo>
                  <a:cubicBezTo>
                    <a:pt x="674" y="1"/>
                    <a:pt x="669" y="1"/>
                    <a:pt x="6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98434" y="4005361"/>
              <a:ext cx="129329" cy="83075"/>
            </a:xfrm>
            <a:custGeom>
              <a:avLst/>
              <a:gdLst/>
              <a:ahLst/>
              <a:cxnLst/>
              <a:rect l="l" t="t" r="r" b="b"/>
              <a:pathLst>
                <a:path w="1851" h="1189" extrusionOk="0">
                  <a:moveTo>
                    <a:pt x="129" y="1"/>
                  </a:moveTo>
                  <a:cubicBezTo>
                    <a:pt x="103" y="1"/>
                    <a:pt x="82" y="6"/>
                    <a:pt x="66" y="17"/>
                  </a:cubicBezTo>
                  <a:cubicBezTo>
                    <a:pt x="0" y="148"/>
                    <a:pt x="449" y="269"/>
                    <a:pt x="536" y="367"/>
                  </a:cubicBezTo>
                  <a:cubicBezTo>
                    <a:pt x="925" y="619"/>
                    <a:pt x="1297" y="898"/>
                    <a:pt x="1669" y="1172"/>
                  </a:cubicBezTo>
                  <a:cubicBezTo>
                    <a:pt x="1687" y="1184"/>
                    <a:pt x="1706" y="1189"/>
                    <a:pt x="1724" y="1189"/>
                  </a:cubicBezTo>
                  <a:cubicBezTo>
                    <a:pt x="1790" y="1189"/>
                    <a:pt x="1851" y="1119"/>
                    <a:pt x="1834" y="1046"/>
                  </a:cubicBezTo>
                  <a:cubicBezTo>
                    <a:pt x="1752" y="909"/>
                    <a:pt x="1571" y="871"/>
                    <a:pt x="1451" y="772"/>
                  </a:cubicBezTo>
                  <a:cubicBezTo>
                    <a:pt x="1245" y="647"/>
                    <a:pt x="417" y="1"/>
                    <a:pt x="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89399" y="3683330"/>
              <a:ext cx="177120" cy="23406"/>
            </a:xfrm>
            <a:custGeom>
              <a:avLst/>
              <a:gdLst/>
              <a:ahLst/>
              <a:cxnLst/>
              <a:rect l="l" t="t" r="r" b="b"/>
              <a:pathLst>
                <a:path w="2535" h="335" extrusionOk="0">
                  <a:moveTo>
                    <a:pt x="2425" y="1"/>
                  </a:moveTo>
                  <a:cubicBezTo>
                    <a:pt x="2206" y="23"/>
                    <a:pt x="1982" y="56"/>
                    <a:pt x="1763" y="67"/>
                  </a:cubicBezTo>
                  <a:cubicBezTo>
                    <a:pt x="1495" y="83"/>
                    <a:pt x="1210" y="89"/>
                    <a:pt x="936" y="110"/>
                  </a:cubicBezTo>
                  <a:cubicBezTo>
                    <a:pt x="712" y="121"/>
                    <a:pt x="482" y="165"/>
                    <a:pt x="258" y="193"/>
                  </a:cubicBezTo>
                  <a:cubicBezTo>
                    <a:pt x="197" y="198"/>
                    <a:pt x="137" y="203"/>
                    <a:pt x="82" y="214"/>
                  </a:cubicBezTo>
                  <a:cubicBezTo>
                    <a:pt x="66" y="214"/>
                    <a:pt x="44" y="214"/>
                    <a:pt x="33" y="225"/>
                  </a:cubicBezTo>
                  <a:cubicBezTo>
                    <a:pt x="0" y="247"/>
                    <a:pt x="11" y="307"/>
                    <a:pt x="44" y="324"/>
                  </a:cubicBezTo>
                  <a:cubicBezTo>
                    <a:pt x="82" y="335"/>
                    <a:pt x="121" y="335"/>
                    <a:pt x="165" y="335"/>
                  </a:cubicBezTo>
                  <a:cubicBezTo>
                    <a:pt x="427" y="335"/>
                    <a:pt x="696" y="291"/>
                    <a:pt x="964" y="280"/>
                  </a:cubicBezTo>
                  <a:cubicBezTo>
                    <a:pt x="1423" y="258"/>
                    <a:pt x="1878" y="258"/>
                    <a:pt x="2332" y="187"/>
                  </a:cubicBezTo>
                  <a:cubicBezTo>
                    <a:pt x="2370" y="182"/>
                    <a:pt x="2409" y="171"/>
                    <a:pt x="2447" y="165"/>
                  </a:cubicBezTo>
                  <a:cubicBezTo>
                    <a:pt x="2535" y="138"/>
                    <a:pt x="2518" y="1"/>
                    <a:pt x="2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916981" y="3509214"/>
              <a:ext cx="23896" cy="128561"/>
            </a:xfrm>
            <a:custGeom>
              <a:avLst/>
              <a:gdLst/>
              <a:ahLst/>
              <a:cxnLst/>
              <a:rect l="l" t="t" r="r" b="b"/>
              <a:pathLst>
                <a:path w="342" h="1840" extrusionOk="0">
                  <a:moveTo>
                    <a:pt x="219" y="1"/>
                  </a:moveTo>
                  <a:cubicBezTo>
                    <a:pt x="0" y="1"/>
                    <a:pt x="178" y="1624"/>
                    <a:pt x="178" y="1770"/>
                  </a:cubicBezTo>
                  <a:cubicBezTo>
                    <a:pt x="180" y="1817"/>
                    <a:pt x="216" y="1840"/>
                    <a:pt x="254" y="1840"/>
                  </a:cubicBezTo>
                  <a:cubicBezTo>
                    <a:pt x="297" y="1840"/>
                    <a:pt x="342" y="1810"/>
                    <a:pt x="342" y="1749"/>
                  </a:cubicBezTo>
                  <a:cubicBezTo>
                    <a:pt x="320" y="1541"/>
                    <a:pt x="315" y="1322"/>
                    <a:pt x="309" y="1103"/>
                  </a:cubicBezTo>
                  <a:cubicBezTo>
                    <a:pt x="287" y="747"/>
                    <a:pt x="282" y="391"/>
                    <a:pt x="282" y="35"/>
                  </a:cubicBezTo>
                  <a:cubicBezTo>
                    <a:pt x="258" y="12"/>
                    <a:pt x="237" y="1"/>
                    <a:pt x="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972179" y="3557075"/>
              <a:ext cx="20961" cy="135198"/>
            </a:xfrm>
            <a:custGeom>
              <a:avLst/>
              <a:gdLst/>
              <a:ahLst/>
              <a:cxnLst/>
              <a:rect l="l" t="t" r="r" b="b"/>
              <a:pathLst>
                <a:path w="300" h="1935" extrusionOk="0">
                  <a:moveTo>
                    <a:pt x="181" y="1"/>
                  </a:moveTo>
                  <a:cubicBezTo>
                    <a:pt x="85" y="1"/>
                    <a:pt x="89" y="285"/>
                    <a:pt x="61" y="363"/>
                  </a:cubicBezTo>
                  <a:cubicBezTo>
                    <a:pt x="1" y="839"/>
                    <a:pt x="50" y="1321"/>
                    <a:pt x="23" y="1802"/>
                  </a:cubicBezTo>
                  <a:cubicBezTo>
                    <a:pt x="17" y="1857"/>
                    <a:pt x="28" y="1923"/>
                    <a:pt x="94" y="1934"/>
                  </a:cubicBezTo>
                  <a:cubicBezTo>
                    <a:pt x="96" y="1934"/>
                    <a:pt x="99" y="1934"/>
                    <a:pt x="101" y="1934"/>
                  </a:cubicBezTo>
                  <a:cubicBezTo>
                    <a:pt x="299" y="1934"/>
                    <a:pt x="193" y="661"/>
                    <a:pt x="236" y="445"/>
                  </a:cubicBezTo>
                  <a:cubicBezTo>
                    <a:pt x="236" y="308"/>
                    <a:pt x="274" y="166"/>
                    <a:pt x="247" y="34"/>
                  </a:cubicBezTo>
                  <a:cubicBezTo>
                    <a:pt x="221" y="11"/>
                    <a:pt x="199" y="1"/>
                    <a:pt x="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013891" y="3644762"/>
              <a:ext cx="31022" cy="88106"/>
            </a:xfrm>
            <a:custGeom>
              <a:avLst/>
              <a:gdLst/>
              <a:ahLst/>
              <a:cxnLst/>
              <a:rect l="l" t="t" r="r" b="b"/>
              <a:pathLst>
                <a:path w="444" h="1261" extrusionOk="0">
                  <a:moveTo>
                    <a:pt x="329" y="0"/>
                  </a:moveTo>
                  <a:lnTo>
                    <a:pt x="329" y="0"/>
                  </a:lnTo>
                  <a:cubicBezTo>
                    <a:pt x="208" y="6"/>
                    <a:pt x="197" y="526"/>
                    <a:pt x="159" y="651"/>
                  </a:cubicBezTo>
                  <a:cubicBezTo>
                    <a:pt x="165" y="777"/>
                    <a:pt x="0" y="1232"/>
                    <a:pt x="170" y="1259"/>
                  </a:cubicBezTo>
                  <a:cubicBezTo>
                    <a:pt x="175" y="1260"/>
                    <a:pt x="179" y="1260"/>
                    <a:pt x="183" y="1260"/>
                  </a:cubicBezTo>
                  <a:cubicBezTo>
                    <a:pt x="342" y="1260"/>
                    <a:pt x="291" y="686"/>
                    <a:pt x="329" y="553"/>
                  </a:cubicBezTo>
                  <a:cubicBezTo>
                    <a:pt x="318" y="443"/>
                    <a:pt x="444" y="22"/>
                    <a:pt x="3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843548" y="3740274"/>
              <a:ext cx="170483" cy="27319"/>
            </a:xfrm>
            <a:custGeom>
              <a:avLst/>
              <a:gdLst/>
              <a:ahLst/>
              <a:cxnLst/>
              <a:rect l="l" t="t" r="r" b="b"/>
              <a:pathLst>
                <a:path w="2440" h="391" extrusionOk="0">
                  <a:moveTo>
                    <a:pt x="2327" y="0"/>
                  </a:moveTo>
                  <a:cubicBezTo>
                    <a:pt x="2322" y="0"/>
                    <a:pt x="2317" y="1"/>
                    <a:pt x="2312" y="2"/>
                  </a:cubicBezTo>
                  <a:cubicBezTo>
                    <a:pt x="2022" y="56"/>
                    <a:pt x="1721" y="122"/>
                    <a:pt x="1426" y="166"/>
                  </a:cubicBezTo>
                  <a:cubicBezTo>
                    <a:pt x="1152" y="193"/>
                    <a:pt x="878" y="226"/>
                    <a:pt x="605" y="242"/>
                  </a:cubicBezTo>
                  <a:cubicBezTo>
                    <a:pt x="548" y="244"/>
                    <a:pt x="491" y="245"/>
                    <a:pt x="434" y="245"/>
                  </a:cubicBezTo>
                  <a:cubicBezTo>
                    <a:pt x="319" y="245"/>
                    <a:pt x="203" y="242"/>
                    <a:pt x="90" y="242"/>
                  </a:cubicBezTo>
                  <a:cubicBezTo>
                    <a:pt x="86" y="242"/>
                    <a:pt x="83" y="241"/>
                    <a:pt x="79" y="241"/>
                  </a:cubicBezTo>
                  <a:cubicBezTo>
                    <a:pt x="26" y="241"/>
                    <a:pt x="1" y="315"/>
                    <a:pt x="57" y="341"/>
                  </a:cubicBezTo>
                  <a:cubicBezTo>
                    <a:pt x="238" y="385"/>
                    <a:pt x="413" y="390"/>
                    <a:pt x="599" y="390"/>
                  </a:cubicBezTo>
                  <a:cubicBezTo>
                    <a:pt x="966" y="385"/>
                    <a:pt x="1333" y="357"/>
                    <a:pt x="1694" y="303"/>
                  </a:cubicBezTo>
                  <a:cubicBezTo>
                    <a:pt x="1913" y="253"/>
                    <a:pt x="2132" y="215"/>
                    <a:pt x="2351" y="166"/>
                  </a:cubicBezTo>
                  <a:cubicBezTo>
                    <a:pt x="2439" y="140"/>
                    <a:pt x="2414" y="0"/>
                    <a:pt x="2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877365" y="3753549"/>
              <a:ext cx="161050" cy="36263"/>
            </a:xfrm>
            <a:custGeom>
              <a:avLst/>
              <a:gdLst/>
              <a:ahLst/>
              <a:cxnLst/>
              <a:rect l="l" t="t" r="r" b="b"/>
              <a:pathLst>
                <a:path w="2305" h="519" extrusionOk="0">
                  <a:moveTo>
                    <a:pt x="2176" y="1"/>
                  </a:moveTo>
                  <a:cubicBezTo>
                    <a:pt x="2027" y="1"/>
                    <a:pt x="1732" y="151"/>
                    <a:pt x="1631" y="151"/>
                  </a:cubicBezTo>
                  <a:cubicBezTo>
                    <a:pt x="1292" y="249"/>
                    <a:pt x="947" y="326"/>
                    <a:pt x="591" y="353"/>
                  </a:cubicBezTo>
                  <a:cubicBezTo>
                    <a:pt x="557" y="357"/>
                    <a:pt x="521" y="358"/>
                    <a:pt x="484" y="358"/>
                  </a:cubicBezTo>
                  <a:cubicBezTo>
                    <a:pt x="418" y="358"/>
                    <a:pt x="349" y="355"/>
                    <a:pt x="281" y="355"/>
                  </a:cubicBezTo>
                  <a:cubicBezTo>
                    <a:pt x="219" y="355"/>
                    <a:pt x="157" y="358"/>
                    <a:pt x="99" y="370"/>
                  </a:cubicBezTo>
                  <a:cubicBezTo>
                    <a:pt x="0" y="496"/>
                    <a:pt x="192" y="507"/>
                    <a:pt x="274" y="507"/>
                  </a:cubicBezTo>
                  <a:cubicBezTo>
                    <a:pt x="357" y="515"/>
                    <a:pt x="441" y="519"/>
                    <a:pt x="524" y="519"/>
                  </a:cubicBezTo>
                  <a:cubicBezTo>
                    <a:pt x="950" y="519"/>
                    <a:pt x="1374" y="419"/>
                    <a:pt x="1768" y="277"/>
                  </a:cubicBezTo>
                  <a:cubicBezTo>
                    <a:pt x="1872" y="206"/>
                    <a:pt x="2305" y="200"/>
                    <a:pt x="2261" y="52"/>
                  </a:cubicBezTo>
                  <a:cubicBezTo>
                    <a:pt x="2253" y="15"/>
                    <a:pt x="2221" y="1"/>
                    <a:pt x="2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759913" y="3582927"/>
              <a:ext cx="132054" cy="27459"/>
            </a:xfrm>
            <a:custGeom>
              <a:avLst/>
              <a:gdLst/>
              <a:ahLst/>
              <a:cxnLst/>
              <a:rect l="l" t="t" r="r" b="b"/>
              <a:pathLst>
                <a:path w="1890" h="393" extrusionOk="0">
                  <a:moveTo>
                    <a:pt x="1690" y="0"/>
                  </a:moveTo>
                  <a:cubicBezTo>
                    <a:pt x="1465" y="0"/>
                    <a:pt x="1107" y="102"/>
                    <a:pt x="1003" y="102"/>
                  </a:cubicBezTo>
                  <a:cubicBezTo>
                    <a:pt x="691" y="157"/>
                    <a:pt x="395" y="206"/>
                    <a:pt x="88" y="267"/>
                  </a:cubicBezTo>
                  <a:cubicBezTo>
                    <a:pt x="17" y="267"/>
                    <a:pt x="1" y="392"/>
                    <a:pt x="83" y="392"/>
                  </a:cubicBezTo>
                  <a:cubicBezTo>
                    <a:pt x="625" y="371"/>
                    <a:pt x="1150" y="261"/>
                    <a:pt x="1692" y="201"/>
                  </a:cubicBezTo>
                  <a:cubicBezTo>
                    <a:pt x="1769" y="201"/>
                    <a:pt x="1889" y="195"/>
                    <a:pt x="1878" y="86"/>
                  </a:cubicBezTo>
                  <a:cubicBezTo>
                    <a:pt x="1870" y="22"/>
                    <a:pt x="1794" y="0"/>
                    <a:pt x="16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453303" y="2954027"/>
              <a:ext cx="119408" cy="51774"/>
            </a:xfrm>
            <a:custGeom>
              <a:avLst/>
              <a:gdLst/>
              <a:ahLst/>
              <a:cxnLst/>
              <a:rect l="l" t="t" r="r" b="b"/>
              <a:pathLst>
                <a:path w="1709" h="741" extrusionOk="0">
                  <a:moveTo>
                    <a:pt x="1503" y="0"/>
                  </a:moveTo>
                  <a:cubicBezTo>
                    <a:pt x="1454" y="0"/>
                    <a:pt x="1404" y="29"/>
                    <a:pt x="1369" y="66"/>
                  </a:cubicBezTo>
                  <a:cubicBezTo>
                    <a:pt x="1216" y="170"/>
                    <a:pt x="1051" y="253"/>
                    <a:pt x="898" y="335"/>
                  </a:cubicBezTo>
                  <a:cubicBezTo>
                    <a:pt x="734" y="414"/>
                    <a:pt x="566" y="485"/>
                    <a:pt x="389" y="485"/>
                  </a:cubicBezTo>
                  <a:cubicBezTo>
                    <a:pt x="371" y="485"/>
                    <a:pt x="353" y="484"/>
                    <a:pt x="334" y="482"/>
                  </a:cubicBezTo>
                  <a:cubicBezTo>
                    <a:pt x="329" y="483"/>
                    <a:pt x="323" y="484"/>
                    <a:pt x="317" y="484"/>
                  </a:cubicBezTo>
                  <a:cubicBezTo>
                    <a:pt x="273" y="484"/>
                    <a:pt x="231" y="461"/>
                    <a:pt x="190" y="461"/>
                  </a:cubicBezTo>
                  <a:cubicBezTo>
                    <a:pt x="167" y="461"/>
                    <a:pt x="143" y="469"/>
                    <a:pt x="121" y="493"/>
                  </a:cubicBezTo>
                  <a:cubicBezTo>
                    <a:pt x="1" y="674"/>
                    <a:pt x="296" y="740"/>
                    <a:pt x="417" y="740"/>
                  </a:cubicBezTo>
                  <a:cubicBezTo>
                    <a:pt x="427" y="740"/>
                    <a:pt x="437" y="740"/>
                    <a:pt x="447" y="740"/>
                  </a:cubicBezTo>
                  <a:cubicBezTo>
                    <a:pt x="779" y="740"/>
                    <a:pt x="1071" y="570"/>
                    <a:pt x="1353" y="400"/>
                  </a:cubicBezTo>
                  <a:cubicBezTo>
                    <a:pt x="1462" y="329"/>
                    <a:pt x="1708" y="225"/>
                    <a:pt x="1599" y="56"/>
                  </a:cubicBezTo>
                  <a:cubicBezTo>
                    <a:pt x="1573" y="16"/>
                    <a:pt x="1539" y="0"/>
                    <a:pt x="1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24479" y="2609638"/>
              <a:ext cx="180684" cy="113888"/>
            </a:xfrm>
            <a:custGeom>
              <a:avLst/>
              <a:gdLst/>
              <a:ahLst/>
              <a:cxnLst/>
              <a:rect l="l" t="t" r="r" b="b"/>
              <a:pathLst>
                <a:path w="2586" h="1630" extrusionOk="0">
                  <a:moveTo>
                    <a:pt x="1581" y="0"/>
                  </a:moveTo>
                  <a:cubicBezTo>
                    <a:pt x="787" y="0"/>
                    <a:pt x="0" y="1446"/>
                    <a:pt x="314" y="1629"/>
                  </a:cubicBezTo>
                  <a:cubicBezTo>
                    <a:pt x="315" y="1629"/>
                    <a:pt x="316" y="1629"/>
                    <a:pt x="317" y="1629"/>
                  </a:cubicBezTo>
                  <a:cubicBezTo>
                    <a:pt x="468" y="1629"/>
                    <a:pt x="479" y="1240"/>
                    <a:pt x="577" y="1115"/>
                  </a:cubicBezTo>
                  <a:cubicBezTo>
                    <a:pt x="803" y="742"/>
                    <a:pt x="1149" y="269"/>
                    <a:pt x="1606" y="269"/>
                  </a:cubicBezTo>
                  <a:cubicBezTo>
                    <a:pt x="1626" y="269"/>
                    <a:pt x="1646" y="270"/>
                    <a:pt x="1666" y="272"/>
                  </a:cubicBezTo>
                  <a:cubicBezTo>
                    <a:pt x="2000" y="420"/>
                    <a:pt x="2186" y="814"/>
                    <a:pt x="2285" y="1158"/>
                  </a:cubicBezTo>
                  <a:cubicBezTo>
                    <a:pt x="2285" y="1218"/>
                    <a:pt x="2325" y="1281"/>
                    <a:pt x="2385" y="1281"/>
                  </a:cubicBezTo>
                  <a:cubicBezTo>
                    <a:pt x="2391" y="1281"/>
                    <a:pt x="2398" y="1281"/>
                    <a:pt x="2405" y="1279"/>
                  </a:cubicBezTo>
                  <a:cubicBezTo>
                    <a:pt x="2586" y="1241"/>
                    <a:pt x="2460" y="885"/>
                    <a:pt x="2422" y="759"/>
                  </a:cubicBezTo>
                  <a:cubicBezTo>
                    <a:pt x="2179" y="205"/>
                    <a:pt x="1880" y="0"/>
                    <a:pt x="1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390001" y="2632765"/>
              <a:ext cx="229383" cy="150640"/>
            </a:xfrm>
            <a:custGeom>
              <a:avLst/>
              <a:gdLst/>
              <a:ahLst/>
              <a:cxnLst/>
              <a:rect l="l" t="t" r="r" b="b"/>
              <a:pathLst>
                <a:path w="3283" h="2156" extrusionOk="0">
                  <a:moveTo>
                    <a:pt x="1547" y="0"/>
                  </a:moveTo>
                  <a:cubicBezTo>
                    <a:pt x="925" y="0"/>
                    <a:pt x="283" y="270"/>
                    <a:pt x="14" y="860"/>
                  </a:cubicBezTo>
                  <a:cubicBezTo>
                    <a:pt x="1" y="920"/>
                    <a:pt x="29" y="995"/>
                    <a:pt x="84" y="995"/>
                  </a:cubicBezTo>
                  <a:cubicBezTo>
                    <a:pt x="95" y="995"/>
                    <a:pt x="106" y="992"/>
                    <a:pt x="118" y="986"/>
                  </a:cubicBezTo>
                  <a:cubicBezTo>
                    <a:pt x="173" y="915"/>
                    <a:pt x="222" y="833"/>
                    <a:pt x="288" y="773"/>
                  </a:cubicBezTo>
                  <a:cubicBezTo>
                    <a:pt x="545" y="543"/>
                    <a:pt x="857" y="384"/>
                    <a:pt x="1191" y="335"/>
                  </a:cubicBezTo>
                  <a:cubicBezTo>
                    <a:pt x="1297" y="317"/>
                    <a:pt x="1399" y="309"/>
                    <a:pt x="1496" y="309"/>
                  </a:cubicBezTo>
                  <a:cubicBezTo>
                    <a:pt x="2419" y="309"/>
                    <a:pt x="2952" y="1079"/>
                    <a:pt x="3036" y="2059"/>
                  </a:cubicBezTo>
                  <a:cubicBezTo>
                    <a:pt x="3057" y="2128"/>
                    <a:pt x="3094" y="2156"/>
                    <a:pt x="3130" y="2156"/>
                  </a:cubicBezTo>
                  <a:cubicBezTo>
                    <a:pt x="3195" y="2156"/>
                    <a:pt x="3261" y="2066"/>
                    <a:pt x="3244" y="1961"/>
                  </a:cubicBezTo>
                  <a:cubicBezTo>
                    <a:pt x="3282" y="1627"/>
                    <a:pt x="3205" y="1287"/>
                    <a:pt x="3091" y="975"/>
                  </a:cubicBezTo>
                  <a:cubicBezTo>
                    <a:pt x="2883" y="609"/>
                    <a:pt x="2576" y="231"/>
                    <a:pt x="2165" y="94"/>
                  </a:cubicBezTo>
                  <a:cubicBezTo>
                    <a:pt x="1972" y="32"/>
                    <a:pt x="1760" y="0"/>
                    <a:pt x="1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591716" y="2770478"/>
              <a:ext cx="152317" cy="218274"/>
            </a:xfrm>
            <a:custGeom>
              <a:avLst/>
              <a:gdLst/>
              <a:ahLst/>
              <a:cxnLst/>
              <a:rect l="l" t="t" r="r" b="b"/>
              <a:pathLst>
                <a:path w="2180" h="3124" extrusionOk="0">
                  <a:moveTo>
                    <a:pt x="559" y="0"/>
                  </a:moveTo>
                  <a:cubicBezTo>
                    <a:pt x="493" y="0"/>
                    <a:pt x="427" y="7"/>
                    <a:pt x="362" y="22"/>
                  </a:cubicBezTo>
                  <a:cubicBezTo>
                    <a:pt x="258" y="55"/>
                    <a:pt x="154" y="99"/>
                    <a:pt x="72" y="176"/>
                  </a:cubicBezTo>
                  <a:cubicBezTo>
                    <a:pt x="23" y="197"/>
                    <a:pt x="1" y="263"/>
                    <a:pt x="28" y="307"/>
                  </a:cubicBezTo>
                  <a:cubicBezTo>
                    <a:pt x="47" y="331"/>
                    <a:pt x="75" y="346"/>
                    <a:pt x="107" y="346"/>
                  </a:cubicBezTo>
                  <a:cubicBezTo>
                    <a:pt x="112" y="346"/>
                    <a:pt x="116" y="346"/>
                    <a:pt x="121" y="345"/>
                  </a:cubicBezTo>
                  <a:cubicBezTo>
                    <a:pt x="208" y="316"/>
                    <a:pt x="299" y="304"/>
                    <a:pt x="391" y="304"/>
                  </a:cubicBezTo>
                  <a:cubicBezTo>
                    <a:pt x="576" y="304"/>
                    <a:pt x="767" y="356"/>
                    <a:pt x="942" y="433"/>
                  </a:cubicBezTo>
                  <a:cubicBezTo>
                    <a:pt x="1150" y="542"/>
                    <a:pt x="1337" y="707"/>
                    <a:pt x="1490" y="898"/>
                  </a:cubicBezTo>
                  <a:cubicBezTo>
                    <a:pt x="1446" y="936"/>
                    <a:pt x="1462" y="991"/>
                    <a:pt x="1468" y="1029"/>
                  </a:cubicBezTo>
                  <a:cubicBezTo>
                    <a:pt x="1468" y="1057"/>
                    <a:pt x="1473" y="1090"/>
                    <a:pt x="1479" y="1117"/>
                  </a:cubicBezTo>
                  <a:cubicBezTo>
                    <a:pt x="1528" y="1347"/>
                    <a:pt x="1572" y="1571"/>
                    <a:pt x="1556" y="1796"/>
                  </a:cubicBezTo>
                  <a:cubicBezTo>
                    <a:pt x="1550" y="1987"/>
                    <a:pt x="1501" y="2179"/>
                    <a:pt x="1419" y="2360"/>
                  </a:cubicBezTo>
                  <a:cubicBezTo>
                    <a:pt x="1380" y="2453"/>
                    <a:pt x="1326" y="2546"/>
                    <a:pt x="1276" y="2633"/>
                  </a:cubicBezTo>
                  <a:cubicBezTo>
                    <a:pt x="1260" y="2661"/>
                    <a:pt x="1254" y="2693"/>
                    <a:pt x="1260" y="2721"/>
                  </a:cubicBezTo>
                  <a:cubicBezTo>
                    <a:pt x="1205" y="2808"/>
                    <a:pt x="1085" y="2891"/>
                    <a:pt x="1090" y="3016"/>
                  </a:cubicBezTo>
                  <a:cubicBezTo>
                    <a:pt x="1096" y="3066"/>
                    <a:pt x="1140" y="3104"/>
                    <a:pt x="1178" y="3120"/>
                  </a:cubicBezTo>
                  <a:cubicBezTo>
                    <a:pt x="1186" y="3122"/>
                    <a:pt x="1194" y="3123"/>
                    <a:pt x="1202" y="3123"/>
                  </a:cubicBezTo>
                  <a:cubicBezTo>
                    <a:pt x="1219" y="3123"/>
                    <a:pt x="1234" y="3117"/>
                    <a:pt x="1249" y="3099"/>
                  </a:cubicBezTo>
                  <a:cubicBezTo>
                    <a:pt x="1304" y="3071"/>
                    <a:pt x="1342" y="3027"/>
                    <a:pt x="1391" y="2989"/>
                  </a:cubicBezTo>
                  <a:cubicBezTo>
                    <a:pt x="1517" y="2880"/>
                    <a:pt x="1632" y="2748"/>
                    <a:pt x="1725" y="2606"/>
                  </a:cubicBezTo>
                  <a:cubicBezTo>
                    <a:pt x="1999" y="2217"/>
                    <a:pt x="2179" y="1708"/>
                    <a:pt x="2054" y="1232"/>
                  </a:cubicBezTo>
                  <a:cubicBezTo>
                    <a:pt x="1971" y="854"/>
                    <a:pt x="1714" y="548"/>
                    <a:pt x="1424" y="312"/>
                  </a:cubicBezTo>
                  <a:cubicBezTo>
                    <a:pt x="1276" y="197"/>
                    <a:pt x="1101" y="94"/>
                    <a:pt x="921" y="55"/>
                  </a:cubicBezTo>
                  <a:cubicBezTo>
                    <a:pt x="803" y="23"/>
                    <a:pt x="681" y="0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92484" y="2698443"/>
              <a:ext cx="70359" cy="92508"/>
            </a:xfrm>
            <a:custGeom>
              <a:avLst/>
              <a:gdLst/>
              <a:ahLst/>
              <a:cxnLst/>
              <a:rect l="l" t="t" r="r" b="b"/>
              <a:pathLst>
                <a:path w="1007" h="1324" extrusionOk="0">
                  <a:moveTo>
                    <a:pt x="924" y="0"/>
                  </a:moveTo>
                  <a:cubicBezTo>
                    <a:pt x="908" y="0"/>
                    <a:pt x="893" y="7"/>
                    <a:pt x="882" y="24"/>
                  </a:cubicBezTo>
                  <a:cubicBezTo>
                    <a:pt x="630" y="353"/>
                    <a:pt x="411" y="709"/>
                    <a:pt x="176" y="1059"/>
                  </a:cubicBezTo>
                  <a:cubicBezTo>
                    <a:pt x="149" y="1130"/>
                    <a:pt x="1" y="1239"/>
                    <a:pt x="94" y="1316"/>
                  </a:cubicBezTo>
                  <a:cubicBezTo>
                    <a:pt x="100" y="1321"/>
                    <a:pt x="106" y="1323"/>
                    <a:pt x="114" y="1323"/>
                  </a:cubicBezTo>
                  <a:cubicBezTo>
                    <a:pt x="231" y="1323"/>
                    <a:pt x="538" y="730"/>
                    <a:pt x="630" y="637"/>
                  </a:cubicBezTo>
                  <a:cubicBezTo>
                    <a:pt x="751" y="457"/>
                    <a:pt x="860" y="282"/>
                    <a:pt x="975" y="90"/>
                  </a:cubicBezTo>
                  <a:cubicBezTo>
                    <a:pt x="1007" y="47"/>
                    <a:pt x="965" y="0"/>
                    <a:pt x="9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669411" y="2739037"/>
              <a:ext cx="70778" cy="69660"/>
            </a:xfrm>
            <a:custGeom>
              <a:avLst/>
              <a:gdLst/>
              <a:ahLst/>
              <a:cxnLst/>
              <a:rect l="l" t="t" r="r" b="b"/>
              <a:pathLst>
                <a:path w="1013" h="997" extrusionOk="0">
                  <a:moveTo>
                    <a:pt x="920" y="1"/>
                  </a:moveTo>
                  <a:cubicBezTo>
                    <a:pt x="898" y="1"/>
                    <a:pt x="875" y="10"/>
                    <a:pt x="859" y="29"/>
                  </a:cubicBezTo>
                  <a:cubicBezTo>
                    <a:pt x="679" y="270"/>
                    <a:pt x="460" y="489"/>
                    <a:pt x="241" y="702"/>
                  </a:cubicBezTo>
                  <a:cubicBezTo>
                    <a:pt x="175" y="762"/>
                    <a:pt x="104" y="834"/>
                    <a:pt x="33" y="894"/>
                  </a:cubicBezTo>
                  <a:cubicBezTo>
                    <a:pt x="6" y="916"/>
                    <a:pt x="0" y="949"/>
                    <a:pt x="22" y="976"/>
                  </a:cubicBezTo>
                  <a:cubicBezTo>
                    <a:pt x="30" y="990"/>
                    <a:pt x="45" y="996"/>
                    <a:pt x="61" y="996"/>
                  </a:cubicBezTo>
                  <a:cubicBezTo>
                    <a:pt x="77" y="996"/>
                    <a:pt x="93" y="990"/>
                    <a:pt x="104" y="976"/>
                  </a:cubicBezTo>
                  <a:cubicBezTo>
                    <a:pt x="148" y="949"/>
                    <a:pt x="197" y="916"/>
                    <a:pt x="241" y="877"/>
                  </a:cubicBezTo>
                  <a:cubicBezTo>
                    <a:pt x="405" y="757"/>
                    <a:pt x="553" y="620"/>
                    <a:pt x="706" y="478"/>
                  </a:cubicBezTo>
                  <a:cubicBezTo>
                    <a:pt x="805" y="379"/>
                    <a:pt x="898" y="259"/>
                    <a:pt x="985" y="133"/>
                  </a:cubicBezTo>
                  <a:cubicBezTo>
                    <a:pt x="1013" y="95"/>
                    <a:pt x="1007" y="45"/>
                    <a:pt x="969" y="18"/>
                  </a:cubicBezTo>
                  <a:cubicBezTo>
                    <a:pt x="955" y="6"/>
                    <a:pt x="938" y="1"/>
                    <a:pt x="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713010" y="2860052"/>
              <a:ext cx="88805" cy="51145"/>
            </a:xfrm>
            <a:custGeom>
              <a:avLst/>
              <a:gdLst/>
              <a:ahLst/>
              <a:cxnLst/>
              <a:rect l="l" t="t" r="r" b="b"/>
              <a:pathLst>
                <a:path w="1271" h="732" extrusionOk="0">
                  <a:moveTo>
                    <a:pt x="1140" y="0"/>
                  </a:moveTo>
                  <a:cubicBezTo>
                    <a:pt x="1128" y="0"/>
                    <a:pt x="1116" y="3"/>
                    <a:pt x="1106" y="10"/>
                  </a:cubicBezTo>
                  <a:cubicBezTo>
                    <a:pt x="783" y="202"/>
                    <a:pt x="465" y="399"/>
                    <a:pt x="137" y="569"/>
                  </a:cubicBezTo>
                  <a:cubicBezTo>
                    <a:pt x="88" y="607"/>
                    <a:pt x="0" y="596"/>
                    <a:pt x="0" y="673"/>
                  </a:cubicBezTo>
                  <a:cubicBezTo>
                    <a:pt x="5" y="714"/>
                    <a:pt x="33" y="731"/>
                    <a:pt x="74" y="731"/>
                  </a:cubicBezTo>
                  <a:cubicBezTo>
                    <a:pt x="250" y="731"/>
                    <a:pt x="684" y="422"/>
                    <a:pt x="777" y="382"/>
                  </a:cubicBezTo>
                  <a:cubicBezTo>
                    <a:pt x="859" y="306"/>
                    <a:pt x="1270" y="169"/>
                    <a:pt x="1204" y="38"/>
                  </a:cubicBezTo>
                  <a:cubicBezTo>
                    <a:pt x="1193" y="15"/>
                    <a:pt x="1166" y="0"/>
                    <a:pt x="1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700014" y="2934254"/>
              <a:ext cx="74971" cy="24944"/>
            </a:xfrm>
            <a:custGeom>
              <a:avLst/>
              <a:gdLst/>
              <a:ahLst/>
              <a:cxnLst/>
              <a:rect l="l" t="t" r="r" b="b"/>
              <a:pathLst>
                <a:path w="1073" h="357" extrusionOk="0">
                  <a:moveTo>
                    <a:pt x="922" y="0"/>
                  </a:moveTo>
                  <a:cubicBezTo>
                    <a:pt x="806" y="0"/>
                    <a:pt x="638" y="92"/>
                    <a:pt x="547" y="92"/>
                  </a:cubicBezTo>
                  <a:cubicBezTo>
                    <a:pt x="394" y="136"/>
                    <a:pt x="241" y="163"/>
                    <a:pt x="88" y="207"/>
                  </a:cubicBezTo>
                  <a:cubicBezTo>
                    <a:pt x="1" y="258"/>
                    <a:pt x="71" y="357"/>
                    <a:pt x="147" y="357"/>
                  </a:cubicBezTo>
                  <a:cubicBezTo>
                    <a:pt x="153" y="357"/>
                    <a:pt x="159" y="356"/>
                    <a:pt x="164" y="355"/>
                  </a:cubicBezTo>
                  <a:cubicBezTo>
                    <a:pt x="279" y="355"/>
                    <a:pt x="389" y="322"/>
                    <a:pt x="504" y="300"/>
                  </a:cubicBezTo>
                  <a:cubicBezTo>
                    <a:pt x="613" y="256"/>
                    <a:pt x="1073" y="262"/>
                    <a:pt x="1035" y="70"/>
                  </a:cubicBezTo>
                  <a:cubicBezTo>
                    <a:pt x="1014" y="18"/>
                    <a:pt x="973" y="0"/>
                    <a:pt x="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518352" y="2579244"/>
              <a:ext cx="47442" cy="62813"/>
            </a:xfrm>
            <a:custGeom>
              <a:avLst/>
              <a:gdLst/>
              <a:ahLst/>
              <a:cxnLst/>
              <a:rect l="l" t="t" r="r" b="b"/>
              <a:pathLst>
                <a:path w="679" h="899" extrusionOk="0">
                  <a:moveTo>
                    <a:pt x="489" y="0"/>
                  </a:moveTo>
                  <a:cubicBezTo>
                    <a:pt x="345" y="0"/>
                    <a:pt x="302" y="294"/>
                    <a:pt x="230" y="400"/>
                  </a:cubicBezTo>
                  <a:cubicBezTo>
                    <a:pt x="203" y="537"/>
                    <a:pt x="0" y="794"/>
                    <a:pt x="170" y="893"/>
                  </a:cubicBezTo>
                  <a:cubicBezTo>
                    <a:pt x="184" y="897"/>
                    <a:pt x="196" y="898"/>
                    <a:pt x="208" y="898"/>
                  </a:cubicBezTo>
                  <a:cubicBezTo>
                    <a:pt x="356" y="898"/>
                    <a:pt x="362" y="633"/>
                    <a:pt x="432" y="532"/>
                  </a:cubicBezTo>
                  <a:cubicBezTo>
                    <a:pt x="449" y="395"/>
                    <a:pt x="679" y="110"/>
                    <a:pt x="553" y="17"/>
                  </a:cubicBezTo>
                  <a:cubicBezTo>
                    <a:pt x="530" y="5"/>
                    <a:pt x="509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374490" y="2566528"/>
              <a:ext cx="40664" cy="130377"/>
            </a:xfrm>
            <a:custGeom>
              <a:avLst/>
              <a:gdLst/>
              <a:ahLst/>
              <a:cxnLst/>
              <a:rect l="l" t="t" r="r" b="b"/>
              <a:pathLst>
                <a:path w="582" h="1866" extrusionOk="0">
                  <a:moveTo>
                    <a:pt x="422" y="0"/>
                  </a:moveTo>
                  <a:cubicBezTo>
                    <a:pt x="280" y="0"/>
                    <a:pt x="278" y="406"/>
                    <a:pt x="225" y="517"/>
                  </a:cubicBezTo>
                  <a:cubicBezTo>
                    <a:pt x="149" y="823"/>
                    <a:pt x="110" y="1141"/>
                    <a:pt x="72" y="1453"/>
                  </a:cubicBezTo>
                  <a:cubicBezTo>
                    <a:pt x="72" y="1578"/>
                    <a:pt x="1" y="1726"/>
                    <a:pt x="67" y="1836"/>
                  </a:cubicBezTo>
                  <a:cubicBezTo>
                    <a:pt x="95" y="1857"/>
                    <a:pt x="120" y="1866"/>
                    <a:pt x="140" y="1866"/>
                  </a:cubicBezTo>
                  <a:cubicBezTo>
                    <a:pt x="219" y="1866"/>
                    <a:pt x="239" y="1727"/>
                    <a:pt x="247" y="1644"/>
                  </a:cubicBezTo>
                  <a:cubicBezTo>
                    <a:pt x="275" y="1431"/>
                    <a:pt x="302" y="1223"/>
                    <a:pt x="335" y="1009"/>
                  </a:cubicBezTo>
                  <a:cubicBezTo>
                    <a:pt x="368" y="801"/>
                    <a:pt x="401" y="599"/>
                    <a:pt x="439" y="402"/>
                  </a:cubicBezTo>
                  <a:cubicBezTo>
                    <a:pt x="428" y="281"/>
                    <a:pt x="581" y="62"/>
                    <a:pt x="439" y="2"/>
                  </a:cubicBezTo>
                  <a:cubicBezTo>
                    <a:pt x="433" y="1"/>
                    <a:pt x="428" y="0"/>
                    <a:pt x="4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418857" y="2581201"/>
              <a:ext cx="35284" cy="96770"/>
            </a:xfrm>
            <a:custGeom>
              <a:avLst/>
              <a:gdLst/>
              <a:ahLst/>
              <a:cxnLst/>
              <a:rect l="l" t="t" r="r" b="b"/>
              <a:pathLst>
                <a:path w="505" h="1385" extrusionOk="0">
                  <a:moveTo>
                    <a:pt x="330" y="1"/>
                  </a:moveTo>
                  <a:cubicBezTo>
                    <a:pt x="293" y="1"/>
                    <a:pt x="257" y="26"/>
                    <a:pt x="253" y="66"/>
                  </a:cubicBezTo>
                  <a:cubicBezTo>
                    <a:pt x="176" y="498"/>
                    <a:pt x="28" y="931"/>
                    <a:pt x="1" y="1357"/>
                  </a:cubicBezTo>
                  <a:cubicBezTo>
                    <a:pt x="17" y="1376"/>
                    <a:pt x="32" y="1385"/>
                    <a:pt x="47" y="1385"/>
                  </a:cubicBezTo>
                  <a:cubicBezTo>
                    <a:pt x="181" y="1385"/>
                    <a:pt x="273" y="702"/>
                    <a:pt x="307" y="613"/>
                  </a:cubicBezTo>
                  <a:cubicBezTo>
                    <a:pt x="307" y="482"/>
                    <a:pt x="504" y="38"/>
                    <a:pt x="357" y="5"/>
                  </a:cubicBezTo>
                  <a:cubicBezTo>
                    <a:pt x="348" y="2"/>
                    <a:pt x="339" y="1"/>
                    <a:pt x="3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265912" y="2580013"/>
              <a:ext cx="23267" cy="87827"/>
            </a:xfrm>
            <a:custGeom>
              <a:avLst/>
              <a:gdLst/>
              <a:ahLst/>
              <a:cxnLst/>
              <a:rect l="l" t="t" r="r" b="b"/>
              <a:pathLst>
                <a:path w="333" h="1257" extrusionOk="0">
                  <a:moveTo>
                    <a:pt x="148" y="0"/>
                  </a:moveTo>
                  <a:cubicBezTo>
                    <a:pt x="147" y="0"/>
                    <a:pt x="145" y="0"/>
                    <a:pt x="143" y="1"/>
                  </a:cubicBezTo>
                  <a:cubicBezTo>
                    <a:pt x="83" y="1"/>
                    <a:pt x="33" y="50"/>
                    <a:pt x="33" y="110"/>
                  </a:cubicBezTo>
                  <a:cubicBezTo>
                    <a:pt x="33" y="389"/>
                    <a:pt x="28" y="679"/>
                    <a:pt x="28" y="958"/>
                  </a:cubicBezTo>
                  <a:cubicBezTo>
                    <a:pt x="33" y="1046"/>
                    <a:pt x="0" y="1166"/>
                    <a:pt x="55" y="1238"/>
                  </a:cubicBezTo>
                  <a:cubicBezTo>
                    <a:pt x="72" y="1251"/>
                    <a:pt x="87" y="1256"/>
                    <a:pt x="100" y="1256"/>
                  </a:cubicBezTo>
                  <a:cubicBezTo>
                    <a:pt x="224" y="1256"/>
                    <a:pt x="222" y="764"/>
                    <a:pt x="247" y="685"/>
                  </a:cubicBezTo>
                  <a:cubicBezTo>
                    <a:pt x="231" y="544"/>
                    <a:pt x="332" y="0"/>
                    <a:pt x="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994747" y="2947180"/>
              <a:ext cx="386730" cy="1569979"/>
            </a:xfrm>
            <a:custGeom>
              <a:avLst/>
              <a:gdLst/>
              <a:ahLst/>
              <a:cxnLst/>
              <a:rect l="l" t="t" r="r" b="b"/>
              <a:pathLst>
                <a:path w="5535" h="22470" extrusionOk="0">
                  <a:moveTo>
                    <a:pt x="5425" y="0"/>
                  </a:moveTo>
                  <a:cubicBezTo>
                    <a:pt x="5409" y="33"/>
                    <a:pt x="5392" y="71"/>
                    <a:pt x="5370" y="104"/>
                  </a:cubicBezTo>
                  <a:cubicBezTo>
                    <a:pt x="5162" y="542"/>
                    <a:pt x="4932" y="964"/>
                    <a:pt x="4730" y="1412"/>
                  </a:cubicBezTo>
                  <a:cubicBezTo>
                    <a:pt x="4434" y="2053"/>
                    <a:pt x="4161" y="2704"/>
                    <a:pt x="3876" y="3345"/>
                  </a:cubicBezTo>
                  <a:cubicBezTo>
                    <a:pt x="3553" y="4100"/>
                    <a:pt x="3225" y="4844"/>
                    <a:pt x="2929" y="5611"/>
                  </a:cubicBezTo>
                  <a:cubicBezTo>
                    <a:pt x="2633" y="6366"/>
                    <a:pt x="2387" y="7132"/>
                    <a:pt x="2152" y="7899"/>
                  </a:cubicBezTo>
                  <a:cubicBezTo>
                    <a:pt x="1840" y="8884"/>
                    <a:pt x="1528" y="9869"/>
                    <a:pt x="1265" y="10871"/>
                  </a:cubicBezTo>
                  <a:cubicBezTo>
                    <a:pt x="975" y="11976"/>
                    <a:pt x="734" y="13088"/>
                    <a:pt x="526" y="14210"/>
                  </a:cubicBezTo>
                  <a:cubicBezTo>
                    <a:pt x="400" y="14905"/>
                    <a:pt x="280" y="15600"/>
                    <a:pt x="192" y="16301"/>
                  </a:cubicBezTo>
                  <a:cubicBezTo>
                    <a:pt x="110" y="17105"/>
                    <a:pt x="61" y="17921"/>
                    <a:pt x="34" y="18736"/>
                  </a:cubicBezTo>
                  <a:cubicBezTo>
                    <a:pt x="17" y="19191"/>
                    <a:pt x="23" y="19645"/>
                    <a:pt x="17" y="20105"/>
                  </a:cubicBezTo>
                  <a:cubicBezTo>
                    <a:pt x="1" y="20888"/>
                    <a:pt x="17" y="21692"/>
                    <a:pt x="159" y="22464"/>
                  </a:cubicBezTo>
                  <a:cubicBezTo>
                    <a:pt x="192" y="22469"/>
                    <a:pt x="236" y="22469"/>
                    <a:pt x="269" y="22469"/>
                  </a:cubicBezTo>
                  <a:cubicBezTo>
                    <a:pt x="198" y="22092"/>
                    <a:pt x="165" y="21703"/>
                    <a:pt x="138" y="21325"/>
                  </a:cubicBezTo>
                  <a:cubicBezTo>
                    <a:pt x="77" y="20335"/>
                    <a:pt x="110" y="19338"/>
                    <a:pt x="159" y="18342"/>
                  </a:cubicBezTo>
                  <a:cubicBezTo>
                    <a:pt x="187" y="17784"/>
                    <a:pt x="214" y="17231"/>
                    <a:pt x="263" y="16667"/>
                  </a:cubicBezTo>
                  <a:cubicBezTo>
                    <a:pt x="318" y="16125"/>
                    <a:pt x="400" y="15595"/>
                    <a:pt x="482" y="15058"/>
                  </a:cubicBezTo>
                  <a:cubicBezTo>
                    <a:pt x="652" y="13903"/>
                    <a:pt x="920" y="12759"/>
                    <a:pt x="1183" y="11626"/>
                  </a:cubicBezTo>
                  <a:cubicBezTo>
                    <a:pt x="1424" y="10668"/>
                    <a:pt x="1698" y="9716"/>
                    <a:pt x="1971" y="8774"/>
                  </a:cubicBezTo>
                  <a:cubicBezTo>
                    <a:pt x="2360" y="7526"/>
                    <a:pt x="2770" y="6284"/>
                    <a:pt x="3252" y="5069"/>
                  </a:cubicBezTo>
                  <a:cubicBezTo>
                    <a:pt x="3531" y="4346"/>
                    <a:pt x="3881" y="3657"/>
                    <a:pt x="4183" y="2945"/>
                  </a:cubicBezTo>
                  <a:cubicBezTo>
                    <a:pt x="4599" y="1965"/>
                    <a:pt x="5031" y="991"/>
                    <a:pt x="5524" y="55"/>
                  </a:cubicBezTo>
                  <a:cubicBezTo>
                    <a:pt x="5529" y="50"/>
                    <a:pt x="5529" y="44"/>
                    <a:pt x="5535" y="33"/>
                  </a:cubicBezTo>
                  <a:cubicBezTo>
                    <a:pt x="5502" y="22"/>
                    <a:pt x="5474" y="17"/>
                    <a:pt x="5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033385" y="2962831"/>
              <a:ext cx="395115" cy="1556215"/>
            </a:xfrm>
            <a:custGeom>
              <a:avLst/>
              <a:gdLst/>
              <a:ahLst/>
              <a:cxnLst/>
              <a:rect l="l" t="t" r="r" b="b"/>
              <a:pathLst>
                <a:path w="5655" h="22273" extrusionOk="0">
                  <a:moveTo>
                    <a:pt x="5633" y="1"/>
                  </a:moveTo>
                  <a:cubicBezTo>
                    <a:pt x="5009" y="1167"/>
                    <a:pt x="4396" y="2343"/>
                    <a:pt x="3816" y="3531"/>
                  </a:cubicBezTo>
                  <a:cubicBezTo>
                    <a:pt x="3580" y="4007"/>
                    <a:pt x="3383" y="4489"/>
                    <a:pt x="3192" y="4976"/>
                  </a:cubicBezTo>
                  <a:cubicBezTo>
                    <a:pt x="2869" y="5792"/>
                    <a:pt x="2535" y="6596"/>
                    <a:pt x="2272" y="7439"/>
                  </a:cubicBezTo>
                  <a:cubicBezTo>
                    <a:pt x="2108" y="7954"/>
                    <a:pt x="1966" y="8474"/>
                    <a:pt x="1829" y="8994"/>
                  </a:cubicBezTo>
                  <a:cubicBezTo>
                    <a:pt x="1561" y="10028"/>
                    <a:pt x="1270" y="11052"/>
                    <a:pt x="1024" y="12092"/>
                  </a:cubicBezTo>
                  <a:cubicBezTo>
                    <a:pt x="575" y="13926"/>
                    <a:pt x="181" y="15787"/>
                    <a:pt x="55" y="17675"/>
                  </a:cubicBezTo>
                  <a:cubicBezTo>
                    <a:pt x="1" y="18523"/>
                    <a:pt x="1" y="19377"/>
                    <a:pt x="55" y="20226"/>
                  </a:cubicBezTo>
                  <a:cubicBezTo>
                    <a:pt x="94" y="20910"/>
                    <a:pt x="148" y="21594"/>
                    <a:pt x="263" y="22267"/>
                  </a:cubicBezTo>
                  <a:cubicBezTo>
                    <a:pt x="296" y="22273"/>
                    <a:pt x="340" y="22273"/>
                    <a:pt x="373" y="22273"/>
                  </a:cubicBezTo>
                  <a:cubicBezTo>
                    <a:pt x="285" y="21797"/>
                    <a:pt x="236" y="21293"/>
                    <a:pt x="187" y="20811"/>
                  </a:cubicBezTo>
                  <a:cubicBezTo>
                    <a:pt x="110" y="19968"/>
                    <a:pt x="105" y="19120"/>
                    <a:pt x="137" y="18272"/>
                  </a:cubicBezTo>
                  <a:cubicBezTo>
                    <a:pt x="154" y="17533"/>
                    <a:pt x="230" y="16799"/>
                    <a:pt x="340" y="16066"/>
                  </a:cubicBezTo>
                  <a:cubicBezTo>
                    <a:pt x="449" y="15234"/>
                    <a:pt x="586" y="14407"/>
                    <a:pt x="783" y="13592"/>
                  </a:cubicBezTo>
                  <a:cubicBezTo>
                    <a:pt x="980" y="12716"/>
                    <a:pt x="1177" y="11840"/>
                    <a:pt x="1418" y="10970"/>
                  </a:cubicBezTo>
                  <a:cubicBezTo>
                    <a:pt x="1626" y="10225"/>
                    <a:pt x="1790" y="9470"/>
                    <a:pt x="1998" y="8731"/>
                  </a:cubicBezTo>
                  <a:cubicBezTo>
                    <a:pt x="2398" y="7357"/>
                    <a:pt x="2858" y="6005"/>
                    <a:pt x="3422" y="4697"/>
                  </a:cubicBezTo>
                  <a:cubicBezTo>
                    <a:pt x="3788" y="3832"/>
                    <a:pt x="4188" y="3006"/>
                    <a:pt x="4620" y="2185"/>
                  </a:cubicBezTo>
                  <a:cubicBezTo>
                    <a:pt x="4883" y="1665"/>
                    <a:pt x="5135" y="1139"/>
                    <a:pt x="5414" y="630"/>
                  </a:cubicBezTo>
                  <a:cubicBezTo>
                    <a:pt x="5491" y="482"/>
                    <a:pt x="5573" y="340"/>
                    <a:pt x="5655" y="187"/>
                  </a:cubicBezTo>
                  <a:lnTo>
                    <a:pt x="5633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239920" y="2627734"/>
              <a:ext cx="470085" cy="421316"/>
            </a:xfrm>
            <a:custGeom>
              <a:avLst/>
              <a:gdLst/>
              <a:ahLst/>
              <a:cxnLst/>
              <a:rect l="l" t="t" r="r" b="b"/>
              <a:pathLst>
                <a:path w="6728" h="6030" extrusionOk="0">
                  <a:moveTo>
                    <a:pt x="2102" y="1376"/>
                  </a:moveTo>
                  <a:lnTo>
                    <a:pt x="2102" y="1376"/>
                  </a:lnTo>
                  <a:cubicBezTo>
                    <a:pt x="2119" y="1589"/>
                    <a:pt x="2097" y="1808"/>
                    <a:pt x="2047" y="2022"/>
                  </a:cubicBezTo>
                  <a:cubicBezTo>
                    <a:pt x="2020" y="2104"/>
                    <a:pt x="2015" y="2202"/>
                    <a:pt x="1938" y="2246"/>
                  </a:cubicBezTo>
                  <a:lnTo>
                    <a:pt x="1932" y="2240"/>
                  </a:lnTo>
                  <a:cubicBezTo>
                    <a:pt x="1889" y="2158"/>
                    <a:pt x="1889" y="2043"/>
                    <a:pt x="1900" y="1945"/>
                  </a:cubicBezTo>
                  <a:cubicBezTo>
                    <a:pt x="1905" y="1726"/>
                    <a:pt x="1982" y="1551"/>
                    <a:pt x="2102" y="1376"/>
                  </a:cubicBezTo>
                  <a:close/>
                  <a:moveTo>
                    <a:pt x="4948" y="2574"/>
                  </a:moveTo>
                  <a:lnTo>
                    <a:pt x="4948" y="2574"/>
                  </a:lnTo>
                  <a:cubicBezTo>
                    <a:pt x="4855" y="2848"/>
                    <a:pt x="4500" y="3445"/>
                    <a:pt x="4215" y="3505"/>
                  </a:cubicBezTo>
                  <a:cubicBezTo>
                    <a:pt x="4204" y="3505"/>
                    <a:pt x="4182" y="3505"/>
                    <a:pt x="4160" y="3499"/>
                  </a:cubicBezTo>
                  <a:cubicBezTo>
                    <a:pt x="4089" y="3445"/>
                    <a:pt x="4155" y="3291"/>
                    <a:pt x="4182" y="3226"/>
                  </a:cubicBezTo>
                  <a:cubicBezTo>
                    <a:pt x="4341" y="2908"/>
                    <a:pt x="4647" y="2711"/>
                    <a:pt x="4948" y="2574"/>
                  </a:cubicBezTo>
                  <a:close/>
                  <a:moveTo>
                    <a:pt x="1385" y="1"/>
                  </a:moveTo>
                  <a:cubicBezTo>
                    <a:pt x="1365" y="1"/>
                    <a:pt x="1345" y="3"/>
                    <a:pt x="1325" y="7"/>
                  </a:cubicBezTo>
                  <a:cubicBezTo>
                    <a:pt x="1188" y="35"/>
                    <a:pt x="1051" y="100"/>
                    <a:pt x="931" y="188"/>
                  </a:cubicBezTo>
                  <a:cubicBezTo>
                    <a:pt x="668" y="418"/>
                    <a:pt x="427" y="708"/>
                    <a:pt x="274" y="1036"/>
                  </a:cubicBezTo>
                  <a:cubicBezTo>
                    <a:pt x="137" y="1321"/>
                    <a:pt x="77" y="1644"/>
                    <a:pt x="44" y="1967"/>
                  </a:cubicBezTo>
                  <a:cubicBezTo>
                    <a:pt x="0" y="2388"/>
                    <a:pt x="93" y="2821"/>
                    <a:pt x="274" y="3204"/>
                  </a:cubicBezTo>
                  <a:cubicBezTo>
                    <a:pt x="356" y="3363"/>
                    <a:pt x="466" y="3510"/>
                    <a:pt x="575" y="3658"/>
                  </a:cubicBezTo>
                  <a:cubicBezTo>
                    <a:pt x="816" y="3976"/>
                    <a:pt x="1106" y="4255"/>
                    <a:pt x="1445" y="4446"/>
                  </a:cubicBezTo>
                  <a:cubicBezTo>
                    <a:pt x="1582" y="4528"/>
                    <a:pt x="1719" y="4600"/>
                    <a:pt x="1872" y="4654"/>
                  </a:cubicBezTo>
                  <a:cubicBezTo>
                    <a:pt x="1905" y="4660"/>
                    <a:pt x="1943" y="4676"/>
                    <a:pt x="1982" y="4687"/>
                  </a:cubicBezTo>
                  <a:cubicBezTo>
                    <a:pt x="1993" y="4654"/>
                    <a:pt x="2009" y="4627"/>
                    <a:pt x="2020" y="4600"/>
                  </a:cubicBezTo>
                  <a:cubicBezTo>
                    <a:pt x="2026" y="4594"/>
                    <a:pt x="2026" y="4583"/>
                    <a:pt x="2036" y="4578"/>
                  </a:cubicBezTo>
                  <a:cubicBezTo>
                    <a:pt x="1878" y="4545"/>
                    <a:pt x="1719" y="4479"/>
                    <a:pt x="1577" y="4403"/>
                  </a:cubicBezTo>
                  <a:cubicBezTo>
                    <a:pt x="1215" y="4211"/>
                    <a:pt x="898" y="3943"/>
                    <a:pt x="652" y="3609"/>
                  </a:cubicBezTo>
                  <a:cubicBezTo>
                    <a:pt x="542" y="3456"/>
                    <a:pt x="427" y="3302"/>
                    <a:pt x="351" y="3127"/>
                  </a:cubicBezTo>
                  <a:cubicBezTo>
                    <a:pt x="203" y="2788"/>
                    <a:pt x="121" y="2405"/>
                    <a:pt x="148" y="2022"/>
                  </a:cubicBezTo>
                  <a:cubicBezTo>
                    <a:pt x="175" y="1759"/>
                    <a:pt x="208" y="1485"/>
                    <a:pt x="312" y="1239"/>
                  </a:cubicBezTo>
                  <a:cubicBezTo>
                    <a:pt x="411" y="965"/>
                    <a:pt x="586" y="719"/>
                    <a:pt x="778" y="511"/>
                  </a:cubicBezTo>
                  <a:cubicBezTo>
                    <a:pt x="876" y="401"/>
                    <a:pt x="980" y="286"/>
                    <a:pt x="1111" y="215"/>
                  </a:cubicBezTo>
                  <a:cubicBezTo>
                    <a:pt x="1204" y="166"/>
                    <a:pt x="1308" y="117"/>
                    <a:pt x="1418" y="117"/>
                  </a:cubicBezTo>
                  <a:cubicBezTo>
                    <a:pt x="1560" y="133"/>
                    <a:pt x="1681" y="237"/>
                    <a:pt x="1768" y="341"/>
                  </a:cubicBezTo>
                  <a:cubicBezTo>
                    <a:pt x="1982" y="598"/>
                    <a:pt x="2047" y="883"/>
                    <a:pt x="2091" y="1206"/>
                  </a:cubicBezTo>
                  <a:cubicBezTo>
                    <a:pt x="1883" y="1480"/>
                    <a:pt x="1774" y="1781"/>
                    <a:pt x="1801" y="2131"/>
                  </a:cubicBezTo>
                  <a:cubicBezTo>
                    <a:pt x="1805" y="2261"/>
                    <a:pt x="1862" y="2360"/>
                    <a:pt x="1940" y="2360"/>
                  </a:cubicBezTo>
                  <a:cubicBezTo>
                    <a:pt x="1982" y="2360"/>
                    <a:pt x="2031" y="2329"/>
                    <a:pt x="2080" y="2257"/>
                  </a:cubicBezTo>
                  <a:cubicBezTo>
                    <a:pt x="2212" y="1967"/>
                    <a:pt x="2228" y="1556"/>
                    <a:pt x="2201" y="1239"/>
                  </a:cubicBezTo>
                  <a:cubicBezTo>
                    <a:pt x="2436" y="938"/>
                    <a:pt x="2759" y="708"/>
                    <a:pt x="3115" y="577"/>
                  </a:cubicBezTo>
                  <a:cubicBezTo>
                    <a:pt x="3298" y="506"/>
                    <a:pt x="3490" y="464"/>
                    <a:pt x="3679" y="464"/>
                  </a:cubicBezTo>
                  <a:cubicBezTo>
                    <a:pt x="3710" y="464"/>
                    <a:pt x="3741" y="465"/>
                    <a:pt x="3772" y="467"/>
                  </a:cubicBezTo>
                  <a:cubicBezTo>
                    <a:pt x="4188" y="505"/>
                    <a:pt x="4615" y="724"/>
                    <a:pt x="4844" y="1102"/>
                  </a:cubicBezTo>
                  <a:cubicBezTo>
                    <a:pt x="4965" y="1299"/>
                    <a:pt x="5036" y="1529"/>
                    <a:pt x="5058" y="1759"/>
                  </a:cubicBezTo>
                  <a:cubicBezTo>
                    <a:pt x="5080" y="1983"/>
                    <a:pt x="5063" y="2213"/>
                    <a:pt x="4998" y="2432"/>
                  </a:cubicBezTo>
                  <a:cubicBezTo>
                    <a:pt x="4636" y="2569"/>
                    <a:pt x="4270" y="2793"/>
                    <a:pt x="4095" y="3160"/>
                  </a:cubicBezTo>
                  <a:cubicBezTo>
                    <a:pt x="4023" y="3297"/>
                    <a:pt x="3969" y="3554"/>
                    <a:pt x="4155" y="3614"/>
                  </a:cubicBezTo>
                  <a:cubicBezTo>
                    <a:pt x="4173" y="3619"/>
                    <a:pt x="4192" y="3621"/>
                    <a:pt x="4211" y="3621"/>
                  </a:cubicBezTo>
                  <a:cubicBezTo>
                    <a:pt x="4456" y="3621"/>
                    <a:pt x="4706" y="3245"/>
                    <a:pt x="4828" y="3062"/>
                  </a:cubicBezTo>
                  <a:cubicBezTo>
                    <a:pt x="4937" y="2897"/>
                    <a:pt x="5009" y="2711"/>
                    <a:pt x="5074" y="2525"/>
                  </a:cubicBezTo>
                  <a:cubicBezTo>
                    <a:pt x="5201" y="2479"/>
                    <a:pt x="5339" y="2454"/>
                    <a:pt x="5475" y="2454"/>
                  </a:cubicBezTo>
                  <a:cubicBezTo>
                    <a:pt x="5727" y="2454"/>
                    <a:pt x="5977" y="2538"/>
                    <a:pt x="6158" y="2722"/>
                  </a:cubicBezTo>
                  <a:cubicBezTo>
                    <a:pt x="6333" y="2886"/>
                    <a:pt x="6443" y="3122"/>
                    <a:pt x="6514" y="3352"/>
                  </a:cubicBezTo>
                  <a:cubicBezTo>
                    <a:pt x="6591" y="3620"/>
                    <a:pt x="6580" y="3910"/>
                    <a:pt x="6497" y="4173"/>
                  </a:cubicBezTo>
                  <a:cubicBezTo>
                    <a:pt x="6333" y="4687"/>
                    <a:pt x="6071" y="4988"/>
                    <a:pt x="5660" y="5306"/>
                  </a:cubicBezTo>
                  <a:cubicBezTo>
                    <a:pt x="5203" y="5634"/>
                    <a:pt x="4664" y="5900"/>
                    <a:pt x="4102" y="5900"/>
                  </a:cubicBezTo>
                  <a:cubicBezTo>
                    <a:pt x="4065" y="5900"/>
                    <a:pt x="4028" y="5899"/>
                    <a:pt x="3991" y="5897"/>
                  </a:cubicBezTo>
                  <a:cubicBezTo>
                    <a:pt x="3777" y="5886"/>
                    <a:pt x="3575" y="5815"/>
                    <a:pt x="3377" y="5733"/>
                  </a:cubicBezTo>
                  <a:cubicBezTo>
                    <a:pt x="3104" y="5618"/>
                    <a:pt x="2836" y="5415"/>
                    <a:pt x="2737" y="5114"/>
                  </a:cubicBezTo>
                  <a:cubicBezTo>
                    <a:pt x="2704" y="5010"/>
                    <a:pt x="2693" y="4906"/>
                    <a:pt x="2682" y="4797"/>
                  </a:cubicBezTo>
                  <a:lnTo>
                    <a:pt x="2682" y="4791"/>
                  </a:lnTo>
                  <a:cubicBezTo>
                    <a:pt x="2655" y="4846"/>
                    <a:pt x="2628" y="4895"/>
                    <a:pt x="2600" y="4944"/>
                  </a:cubicBezTo>
                  <a:lnTo>
                    <a:pt x="2600" y="4961"/>
                  </a:lnTo>
                  <a:cubicBezTo>
                    <a:pt x="2650" y="5355"/>
                    <a:pt x="2934" y="5661"/>
                    <a:pt x="3273" y="5820"/>
                  </a:cubicBezTo>
                  <a:cubicBezTo>
                    <a:pt x="3520" y="5930"/>
                    <a:pt x="3788" y="6023"/>
                    <a:pt x="4062" y="6028"/>
                  </a:cubicBezTo>
                  <a:cubicBezTo>
                    <a:pt x="4087" y="6029"/>
                    <a:pt x="4113" y="6030"/>
                    <a:pt x="4138" y="6030"/>
                  </a:cubicBezTo>
                  <a:cubicBezTo>
                    <a:pt x="4701" y="6030"/>
                    <a:pt x="5232" y="5745"/>
                    <a:pt x="5687" y="5415"/>
                  </a:cubicBezTo>
                  <a:cubicBezTo>
                    <a:pt x="5928" y="5229"/>
                    <a:pt x="6158" y="5027"/>
                    <a:pt x="6339" y="4764"/>
                  </a:cubicBezTo>
                  <a:cubicBezTo>
                    <a:pt x="6421" y="4632"/>
                    <a:pt x="6481" y="4496"/>
                    <a:pt x="6536" y="4353"/>
                  </a:cubicBezTo>
                  <a:cubicBezTo>
                    <a:pt x="6689" y="3970"/>
                    <a:pt x="6727" y="3521"/>
                    <a:pt x="6552" y="3144"/>
                  </a:cubicBezTo>
                  <a:cubicBezTo>
                    <a:pt x="6349" y="2625"/>
                    <a:pt x="5927" y="2344"/>
                    <a:pt x="5432" y="2344"/>
                  </a:cubicBezTo>
                  <a:cubicBezTo>
                    <a:pt x="5327" y="2344"/>
                    <a:pt x="5218" y="2357"/>
                    <a:pt x="5107" y="2383"/>
                  </a:cubicBezTo>
                  <a:cubicBezTo>
                    <a:pt x="5200" y="2016"/>
                    <a:pt x="5167" y="1534"/>
                    <a:pt x="5009" y="1184"/>
                  </a:cubicBezTo>
                  <a:cubicBezTo>
                    <a:pt x="4855" y="812"/>
                    <a:pt x="4527" y="544"/>
                    <a:pt x="4155" y="418"/>
                  </a:cubicBezTo>
                  <a:cubicBezTo>
                    <a:pt x="4000" y="363"/>
                    <a:pt x="3839" y="338"/>
                    <a:pt x="3679" y="338"/>
                  </a:cubicBezTo>
                  <a:cubicBezTo>
                    <a:pt x="3436" y="338"/>
                    <a:pt x="3193" y="396"/>
                    <a:pt x="2972" y="494"/>
                  </a:cubicBezTo>
                  <a:cubicBezTo>
                    <a:pt x="2666" y="620"/>
                    <a:pt x="2392" y="823"/>
                    <a:pt x="2179" y="1091"/>
                  </a:cubicBezTo>
                  <a:cubicBezTo>
                    <a:pt x="2146" y="872"/>
                    <a:pt x="2091" y="653"/>
                    <a:pt x="1971" y="467"/>
                  </a:cubicBezTo>
                  <a:cubicBezTo>
                    <a:pt x="1900" y="347"/>
                    <a:pt x="1807" y="215"/>
                    <a:pt x="1692" y="128"/>
                  </a:cubicBezTo>
                  <a:cubicBezTo>
                    <a:pt x="1604" y="58"/>
                    <a:pt x="1493" y="1"/>
                    <a:pt x="138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232654" y="2265807"/>
              <a:ext cx="754247" cy="731120"/>
            </a:xfrm>
            <a:custGeom>
              <a:avLst/>
              <a:gdLst/>
              <a:ahLst/>
              <a:cxnLst/>
              <a:rect l="l" t="t" r="r" b="b"/>
              <a:pathLst>
                <a:path w="10795" h="10464" extrusionOk="0">
                  <a:moveTo>
                    <a:pt x="8917" y="2604"/>
                  </a:moveTo>
                  <a:lnTo>
                    <a:pt x="8917" y="2604"/>
                  </a:lnTo>
                  <a:cubicBezTo>
                    <a:pt x="8835" y="2828"/>
                    <a:pt x="8720" y="3047"/>
                    <a:pt x="8599" y="3261"/>
                  </a:cubicBezTo>
                  <a:cubicBezTo>
                    <a:pt x="8501" y="3392"/>
                    <a:pt x="8419" y="3584"/>
                    <a:pt x="8260" y="3627"/>
                  </a:cubicBezTo>
                  <a:cubicBezTo>
                    <a:pt x="8256" y="3628"/>
                    <a:pt x="8253" y="3628"/>
                    <a:pt x="8249" y="3628"/>
                  </a:cubicBezTo>
                  <a:cubicBezTo>
                    <a:pt x="8178" y="3628"/>
                    <a:pt x="8244" y="3461"/>
                    <a:pt x="8260" y="3414"/>
                  </a:cubicBezTo>
                  <a:cubicBezTo>
                    <a:pt x="8342" y="3255"/>
                    <a:pt x="8452" y="3107"/>
                    <a:pt x="8556" y="2965"/>
                  </a:cubicBezTo>
                  <a:cubicBezTo>
                    <a:pt x="8665" y="2834"/>
                    <a:pt x="8791" y="2713"/>
                    <a:pt x="8917" y="2604"/>
                  </a:cubicBezTo>
                  <a:close/>
                  <a:moveTo>
                    <a:pt x="7539" y="0"/>
                  </a:moveTo>
                  <a:cubicBezTo>
                    <a:pt x="7297" y="0"/>
                    <a:pt x="7056" y="51"/>
                    <a:pt x="6831" y="146"/>
                  </a:cubicBezTo>
                  <a:cubicBezTo>
                    <a:pt x="6558" y="250"/>
                    <a:pt x="6306" y="387"/>
                    <a:pt x="6065" y="557"/>
                  </a:cubicBezTo>
                  <a:cubicBezTo>
                    <a:pt x="5709" y="808"/>
                    <a:pt x="5386" y="1109"/>
                    <a:pt x="5107" y="1443"/>
                  </a:cubicBezTo>
                  <a:cubicBezTo>
                    <a:pt x="4801" y="1821"/>
                    <a:pt x="4538" y="2232"/>
                    <a:pt x="4264" y="2637"/>
                  </a:cubicBezTo>
                  <a:cubicBezTo>
                    <a:pt x="4264" y="2171"/>
                    <a:pt x="4270" y="1706"/>
                    <a:pt x="4177" y="1252"/>
                  </a:cubicBezTo>
                  <a:cubicBezTo>
                    <a:pt x="4049" y="716"/>
                    <a:pt x="3809" y="350"/>
                    <a:pt x="3358" y="350"/>
                  </a:cubicBezTo>
                  <a:cubicBezTo>
                    <a:pt x="3247" y="350"/>
                    <a:pt x="3122" y="372"/>
                    <a:pt x="2983" y="420"/>
                  </a:cubicBezTo>
                  <a:cubicBezTo>
                    <a:pt x="2370" y="611"/>
                    <a:pt x="1823" y="1005"/>
                    <a:pt x="1396" y="1509"/>
                  </a:cubicBezTo>
                  <a:cubicBezTo>
                    <a:pt x="903" y="2111"/>
                    <a:pt x="542" y="2823"/>
                    <a:pt x="290" y="3562"/>
                  </a:cubicBezTo>
                  <a:cubicBezTo>
                    <a:pt x="208" y="3797"/>
                    <a:pt x="132" y="4043"/>
                    <a:pt x="93" y="4301"/>
                  </a:cubicBezTo>
                  <a:cubicBezTo>
                    <a:pt x="55" y="4470"/>
                    <a:pt x="50" y="4640"/>
                    <a:pt x="39" y="4810"/>
                  </a:cubicBezTo>
                  <a:cubicBezTo>
                    <a:pt x="0" y="5516"/>
                    <a:pt x="22" y="6244"/>
                    <a:pt x="285" y="6901"/>
                  </a:cubicBezTo>
                  <a:cubicBezTo>
                    <a:pt x="296" y="6835"/>
                    <a:pt x="312" y="6769"/>
                    <a:pt x="323" y="6709"/>
                  </a:cubicBezTo>
                  <a:cubicBezTo>
                    <a:pt x="263" y="6534"/>
                    <a:pt x="219" y="6359"/>
                    <a:pt x="186" y="6178"/>
                  </a:cubicBezTo>
                  <a:cubicBezTo>
                    <a:pt x="104" y="5751"/>
                    <a:pt x="126" y="5291"/>
                    <a:pt x="148" y="4853"/>
                  </a:cubicBezTo>
                  <a:cubicBezTo>
                    <a:pt x="164" y="4634"/>
                    <a:pt x="186" y="4410"/>
                    <a:pt x="230" y="4191"/>
                  </a:cubicBezTo>
                  <a:cubicBezTo>
                    <a:pt x="312" y="3808"/>
                    <a:pt x="438" y="3436"/>
                    <a:pt x="597" y="3080"/>
                  </a:cubicBezTo>
                  <a:cubicBezTo>
                    <a:pt x="1068" y="2062"/>
                    <a:pt x="1582" y="1170"/>
                    <a:pt x="2628" y="699"/>
                  </a:cubicBezTo>
                  <a:cubicBezTo>
                    <a:pt x="2880" y="590"/>
                    <a:pt x="3131" y="493"/>
                    <a:pt x="3355" y="493"/>
                  </a:cubicBezTo>
                  <a:cubicBezTo>
                    <a:pt x="3603" y="493"/>
                    <a:pt x="3819" y="611"/>
                    <a:pt x="3969" y="962"/>
                  </a:cubicBezTo>
                  <a:cubicBezTo>
                    <a:pt x="4160" y="1372"/>
                    <a:pt x="4171" y="1843"/>
                    <a:pt x="4171" y="2286"/>
                  </a:cubicBezTo>
                  <a:cubicBezTo>
                    <a:pt x="4177" y="2412"/>
                    <a:pt x="4177" y="2538"/>
                    <a:pt x="4171" y="2664"/>
                  </a:cubicBezTo>
                  <a:cubicBezTo>
                    <a:pt x="4171" y="2724"/>
                    <a:pt x="4155" y="2823"/>
                    <a:pt x="4231" y="2834"/>
                  </a:cubicBezTo>
                  <a:cubicBezTo>
                    <a:pt x="4233" y="2834"/>
                    <a:pt x="4235" y="2834"/>
                    <a:pt x="4237" y="2834"/>
                  </a:cubicBezTo>
                  <a:cubicBezTo>
                    <a:pt x="4310" y="2834"/>
                    <a:pt x="4342" y="2739"/>
                    <a:pt x="4379" y="2686"/>
                  </a:cubicBezTo>
                  <a:cubicBezTo>
                    <a:pt x="4445" y="2582"/>
                    <a:pt x="4505" y="2478"/>
                    <a:pt x="4571" y="2385"/>
                  </a:cubicBezTo>
                  <a:cubicBezTo>
                    <a:pt x="4806" y="2034"/>
                    <a:pt x="5047" y="1690"/>
                    <a:pt x="5326" y="1378"/>
                  </a:cubicBezTo>
                  <a:cubicBezTo>
                    <a:pt x="5665" y="1005"/>
                    <a:pt x="6038" y="650"/>
                    <a:pt x="6481" y="425"/>
                  </a:cubicBezTo>
                  <a:cubicBezTo>
                    <a:pt x="6803" y="269"/>
                    <a:pt x="7156" y="135"/>
                    <a:pt x="7520" y="135"/>
                  </a:cubicBezTo>
                  <a:cubicBezTo>
                    <a:pt x="7564" y="135"/>
                    <a:pt x="7608" y="136"/>
                    <a:pt x="7652" y="141"/>
                  </a:cubicBezTo>
                  <a:cubicBezTo>
                    <a:pt x="8041" y="173"/>
                    <a:pt x="8446" y="321"/>
                    <a:pt x="8703" y="644"/>
                  </a:cubicBezTo>
                  <a:cubicBezTo>
                    <a:pt x="9086" y="1137"/>
                    <a:pt x="9130" y="1826"/>
                    <a:pt x="8966" y="2423"/>
                  </a:cubicBezTo>
                  <a:cubicBezTo>
                    <a:pt x="8703" y="2604"/>
                    <a:pt x="8484" y="2839"/>
                    <a:pt x="8315" y="3107"/>
                  </a:cubicBezTo>
                  <a:cubicBezTo>
                    <a:pt x="8222" y="3272"/>
                    <a:pt x="8057" y="3469"/>
                    <a:pt x="8123" y="3671"/>
                  </a:cubicBezTo>
                  <a:cubicBezTo>
                    <a:pt x="8155" y="3724"/>
                    <a:pt x="8195" y="3745"/>
                    <a:pt x="8239" y="3745"/>
                  </a:cubicBezTo>
                  <a:cubicBezTo>
                    <a:pt x="8339" y="3745"/>
                    <a:pt x="8455" y="3635"/>
                    <a:pt x="8512" y="3551"/>
                  </a:cubicBezTo>
                  <a:cubicBezTo>
                    <a:pt x="8742" y="3233"/>
                    <a:pt x="8922" y="2877"/>
                    <a:pt x="9043" y="2500"/>
                  </a:cubicBezTo>
                  <a:cubicBezTo>
                    <a:pt x="9249" y="2366"/>
                    <a:pt x="9493" y="2285"/>
                    <a:pt x="9740" y="2285"/>
                  </a:cubicBezTo>
                  <a:cubicBezTo>
                    <a:pt x="9756" y="2285"/>
                    <a:pt x="9771" y="2286"/>
                    <a:pt x="9787" y="2286"/>
                  </a:cubicBezTo>
                  <a:cubicBezTo>
                    <a:pt x="10477" y="2336"/>
                    <a:pt x="10668" y="3129"/>
                    <a:pt x="10575" y="3731"/>
                  </a:cubicBezTo>
                  <a:cubicBezTo>
                    <a:pt x="10532" y="4093"/>
                    <a:pt x="10395" y="4437"/>
                    <a:pt x="10209" y="4749"/>
                  </a:cubicBezTo>
                  <a:cubicBezTo>
                    <a:pt x="9984" y="5149"/>
                    <a:pt x="9716" y="5505"/>
                    <a:pt x="9426" y="5839"/>
                  </a:cubicBezTo>
                  <a:cubicBezTo>
                    <a:pt x="9234" y="6058"/>
                    <a:pt x="9037" y="6271"/>
                    <a:pt x="8835" y="6479"/>
                  </a:cubicBezTo>
                  <a:cubicBezTo>
                    <a:pt x="8807" y="6516"/>
                    <a:pt x="8831" y="6578"/>
                    <a:pt x="8869" y="6578"/>
                  </a:cubicBezTo>
                  <a:cubicBezTo>
                    <a:pt x="8875" y="6578"/>
                    <a:pt x="8882" y="6576"/>
                    <a:pt x="8889" y="6572"/>
                  </a:cubicBezTo>
                  <a:cubicBezTo>
                    <a:pt x="8911" y="6556"/>
                    <a:pt x="8939" y="6545"/>
                    <a:pt x="8961" y="6528"/>
                  </a:cubicBezTo>
                  <a:cubicBezTo>
                    <a:pt x="9170" y="6408"/>
                    <a:pt x="9540" y="6288"/>
                    <a:pt x="9849" y="6288"/>
                  </a:cubicBezTo>
                  <a:cubicBezTo>
                    <a:pt x="9978" y="6288"/>
                    <a:pt x="10095" y="6309"/>
                    <a:pt x="10187" y="6359"/>
                  </a:cubicBezTo>
                  <a:cubicBezTo>
                    <a:pt x="10608" y="6632"/>
                    <a:pt x="10603" y="7273"/>
                    <a:pt x="10499" y="7727"/>
                  </a:cubicBezTo>
                  <a:cubicBezTo>
                    <a:pt x="10384" y="8252"/>
                    <a:pt x="10017" y="8679"/>
                    <a:pt x="9650" y="9041"/>
                  </a:cubicBezTo>
                  <a:cubicBezTo>
                    <a:pt x="9048" y="9621"/>
                    <a:pt x="8282" y="9982"/>
                    <a:pt x="7488" y="10185"/>
                  </a:cubicBezTo>
                  <a:cubicBezTo>
                    <a:pt x="7090" y="10285"/>
                    <a:pt x="6671" y="10351"/>
                    <a:pt x="6259" y="10351"/>
                  </a:cubicBezTo>
                  <a:cubicBezTo>
                    <a:pt x="6156" y="10351"/>
                    <a:pt x="6052" y="10347"/>
                    <a:pt x="5950" y="10338"/>
                  </a:cubicBezTo>
                  <a:cubicBezTo>
                    <a:pt x="5912" y="10376"/>
                    <a:pt x="5873" y="10404"/>
                    <a:pt x="5830" y="10436"/>
                  </a:cubicBezTo>
                  <a:cubicBezTo>
                    <a:pt x="5967" y="10458"/>
                    <a:pt x="6114" y="10464"/>
                    <a:pt x="6251" y="10464"/>
                  </a:cubicBezTo>
                  <a:cubicBezTo>
                    <a:pt x="6924" y="10464"/>
                    <a:pt x="7598" y="10311"/>
                    <a:pt x="8227" y="10059"/>
                  </a:cubicBezTo>
                  <a:cubicBezTo>
                    <a:pt x="8939" y="9780"/>
                    <a:pt x="9628" y="9347"/>
                    <a:pt x="10110" y="8718"/>
                  </a:cubicBezTo>
                  <a:cubicBezTo>
                    <a:pt x="10324" y="8439"/>
                    <a:pt x="10499" y="8121"/>
                    <a:pt x="10581" y="7776"/>
                  </a:cubicBezTo>
                  <a:cubicBezTo>
                    <a:pt x="10641" y="7486"/>
                    <a:pt x="10685" y="7185"/>
                    <a:pt x="10630" y="6901"/>
                  </a:cubicBezTo>
                  <a:cubicBezTo>
                    <a:pt x="10581" y="6654"/>
                    <a:pt x="10460" y="6402"/>
                    <a:pt x="10247" y="6255"/>
                  </a:cubicBezTo>
                  <a:cubicBezTo>
                    <a:pt x="10131" y="6184"/>
                    <a:pt x="10002" y="6161"/>
                    <a:pt x="9870" y="6161"/>
                  </a:cubicBezTo>
                  <a:cubicBezTo>
                    <a:pt x="9828" y="6161"/>
                    <a:pt x="9786" y="6163"/>
                    <a:pt x="9743" y="6167"/>
                  </a:cubicBezTo>
                  <a:cubicBezTo>
                    <a:pt x="9541" y="6189"/>
                    <a:pt x="9344" y="6222"/>
                    <a:pt x="9152" y="6304"/>
                  </a:cubicBezTo>
                  <a:cubicBezTo>
                    <a:pt x="9388" y="6047"/>
                    <a:pt x="9634" y="5784"/>
                    <a:pt x="9853" y="5499"/>
                  </a:cubicBezTo>
                  <a:cubicBezTo>
                    <a:pt x="10072" y="5193"/>
                    <a:pt x="10274" y="4870"/>
                    <a:pt x="10428" y="4525"/>
                  </a:cubicBezTo>
                  <a:cubicBezTo>
                    <a:pt x="10663" y="4010"/>
                    <a:pt x="10794" y="3370"/>
                    <a:pt x="10608" y="2823"/>
                  </a:cubicBezTo>
                  <a:cubicBezTo>
                    <a:pt x="10456" y="2370"/>
                    <a:pt x="10105" y="2166"/>
                    <a:pt x="9720" y="2166"/>
                  </a:cubicBezTo>
                  <a:cubicBezTo>
                    <a:pt x="9510" y="2166"/>
                    <a:pt x="9290" y="2227"/>
                    <a:pt x="9086" y="2341"/>
                  </a:cubicBezTo>
                  <a:cubicBezTo>
                    <a:pt x="9344" y="1361"/>
                    <a:pt x="8999" y="305"/>
                    <a:pt x="7981" y="59"/>
                  </a:cubicBezTo>
                  <a:cubicBezTo>
                    <a:pt x="7836" y="19"/>
                    <a:pt x="7687" y="0"/>
                    <a:pt x="753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860876" y="2929223"/>
              <a:ext cx="358084" cy="501806"/>
            </a:xfrm>
            <a:custGeom>
              <a:avLst/>
              <a:gdLst/>
              <a:ahLst/>
              <a:cxnLst/>
              <a:rect l="l" t="t" r="r" b="b"/>
              <a:pathLst>
                <a:path w="5125" h="7182" extrusionOk="0">
                  <a:moveTo>
                    <a:pt x="1744" y="0"/>
                  </a:moveTo>
                  <a:cubicBezTo>
                    <a:pt x="1673" y="0"/>
                    <a:pt x="1603" y="4"/>
                    <a:pt x="1534" y="11"/>
                  </a:cubicBezTo>
                  <a:cubicBezTo>
                    <a:pt x="1293" y="44"/>
                    <a:pt x="1046" y="120"/>
                    <a:pt x="844" y="268"/>
                  </a:cubicBezTo>
                  <a:cubicBezTo>
                    <a:pt x="762" y="334"/>
                    <a:pt x="691" y="416"/>
                    <a:pt x="625" y="487"/>
                  </a:cubicBezTo>
                  <a:cubicBezTo>
                    <a:pt x="400" y="755"/>
                    <a:pt x="220" y="1073"/>
                    <a:pt x="127" y="1412"/>
                  </a:cubicBezTo>
                  <a:cubicBezTo>
                    <a:pt x="23" y="1866"/>
                    <a:pt x="1" y="2343"/>
                    <a:pt x="72" y="2802"/>
                  </a:cubicBezTo>
                  <a:cubicBezTo>
                    <a:pt x="116" y="3071"/>
                    <a:pt x="198" y="3322"/>
                    <a:pt x="291" y="3574"/>
                  </a:cubicBezTo>
                  <a:cubicBezTo>
                    <a:pt x="373" y="3815"/>
                    <a:pt x="466" y="4050"/>
                    <a:pt x="592" y="4275"/>
                  </a:cubicBezTo>
                  <a:cubicBezTo>
                    <a:pt x="762" y="4603"/>
                    <a:pt x="986" y="4888"/>
                    <a:pt x="1211" y="5178"/>
                  </a:cubicBezTo>
                  <a:cubicBezTo>
                    <a:pt x="1643" y="5753"/>
                    <a:pt x="2190" y="6223"/>
                    <a:pt x="2814" y="6557"/>
                  </a:cubicBezTo>
                  <a:cubicBezTo>
                    <a:pt x="3099" y="6722"/>
                    <a:pt x="3400" y="6875"/>
                    <a:pt x="3712" y="6990"/>
                  </a:cubicBezTo>
                  <a:cubicBezTo>
                    <a:pt x="3909" y="7072"/>
                    <a:pt x="4112" y="7138"/>
                    <a:pt x="4325" y="7165"/>
                  </a:cubicBezTo>
                  <a:cubicBezTo>
                    <a:pt x="4352" y="7165"/>
                    <a:pt x="4429" y="7181"/>
                    <a:pt x="4489" y="7181"/>
                  </a:cubicBezTo>
                  <a:cubicBezTo>
                    <a:pt x="4506" y="7138"/>
                    <a:pt x="4517" y="7105"/>
                    <a:pt x="4533" y="7066"/>
                  </a:cubicBezTo>
                  <a:cubicBezTo>
                    <a:pt x="4325" y="7066"/>
                    <a:pt x="4128" y="7017"/>
                    <a:pt x="3936" y="6957"/>
                  </a:cubicBezTo>
                  <a:cubicBezTo>
                    <a:pt x="3477" y="6798"/>
                    <a:pt x="3039" y="6585"/>
                    <a:pt x="2623" y="6333"/>
                  </a:cubicBezTo>
                  <a:cubicBezTo>
                    <a:pt x="2108" y="6010"/>
                    <a:pt x="1665" y="5583"/>
                    <a:pt x="1287" y="5101"/>
                  </a:cubicBezTo>
                  <a:cubicBezTo>
                    <a:pt x="1101" y="4861"/>
                    <a:pt x="910" y="4625"/>
                    <a:pt x="756" y="4352"/>
                  </a:cubicBezTo>
                  <a:cubicBezTo>
                    <a:pt x="608" y="4089"/>
                    <a:pt x="494" y="3815"/>
                    <a:pt x="390" y="3541"/>
                  </a:cubicBezTo>
                  <a:cubicBezTo>
                    <a:pt x="214" y="3082"/>
                    <a:pt x="89" y="2600"/>
                    <a:pt x="127" y="2091"/>
                  </a:cubicBezTo>
                  <a:cubicBezTo>
                    <a:pt x="154" y="1544"/>
                    <a:pt x="264" y="1193"/>
                    <a:pt x="565" y="750"/>
                  </a:cubicBezTo>
                  <a:cubicBezTo>
                    <a:pt x="702" y="575"/>
                    <a:pt x="838" y="383"/>
                    <a:pt x="1041" y="279"/>
                  </a:cubicBezTo>
                  <a:cubicBezTo>
                    <a:pt x="1270" y="157"/>
                    <a:pt x="1528" y="106"/>
                    <a:pt x="1789" y="106"/>
                  </a:cubicBezTo>
                  <a:cubicBezTo>
                    <a:pt x="1938" y="106"/>
                    <a:pt x="2088" y="123"/>
                    <a:pt x="2234" y="153"/>
                  </a:cubicBezTo>
                  <a:cubicBezTo>
                    <a:pt x="2579" y="246"/>
                    <a:pt x="2918" y="411"/>
                    <a:pt x="3181" y="646"/>
                  </a:cubicBezTo>
                  <a:cubicBezTo>
                    <a:pt x="3712" y="1100"/>
                    <a:pt x="4057" y="1730"/>
                    <a:pt x="4320" y="2381"/>
                  </a:cubicBezTo>
                  <a:cubicBezTo>
                    <a:pt x="4588" y="3038"/>
                    <a:pt x="4807" y="3722"/>
                    <a:pt x="4905" y="4423"/>
                  </a:cubicBezTo>
                  <a:cubicBezTo>
                    <a:pt x="4960" y="4740"/>
                    <a:pt x="4998" y="5063"/>
                    <a:pt x="5015" y="5381"/>
                  </a:cubicBezTo>
                  <a:lnTo>
                    <a:pt x="5037" y="5693"/>
                  </a:lnTo>
                  <a:cubicBezTo>
                    <a:pt x="5064" y="5610"/>
                    <a:pt x="5097" y="5534"/>
                    <a:pt x="5124" y="5457"/>
                  </a:cubicBezTo>
                  <a:cubicBezTo>
                    <a:pt x="5097" y="5063"/>
                    <a:pt x="5042" y="4664"/>
                    <a:pt x="4982" y="4297"/>
                  </a:cubicBezTo>
                  <a:cubicBezTo>
                    <a:pt x="4878" y="3651"/>
                    <a:pt x="4703" y="3021"/>
                    <a:pt x="4456" y="2419"/>
                  </a:cubicBezTo>
                  <a:cubicBezTo>
                    <a:pt x="4155" y="1675"/>
                    <a:pt x="3767" y="914"/>
                    <a:pt x="3110" y="443"/>
                  </a:cubicBezTo>
                  <a:cubicBezTo>
                    <a:pt x="2875" y="279"/>
                    <a:pt x="2606" y="164"/>
                    <a:pt x="2344" y="77"/>
                  </a:cubicBezTo>
                  <a:cubicBezTo>
                    <a:pt x="2145" y="28"/>
                    <a:pt x="1944" y="0"/>
                    <a:pt x="17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050573" y="3828799"/>
              <a:ext cx="309454" cy="266135"/>
            </a:xfrm>
            <a:custGeom>
              <a:avLst/>
              <a:gdLst/>
              <a:ahLst/>
              <a:cxnLst/>
              <a:rect l="l" t="t" r="r" b="b"/>
              <a:pathLst>
                <a:path w="4429" h="3809" extrusionOk="0">
                  <a:moveTo>
                    <a:pt x="2949" y="0"/>
                  </a:moveTo>
                  <a:cubicBezTo>
                    <a:pt x="2643" y="0"/>
                    <a:pt x="2336" y="87"/>
                    <a:pt x="2048" y="196"/>
                  </a:cubicBezTo>
                  <a:cubicBezTo>
                    <a:pt x="1807" y="294"/>
                    <a:pt x="1572" y="409"/>
                    <a:pt x="1353" y="552"/>
                  </a:cubicBezTo>
                  <a:cubicBezTo>
                    <a:pt x="1167" y="683"/>
                    <a:pt x="997" y="820"/>
                    <a:pt x="833" y="973"/>
                  </a:cubicBezTo>
                  <a:cubicBezTo>
                    <a:pt x="674" y="1121"/>
                    <a:pt x="521" y="1285"/>
                    <a:pt x="379" y="1455"/>
                  </a:cubicBezTo>
                  <a:cubicBezTo>
                    <a:pt x="368" y="1537"/>
                    <a:pt x="346" y="1614"/>
                    <a:pt x="329" y="1696"/>
                  </a:cubicBezTo>
                  <a:cubicBezTo>
                    <a:pt x="395" y="1608"/>
                    <a:pt x="466" y="1521"/>
                    <a:pt x="537" y="1438"/>
                  </a:cubicBezTo>
                  <a:cubicBezTo>
                    <a:pt x="696" y="1258"/>
                    <a:pt x="860" y="1088"/>
                    <a:pt x="1035" y="929"/>
                  </a:cubicBezTo>
                  <a:cubicBezTo>
                    <a:pt x="1194" y="793"/>
                    <a:pt x="1364" y="656"/>
                    <a:pt x="1550" y="552"/>
                  </a:cubicBezTo>
                  <a:cubicBezTo>
                    <a:pt x="1878" y="382"/>
                    <a:pt x="2229" y="245"/>
                    <a:pt x="2584" y="163"/>
                  </a:cubicBezTo>
                  <a:cubicBezTo>
                    <a:pt x="2698" y="139"/>
                    <a:pt x="2818" y="126"/>
                    <a:pt x="2938" y="126"/>
                  </a:cubicBezTo>
                  <a:cubicBezTo>
                    <a:pt x="3259" y="126"/>
                    <a:pt x="3585" y="220"/>
                    <a:pt x="3816" y="459"/>
                  </a:cubicBezTo>
                  <a:cubicBezTo>
                    <a:pt x="4051" y="672"/>
                    <a:pt x="4172" y="951"/>
                    <a:pt x="4232" y="1263"/>
                  </a:cubicBezTo>
                  <a:cubicBezTo>
                    <a:pt x="4309" y="1696"/>
                    <a:pt x="4369" y="2221"/>
                    <a:pt x="4073" y="2588"/>
                  </a:cubicBezTo>
                  <a:cubicBezTo>
                    <a:pt x="3789" y="2933"/>
                    <a:pt x="3378" y="3146"/>
                    <a:pt x="2973" y="3327"/>
                  </a:cubicBezTo>
                  <a:cubicBezTo>
                    <a:pt x="2482" y="3542"/>
                    <a:pt x="1948" y="3709"/>
                    <a:pt x="1410" y="3709"/>
                  </a:cubicBezTo>
                  <a:cubicBezTo>
                    <a:pt x="1318" y="3709"/>
                    <a:pt x="1226" y="3704"/>
                    <a:pt x="1134" y="3694"/>
                  </a:cubicBezTo>
                  <a:cubicBezTo>
                    <a:pt x="860" y="3661"/>
                    <a:pt x="587" y="3606"/>
                    <a:pt x="329" y="3502"/>
                  </a:cubicBezTo>
                  <a:cubicBezTo>
                    <a:pt x="220" y="3469"/>
                    <a:pt x="121" y="3425"/>
                    <a:pt x="17" y="3382"/>
                  </a:cubicBezTo>
                  <a:cubicBezTo>
                    <a:pt x="17" y="3414"/>
                    <a:pt x="12" y="3453"/>
                    <a:pt x="1" y="3491"/>
                  </a:cubicBezTo>
                  <a:lnTo>
                    <a:pt x="269" y="3590"/>
                  </a:lnTo>
                  <a:cubicBezTo>
                    <a:pt x="652" y="3737"/>
                    <a:pt x="1052" y="3803"/>
                    <a:pt x="1451" y="3809"/>
                  </a:cubicBezTo>
                  <a:cubicBezTo>
                    <a:pt x="2026" y="3803"/>
                    <a:pt x="2595" y="3628"/>
                    <a:pt x="3115" y="3387"/>
                  </a:cubicBezTo>
                  <a:cubicBezTo>
                    <a:pt x="3422" y="3245"/>
                    <a:pt x="3739" y="3070"/>
                    <a:pt x="3986" y="2823"/>
                  </a:cubicBezTo>
                  <a:cubicBezTo>
                    <a:pt x="4418" y="2424"/>
                    <a:pt x="4429" y="1920"/>
                    <a:pt x="4363" y="1362"/>
                  </a:cubicBezTo>
                  <a:cubicBezTo>
                    <a:pt x="4325" y="1099"/>
                    <a:pt x="4259" y="836"/>
                    <a:pt x="4117" y="623"/>
                  </a:cubicBezTo>
                  <a:cubicBezTo>
                    <a:pt x="3925" y="344"/>
                    <a:pt x="3641" y="125"/>
                    <a:pt x="3323" y="48"/>
                  </a:cubicBezTo>
                  <a:cubicBezTo>
                    <a:pt x="3200" y="15"/>
                    <a:pt x="3074" y="0"/>
                    <a:pt x="29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057839" y="3882250"/>
              <a:ext cx="289192" cy="149172"/>
            </a:xfrm>
            <a:custGeom>
              <a:avLst/>
              <a:gdLst/>
              <a:ahLst/>
              <a:cxnLst/>
              <a:rect l="l" t="t" r="r" b="b"/>
              <a:pathLst>
                <a:path w="4139" h="2135" extrusionOk="0">
                  <a:moveTo>
                    <a:pt x="4095" y="0"/>
                  </a:moveTo>
                  <a:cubicBezTo>
                    <a:pt x="3717" y="164"/>
                    <a:pt x="3345" y="351"/>
                    <a:pt x="2978" y="537"/>
                  </a:cubicBezTo>
                  <a:cubicBezTo>
                    <a:pt x="2568" y="717"/>
                    <a:pt x="2168" y="909"/>
                    <a:pt x="1769" y="1111"/>
                  </a:cubicBezTo>
                  <a:cubicBezTo>
                    <a:pt x="1446" y="1259"/>
                    <a:pt x="1117" y="1401"/>
                    <a:pt x="795" y="1560"/>
                  </a:cubicBezTo>
                  <a:cubicBezTo>
                    <a:pt x="548" y="1675"/>
                    <a:pt x="318" y="1812"/>
                    <a:pt x="83" y="1949"/>
                  </a:cubicBezTo>
                  <a:cubicBezTo>
                    <a:pt x="72" y="1965"/>
                    <a:pt x="50" y="1971"/>
                    <a:pt x="28" y="1987"/>
                  </a:cubicBezTo>
                  <a:cubicBezTo>
                    <a:pt x="17" y="2031"/>
                    <a:pt x="6" y="2086"/>
                    <a:pt x="1" y="2135"/>
                  </a:cubicBezTo>
                  <a:cubicBezTo>
                    <a:pt x="187" y="2014"/>
                    <a:pt x="379" y="1905"/>
                    <a:pt x="576" y="1796"/>
                  </a:cubicBezTo>
                  <a:cubicBezTo>
                    <a:pt x="1035" y="1555"/>
                    <a:pt x="1512" y="1341"/>
                    <a:pt x="1977" y="1122"/>
                  </a:cubicBezTo>
                  <a:cubicBezTo>
                    <a:pt x="2601" y="827"/>
                    <a:pt x="3230" y="548"/>
                    <a:pt x="3849" y="241"/>
                  </a:cubicBezTo>
                  <a:cubicBezTo>
                    <a:pt x="3942" y="192"/>
                    <a:pt x="4046" y="143"/>
                    <a:pt x="4139" y="104"/>
                  </a:cubicBezTo>
                  <a:cubicBezTo>
                    <a:pt x="4128" y="71"/>
                    <a:pt x="4106" y="33"/>
                    <a:pt x="409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755721" y="3485179"/>
              <a:ext cx="328249" cy="351586"/>
            </a:xfrm>
            <a:custGeom>
              <a:avLst/>
              <a:gdLst/>
              <a:ahLst/>
              <a:cxnLst/>
              <a:rect l="l" t="t" r="r" b="b"/>
              <a:pathLst>
                <a:path w="4698" h="5032" extrusionOk="0">
                  <a:moveTo>
                    <a:pt x="1589" y="1"/>
                  </a:moveTo>
                  <a:cubicBezTo>
                    <a:pt x="1520" y="1"/>
                    <a:pt x="1453" y="6"/>
                    <a:pt x="1386" y="18"/>
                  </a:cubicBezTo>
                  <a:cubicBezTo>
                    <a:pt x="1084" y="40"/>
                    <a:pt x="822" y="237"/>
                    <a:pt x="603" y="439"/>
                  </a:cubicBezTo>
                  <a:cubicBezTo>
                    <a:pt x="274" y="713"/>
                    <a:pt x="77" y="1146"/>
                    <a:pt x="55" y="1583"/>
                  </a:cubicBezTo>
                  <a:cubicBezTo>
                    <a:pt x="1" y="2218"/>
                    <a:pt x="252" y="2842"/>
                    <a:pt x="625" y="3335"/>
                  </a:cubicBezTo>
                  <a:cubicBezTo>
                    <a:pt x="926" y="3773"/>
                    <a:pt x="1336" y="4129"/>
                    <a:pt x="1785" y="4402"/>
                  </a:cubicBezTo>
                  <a:cubicBezTo>
                    <a:pt x="2070" y="4572"/>
                    <a:pt x="2354" y="4736"/>
                    <a:pt x="2661" y="4846"/>
                  </a:cubicBezTo>
                  <a:cubicBezTo>
                    <a:pt x="3033" y="4966"/>
                    <a:pt x="3427" y="5026"/>
                    <a:pt x="3821" y="5032"/>
                  </a:cubicBezTo>
                  <a:cubicBezTo>
                    <a:pt x="3996" y="5026"/>
                    <a:pt x="4166" y="5026"/>
                    <a:pt x="4347" y="5010"/>
                  </a:cubicBezTo>
                  <a:cubicBezTo>
                    <a:pt x="4352" y="4972"/>
                    <a:pt x="4369" y="4939"/>
                    <a:pt x="4374" y="4895"/>
                  </a:cubicBezTo>
                  <a:lnTo>
                    <a:pt x="4374" y="4895"/>
                  </a:lnTo>
                  <a:cubicBezTo>
                    <a:pt x="4193" y="4917"/>
                    <a:pt x="4013" y="4917"/>
                    <a:pt x="3832" y="4917"/>
                  </a:cubicBezTo>
                  <a:cubicBezTo>
                    <a:pt x="3564" y="4917"/>
                    <a:pt x="3301" y="4873"/>
                    <a:pt x="3039" y="4818"/>
                  </a:cubicBezTo>
                  <a:cubicBezTo>
                    <a:pt x="2535" y="4725"/>
                    <a:pt x="2075" y="4457"/>
                    <a:pt x="1637" y="4183"/>
                  </a:cubicBezTo>
                  <a:cubicBezTo>
                    <a:pt x="1282" y="3954"/>
                    <a:pt x="964" y="3653"/>
                    <a:pt x="718" y="3286"/>
                  </a:cubicBezTo>
                  <a:cubicBezTo>
                    <a:pt x="564" y="3061"/>
                    <a:pt x="417" y="2821"/>
                    <a:pt x="324" y="2558"/>
                  </a:cubicBezTo>
                  <a:cubicBezTo>
                    <a:pt x="214" y="2290"/>
                    <a:pt x="154" y="1999"/>
                    <a:pt x="159" y="1715"/>
                  </a:cubicBezTo>
                  <a:cubicBezTo>
                    <a:pt x="165" y="1463"/>
                    <a:pt x="198" y="1200"/>
                    <a:pt x="318" y="976"/>
                  </a:cubicBezTo>
                  <a:cubicBezTo>
                    <a:pt x="406" y="779"/>
                    <a:pt x="554" y="626"/>
                    <a:pt x="718" y="489"/>
                  </a:cubicBezTo>
                  <a:cubicBezTo>
                    <a:pt x="849" y="374"/>
                    <a:pt x="991" y="264"/>
                    <a:pt x="1156" y="204"/>
                  </a:cubicBezTo>
                  <a:cubicBezTo>
                    <a:pt x="1296" y="148"/>
                    <a:pt x="1453" y="132"/>
                    <a:pt x="1602" y="132"/>
                  </a:cubicBezTo>
                  <a:cubicBezTo>
                    <a:pt x="1627" y="132"/>
                    <a:pt x="1651" y="132"/>
                    <a:pt x="1676" y="133"/>
                  </a:cubicBezTo>
                  <a:cubicBezTo>
                    <a:pt x="2124" y="155"/>
                    <a:pt x="2491" y="270"/>
                    <a:pt x="2814" y="609"/>
                  </a:cubicBezTo>
                  <a:cubicBezTo>
                    <a:pt x="3356" y="1157"/>
                    <a:pt x="3739" y="1830"/>
                    <a:pt x="4100" y="2509"/>
                  </a:cubicBezTo>
                  <a:cubicBezTo>
                    <a:pt x="4314" y="2914"/>
                    <a:pt x="4478" y="3346"/>
                    <a:pt x="4653" y="3767"/>
                  </a:cubicBezTo>
                  <a:cubicBezTo>
                    <a:pt x="4664" y="3713"/>
                    <a:pt x="4681" y="3653"/>
                    <a:pt x="4697" y="3598"/>
                  </a:cubicBezTo>
                  <a:cubicBezTo>
                    <a:pt x="4505" y="3138"/>
                    <a:pt x="4303" y="2678"/>
                    <a:pt x="4057" y="2251"/>
                  </a:cubicBezTo>
                  <a:cubicBezTo>
                    <a:pt x="3783" y="1720"/>
                    <a:pt x="3482" y="1195"/>
                    <a:pt x="3088" y="751"/>
                  </a:cubicBezTo>
                  <a:cubicBezTo>
                    <a:pt x="2891" y="516"/>
                    <a:pt x="2672" y="292"/>
                    <a:pt x="2387" y="166"/>
                  </a:cubicBezTo>
                  <a:cubicBezTo>
                    <a:pt x="2190" y="73"/>
                    <a:pt x="1977" y="24"/>
                    <a:pt x="1769" y="13"/>
                  </a:cubicBezTo>
                  <a:cubicBezTo>
                    <a:pt x="1708" y="5"/>
                    <a:pt x="1648" y="1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824194" y="3492515"/>
              <a:ext cx="246362" cy="306799"/>
            </a:xfrm>
            <a:custGeom>
              <a:avLst/>
              <a:gdLst/>
              <a:ahLst/>
              <a:cxnLst/>
              <a:rect l="l" t="t" r="r" b="b"/>
              <a:pathLst>
                <a:path w="3526" h="4391" extrusionOk="0">
                  <a:moveTo>
                    <a:pt x="99" y="1"/>
                  </a:moveTo>
                  <a:cubicBezTo>
                    <a:pt x="66" y="17"/>
                    <a:pt x="33" y="39"/>
                    <a:pt x="0" y="55"/>
                  </a:cubicBezTo>
                  <a:cubicBezTo>
                    <a:pt x="11" y="72"/>
                    <a:pt x="17" y="94"/>
                    <a:pt x="33" y="105"/>
                  </a:cubicBezTo>
                  <a:cubicBezTo>
                    <a:pt x="663" y="1057"/>
                    <a:pt x="1352" y="1955"/>
                    <a:pt x="2064" y="2836"/>
                  </a:cubicBezTo>
                  <a:cubicBezTo>
                    <a:pt x="2431" y="3246"/>
                    <a:pt x="2759" y="3695"/>
                    <a:pt x="3153" y="4078"/>
                  </a:cubicBezTo>
                  <a:cubicBezTo>
                    <a:pt x="3263" y="4188"/>
                    <a:pt x="3367" y="4297"/>
                    <a:pt x="3498" y="4390"/>
                  </a:cubicBezTo>
                  <a:cubicBezTo>
                    <a:pt x="3504" y="4352"/>
                    <a:pt x="3515" y="4314"/>
                    <a:pt x="3525" y="4270"/>
                  </a:cubicBezTo>
                  <a:cubicBezTo>
                    <a:pt x="3378" y="4161"/>
                    <a:pt x="3252" y="4024"/>
                    <a:pt x="3126" y="3892"/>
                  </a:cubicBezTo>
                  <a:cubicBezTo>
                    <a:pt x="2836" y="3613"/>
                    <a:pt x="2584" y="3296"/>
                    <a:pt x="2327" y="2984"/>
                  </a:cubicBezTo>
                  <a:cubicBezTo>
                    <a:pt x="2031" y="2644"/>
                    <a:pt x="1768" y="2267"/>
                    <a:pt x="1489" y="1916"/>
                  </a:cubicBezTo>
                  <a:cubicBezTo>
                    <a:pt x="1029" y="1342"/>
                    <a:pt x="586" y="756"/>
                    <a:pt x="192" y="132"/>
                  </a:cubicBezTo>
                  <a:cubicBezTo>
                    <a:pt x="154" y="83"/>
                    <a:pt x="126" y="44"/>
                    <a:pt x="9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140495" y="3471205"/>
              <a:ext cx="346905" cy="260475"/>
            </a:xfrm>
            <a:custGeom>
              <a:avLst/>
              <a:gdLst/>
              <a:ahLst/>
              <a:cxnLst/>
              <a:rect l="l" t="t" r="r" b="b"/>
              <a:pathLst>
                <a:path w="4965" h="3728" extrusionOk="0">
                  <a:moveTo>
                    <a:pt x="2876" y="0"/>
                  </a:moveTo>
                  <a:cubicBezTo>
                    <a:pt x="2552" y="0"/>
                    <a:pt x="2227" y="53"/>
                    <a:pt x="1910" y="130"/>
                  </a:cubicBezTo>
                  <a:cubicBezTo>
                    <a:pt x="1407" y="245"/>
                    <a:pt x="931" y="497"/>
                    <a:pt x="537" y="842"/>
                  </a:cubicBezTo>
                  <a:lnTo>
                    <a:pt x="476" y="1045"/>
                  </a:lnTo>
                  <a:cubicBezTo>
                    <a:pt x="493" y="1034"/>
                    <a:pt x="515" y="1012"/>
                    <a:pt x="537" y="990"/>
                  </a:cubicBezTo>
                  <a:cubicBezTo>
                    <a:pt x="1051" y="525"/>
                    <a:pt x="1637" y="251"/>
                    <a:pt x="2315" y="163"/>
                  </a:cubicBezTo>
                  <a:cubicBezTo>
                    <a:pt x="2489" y="144"/>
                    <a:pt x="2666" y="128"/>
                    <a:pt x="2843" y="128"/>
                  </a:cubicBezTo>
                  <a:cubicBezTo>
                    <a:pt x="3012" y="128"/>
                    <a:pt x="3182" y="142"/>
                    <a:pt x="3350" y="180"/>
                  </a:cubicBezTo>
                  <a:cubicBezTo>
                    <a:pt x="3613" y="240"/>
                    <a:pt x="3870" y="360"/>
                    <a:pt x="4094" y="519"/>
                  </a:cubicBezTo>
                  <a:cubicBezTo>
                    <a:pt x="4308" y="667"/>
                    <a:pt x="4461" y="897"/>
                    <a:pt x="4560" y="1143"/>
                  </a:cubicBezTo>
                  <a:cubicBezTo>
                    <a:pt x="4702" y="1471"/>
                    <a:pt x="4768" y="1833"/>
                    <a:pt x="4751" y="2189"/>
                  </a:cubicBezTo>
                  <a:cubicBezTo>
                    <a:pt x="4707" y="2867"/>
                    <a:pt x="4209" y="3267"/>
                    <a:pt x="3629" y="3453"/>
                  </a:cubicBezTo>
                  <a:cubicBezTo>
                    <a:pt x="3292" y="3565"/>
                    <a:pt x="2940" y="3618"/>
                    <a:pt x="2589" y="3618"/>
                  </a:cubicBezTo>
                  <a:cubicBezTo>
                    <a:pt x="2359" y="3618"/>
                    <a:pt x="2129" y="3595"/>
                    <a:pt x="1905" y="3551"/>
                  </a:cubicBezTo>
                  <a:cubicBezTo>
                    <a:pt x="1456" y="3453"/>
                    <a:pt x="1035" y="3278"/>
                    <a:pt x="630" y="3064"/>
                  </a:cubicBezTo>
                  <a:cubicBezTo>
                    <a:pt x="454" y="2960"/>
                    <a:pt x="268" y="2851"/>
                    <a:pt x="82" y="2758"/>
                  </a:cubicBezTo>
                  <a:cubicBezTo>
                    <a:pt x="75" y="2753"/>
                    <a:pt x="67" y="2751"/>
                    <a:pt x="60" y="2751"/>
                  </a:cubicBezTo>
                  <a:cubicBezTo>
                    <a:pt x="41" y="2751"/>
                    <a:pt x="24" y="2765"/>
                    <a:pt x="17" y="2785"/>
                  </a:cubicBezTo>
                  <a:cubicBezTo>
                    <a:pt x="0" y="2813"/>
                    <a:pt x="17" y="2845"/>
                    <a:pt x="44" y="2862"/>
                  </a:cubicBezTo>
                  <a:cubicBezTo>
                    <a:pt x="181" y="2927"/>
                    <a:pt x="318" y="3004"/>
                    <a:pt x="454" y="3081"/>
                  </a:cubicBezTo>
                  <a:cubicBezTo>
                    <a:pt x="728" y="3229"/>
                    <a:pt x="1013" y="3360"/>
                    <a:pt x="1303" y="3469"/>
                  </a:cubicBezTo>
                  <a:cubicBezTo>
                    <a:pt x="1713" y="3630"/>
                    <a:pt x="2154" y="3727"/>
                    <a:pt x="2586" y="3727"/>
                  </a:cubicBezTo>
                  <a:cubicBezTo>
                    <a:pt x="2609" y="3727"/>
                    <a:pt x="2632" y="3727"/>
                    <a:pt x="2655" y="3727"/>
                  </a:cubicBezTo>
                  <a:cubicBezTo>
                    <a:pt x="3049" y="3727"/>
                    <a:pt x="3438" y="3650"/>
                    <a:pt x="3799" y="3508"/>
                  </a:cubicBezTo>
                  <a:cubicBezTo>
                    <a:pt x="4226" y="3343"/>
                    <a:pt x="4614" y="3015"/>
                    <a:pt x="4773" y="2566"/>
                  </a:cubicBezTo>
                  <a:cubicBezTo>
                    <a:pt x="4965" y="2013"/>
                    <a:pt x="4839" y="1389"/>
                    <a:pt x="4565" y="891"/>
                  </a:cubicBezTo>
                  <a:cubicBezTo>
                    <a:pt x="4423" y="629"/>
                    <a:pt x="4198" y="415"/>
                    <a:pt x="3936" y="278"/>
                  </a:cubicBezTo>
                  <a:cubicBezTo>
                    <a:pt x="3711" y="147"/>
                    <a:pt x="3465" y="54"/>
                    <a:pt x="3213" y="21"/>
                  </a:cubicBezTo>
                  <a:cubicBezTo>
                    <a:pt x="3101" y="7"/>
                    <a:pt x="2989" y="0"/>
                    <a:pt x="2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152723" y="3585861"/>
              <a:ext cx="326293" cy="37939"/>
            </a:xfrm>
            <a:custGeom>
              <a:avLst/>
              <a:gdLst/>
              <a:ahLst/>
              <a:cxnLst/>
              <a:rect l="l" t="t" r="r" b="b"/>
              <a:pathLst>
                <a:path w="4670" h="543" extrusionOk="0">
                  <a:moveTo>
                    <a:pt x="4658" y="0"/>
                  </a:moveTo>
                  <a:cubicBezTo>
                    <a:pt x="4204" y="60"/>
                    <a:pt x="3750" y="132"/>
                    <a:pt x="3295" y="159"/>
                  </a:cubicBezTo>
                  <a:cubicBezTo>
                    <a:pt x="2890" y="197"/>
                    <a:pt x="2491" y="241"/>
                    <a:pt x="2086" y="268"/>
                  </a:cubicBezTo>
                  <a:cubicBezTo>
                    <a:pt x="1604" y="301"/>
                    <a:pt x="1122" y="323"/>
                    <a:pt x="646" y="361"/>
                  </a:cubicBezTo>
                  <a:lnTo>
                    <a:pt x="33" y="422"/>
                  </a:lnTo>
                  <a:cubicBezTo>
                    <a:pt x="17" y="460"/>
                    <a:pt x="11" y="498"/>
                    <a:pt x="0" y="542"/>
                  </a:cubicBezTo>
                  <a:cubicBezTo>
                    <a:pt x="11" y="537"/>
                    <a:pt x="28" y="537"/>
                    <a:pt x="39" y="537"/>
                  </a:cubicBezTo>
                  <a:cubicBezTo>
                    <a:pt x="416" y="493"/>
                    <a:pt x="799" y="460"/>
                    <a:pt x="1172" y="427"/>
                  </a:cubicBezTo>
                  <a:cubicBezTo>
                    <a:pt x="1467" y="405"/>
                    <a:pt x="1768" y="389"/>
                    <a:pt x="2069" y="378"/>
                  </a:cubicBezTo>
                  <a:cubicBezTo>
                    <a:pt x="2535" y="350"/>
                    <a:pt x="2994" y="318"/>
                    <a:pt x="3454" y="268"/>
                  </a:cubicBezTo>
                  <a:cubicBezTo>
                    <a:pt x="3783" y="236"/>
                    <a:pt x="4111" y="186"/>
                    <a:pt x="4439" y="137"/>
                  </a:cubicBezTo>
                  <a:cubicBezTo>
                    <a:pt x="4521" y="132"/>
                    <a:pt x="4598" y="115"/>
                    <a:pt x="4669" y="110"/>
                  </a:cubicBezTo>
                  <a:cubicBezTo>
                    <a:pt x="4669" y="77"/>
                    <a:pt x="4664" y="33"/>
                    <a:pt x="465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263606" y="3125907"/>
              <a:ext cx="377158" cy="317000"/>
            </a:xfrm>
            <a:custGeom>
              <a:avLst/>
              <a:gdLst/>
              <a:ahLst/>
              <a:cxnLst/>
              <a:rect l="l" t="t" r="r" b="b"/>
              <a:pathLst>
                <a:path w="5398" h="4537" extrusionOk="0">
                  <a:moveTo>
                    <a:pt x="2347" y="0"/>
                  </a:moveTo>
                  <a:cubicBezTo>
                    <a:pt x="2115" y="0"/>
                    <a:pt x="1883" y="20"/>
                    <a:pt x="1654" y="59"/>
                  </a:cubicBezTo>
                  <a:cubicBezTo>
                    <a:pt x="1413" y="102"/>
                    <a:pt x="1183" y="179"/>
                    <a:pt x="964" y="283"/>
                  </a:cubicBezTo>
                  <a:cubicBezTo>
                    <a:pt x="937" y="343"/>
                    <a:pt x="909" y="398"/>
                    <a:pt x="882" y="453"/>
                  </a:cubicBezTo>
                  <a:cubicBezTo>
                    <a:pt x="1134" y="316"/>
                    <a:pt x="1413" y="228"/>
                    <a:pt x="1697" y="163"/>
                  </a:cubicBezTo>
                  <a:cubicBezTo>
                    <a:pt x="1889" y="131"/>
                    <a:pt x="2082" y="116"/>
                    <a:pt x="2275" y="116"/>
                  </a:cubicBezTo>
                  <a:cubicBezTo>
                    <a:pt x="2716" y="116"/>
                    <a:pt x="3156" y="196"/>
                    <a:pt x="3575" y="349"/>
                  </a:cubicBezTo>
                  <a:cubicBezTo>
                    <a:pt x="4035" y="507"/>
                    <a:pt x="4434" y="776"/>
                    <a:pt x="4741" y="1164"/>
                  </a:cubicBezTo>
                  <a:cubicBezTo>
                    <a:pt x="5097" y="1608"/>
                    <a:pt x="5310" y="2363"/>
                    <a:pt x="5146" y="2921"/>
                  </a:cubicBezTo>
                  <a:cubicBezTo>
                    <a:pt x="4982" y="3430"/>
                    <a:pt x="4631" y="3852"/>
                    <a:pt x="4177" y="4109"/>
                  </a:cubicBezTo>
                  <a:cubicBezTo>
                    <a:pt x="3792" y="4316"/>
                    <a:pt x="3359" y="4432"/>
                    <a:pt x="2927" y="4432"/>
                  </a:cubicBezTo>
                  <a:cubicBezTo>
                    <a:pt x="2775" y="4432"/>
                    <a:pt x="2624" y="4418"/>
                    <a:pt x="2475" y="4388"/>
                  </a:cubicBezTo>
                  <a:cubicBezTo>
                    <a:pt x="2119" y="4312"/>
                    <a:pt x="1763" y="4180"/>
                    <a:pt x="1468" y="3950"/>
                  </a:cubicBezTo>
                  <a:cubicBezTo>
                    <a:pt x="1188" y="3731"/>
                    <a:pt x="915" y="3502"/>
                    <a:pt x="690" y="3222"/>
                  </a:cubicBezTo>
                  <a:cubicBezTo>
                    <a:pt x="592" y="3102"/>
                    <a:pt x="510" y="2971"/>
                    <a:pt x="422" y="2839"/>
                  </a:cubicBezTo>
                  <a:cubicBezTo>
                    <a:pt x="291" y="2642"/>
                    <a:pt x="154" y="2451"/>
                    <a:pt x="55" y="2237"/>
                  </a:cubicBezTo>
                  <a:cubicBezTo>
                    <a:pt x="33" y="2281"/>
                    <a:pt x="17" y="2319"/>
                    <a:pt x="1" y="2368"/>
                  </a:cubicBezTo>
                  <a:lnTo>
                    <a:pt x="39" y="2451"/>
                  </a:lnTo>
                  <a:cubicBezTo>
                    <a:pt x="165" y="2664"/>
                    <a:pt x="302" y="2861"/>
                    <a:pt x="428" y="3058"/>
                  </a:cubicBezTo>
                  <a:cubicBezTo>
                    <a:pt x="521" y="3206"/>
                    <a:pt x="619" y="3332"/>
                    <a:pt x="740" y="3458"/>
                  </a:cubicBezTo>
                  <a:cubicBezTo>
                    <a:pt x="882" y="3622"/>
                    <a:pt x="1052" y="3759"/>
                    <a:pt x="1216" y="3890"/>
                  </a:cubicBezTo>
                  <a:cubicBezTo>
                    <a:pt x="1353" y="4000"/>
                    <a:pt x="1495" y="4109"/>
                    <a:pt x="1648" y="4191"/>
                  </a:cubicBezTo>
                  <a:cubicBezTo>
                    <a:pt x="2053" y="4410"/>
                    <a:pt x="2502" y="4531"/>
                    <a:pt x="2962" y="4536"/>
                  </a:cubicBezTo>
                  <a:cubicBezTo>
                    <a:pt x="3460" y="4531"/>
                    <a:pt x="3958" y="4394"/>
                    <a:pt x="4380" y="4115"/>
                  </a:cubicBezTo>
                  <a:cubicBezTo>
                    <a:pt x="4741" y="3874"/>
                    <a:pt x="5014" y="3512"/>
                    <a:pt x="5179" y="3102"/>
                  </a:cubicBezTo>
                  <a:cubicBezTo>
                    <a:pt x="5398" y="2604"/>
                    <a:pt x="5310" y="1958"/>
                    <a:pt x="5075" y="1482"/>
                  </a:cubicBezTo>
                  <a:cubicBezTo>
                    <a:pt x="4900" y="1104"/>
                    <a:pt x="4588" y="803"/>
                    <a:pt x="4259" y="557"/>
                  </a:cubicBezTo>
                  <a:cubicBezTo>
                    <a:pt x="4007" y="371"/>
                    <a:pt x="3723" y="256"/>
                    <a:pt x="3427" y="157"/>
                  </a:cubicBezTo>
                  <a:cubicBezTo>
                    <a:pt x="3076" y="50"/>
                    <a:pt x="2712" y="0"/>
                    <a:pt x="234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1572944">
              <a:off x="5285221" y="3276864"/>
              <a:ext cx="326290" cy="37939"/>
            </a:xfrm>
            <a:custGeom>
              <a:avLst/>
              <a:gdLst/>
              <a:ahLst/>
              <a:cxnLst/>
              <a:rect l="l" t="t" r="r" b="b"/>
              <a:pathLst>
                <a:path w="4670" h="543" extrusionOk="0">
                  <a:moveTo>
                    <a:pt x="4658" y="0"/>
                  </a:moveTo>
                  <a:cubicBezTo>
                    <a:pt x="4204" y="60"/>
                    <a:pt x="3750" y="132"/>
                    <a:pt x="3295" y="159"/>
                  </a:cubicBezTo>
                  <a:cubicBezTo>
                    <a:pt x="2890" y="197"/>
                    <a:pt x="2491" y="241"/>
                    <a:pt x="2086" y="268"/>
                  </a:cubicBezTo>
                  <a:cubicBezTo>
                    <a:pt x="1604" y="301"/>
                    <a:pt x="1122" y="323"/>
                    <a:pt x="646" y="361"/>
                  </a:cubicBezTo>
                  <a:lnTo>
                    <a:pt x="33" y="422"/>
                  </a:lnTo>
                  <a:cubicBezTo>
                    <a:pt x="17" y="460"/>
                    <a:pt x="11" y="498"/>
                    <a:pt x="0" y="542"/>
                  </a:cubicBezTo>
                  <a:cubicBezTo>
                    <a:pt x="11" y="537"/>
                    <a:pt x="28" y="537"/>
                    <a:pt x="39" y="537"/>
                  </a:cubicBezTo>
                  <a:cubicBezTo>
                    <a:pt x="416" y="493"/>
                    <a:pt x="799" y="460"/>
                    <a:pt x="1172" y="427"/>
                  </a:cubicBezTo>
                  <a:cubicBezTo>
                    <a:pt x="1467" y="405"/>
                    <a:pt x="1768" y="389"/>
                    <a:pt x="2069" y="378"/>
                  </a:cubicBezTo>
                  <a:cubicBezTo>
                    <a:pt x="2535" y="350"/>
                    <a:pt x="2994" y="318"/>
                    <a:pt x="3454" y="268"/>
                  </a:cubicBezTo>
                  <a:cubicBezTo>
                    <a:pt x="3783" y="236"/>
                    <a:pt x="4111" y="186"/>
                    <a:pt x="4439" y="137"/>
                  </a:cubicBezTo>
                  <a:cubicBezTo>
                    <a:pt x="4521" y="132"/>
                    <a:pt x="4598" y="115"/>
                    <a:pt x="4669" y="110"/>
                  </a:cubicBezTo>
                  <a:cubicBezTo>
                    <a:pt x="4669" y="77"/>
                    <a:pt x="4664" y="33"/>
                    <a:pt x="465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1058943">
              <a:off x="5391825" y="3152463"/>
              <a:ext cx="158728" cy="131672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1155552">
              <a:off x="5492738" y="3208976"/>
              <a:ext cx="115226" cy="102299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-8337643" flipH="1">
              <a:off x="5265500" y="3256867"/>
              <a:ext cx="129349" cy="109031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-9345424" flipH="1">
              <a:off x="5337445" y="3292088"/>
              <a:ext cx="144025" cy="110313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-9433892" flipH="1">
              <a:off x="5436720" y="3325943"/>
              <a:ext cx="104847" cy="85413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308550" y="3508977"/>
              <a:ext cx="100750" cy="88123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5004825">
              <a:off x="5326085" y="3609165"/>
              <a:ext cx="100751" cy="88125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910274" y="2949835"/>
              <a:ext cx="283393" cy="434941"/>
            </a:xfrm>
            <a:custGeom>
              <a:avLst/>
              <a:gdLst/>
              <a:ahLst/>
              <a:cxnLst/>
              <a:rect l="l" t="t" r="r" b="b"/>
              <a:pathLst>
                <a:path w="4056" h="6225" extrusionOk="0">
                  <a:moveTo>
                    <a:pt x="77" y="1"/>
                  </a:moveTo>
                  <a:cubicBezTo>
                    <a:pt x="49" y="28"/>
                    <a:pt x="27" y="55"/>
                    <a:pt x="0" y="83"/>
                  </a:cubicBezTo>
                  <a:cubicBezTo>
                    <a:pt x="22" y="105"/>
                    <a:pt x="33" y="132"/>
                    <a:pt x="49" y="154"/>
                  </a:cubicBezTo>
                  <a:cubicBezTo>
                    <a:pt x="246" y="460"/>
                    <a:pt x="438" y="778"/>
                    <a:pt x="635" y="1084"/>
                  </a:cubicBezTo>
                  <a:cubicBezTo>
                    <a:pt x="876" y="1467"/>
                    <a:pt x="1095" y="1856"/>
                    <a:pt x="1336" y="2239"/>
                  </a:cubicBezTo>
                  <a:cubicBezTo>
                    <a:pt x="1773" y="2951"/>
                    <a:pt x="2244" y="3630"/>
                    <a:pt x="2693" y="4325"/>
                  </a:cubicBezTo>
                  <a:cubicBezTo>
                    <a:pt x="2857" y="4582"/>
                    <a:pt x="3038" y="4828"/>
                    <a:pt x="3213" y="5080"/>
                  </a:cubicBezTo>
                  <a:cubicBezTo>
                    <a:pt x="3470" y="5469"/>
                    <a:pt x="3744" y="5846"/>
                    <a:pt x="4018" y="6224"/>
                  </a:cubicBezTo>
                  <a:cubicBezTo>
                    <a:pt x="4029" y="6186"/>
                    <a:pt x="4045" y="6147"/>
                    <a:pt x="4056" y="6115"/>
                  </a:cubicBezTo>
                  <a:cubicBezTo>
                    <a:pt x="3952" y="5972"/>
                    <a:pt x="3842" y="5824"/>
                    <a:pt x="3733" y="5660"/>
                  </a:cubicBezTo>
                  <a:cubicBezTo>
                    <a:pt x="3284" y="4992"/>
                    <a:pt x="2835" y="4325"/>
                    <a:pt x="2387" y="3657"/>
                  </a:cubicBezTo>
                  <a:cubicBezTo>
                    <a:pt x="1916" y="2973"/>
                    <a:pt x="1483" y="2261"/>
                    <a:pt x="1035" y="1555"/>
                  </a:cubicBezTo>
                  <a:cubicBezTo>
                    <a:pt x="717" y="1035"/>
                    <a:pt x="411" y="515"/>
                    <a:pt x="77" y="12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002432" y="2635420"/>
              <a:ext cx="697652" cy="1873704"/>
            </a:xfrm>
            <a:custGeom>
              <a:avLst/>
              <a:gdLst/>
              <a:ahLst/>
              <a:cxnLst/>
              <a:rect l="l" t="t" r="r" b="b"/>
              <a:pathLst>
                <a:path w="9985" h="26817" extrusionOk="0">
                  <a:moveTo>
                    <a:pt x="4840" y="1"/>
                  </a:moveTo>
                  <a:cubicBezTo>
                    <a:pt x="4737" y="1"/>
                    <a:pt x="4643" y="53"/>
                    <a:pt x="4549" y="100"/>
                  </a:cubicBezTo>
                  <a:cubicBezTo>
                    <a:pt x="4417" y="165"/>
                    <a:pt x="4319" y="280"/>
                    <a:pt x="4215" y="390"/>
                  </a:cubicBezTo>
                  <a:cubicBezTo>
                    <a:pt x="4023" y="603"/>
                    <a:pt x="3854" y="850"/>
                    <a:pt x="3750" y="1123"/>
                  </a:cubicBezTo>
                  <a:cubicBezTo>
                    <a:pt x="3706" y="1211"/>
                    <a:pt x="3678" y="1304"/>
                    <a:pt x="3662" y="1397"/>
                  </a:cubicBezTo>
                  <a:cubicBezTo>
                    <a:pt x="3651" y="1397"/>
                    <a:pt x="3651" y="1403"/>
                    <a:pt x="3651" y="1413"/>
                  </a:cubicBezTo>
                  <a:cubicBezTo>
                    <a:pt x="3646" y="1419"/>
                    <a:pt x="3646" y="1424"/>
                    <a:pt x="3646" y="1430"/>
                  </a:cubicBezTo>
                  <a:cubicBezTo>
                    <a:pt x="3646" y="1446"/>
                    <a:pt x="3640" y="1452"/>
                    <a:pt x="3640" y="1457"/>
                  </a:cubicBezTo>
                  <a:cubicBezTo>
                    <a:pt x="3640" y="1474"/>
                    <a:pt x="3635" y="1496"/>
                    <a:pt x="3635" y="1507"/>
                  </a:cubicBezTo>
                  <a:cubicBezTo>
                    <a:pt x="3624" y="1512"/>
                    <a:pt x="3624" y="1523"/>
                    <a:pt x="3624" y="1528"/>
                  </a:cubicBezTo>
                  <a:cubicBezTo>
                    <a:pt x="3624" y="1534"/>
                    <a:pt x="3618" y="1550"/>
                    <a:pt x="3618" y="1561"/>
                  </a:cubicBezTo>
                  <a:cubicBezTo>
                    <a:pt x="3613" y="1578"/>
                    <a:pt x="3613" y="1583"/>
                    <a:pt x="3613" y="1589"/>
                  </a:cubicBezTo>
                  <a:cubicBezTo>
                    <a:pt x="3591" y="1698"/>
                    <a:pt x="3580" y="1802"/>
                    <a:pt x="3569" y="1906"/>
                  </a:cubicBezTo>
                  <a:cubicBezTo>
                    <a:pt x="3542" y="2289"/>
                    <a:pt x="3624" y="2661"/>
                    <a:pt x="3777" y="3012"/>
                  </a:cubicBezTo>
                  <a:cubicBezTo>
                    <a:pt x="3854" y="3192"/>
                    <a:pt x="3969" y="3340"/>
                    <a:pt x="4078" y="3493"/>
                  </a:cubicBezTo>
                  <a:cubicBezTo>
                    <a:pt x="4324" y="3827"/>
                    <a:pt x="4636" y="4096"/>
                    <a:pt x="5003" y="4287"/>
                  </a:cubicBezTo>
                  <a:cubicBezTo>
                    <a:pt x="5118" y="4347"/>
                    <a:pt x="5233" y="4397"/>
                    <a:pt x="5359" y="4435"/>
                  </a:cubicBezTo>
                  <a:lnTo>
                    <a:pt x="5364" y="4435"/>
                  </a:lnTo>
                  <a:cubicBezTo>
                    <a:pt x="5364" y="4435"/>
                    <a:pt x="5370" y="4440"/>
                    <a:pt x="5375" y="4440"/>
                  </a:cubicBezTo>
                  <a:cubicBezTo>
                    <a:pt x="5386" y="4451"/>
                    <a:pt x="5386" y="4451"/>
                    <a:pt x="5392" y="4451"/>
                  </a:cubicBezTo>
                  <a:cubicBezTo>
                    <a:pt x="5397" y="4457"/>
                    <a:pt x="5397" y="4457"/>
                    <a:pt x="5403" y="4457"/>
                  </a:cubicBezTo>
                  <a:cubicBezTo>
                    <a:pt x="5414" y="4457"/>
                    <a:pt x="5425" y="4462"/>
                    <a:pt x="5430" y="4462"/>
                  </a:cubicBezTo>
                  <a:cubicBezTo>
                    <a:pt x="5441" y="4462"/>
                    <a:pt x="5452" y="4468"/>
                    <a:pt x="5457" y="4468"/>
                  </a:cubicBezTo>
                  <a:cubicBezTo>
                    <a:pt x="5452" y="4479"/>
                    <a:pt x="5452" y="4484"/>
                    <a:pt x="5446" y="4490"/>
                  </a:cubicBezTo>
                  <a:cubicBezTo>
                    <a:pt x="5430" y="4522"/>
                    <a:pt x="5419" y="4550"/>
                    <a:pt x="5403" y="4577"/>
                  </a:cubicBezTo>
                  <a:cubicBezTo>
                    <a:pt x="4932" y="5497"/>
                    <a:pt x="4510" y="6433"/>
                    <a:pt x="4105" y="7385"/>
                  </a:cubicBezTo>
                  <a:cubicBezTo>
                    <a:pt x="3799" y="8102"/>
                    <a:pt x="3454" y="8786"/>
                    <a:pt x="3175" y="9514"/>
                  </a:cubicBezTo>
                  <a:cubicBezTo>
                    <a:pt x="3158" y="9558"/>
                    <a:pt x="3142" y="9602"/>
                    <a:pt x="3126" y="9640"/>
                  </a:cubicBezTo>
                  <a:lnTo>
                    <a:pt x="3087" y="9744"/>
                  </a:lnTo>
                  <a:cubicBezTo>
                    <a:pt x="3076" y="9772"/>
                    <a:pt x="3065" y="9794"/>
                    <a:pt x="3060" y="9821"/>
                  </a:cubicBezTo>
                  <a:cubicBezTo>
                    <a:pt x="3049" y="9832"/>
                    <a:pt x="3043" y="9854"/>
                    <a:pt x="3038" y="9876"/>
                  </a:cubicBezTo>
                  <a:cubicBezTo>
                    <a:pt x="2950" y="10116"/>
                    <a:pt x="2857" y="10363"/>
                    <a:pt x="2770" y="10598"/>
                  </a:cubicBezTo>
                  <a:cubicBezTo>
                    <a:pt x="2759" y="10636"/>
                    <a:pt x="2742" y="10675"/>
                    <a:pt x="2731" y="10708"/>
                  </a:cubicBezTo>
                  <a:cubicBezTo>
                    <a:pt x="2660" y="10888"/>
                    <a:pt x="2600" y="11074"/>
                    <a:pt x="2540" y="11250"/>
                  </a:cubicBezTo>
                  <a:cubicBezTo>
                    <a:pt x="2523" y="11282"/>
                    <a:pt x="2518" y="11310"/>
                    <a:pt x="2502" y="11348"/>
                  </a:cubicBezTo>
                  <a:cubicBezTo>
                    <a:pt x="2502" y="11354"/>
                    <a:pt x="2496" y="11359"/>
                    <a:pt x="2496" y="11364"/>
                  </a:cubicBezTo>
                  <a:cubicBezTo>
                    <a:pt x="2288" y="11983"/>
                    <a:pt x="2086" y="12596"/>
                    <a:pt x="1894" y="13220"/>
                  </a:cubicBezTo>
                  <a:cubicBezTo>
                    <a:pt x="1659" y="14057"/>
                    <a:pt x="1412" y="14895"/>
                    <a:pt x="1193" y="15743"/>
                  </a:cubicBezTo>
                  <a:lnTo>
                    <a:pt x="1193" y="15749"/>
                  </a:lnTo>
                  <a:lnTo>
                    <a:pt x="1172" y="15836"/>
                  </a:lnTo>
                  <a:cubicBezTo>
                    <a:pt x="1166" y="15869"/>
                    <a:pt x="1155" y="15897"/>
                    <a:pt x="1150" y="15924"/>
                  </a:cubicBezTo>
                  <a:cubicBezTo>
                    <a:pt x="1139" y="15973"/>
                    <a:pt x="1122" y="16022"/>
                    <a:pt x="1111" y="16072"/>
                  </a:cubicBezTo>
                  <a:cubicBezTo>
                    <a:pt x="1068" y="16230"/>
                    <a:pt x="1035" y="16384"/>
                    <a:pt x="1002" y="16532"/>
                  </a:cubicBezTo>
                  <a:cubicBezTo>
                    <a:pt x="991" y="16564"/>
                    <a:pt x="980" y="16608"/>
                    <a:pt x="974" y="16646"/>
                  </a:cubicBezTo>
                  <a:cubicBezTo>
                    <a:pt x="947" y="16778"/>
                    <a:pt x="909" y="16915"/>
                    <a:pt x="881" y="17046"/>
                  </a:cubicBezTo>
                  <a:cubicBezTo>
                    <a:pt x="876" y="17084"/>
                    <a:pt x="865" y="17123"/>
                    <a:pt x="854" y="17161"/>
                  </a:cubicBezTo>
                  <a:cubicBezTo>
                    <a:pt x="679" y="17933"/>
                    <a:pt x="520" y="18716"/>
                    <a:pt x="405" y="19504"/>
                  </a:cubicBezTo>
                  <a:cubicBezTo>
                    <a:pt x="323" y="20035"/>
                    <a:pt x="241" y="20571"/>
                    <a:pt x="186" y="21107"/>
                  </a:cubicBezTo>
                  <a:cubicBezTo>
                    <a:pt x="137" y="21671"/>
                    <a:pt x="110" y="22224"/>
                    <a:pt x="82" y="22788"/>
                  </a:cubicBezTo>
                  <a:cubicBezTo>
                    <a:pt x="33" y="23779"/>
                    <a:pt x="0" y="24775"/>
                    <a:pt x="60" y="25771"/>
                  </a:cubicBezTo>
                  <a:cubicBezTo>
                    <a:pt x="82" y="26110"/>
                    <a:pt x="115" y="26461"/>
                    <a:pt x="170" y="26795"/>
                  </a:cubicBezTo>
                  <a:cubicBezTo>
                    <a:pt x="350" y="26800"/>
                    <a:pt x="537" y="26811"/>
                    <a:pt x="712" y="26816"/>
                  </a:cubicBezTo>
                  <a:cubicBezTo>
                    <a:pt x="608" y="26182"/>
                    <a:pt x="564" y="25536"/>
                    <a:pt x="526" y="24895"/>
                  </a:cubicBezTo>
                  <a:cubicBezTo>
                    <a:pt x="471" y="24047"/>
                    <a:pt x="471" y="23187"/>
                    <a:pt x="526" y="22339"/>
                  </a:cubicBezTo>
                  <a:cubicBezTo>
                    <a:pt x="564" y="21737"/>
                    <a:pt x="630" y="21135"/>
                    <a:pt x="717" y="20544"/>
                  </a:cubicBezTo>
                  <a:cubicBezTo>
                    <a:pt x="717" y="20505"/>
                    <a:pt x="728" y="20467"/>
                    <a:pt x="734" y="20434"/>
                  </a:cubicBezTo>
                  <a:cubicBezTo>
                    <a:pt x="756" y="20275"/>
                    <a:pt x="783" y="20111"/>
                    <a:pt x="810" y="19953"/>
                  </a:cubicBezTo>
                  <a:cubicBezTo>
                    <a:pt x="816" y="19914"/>
                    <a:pt x="821" y="19865"/>
                    <a:pt x="827" y="19821"/>
                  </a:cubicBezTo>
                  <a:lnTo>
                    <a:pt x="827" y="19805"/>
                  </a:lnTo>
                  <a:cubicBezTo>
                    <a:pt x="892" y="19449"/>
                    <a:pt x="953" y="19093"/>
                    <a:pt x="1029" y="18743"/>
                  </a:cubicBezTo>
                  <a:cubicBezTo>
                    <a:pt x="1040" y="18666"/>
                    <a:pt x="1062" y="18584"/>
                    <a:pt x="1073" y="18508"/>
                  </a:cubicBezTo>
                  <a:cubicBezTo>
                    <a:pt x="1199" y="17922"/>
                    <a:pt x="1336" y="17342"/>
                    <a:pt x="1473" y="16756"/>
                  </a:cubicBezTo>
                  <a:cubicBezTo>
                    <a:pt x="1686" y="15875"/>
                    <a:pt x="1921" y="14999"/>
                    <a:pt x="2157" y="14123"/>
                  </a:cubicBezTo>
                  <a:cubicBezTo>
                    <a:pt x="2168" y="14090"/>
                    <a:pt x="2179" y="14047"/>
                    <a:pt x="2190" y="14008"/>
                  </a:cubicBezTo>
                  <a:cubicBezTo>
                    <a:pt x="2222" y="13893"/>
                    <a:pt x="2261" y="13773"/>
                    <a:pt x="2288" y="13658"/>
                  </a:cubicBezTo>
                  <a:cubicBezTo>
                    <a:pt x="2348" y="13433"/>
                    <a:pt x="2409" y="13215"/>
                    <a:pt x="2469" y="12990"/>
                  </a:cubicBezTo>
                  <a:cubicBezTo>
                    <a:pt x="2480" y="12952"/>
                    <a:pt x="2491" y="12919"/>
                    <a:pt x="2496" y="12886"/>
                  </a:cubicBezTo>
                  <a:cubicBezTo>
                    <a:pt x="2507" y="12853"/>
                    <a:pt x="2518" y="12815"/>
                    <a:pt x="2523" y="12782"/>
                  </a:cubicBezTo>
                  <a:cubicBezTo>
                    <a:pt x="2589" y="12558"/>
                    <a:pt x="2660" y="12333"/>
                    <a:pt x="2731" y="12103"/>
                  </a:cubicBezTo>
                  <a:cubicBezTo>
                    <a:pt x="2989" y="11271"/>
                    <a:pt x="3328" y="10456"/>
                    <a:pt x="3646" y="9640"/>
                  </a:cubicBezTo>
                  <a:cubicBezTo>
                    <a:pt x="3684" y="9558"/>
                    <a:pt x="3717" y="9471"/>
                    <a:pt x="3750" y="9383"/>
                  </a:cubicBezTo>
                  <a:cubicBezTo>
                    <a:pt x="3771" y="9339"/>
                    <a:pt x="3782" y="9295"/>
                    <a:pt x="3804" y="9252"/>
                  </a:cubicBezTo>
                  <a:cubicBezTo>
                    <a:pt x="3886" y="9049"/>
                    <a:pt x="3969" y="8847"/>
                    <a:pt x="4056" y="8650"/>
                  </a:cubicBezTo>
                  <a:cubicBezTo>
                    <a:pt x="4067" y="8650"/>
                    <a:pt x="4067" y="8644"/>
                    <a:pt x="4067" y="8644"/>
                  </a:cubicBezTo>
                  <a:cubicBezTo>
                    <a:pt x="4073" y="8622"/>
                    <a:pt x="4078" y="8611"/>
                    <a:pt x="4083" y="8595"/>
                  </a:cubicBezTo>
                  <a:cubicBezTo>
                    <a:pt x="4100" y="8573"/>
                    <a:pt x="4105" y="8562"/>
                    <a:pt x="4111" y="8540"/>
                  </a:cubicBezTo>
                  <a:cubicBezTo>
                    <a:pt x="4160" y="8431"/>
                    <a:pt x="4215" y="8316"/>
                    <a:pt x="4270" y="8206"/>
                  </a:cubicBezTo>
                  <a:cubicBezTo>
                    <a:pt x="4385" y="7960"/>
                    <a:pt x="4510" y="7714"/>
                    <a:pt x="4631" y="7467"/>
                  </a:cubicBezTo>
                  <a:cubicBezTo>
                    <a:pt x="4642" y="7467"/>
                    <a:pt x="4642" y="7462"/>
                    <a:pt x="4642" y="7462"/>
                  </a:cubicBezTo>
                  <a:cubicBezTo>
                    <a:pt x="4658" y="7418"/>
                    <a:pt x="4686" y="7369"/>
                    <a:pt x="4707" y="7325"/>
                  </a:cubicBezTo>
                  <a:cubicBezTo>
                    <a:pt x="4707" y="7314"/>
                    <a:pt x="4713" y="7309"/>
                    <a:pt x="4713" y="7303"/>
                  </a:cubicBezTo>
                  <a:cubicBezTo>
                    <a:pt x="5134" y="6466"/>
                    <a:pt x="5561" y="5645"/>
                    <a:pt x="5999" y="4824"/>
                  </a:cubicBezTo>
                  <a:cubicBezTo>
                    <a:pt x="6027" y="4769"/>
                    <a:pt x="6054" y="4725"/>
                    <a:pt x="6081" y="4676"/>
                  </a:cubicBezTo>
                  <a:lnTo>
                    <a:pt x="6081" y="4681"/>
                  </a:lnTo>
                  <a:cubicBezTo>
                    <a:pt x="6081" y="4709"/>
                    <a:pt x="6092" y="4736"/>
                    <a:pt x="6092" y="4763"/>
                  </a:cubicBezTo>
                  <a:lnTo>
                    <a:pt x="6092" y="4785"/>
                  </a:lnTo>
                  <a:lnTo>
                    <a:pt x="6092" y="4791"/>
                  </a:lnTo>
                  <a:lnTo>
                    <a:pt x="6092" y="4807"/>
                  </a:lnTo>
                  <a:cubicBezTo>
                    <a:pt x="6092" y="4824"/>
                    <a:pt x="6092" y="4845"/>
                    <a:pt x="6098" y="4867"/>
                  </a:cubicBezTo>
                  <a:cubicBezTo>
                    <a:pt x="6103" y="4917"/>
                    <a:pt x="6120" y="4955"/>
                    <a:pt x="6131" y="5004"/>
                  </a:cubicBezTo>
                  <a:cubicBezTo>
                    <a:pt x="6229" y="5305"/>
                    <a:pt x="6492" y="5508"/>
                    <a:pt x="6766" y="5628"/>
                  </a:cubicBezTo>
                  <a:cubicBezTo>
                    <a:pt x="6957" y="5710"/>
                    <a:pt x="7171" y="5776"/>
                    <a:pt x="7384" y="5792"/>
                  </a:cubicBezTo>
                  <a:cubicBezTo>
                    <a:pt x="7416" y="5794"/>
                    <a:pt x="7449" y="5795"/>
                    <a:pt x="7481" y="5795"/>
                  </a:cubicBezTo>
                  <a:cubicBezTo>
                    <a:pt x="8048" y="5795"/>
                    <a:pt x="8593" y="5527"/>
                    <a:pt x="9054" y="5196"/>
                  </a:cubicBezTo>
                  <a:cubicBezTo>
                    <a:pt x="9081" y="5174"/>
                    <a:pt x="9103" y="5163"/>
                    <a:pt x="9119" y="5141"/>
                  </a:cubicBezTo>
                  <a:cubicBezTo>
                    <a:pt x="9130" y="5136"/>
                    <a:pt x="9141" y="5125"/>
                    <a:pt x="9147" y="5119"/>
                  </a:cubicBezTo>
                  <a:cubicBezTo>
                    <a:pt x="9158" y="5119"/>
                    <a:pt x="9163" y="5114"/>
                    <a:pt x="9168" y="5108"/>
                  </a:cubicBezTo>
                  <a:cubicBezTo>
                    <a:pt x="9168" y="5097"/>
                    <a:pt x="9174" y="5097"/>
                    <a:pt x="9185" y="5092"/>
                  </a:cubicBezTo>
                  <a:cubicBezTo>
                    <a:pt x="9201" y="5070"/>
                    <a:pt x="9218" y="5059"/>
                    <a:pt x="9240" y="5042"/>
                  </a:cubicBezTo>
                  <a:cubicBezTo>
                    <a:pt x="9546" y="4780"/>
                    <a:pt x="9749" y="4495"/>
                    <a:pt x="9886" y="4068"/>
                  </a:cubicBezTo>
                  <a:cubicBezTo>
                    <a:pt x="9962" y="3805"/>
                    <a:pt x="9984" y="3510"/>
                    <a:pt x="9907" y="3247"/>
                  </a:cubicBezTo>
                  <a:cubicBezTo>
                    <a:pt x="9831" y="3012"/>
                    <a:pt x="9721" y="2787"/>
                    <a:pt x="9601" y="2607"/>
                  </a:cubicBezTo>
                  <a:cubicBezTo>
                    <a:pt x="9413" y="2423"/>
                    <a:pt x="9163" y="2344"/>
                    <a:pt x="8913" y="2344"/>
                  </a:cubicBezTo>
                  <a:cubicBezTo>
                    <a:pt x="8776" y="2344"/>
                    <a:pt x="8639" y="2367"/>
                    <a:pt x="8512" y="2410"/>
                  </a:cubicBezTo>
                  <a:cubicBezTo>
                    <a:pt x="8451" y="2596"/>
                    <a:pt x="8375" y="2782"/>
                    <a:pt x="8265" y="2946"/>
                  </a:cubicBezTo>
                  <a:cubicBezTo>
                    <a:pt x="8143" y="3129"/>
                    <a:pt x="7894" y="3506"/>
                    <a:pt x="7648" y="3506"/>
                  </a:cubicBezTo>
                  <a:cubicBezTo>
                    <a:pt x="7630" y="3506"/>
                    <a:pt x="7611" y="3504"/>
                    <a:pt x="7592" y="3499"/>
                  </a:cubicBezTo>
                  <a:cubicBezTo>
                    <a:pt x="7411" y="3439"/>
                    <a:pt x="7466" y="3181"/>
                    <a:pt x="7532" y="3045"/>
                  </a:cubicBezTo>
                  <a:cubicBezTo>
                    <a:pt x="7712" y="2678"/>
                    <a:pt x="8074" y="2453"/>
                    <a:pt x="8435" y="2317"/>
                  </a:cubicBezTo>
                  <a:cubicBezTo>
                    <a:pt x="8512" y="2098"/>
                    <a:pt x="8517" y="1868"/>
                    <a:pt x="8495" y="1643"/>
                  </a:cubicBezTo>
                  <a:cubicBezTo>
                    <a:pt x="8484" y="1413"/>
                    <a:pt x="8408" y="1184"/>
                    <a:pt x="8287" y="987"/>
                  </a:cubicBezTo>
                  <a:cubicBezTo>
                    <a:pt x="8052" y="609"/>
                    <a:pt x="7630" y="384"/>
                    <a:pt x="7209" y="352"/>
                  </a:cubicBezTo>
                  <a:cubicBezTo>
                    <a:pt x="7173" y="348"/>
                    <a:pt x="7137" y="346"/>
                    <a:pt x="7101" y="346"/>
                  </a:cubicBezTo>
                  <a:cubicBezTo>
                    <a:pt x="6913" y="346"/>
                    <a:pt x="6727" y="392"/>
                    <a:pt x="6552" y="461"/>
                  </a:cubicBezTo>
                  <a:cubicBezTo>
                    <a:pt x="6196" y="592"/>
                    <a:pt x="5879" y="817"/>
                    <a:pt x="5638" y="1123"/>
                  </a:cubicBezTo>
                  <a:cubicBezTo>
                    <a:pt x="5671" y="1446"/>
                    <a:pt x="5649" y="1851"/>
                    <a:pt x="5523" y="2141"/>
                  </a:cubicBezTo>
                  <a:cubicBezTo>
                    <a:pt x="5470" y="2214"/>
                    <a:pt x="5420" y="2244"/>
                    <a:pt x="5377" y="2244"/>
                  </a:cubicBezTo>
                  <a:cubicBezTo>
                    <a:pt x="5300" y="2244"/>
                    <a:pt x="5245" y="2146"/>
                    <a:pt x="5238" y="2016"/>
                  </a:cubicBezTo>
                  <a:cubicBezTo>
                    <a:pt x="5211" y="1660"/>
                    <a:pt x="5315" y="1364"/>
                    <a:pt x="5529" y="1091"/>
                  </a:cubicBezTo>
                  <a:cubicBezTo>
                    <a:pt x="5485" y="762"/>
                    <a:pt x="5419" y="483"/>
                    <a:pt x="5206" y="226"/>
                  </a:cubicBezTo>
                  <a:cubicBezTo>
                    <a:pt x="5118" y="116"/>
                    <a:pt x="5003" y="18"/>
                    <a:pt x="4855" y="1"/>
                  </a:cubicBezTo>
                  <a:cubicBezTo>
                    <a:pt x="4850" y="1"/>
                    <a:pt x="4845" y="1"/>
                    <a:pt x="48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9"/>
          <p:cNvSpPr/>
          <p:nvPr/>
        </p:nvSpPr>
        <p:spPr>
          <a:xfrm>
            <a:off x="-52800" y="1587474"/>
            <a:ext cx="9196798" cy="3556037"/>
          </a:xfrm>
          <a:custGeom>
            <a:avLst/>
            <a:gdLst/>
            <a:ahLst/>
            <a:cxnLst/>
            <a:rect l="l" t="t" r="r" b="b"/>
            <a:pathLst>
              <a:path w="35228" h="23047" extrusionOk="0">
                <a:moveTo>
                  <a:pt x="0" y="1"/>
                </a:moveTo>
                <a:lnTo>
                  <a:pt x="0" y="23047"/>
                </a:lnTo>
                <a:lnTo>
                  <a:pt x="35228" y="23047"/>
                </a:lnTo>
                <a:lnTo>
                  <a:pt x="35228" y="9166"/>
                </a:lnTo>
                <a:lnTo>
                  <a:pt x="35226" y="9166"/>
                </a:lnTo>
                <a:cubicBezTo>
                  <a:pt x="34298" y="9659"/>
                  <a:pt x="33313" y="10008"/>
                  <a:pt x="32444" y="10620"/>
                </a:cubicBezTo>
                <a:cubicBezTo>
                  <a:pt x="31183" y="11506"/>
                  <a:pt x="31161" y="12947"/>
                  <a:pt x="30865" y="14321"/>
                </a:cubicBezTo>
                <a:cubicBezTo>
                  <a:pt x="30318" y="16859"/>
                  <a:pt x="28698" y="19061"/>
                  <a:pt x="26215" y="19061"/>
                </a:cubicBezTo>
                <a:cubicBezTo>
                  <a:pt x="25721" y="19061"/>
                  <a:pt x="25193" y="18974"/>
                  <a:pt x="24633" y="18785"/>
                </a:cubicBezTo>
                <a:cubicBezTo>
                  <a:pt x="23433" y="18384"/>
                  <a:pt x="22244" y="17557"/>
                  <a:pt x="20949" y="17557"/>
                </a:cubicBezTo>
                <a:cubicBezTo>
                  <a:pt x="20884" y="17557"/>
                  <a:pt x="20820" y="17559"/>
                  <a:pt x="20754" y="17563"/>
                </a:cubicBezTo>
                <a:cubicBezTo>
                  <a:pt x="19320" y="17659"/>
                  <a:pt x="18572" y="18761"/>
                  <a:pt x="17398" y="19406"/>
                </a:cubicBezTo>
                <a:cubicBezTo>
                  <a:pt x="16744" y="19765"/>
                  <a:pt x="16160" y="19922"/>
                  <a:pt x="15630" y="19922"/>
                </a:cubicBezTo>
                <a:cubicBezTo>
                  <a:pt x="14119" y="19922"/>
                  <a:pt x="13045" y="18648"/>
                  <a:pt x="12048" y="17150"/>
                </a:cubicBezTo>
                <a:cubicBezTo>
                  <a:pt x="11473" y="16288"/>
                  <a:pt x="10947" y="15483"/>
                  <a:pt x="9894" y="15139"/>
                </a:cubicBezTo>
                <a:cubicBezTo>
                  <a:pt x="9530" y="15020"/>
                  <a:pt x="9147" y="14987"/>
                  <a:pt x="8757" y="14987"/>
                </a:cubicBezTo>
                <a:cubicBezTo>
                  <a:pt x="8279" y="14987"/>
                  <a:pt x="7790" y="15036"/>
                  <a:pt x="7316" y="15036"/>
                </a:cubicBezTo>
                <a:cubicBezTo>
                  <a:pt x="7142" y="15036"/>
                  <a:pt x="6970" y="15030"/>
                  <a:pt x="6801" y="15012"/>
                </a:cubicBezTo>
                <a:cubicBezTo>
                  <a:pt x="3346" y="14645"/>
                  <a:pt x="3157" y="9455"/>
                  <a:pt x="3148" y="6862"/>
                </a:cubicBezTo>
                <a:cubicBezTo>
                  <a:pt x="3144" y="5151"/>
                  <a:pt x="3247" y="3381"/>
                  <a:pt x="2205" y="1920"/>
                </a:cubicBezTo>
                <a:cubicBezTo>
                  <a:pt x="1621" y="1102"/>
                  <a:pt x="816" y="545"/>
                  <a:pt x="0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4" name="Google Shape;694;p9"/>
          <p:cNvGrpSpPr/>
          <p:nvPr/>
        </p:nvGrpSpPr>
        <p:grpSpPr>
          <a:xfrm rot="-2700000" flipH="1">
            <a:off x="554803" y="3830811"/>
            <a:ext cx="1750087" cy="1383273"/>
            <a:chOff x="5958743" y="3516209"/>
            <a:chExt cx="1750104" cy="1383286"/>
          </a:xfrm>
        </p:grpSpPr>
        <p:sp>
          <p:nvSpPr>
            <p:cNvPr id="695" name="Google Shape;695;p9"/>
            <p:cNvSpPr/>
            <p:nvPr/>
          </p:nvSpPr>
          <p:spPr>
            <a:xfrm>
              <a:off x="7096506" y="3985386"/>
              <a:ext cx="24524" cy="19564"/>
            </a:xfrm>
            <a:custGeom>
              <a:avLst/>
              <a:gdLst/>
              <a:ahLst/>
              <a:cxnLst/>
              <a:rect l="l" t="t" r="r" b="b"/>
              <a:pathLst>
                <a:path w="351" h="280" extrusionOk="0">
                  <a:moveTo>
                    <a:pt x="176" y="1"/>
                  </a:moveTo>
                  <a:cubicBezTo>
                    <a:pt x="1" y="1"/>
                    <a:pt x="1" y="280"/>
                    <a:pt x="176" y="280"/>
                  </a:cubicBezTo>
                  <a:cubicBezTo>
                    <a:pt x="351" y="274"/>
                    <a:pt x="351" y="1"/>
                    <a:pt x="1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7368440" y="4259975"/>
              <a:ext cx="16140" cy="12716"/>
            </a:xfrm>
            <a:custGeom>
              <a:avLst/>
              <a:gdLst/>
              <a:ahLst/>
              <a:cxnLst/>
              <a:rect l="l" t="t" r="r" b="b"/>
              <a:pathLst>
                <a:path w="231" h="182" extrusionOk="0">
                  <a:moveTo>
                    <a:pt x="115" y="1"/>
                  </a:moveTo>
                  <a:cubicBezTo>
                    <a:pt x="0" y="1"/>
                    <a:pt x="0" y="181"/>
                    <a:pt x="115" y="181"/>
                  </a:cubicBezTo>
                  <a:cubicBezTo>
                    <a:pt x="230" y="181"/>
                    <a:pt x="230" y="1"/>
                    <a:pt x="11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9"/>
            <p:cNvSpPr/>
            <p:nvPr/>
          </p:nvSpPr>
          <p:spPr>
            <a:xfrm>
              <a:off x="6338137" y="3915167"/>
              <a:ext cx="127792" cy="147286"/>
            </a:xfrm>
            <a:custGeom>
              <a:avLst/>
              <a:gdLst/>
              <a:ahLst/>
              <a:cxnLst/>
              <a:rect l="l" t="t" r="r" b="b"/>
              <a:pathLst>
                <a:path w="1829" h="2108" extrusionOk="0">
                  <a:moveTo>
                    <a:pt x="939" y="1"/>
                  </a:moveTo>
                  <a:cubicBezTo>
                    <a:pt x="807" y="1"/>
                    <a:pt x="674" y="28"/>
                    <a:pt x="553" y="81"/>
                  </a:cubicBezTo>
                  <a:cubicBezTo>
                    <a:pt x="559" y="135"/>
                    <a:pt x="504" y="146"/>
                    <a:pt x="471" y="174"/>
                  </a:cubicBezTo>
                  <a:cubicBezTo>
                    <a:pt x="389" y="239"/>
                    <a:pt x="329" y="321"/>
                    <a:pt x="269" y="404"/>
                  </a:cubicBezTo>
                  <a:cubicBezTo>
                    <a:pt x="170" y="535"/>
                    <a:pt x="88" y="677"/>
                    <a:pt x="50" y="836"/>
                  </a:cubicBezTo>
                  <a:cubicBezTo>
                    <a:pt x="0" y="1011"/>
                    <a:pt x="0" y="1214"/>
                    <a:pt x="39" y="1389"/>
                  </a:cubicBezTo>
                  <a:cubicBezTo>
                    <a:pt x="77" y="1526"/>
                    <a:pt x="110" y="1663"/>
                    <a:pt x="186" y="1777"/>
                  </a:cubicBezTo>
                  <a:cubicBezTo>
                    <a:pt x="328" y="2015"/>
                    <a:pt x="567" y="2108"/>
                    <a:pt x="823" y="2108"/>
                  </a:cubicBezTo>
                  <a:cubicBezTo>
                    <a:pt x="844" y="2108"/>
                    <a:pt x="866" y="2107"/>
                    <a:pt x="887" y="2106"/>
                  </a:cubicBezTo>
                  <a:cubicBezTo>
                    <a:pt x="1128" y="2089"/>
                    <a:pt x="1341" y="1936"/>
                    <a:pt x="1511" y="1767"/>
                  </a:cubicBezTo>
                  <a:cubicBezTo>
                    <a:pt x="1752" y="1515"/>
                    <a:pt x="1829" y="1148"/>
                    <a:pt x="1801" y="809"/>
                  </a:cubicBezTo>
                  <a:cubicBezTo>
                    <a:pt x="1757" y="568"/>
                    <a:pt x="1653" y="316"/>
                    <a:pt x="1462" y="174"/>
                  </a:cubicBezTo>
                  <a:cubicBezTo>
                    <a:pt x="1312" y="55"/>
                    <a:pt x="1126" y="1"/>
                    <a:pt x="939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9"/>
            <p:cNvSpPr/>
            <p:nvPr/>
          </p:nvSpPr>
          <p:spPr>
            <a:xfrm>
              <a:off x="7189032" y="4272164"/>
              <a:ext cx="202344" cy="381770"/>
            </a:xfrm>
            <a:custGeom>
              <a:avLst/>
              <a:gdLst/>
              <a:ahLst/>
              <a:cxnLst/>
              <a:rect l="l" t="t" r="r" b="b"/>
              <a:pathLst>
                <a:path w="2896" h="5464" extrusionOk="0">
                  <a:moveTo>
                    <a:pt x="482" y="0"/>
                  </a:moveTo>
                  <a:cubicBezTo>
                    <a:pt x="356" y="230"/>
                    <a:pt x="236" y="460"/>
                    <a:pt x="104" y="679"/>
                  </a:cubicBezTo>
                  <a:cubicBezTo>
                    <a:pt x="72" y="734"/>
                    <a:pt x="39" y="794"/>
                    <a:pt x="0" y="849"/>
                  </a:cubicBezTo>
                  <a:cubicBezTo>
                    <a:pt x="22" y="871"/>
                    <a:pt x="39" y="904"/>
                    <a:pt x="50" y="925"/>
                  </a:cubicBezTo>
                  <a:cubicBezTo>
                    <a:pt x="99" y="997"/>
                    <a:pt x="132" y="1079"/>
                    <a:pt x="176" y="1161"/>
                  </a:cubicBezTo>
                  <a:cubicBezTo>
                    <a:pt x="427" y="1708"/>
                    <a:pt x="646" y="2277"/>
                    <a:pt x="871" y="2841"/>
                  </a:cubicBezTo>
                  <a:cubicBezTo>
                    <a:pt x="1144" y="3531"/>
                    <a:pt x="1380" y="4242"/>
                    <a:pt x="1604" y="4954"/>
                  </a:cubicBezTo>
                  <a:cubicBezTo>
                    <a:pt x="1659" y="5118"/>
                    <a:pt x="1708" y="5288"/>
                    <a:pt x="1763" y="5463"/>
                  </a:cubicBezTo>
                  <a:cubicBezTo>
                    <a:pt x="2255" y="5195"/>
                    <a:pt x="2650" y="4702"/>
                    <a:pt x="2792" y="4138"/>
                  </a:cubicBezTo>
                  <a:cubicBezTo>
                    <a:pt x="2896" y="3755"/>
                    <a:pt x="2890" y="3356"/>
                    <a:pt x="2836" y="2962"/>
                  </a:cubicBezTo>
                  <a:cubicBezTo>
                    <a:pt x="2765" y="2650"/>
                    <a:pt x="2655" y="2332"/>
                    <a:pt x="2518" y="2048"/>
                  </a:cubicBezTo>
                  <a:cubicBezTo>
                    <a:pt x="2245" y="1544"/>
                    <a:pt x="1845" y="1128"/>
                    <a:pt x="1418" y="761"/>
                  </a:cubicBezTo>
                  <a:cubicBezTo>
                    <a:pt x="1226" y="586"/>
                    <a:pt x="1029" y="416"/>
                    <a:pt x="832" y="258"/>
                  </a:cubicBezTo>
                  <a:cubicBezTo>
                    <a:pt x="712" y="170"/>
                    <a:pt x="597" y="88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7137030" y="4352553"/>
              <a:ext cx="164544" cy="330555"/>
            </a:xfrm>
            <a:custGeom>
              <a:avLst/>
              <a:gdLst/>
              <a:ahLst/>
              <a:cxnLst/>
              <a:rect l="l" t="t" r="r" b="b"/>
              <a:pathLst>
                <a:path w="2355" h="4731" extrusionOk="0">
                  <a:moveTo>
                    <a:pt x="630" y="0"/>
                  </a:moveTo>
                  <a:cubicBezTo>
                    <a:pt x="439" y="334"/>
                    <a:pt x="236" y="663"/>
                    <a:pt x="28" y="986"/>
                  </a:cubicBezTo>
                  <a:cubicBezTo>
                    <a:pt x="1" y="1445"/>
                    <a:pt x="6" y="1905"/>
                    <a:pt x="34" y="2359"/>
                  </a:cubicBezTo>
                  <a:cubicBezTo>
                    <a:pt x="61" y="2797"/>
                    <a:pt x="99" y="3246"/>
                    <a:pt x="247" y="3657"/>
                  </a:cubicBezTo>
                  <a:cubicBezTo>
                    <a:pt x="482" y="4275"/>
                    <a:pt x="866" y="4686"/>
                    <a:pt x="1533" y="4730"/>
                  </a:cubicBezTo>
                  <a:cubicBezTo>
                    <a:pt x="1555" y="4730"/>
                    <a:pt x="1577" y="4731"/>
                    <a:pt x="1599" y="4731"/>
                  </a:cubicBezTo>
                  <a:cubicBezTo>
                    <a:pt x="1861" y="4731"/>
                    <a:pt x="2117" y="4671"/>
                    <a:pt x="2354" y="4560"/>
                  </a:cubicBezTo>
                  <a:cubicBezTo>
                    <a:pt x="2141" y="3854"/>
                    <a:pt x="1922" y="3153"/>
                    <a:pt x="1670" y="2469"/>
                  </a:cubicBezTo>
                  <a:cubicBezTo>
                    <a:pt x="1386" y="1692"/>
                    <a:pt x="1101" y="909"/>
                    <a:pt x="723" y="170"/>
                  </a:cubicBezTo>
                  <a:cubicBezTo>
                    <a:pt x="696" y="126"/>
                    <a:pt x="669" y="71"/>
                    <a:pt x="641" y="22"/>
                  </a:cubicBezTo>
                  <a:cubicBezTo>
                    <a:pt x="636" y="17"/>
                    <a:pt x="636" y="6"/>
                    <a:pt x="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6855943" y="4099344"/>
              <a:ext cx="186693" cy="427255"/>
            </a:xfrm>
            <a:custGeom>
              <a:avLst/>
              <a:gdLst/>
              <a:ahLst/>
              <a:cxnLst/>
              <a:rect l="l" t="t" r="r" b="b"/>
              <a:pathLst>
                <a:path w="2672" h="6115" extrusionOk="0">
                  <a:moveTo>
                    <a:pt x="755" y="1"/>
                  </a:moveTo>
                  <a:cubicBezTo>
                    <a:pt x="708" y="1"/>
                    <a:pt x="661" y="3"/>
                    <a:pt x="614" y="6"/>
                  </a:cubicBezTo>
                  <a:cubicBezTo>
                    <a:pt x="395" y="12"/>
                    <a:pt x="192" y="72"/>
                    <a:pt x="1" y="170"/>
                  </a:cubicBezTo>
                  <a:lnTo>
                    <a:pt x="1" y="329"/>
                  </a:lnTo>
                  <a:cubicBezTo>
                    <a:pt x="1" y="499"/>
                    <a:pt x="12" y="674"/>
                    <a:pt x="28" y="855"/>
                  </a:cubicBezTo>
                  <a:cubicBezTo>
                    <a:pt x="121" y="2053"/>
                    <a:pt x="439" y="3219"/>
                    <a:pt x="849" y="4341"/>
                  </a:cubicBezTo>
                  <a:cubicBezTo>
                    <a:pt x="975" y="4708"/>
                    <a:pt x="1112" y="5053"/>
                    <a:pt x="1271" y="5403"/>
                  </a:cubicBezTo>
                  <a:cubicBezTo>
                    <a:pt x="1385" y="5644"/>
                    <a:pt x="1495" y="5890"/>
                    <a:pt x="1626" y="6115"/>
                  </a:cubicBezTo>
                  <a:cubicBezTo>
                    <a:pt x="1900" y="5940"/>
                    <a:pt x="2146" y="5710"/>
                    <a:pt x="2382" y="5474"/>
                  </a:cubicBezTo>
                  <a:cubicBezTo>
                    <a:pt x="2491" y="5053"/>
                    <a:pt x="2562" y="4626"/>
                    <a:pt x="2606" y="4194"/>
                  </a:cubicBezTo>
                  <a:cubicBezTo>
                    <a:pt x="2672" y="3591"/>
                    <a:pt x="2661" y="2984"/>
                    <a:pt x="2546" y="2387"/>
                  </a:cubicBezTo>
                  <a:cubicBezTo>
                    <a:pt x="2398" y="1605"/>
                    <a:pt x="2026" y="357"/>
                    <a:pt x="1232" y="94"/>
                  </a:cubicBezTo>
                  <a:cubicBezTo>
                    <a:pt x="1083" y="26"/>
                    <a:pt x="921" y="1"/>
                    <a:pt x="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6754981" y="4115065"/>
              <a:ext cx="208143" cy="440251"/>
            </a:xfrm>
            <a:custGeom>
              <a:avLst/>
              <a:gdLst/>
              <a:ahLst/>
              <a:cxnLst/>
              <a:rect l="l" t="t" r="r" b="b"/>
              <a:pathLst>
                <a:path w="2979" h="6301" extrusionOk="0">
                  <a:moveTo>
                    <a:pt x="1336" y="0"/>
                  </a:moveTo>
                  <a:cubicBezTo>
                    <a:pt x="1260" y="39"/>
                    <a:pt x="1188" y="93"/>
                    <a:pt x="1123" y="148"/>
                  </a:cubicBezTo>
                  <a:cubicBezTo>
                    <a:pt x="521" y="602"/>
                    <a:pt x="148" y="1336"/>
                    <a:pt x="83" y="2102"/>
                  </a:cubicBezTo>
                  <a:cubicBezTo>
                    <a:pt x="1" y="3131"/>
                    <a:pt x="340" y="4188"/>
                    <a:pt x="871" y="5058"/>
                  </a:cubicBezTo>
                  <a:cubicBezTo>
                    <a:pt x="1095" y="5414"/>
                    <a:pt x="1342" y="5748"/>
                    <a:pt x="1621" y="6049"/>
                  </a:cubicBezTo>
                  <a:cubicBezTo>
                    <a:pt x="1703" y="6136"/>
                    <a:pt x="1790" y="6218"/>
                    <a:pt x="1884" y="6300"/>
                  </a:cubicBezTo>
                  <a:cubicBezTo>
                    <a:pt x="1949" y="6295"/>
                    <a:pt x="2009" y="6289"/>
                    <a:pt x="2081" y="6273"/>
                  </a:cubicBezTo>
                  <a:cubicBezTo>
                    <a:pt x="2387" y="6213"/>
                    <a:pt x="2694" y="6098"/>
                    <a:pt x="2978" y="5939"/>
                  </a:cubicBezTo>
                  <a:cubicBezTo>
                    <a:pt x="2666" y="5403"/>
                    <a:pt x="2458" y="4822"/>
                    <a:pt x="2228" y="4248"/>
                  </a:cubicBezTo>
                  <a:cubicBezTo>
                    <a:pt x="1949" y="3536"/>
                    <a:pt x="1719" y="2803"/>
                    <a:pt x="1572" y="2047"/>
                  </a:cubicBezTo>
                  <a:cubicBezTo>
                    <a:pt x="1451" y="1473"/>
                    <a:pt x="1364" y="881"/>
                    <a:pt x="1336" y="285"/>
                  </a:cubicBezTo>
                  <a:lnTo>
                    <a:pt x="13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9"/>
            <p:cNvSpPr/>
            <p:nvPr/>
          </p:nvSpPr>
          <p:spPr>
            <a:xfrm>
              <a:off x="6339674" y="4549726"/>
              <a:ext cx="400076" cy="287445"/>
            </a:xfrm>
            <a:custGeom>
              <a:avLst/>
              <a:gdLst/>
              <a:ahLst/>
              <a:cxnLst/>
              <a:rect l="l" t="t" r="r" b="b"/>
              <a:pathLst>
                <a:path w="5726" h="4114" extrusionOk="0">
                  <a:moveTo>
                    <a:pt x="4066" y="1"/>
                  </a:moveTo>
                  <a:cubicBezTo>
                    <a:pt x="3545" y="1"/>
                    <a:pt x="3026" y="72"/>
                    <a:pt x="2518" y="178"/>
                  </a:cubicBezTo>
                  <a:cubicBezTo>
                    <a:pt x="1960" y="304"/>
                    <a:pt x="1402" y="495"/>
                    <a:pt x="936" y="851"/>
                  </a:cubicBezTo>
                  <a:cubicBezTo>
                    <a:pt x="684" y="1059"/>
                    <a:pt x="455" y="1300"/>
                    <a:pt x="285" y="1579"/>
                  </a:cubicBezTo>
                  <a:cubicBezTo>
                    <a:pt x="0" y="2110"/>
                    <a:pt x="11" y="2783"/>
                    <a:pt x="219" y="3342"/>
                  </a:cubicBezTo>
                  <a:cubicBezTo>
                    <a:pt x="312" y="3632"/>
                    <a:pt x="466" y="3889"/>
                    <a:pt x="646" y="4113"/>
                  </a:cubicBezTo>
                  <a:cubicBezTo>
                    <a:pt x="695" y="4086"/>
                    <a:pt x="739" y="4064"/>
                    <a:pt x="783" y="4031"/>
                  </a:cubicBezTo>
                  <a:cubicBezTo>
                    <a:pt x="1133" y="3818"/>
                    <a:pt x="1506" y="3621"/>
                    <a:pt x="1861" y="3413"/>
                  </a:cubicBezTo>
                  <a:cubicBezTo>
                    <a:pt x="2305" y="3139"/>
                    <a:pt x="2737" y="2849"/>
                    <a:pt x="3164" y="2559"/>
                  </a:cubicBezTo>
                  <a:cubicBezTo>
                    <a:pt x="4012" y="1957"/>
                    <a:pt x="4817" y="1284"/>
                    <a:pt x="5589" y="588"/>
                  </a:cubicBezTo>
                  <a:cubicBezTo>
                    <a:pt x="5638" y="545"/>
                    <a:pt x="5676" y="506"/>
                    <a:pt x="5726" y="462"/>
                  </a:cubicBezTo>
                  <a:cubicBezTo>
                    <a:pt x="5507" y="348"/>
                    <a:pt x="5288" y="216"/>
                    <a:pt x="5091" y="79"/>
                  </a:cubicBezTo>
                  <a:cubicBezTo>
                    <a:pt x="4850" y="52"/>
                    <a:pt x="4598" y="25"/>
                    <a:pt x="4357" y="8"/>
                  </a:cubicBezTo>
                  <a:cubicBezTo>
                    <a:pt x="4260" y="3"/>
                    <a:pt x="4163" y="1"/>
                    <a:pt x="4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9"/>
            <p:cNvSpPr/>
            <p:nvPr/>
          </p:nvSpPr>
          <p:spPr>
            <a:xfrm>
              <a:off x="6390539" y="4585849"/>
              <a:ext cx="410416" cy="305681"/>
            </a:xfrm>
            <a:custGeom>
              <a:avLst/>
              <a:gdLst/>
              <a:ahLst/>
              <a:cxnLst/>
              <a:rect l="l" t="t" r="r" b="b"/>
              <a:pathLst>
                <a:path w="5874" h="4375" extrusionOk="0">
                  <a:moveTo>
                    <a:pt x="5113" y="0"/>
                  </a:moveTo>
                  <a:cubicBezTo>
                    <a:pt x="5102" y="17"/>
                    <a:pt x="5085" y="22"/>
                    <a:pt x="5074" y="33"/>
                  </a:cubicBezTo>
                  <a:cubicBezTo>
                    <a:pt x="4647" y="427"/>
                    <a:pt x="4237" y="816"/>
                    <a:pt x="3793" y="1172"/>
                  </a:cubicBezTo>
                  <a:cubicBezTo>
                    <a:pt x="3104" y="1724"/>
                    <a:pt x="2392" y="2261"/>
                    <a:pt x="1637" y="2726"/>
                  </a:cubicBezTo>
                  <a:cubicBezTo>
                    <a:pt x="1177" y="3005"/>
                    <a:pt x="701" y="3262"/>
                    <a:pt x="236" y="3547"/>
                  </a:cubicBezTo>
                  <a:cubicBezTo>
                    <a:pt x="159" y="3591"/>
                    <a:pt x="77" y="3640"/>
                    <a:pt x="0" y="3689"/>
                  </a:cubicBezTo>
                  <a:cubicBezTo>
                    <a:pt x="164" y="3859"/>
                    <a:pt x="356" y="4012"/>
                    <a:pt x="575" y="4122"/>
                  </a:cubicBezTo>
                  <a:cubicBezTo>
                    <a:pt x="925" y="4299"/>
                    <a:pt x="1318" y="4374"/>
                    <a:pt x="1710" y="4374"/>
                  </a:cubicBezTo>
                  <a:cubicBezTo>
                    <a:pt x="1899" y="4374"/>
                    <a:pt x="2088" y="4356"/>
                    <a:pt x="2272" y="4324"/>
                  </a:cubicBezTo>
                  <a:cubicBezTo>
                    <a:pt x="2644" y="4264"/>
                    <a:pt x="3011" y="4155"/>
                    <a:pt x="3334" y="3947"/>
                  </a:cubicBezTo>
                  <a:cubicBezTo>
                    <a:pt x="3607" y="3782"/>
                    <a:pt x="3854" y="3574"/>
                    <a:pt x="4084" y="3356"/>
                  </a:cubicBezTo>
                  <a:cubicBezTo>
                    <a:pt x="4390" y="3071"/>
                    <a:pt x="4664" y="2759"/>
                    <a:pt x="4905" y="2425"/>
                  </a:cubicBezTo>
                  <a:cubicBezTo>
                    <a:pt x="5074" y="2195"/>
                    <a:pt x="5233" y="1954"/>
                    <a:pt x="5364" y="1713"/>
                  </a:cubicBezTo>
                  <a:cubicBezTo>
                    <a:pt x="5540" y="1374"/>
                    <a:pt x="5676" y="1018"/>
                    <a:pt x="5791" y="657"/>
                  </a:cubicBezTo>
                  <a:lnTo>
                    <a:pt x="5873" y="307"/>
                  </a:lnTo>
                  <a:cubicBezTo>
                    <a:pt x="5605" y="236"/>
                    <a:pt x="5348" y="126"/>
                    <a:pt x="5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9"/>
            <p:cNvSpPr/>
            <p:nvPr/>
          </p:nvSpPr>
          <p:spPr>
            <a:xfrm>
              <a:off x="6594001" y="3981054"/>
              <a:ext cx="1106461" cy="627223"/>
            </a:xfrm>
            <a:custGeom>
              <a:avLst/>
              <a:gdLst/>
              <a:ahLst/>
              <a:cxnLst/>
              <a:rect l="l" t="t" r="r" b="b"/>
              <a:pathLst>
                <a:path w="15836" h="8977" extrusionOk="0">
                  <a:moveTo>
                    <a:pt x="12532" y="0"/>
                  </a:moveTo>
                  <a:cubicBezTo>
                    <a:pt x="12171" y="0"/>
                    <a:pt x="11809" y="72"/>
                    <a:pt x="11473" y="205"/>
                  </a:cubicBezTo>
                  <a:cubicBezTo>
                    <a:pt x="11166" y="336"/>
                    <a:pt x="10871" y="501"/>
                    <a:pt x="10592" y="676"/>
                  </a:cubicBezTo>
                  <a:cubicBezTo>
                    <a:pt x="10482" y="758"/>
                    <a:pt x="10373" y="851"/>
                    <a:pt x="10263" y="938"/>
                  </a:cubicBezTo>
                  <a:cubicBezTo>
                    <a:pt x="10006" y="1157"/>
                    <a:pt x="9787" y="1426"/>
                    <a:pt x="9595" y="1699"/>
                  </a:cubicBezTo>
                  <a:cubicBezTo>
                    <a:pt x="9393" y="1989"/>
                    <a:pt x="9240" y="2318"/>
                    <a:pt x="9075" y="2635"/>
                  </a:cubicBezTo>
                  <a:cubicBezTo>
                    <a:pt x="8769" y="3215"/>
                    <a:pt x="8501" y="3823"/>
                    <a:pt x="8172" y="4392"/>
                  </a:cubicBezTo>
                  <a:cubicBezTo>
                    <a:pt x="7636" y="5367"/>
                    <a:pt x="7034" y="6303"/>
                    <a:pt x="6295" y="7129"/>
                  </a:cubicBezTo>
                  <a:cubicBezTo>
                    <a:pt x="6273" y="7156"/>
                    <a:pt x="6246" y="7178"/>
                    <a:pt x="6224" y="7206"/>
                  </a:cubicBezTo>
                  <a:cubicBezTo>
                    <a:pt x="6213" y="7217"/>
                    <a:pt x="6196" y="7239"/>
                    <a:pt x="6185" y="7255"/>
                  </a:cubicBezTo>
                  <a:cubicBezTo>
                    <a:pt x="6169" y="7260"/>
                    <a:pt x="6164" y="7271"/>
                    <a:pt x="6147" y="7288"/>
                  </a:cubicBezTo>
                  <a:lnTo>
                    <a:pt x="6109" y="7326"/>
                  </a:lnTo>
                  <a:lnTo>
                    <a:pt x="6076" y="7364"/>
                  </a:lnTo>
                  <a:cubicBezTo>
                    <a:pt x="5873" y="7562"/>
                    <a:pt x="5671" y="7753"/>
                    <a:pt x="5430" y="7901"/>
                  </a:cubicBezTo>
                  <a:cubicBezTo>
                    <a:pt x="5425" y="7912"/>
                    <a:pt x="5408" y="7917"/>
                    <a:pt x="5403" y="7923"/>
                  </a:cubicBezTo>
                  <a:cubicBezTo>
                    <a:pt x="5397" y="7928"/>
                    <a:pt x="5381" y="7939"/>
                    <a:pt x="5375" y="7945"/>
                  </a:cubicBezTo>
                  <a:cubicBezTo>
                    <a:pt x="5364" y="7950"/>
                    <a:pt x="5353" y="7956"/>
                    <a:pt x="5342" y="7967"/>
                  </a:cubicBezTo>
                  <a:cubicBezTo>
                    <a:pt x="5020" y="8147"/>
                    <a:pt x="4664" y="8268"/>
                    <a:pt x="4297" y="8322"/>
                  </a:cubicBezTo>
                  <a:cubicBezTo>
                    <a:pt x="4286" y="8322"/>
                    <a:pt x="4275" y="8328"/>
                    <a:pt x="4259" y="8328"/>
                  </a:cubicBezTo>
                  <a:cubicBezTo>
                    <a:pt x="4242" y="8328"/>
                    <a:pt x="4220" y="8333"/>
                    <a:pt x="4198" y="8333"/>
                  </a:cubicBezTo>
                  <a:cubicBezTo>
                    <a:pt x="4188" y="8333"/>
                    <a:pt x="4166" y="8339"/>
                    <a:pt x="4149" y="8339"/>
                  </a:cubicBezTo>
                  <a:cubicBezTo>
                    <a:pt x="4024" y="8355"/>
                    <a:pt x="3905" y="8363"/>
                    <a:pt x="3782" y="8363"/>
                  </a:cubicBezTo>
                  <a:cubicBezTo>
                    <a:pt x="3744" y="8363"/>
                    <a:pt x="3706" y="8362"/>
                    <a:pt x="3668" y="8361"/>
                  </a:cubicBezTo>
                  <a:cubicBezTo>
                    <a:pt x="3109" y="8350"/>
                    <a:pt x="2644" y="8131"/>
                    <a:pt x="2195" y="7808"/>
                  </a:cubicBezTo>
                  <a:cubicBezTo>
                    <a:pt x="1900" y="7611"/>
                    <a:pt x="1615" y="7397"/>
                    <a:pt x="1341" y="7173"/>
                  </a:cubicBezTo>
                  <a:cubicBezTo>
                    <a:pt x="1073" y="6954"/>
                    <a:pt x="832" y="6708"/>
                    <a:pt x="586" y="6467"/>
                  </a:cubicBezTo>
                  <a:lnTo>
                    <a:pt x="498" y="6379"/>
                  </a:lnTo>
                  <a:cubicBezTo>
                    <a:pt x="465" y="6407"/>
                    <a:pt x="438" y="6423"/>
                    <a:pt x="400" y="6450"/>
                  </a:cubicBezTo>
                  <a:cubicBezTo>
                    <a:pt x="274" y="6543"/>
                    <a:pt x="143" y="6609"/>
                    <a:pt x="0" y="6658"/>
                  </a:cubicBezTo>
                  <a:cubicBezTo>
                    <a:pt x="383" y="7129"/>
                    <a:pt x="799" y="7572"/>
                    <a:pt x="1265" y="7956"/>
                  </a:cubicBezTo>
                  <a:cubicBezTo>
                    <a:pt x="1325" y="8005"/>
                    <a:pt x="1396" y="8060"/>
                    <a:pt x="1462" y="8109"/>
                  </a:cubicBezTo>
                  <a:cubicBezTo>
                    <a:pt x="1467" y="8114"/>
                    <a:pt x="1484" y="8131"/>
                    <a:pt x="1495" y="8136"/>
                  </a:cubicBezTo>
                  <a:cubicBezTo>
                    <a:pt x="1505" y="8142"/>
                    <a:pt x="1511" y="8142"/>
                    <a:pt x="1516" y="8147"/>
                  </a:cubicBezTo>
                  <a:cubicBezTo>
                    <a:pt x="1533" y="8158"/>
                    <a:pt x="1544" y="8169"/>
                    <a:pt x="1560" y="8175"/>
                  </a:cubicBezTo>
                  <a:cubicBezTo>
                    <a:pt x="1571" y="8185"/>
                    <a:pt x="1588" y="8196"/>
                    <a:pt x="1599" y="8202"/>
                  </a:cubicBezTo>
                  <a:cubicBezTo>
                    <a:pt x="1604" y="8202"/>
                    <a:pt x="1604" y="8213"/>
                    <a:pt x="1615" y="8213"/>
                  </a:cubicBezTo>
                  <a:cubicBezTo>
                    <a:pt x="1626" y="8224"/>
                    <a:pt x="1648" y="8229"/>
                    <a:pt x="1659" y="8246"/>
                  </a:cubicBezTo>
                  <a:cubicBezTo>
                    <a:pt x="1823" y="8350"/>
                    <a:pt x="1987" y="8443"/>
                    <a:pt x="2162" y="8530"/>
                  </a:cubicBezTo>
                  <a:cubicBezTo>
                    <a:pt x="2173" y="8541"/>
                    <a:pt x="2179" y="8541"/>
                    <a:pt x="2190" y="8547"/>
                  </a:cubicBezTo>
                  <a:cubicBezTo>
                    <a:pt x="2206" y="8558"/>
                    <a:pt x="2222" y="8569"/>
                    <a:pt x="2244" y="8574"/>
                  </a:cubicBezTo>
                  <a:cubicBezTo>
                    <a:pt x="2255" y="8580"/>
                    <a:pt x="2261" y="8580"/>
                    <a:pt x="2272" y="8585"/>
                  </a:cubicBezTo>
                  <a:cubicBezTo>
                    <a:pt x="2502" y="8695"/>
                    <a:pt x="2742" y="8793"/>
                    <a:pt x="2989" y="8859"/>
                  </a:cubicBezTo>
                  <a:cubicBezTo>
                    <a:pt x="3000" y="8859"/>
                    <a:pt x="3022" y="8870"/>
                    <a:pt x="3044" y="8875"/>
                  </a:cubicBezTo>
                  <a:cubicBezTo>
                    <a:pt x="3054" y="8881"/>
                    <a:pt x="3076" y="8881"/>
                    <a:pt x="3093" y="8886"/>
                  </a:cubicBezTo>
                  <a:cubicBezTo>
                    <a:pt x="3098" y="8897"/>
                    <a:pt x="3104" y="8897"/>
                    <a:pt x="3109" y="8897"/>
                  </a:cubicBezTo>
                  <a:cubicBezTo>
                    <a:pt x="3347" y="8951"/>
                    <a:pt x="3585" y="8977"/>
                    <a:pt x="3821" y="8977"/>
                  </a:cubicBezTo>
                  <a:cubicBezTo>
                    <a:pt x="4663" y="8977"/>
                    <a:pt x="5472" y="8646"/>
                    <a:pt x="6131" y="8081"/>
                  </a:cubicBezTo>
                  <a:cubicBezTo>
                    <a:pt x="6662" y="7638"/>
                    <a:pt x="7105" y="7091"/>
                    <a:pt x="7515" y="6522"/>
                  </a:cubicBezTo>
                  <a:cubicBezTo>
                    <a:pt x="7587" y="6434"/>
                    <a:pt x="7652" y="6335"/>
                    <a:pt x="7718" y="6242"/>
                  </a:cubicBezTo>
                  <a:cubicBezTo>
                    <a:pt x="7723" y="6220"/>
                    <a:pt x="7734" y="6204"/>
                    <a:pt x="7751" y="6188"/>
                  </a:cubicBezTo>
                  <a:cubicBezTo>
                    <a:pt x="7762" y="6160"/>
                    <a:pt x="7784" y="6138"/>
                    <a:pt x="7800" y="6111"/>
                  </a:cubicBezTo>
                  <a:cubicBezTo>
                    <a:pt x="7806" y="6111"/>
                    <a:pt x="7806" y="6106"/>
                    <a:pt x="7806" y="6106"/>
                  </a:cubicBezTo>
                  <a:cubicBezTo>
                    <a:pt x="8035" y="5750"/>
                    <a:pt x="8265" y="5388"/>
                    <a:pt x="8473" y="5011"/>
                  </a:cubicBezTo>
                  <a:cubicBezTo>
                    <a:pt x="8610" y="4775"/>
                    <a:pt x="8736" y="4540"/>
                    <a:pt x="8857" y="4299"/>
                  </a:cubicBezTo>
                  <a:cubicBezTo>
                    <a:pt x="8878" y="4266"/>
                    <a:pt x="8895" y="4228"/>
                    <a:pt x="8911" y="4195"/>
                  </a:cubicBezTo>
                  <a:cubicBezTo>
                    <a:pt x="9179" y="3670"/>
                    <a:pt x="9442" y="3133"/>
                    <a:pt x="9749" y="2635"/>
                  </a:cubicBezTo>
                  <a:cubicBezTo>
                    <a:pt x="10334" y="1645"/>
                    <a:pt x="11281" y="911"/>
                    <a:pt x="12403" y="752"/>
                  </a:cubicBezTo>
                  <a:cubicBezTo>
                    <a:pt x="12498" y="737"/>
                    <a:pt x="12593" y="730"/>
                    <a:pt x="12687" y="730"/>
                  </a:cubicBezTo>
                  <a:cubicBezTo>
                    <a:pt x="13455" y="730"/>
                    <a:pt x="14180" y="1210"/>
                    <a:pt x="14604" y="1863"/>
                  </a:cubicBezTo>
                  <a:cubicBezTo>
                    <a:pt x="14845" y="2203"/>
                    <a:pt x="14976" y="2608"/>
                    <a:pt x="15085" y="3007"/>
                  </a:cubicBezTo>
                  <a:cubicBezTo>
                    <a:pt x="15189" y="3374"/>
                    <a:pt x="15250" y="3752"/>
                    <a:pt x="15272" y="4135"/>
                  </a:cubicBezTo>
                  <a:cubicBezTo>
                    <a:pt x="15283" y="4403"/>
                    <a:pt x="15288" y="4677"/>
                    <a:pt x="15277" y="4940"/>
                  </a:cubicBezTo>
                  <a:cubicBezTo>
                    <a:pt x="15447" y="4940"/>
                    <a:pt x="15627" y="4923"/>
                    <a:pt x="15797" y="4907"/>
                  </a:cubicBezTo>
                  <a:cubicBezTo>
                    <a:pt x="15824" y="4721"/>
                    <a:pt x="15835" y="4529"/>
                    <a:pt x="15830" y="4349"/>
                  </a:cubicBezTo>
                  <a:cubicBezTo>
                    <a:pt x="15803" y="3752"/>
                    <a:pt x="15742" y="3155"/>
                    <a:pt x="15578" y="2586"/>
                  </a:cubicBezTo>
                  <a:cubicBezTo>
                    <a:pt x="15463" y="2252"/>
                    <a:pt x="15299" y="1951"/>
                    <a:pt x="15124" y="1650"/>
                  </a:cubicBezTo>
                  <a:cubicBezTo>
                    <a:pt x="15036" y="1491"/>
                    <a:pt x="14943" y="1333"/>
                    <a:pt x="14834" y="1190"/>
                  </a:cubicBezTo>
                  <a:cubicBezTo>
                    <a:pt x="14368" y="594"/>
                    <a:pt x="13701" y="145"/>
                    <a:pt x="12962" y="35"/>
                  </a:cubicBezTo>
                  <a:cubicBezTo>
                    <a:pt x="12820" y="12"/>
                    <a:pt x="12676" y="0"/>
                    <a:pt x="12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6200842" y="4503612"/>
              <a:ext cx="419" cy="70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6" y="0"/>
                  </a:moveTo>
                  <a:cubicBezTo>
                    <a:pt x="6" y="0"/>
                    <a:pt x="0" y="0"/>
                    <a:pt x="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9"/>
            <p:cNvSpPr/>
            <p:nvPr/>
          </p:nvSpPr>
          <p:spPr>
            <a:xfrm>
              <a:off x="5958743" y="3524384"/>
              <a:ext cx="891541" cy="981394"/>
            </a:xfrm>
            <a:custGeom>
              <a:avLst/>
              <a:gdLst/>
              <a:ahLst/>
              <a:cxnLst/>
              <a:rect l="l" t="t" r="r" b="b"/>
              <a:pathLst>
                <a:path w="12760" h="14046" extrusionOk="0">
                  <a:moveTo>
                    <a:pt x="6384" y="5479"/>
                  </a:moveTo>
                  <a:cubicBezTo>
                    <a:pt x="6688" y="5479"/>
                    <a:pt x="6994" y="5613"/>
                    <a:pt x="7166" y="5887"/>
                  </a:cubicBezTo>
                  <a:cubicBezTo>
                    <a:pt x="7324" y="6139"/>
                    <a:pt x="7373" y="6462"/>
                    <a:pt x="7324" y="6763"/>
                  </a:cubicBezTo>
                  <a:cubicBezTo>
                    <a:pt x="7286" y="7015"/>
                    <a:pt x="7187" y="7277"/>
                    <a:pt x="7012" y="7464"/>
                  </a:cubicBezTo>
                  <a:cubicBezTo>
                    <a:pt x="6811" y="7655"/>
                    <a:pt x="6560" y="7827"/>
                    <a:pt x="6279" y="7827"/>
                  </a:cubicBezTo>
                  <a:cubicBezTo>
                    <a:pt x="6263" y="7827"/>
                    <a:pt x="6246" y="7826"/>
                    <a:pt x="6230" y="7825"/>
                  </a:cubicBezTo>
                  <a:cubicBezTo>
                    <a:pt x="5934" y="7803"/>
                    <a:pt x="5682" y="7682"/>
                    <a:pt x="5523" y="7414"/>
                  </a:cubicBezTo>
                  <a:cubicBezTo>
                    <a:pt x="5381" y="7146"/>
                    <a:pt x="5304" y="6823"/>
                    <a:pt x="5354" y="6522"/>
                  </a:cubicBezTo>
                  <a:cubicBezTo>
                    <a:pt x="5387" y="6292"/>
                    <a:pt x="5496" y="6079"/>
                    <a:pt x="5644" y="5893"/>
                  </a:cubicBezTo>
                  <a:cubicBezTo>
                    <a:pt x="5726" y="5794"/>
                    <a:pt x="5797" y="5674"/>
                    <a:pt x="5923" y="5630"/>
                  </a:cubicBezTo>
                  <a:cubicBezTo>
                    <a:pt x="5923" y="5608"/>
                    <a:pt x="5928" y="5586"/>
                    <a:pt x="5950" y="5581"/>
                  </a:cubicBezTo>
                  <a:cubicBezTo>
                    <a:pt x="6011" y="5553"/>
                    <a:pt x="6071" y="5531"/>
                    <a:pt x="6136" y="5509"/>
                  </a:cubicBezTo>
                  <a:cubicBezTo>
                    <a:pt x="6217" y="5489"/>
                    <a:pt x="6300" y="5479"/>
                    <a:pt x="6384" y="5479"/>
                  </a:cubicBezTo>
                  <a:close/>
                  <a:moveTo>
                    <a:pt x="3082" y="9500"/>
                  </a:moveTo>
                  <a:lnTo>
                    <a:pt x="3082" y="9500"/>
                  </a:lnTo>
                  <a:cubicBezTo>
                    <a:pt x="3033" y="9516"/>
                    <a:pt x="3000" y="9549"/>
                    <a:pt x="2967" y="9582"/>
                  </a:cubicBezTo>
                  <a:cubicBezTo>
                    <a:pt x="2945" y="9576"/>
                    <a:pt x="2934" y="9576"/>
                    <a:pt x="2918" y="9576"/>
                  </a:cubicBezTo>
                  <a:cubicBezTo>
                    <a:pt x="2918" y="9571"/>
                    <a:pt x="2918" y="9571"/>
                    <a:pt x="2923" y="9560"/>
                  </a:cubicBezTo>
                  <a:cubicBezTo>
                    <a:pt x="2973" y="9533"/>
                    <a:pt x="3027" y="9505"/>
                    <a:pt x="3082" y="9500"/>
                  </a:cubicBezTo>
                  <a:close/>
                  <a:moveTo>
                    <a:pt x="3164" y="9855"/>
                  </a:moveTo>
                  <a:cubicBezTo>
                    <a:pt x="3181" y="9858"/>
                    <a:pt x="3198" y="9860"/>
                    <a:pt x="3216" y="9860"/>
                  </a:cubicBezTo>
                  <a:cubicBezTo>
                    <a:pt x="3234" y="9860"/>
                    <a:pt x="3252" y="9858"/>
                    <a:pt x="3268" y="9855"/>
                  </a:cubicBezTo>
                  <a:lnTo>
                    <a:pt x="3268" y="9855"/>
                  </a:lnTo>
                  <a:cubicBezTo>
                    <a:pt x="3197" y="9916"/>
                    <a:pt x="3126" y="9970"/>
                    <a:pt x="3055" y="10020"/>
                  </a:cubicBezTo>
                  <a:cubicBezTo>
                    <a:pt x="3053" y="10021"/>
                    <a:pt x="3052" y="10022"/>
                    <a:pt x="3050" y="10023"/>
                  </a:cubicBezTo>
                  <a:lnTo>
                    <a:pt x="3050" y="10023"/>
                  </a:lnTo>
                  <a:cubicBezTo>
                    <a:pt x="3087" y="9953"/>
                    <a:pt x="3128" y="9897"/>
                    <a:pt x="3164" y="9855"/>
                  </a:cubicBezTo>
                  <a:close/>
                  <a:moveTo>
                    <a:pt x="7194" y="1"/>
                  </a:moveTo>
                  <a:cubicBezTo>
                    <a:pt x="7105" y="1"/>
                    <a:pt x="7017" y="10"/>
                    <a:pt x="6930" y="30"/>
                  </a:cubicBezTo>
                  <a:cubicBezTo>
                    <a:pt x="6728" y="80"/>
                    <a:pt x="6547" y="184"/>
                    <a:pt x="6366" y="293"/>
                  </a:cubicBezTo>
                  <a:cubicBezTo>
                    <a:pt x="6279" y="348"/>
                    <a:pt x="6180" y="408"/>
                    <a:pt x="6098" y="474"/>
                  </a:cubicBezTo>
                  <a:cubicBezTo>
                    <a:pt x="5907" y="627"/>
                    <a:pt x="5792" y="857"/>
                    <a:pt x="5704" y="1087"/>
                  </a:cubicBezTo>
                  <a:cubicBezTo>
                    <a:pt x="5573" y="1399"/>
                    <a:pt x="5512" y="1733"/>
                    <a:pt x="5507" y="2077"/>
                  </a:cubicBezTo>
                  <a:cubicBezTo>
                    <a:pt x="5496" y="2302"/>
                    <a:pt x="5540" y="2521"/>
                    <a:pt x="5578" y="2740"/>
                  </a:cubicBezTo>
                  <a:cubicBezTo>
                    <a:pt x="5660" y="3139"/>
                    <a:pt x="5748" y="3528"/>
                    <a:pt x="5835" y="3922"/>
                  </a:cubicBezTo>
                  <a:cubicBezTo>
                    <a:pt x="5846" y="4004"/>
                    <a:pt x="5879" y="4081"/>
                    <a:pt x="5874" y="4163"/>
                  </a:cubicBezTo>
                  <a:cubicBezTo>
                    <a:pt x="5874" y="4190"/>
                    <a:pt x="5857" y="4212"/>
                    <a:pt x="5835" y="4218"/>
                  </a:cubicBezTo>
                  <a:cubicBezTo>
                    <a:pt x="5829" y="4220"/>
                    <a:pt x="5823" y="4221"/>
                    <a:pt x="5817" y="4221"/>
                  </a:cubicBezTo>
                  <a:cubicBezTo>
                    <a:pt x="5784" y="4221"/>
                    <a:pt x="5762" y="4185"/>
                    <a:pt x="5748" y="4157"/>
                  </a:cubicBezTo>
                  <a:cubicBezTo>
                    <a:pt x="5720" y="4108"/>
                    <a:pt x="5704" y="4059"/>
                    <a:pt x="5688" y="4004"/>
                  </a:cubicBezTo>
                  <a:cubicBezTo>
                    <a:pt x="5491" y="3495"/>
                    <a:pt x="5304" y="2937"/>
                    <a:pt x="4894" y="2554"/>
                  </a:cubicBezTo>
                  <a:cubicBezTo>
                    <a:pt x="4587" y="2275"/>
                    <a:pt x="4171" y="2160"/>
                    <a:pt x="3783" y="2072"/>
                  </a:cubicBezTo>
                  <a:cubicBezTo>
                    <a:pt x="3682" y="2048"/>
                    <a:pt x="3581" y="2043"/>
                    <a:pt x="3480" y="2043"/>
                  </a:cubicBezTo>
                  <a:cubicBezTo>
                    <a:pt x="3422" y="2043"/>
                    <a:pt x="3364" y="2045"/>
                    <a:pt x="3307" y="2045"/>
                  </a:cubicBezTo>
                  <a:cubicBezTo>
                    <a:pt x="3287" y="2044"/>
                    <a:pt x="3268" y="2044"/>
                    <a:pt x="3249" y="2044"/>
                  </a:cubicBezTo>
                  <a:cubicBezTo>
                    <a:pt x="2709" y="2044"/>
                    <a:pt x="2158" y="2194"/>
                    <a:pt x="1730" y="2543"/>
                  </a:cubicBezTo>
                  <a:cubicBezTo>
                    <a:pt x="1369" y="2855"/>
                    <a:pt x="1188" y="3342"/>
                    <a:pt x="1172" y="3824"/>
                  </a:cubicBezTo>
                  <a:cubicBezTo>
                    <a:pt x="1183" y="4327"/>
                    <a:pt x="1276" y="4842"/>
                    <a:pt x="1517" y="5285"/>
                  </a:cubicBezTo>
                  <a:cubicBezTo>
                    <a:pt x="1654" y="5531"/>
                    <a:pt x="1867" y="5723"/>
                    <a:pt x="2075" y="5904"/>
                  </a:cubicBezTo>
                  <a:cubicBezTo>
                    <a:pt x="2338" y="6122"/>
                    <a:pt x="2606" y="6325"/>
                    <a:pt x="2869" y="6533"/>
                  </a:cubicBezTo>
                  <a:cubicBezTo>
                    <a:pt x="2945" y="6588"/>
                    <a:pt x="3022" y="6648"/>
                    <a:pt x="3099" y="6703"/>
                  </a:cubicBezTo>
                  <a:cubicBezTo>
                    <a:pt x="3131" y="6725"/>
                    <a:pt x="3170" y="6763"/>
                    <a:pt x="3142" y="6807"/>
                  </a:cubicBezTo>
                  <a:cubicBezTo>
                    <a:pt x="3134" y="6828"/>
                    <a:pt x="3116" y="6836"/>
                    <a:pt x="3098" y="6836"/>
                  </a:cubicBezTo>
                  <a:cubicBezTo>
                    <a:pt x="3092" y="6836"/>
                    <a:pt x="3087" y="6835"/>
                    <a:pt x="3082" y="6834"/>
                  </a:cubicBezTo>
                  <a:lnTo>
                    <a:pt x="3044" y="6812"/>
                  </a:lnTo>
                  <a:cubicBezTo>
                    <a:pt x="3006" y="6790"/>
                    <a:pt x="2978" y="6779"/>
                    <a:pt x="2945" y="6757"/>
                  </a:cubicBezTo>
                  <a:cubicBezTo>
                    <a:pt x="2776" y="6670"/>
                    <a:pt x="2590" y="6599"/>
                    <a:pt x="2398" y="6549"/>
                  </a:cubicBezTo>
                  <a:cubicBezTo>
                    <a:pt x="2171" y="6485"/>
                    <a:pt x="1940" y="6448"/>
                    <a:pt x="1708" y="6448"/>
                  </a:cubicBezTo>
                  <a:cubicBezTo>
                    <a:pt x="1644" y="6448"/>
                    <a:pt x="1581" y="6450"/>
                    <a:pt x="1517" y="6456"/>
                  </a:cubicBezTo>
                  <a:cubicBezTo>
                    <a:pt x="1336" y="6478"/>
                    <a:pt x="1161" y="6506"/>
                    <a:pt x="997" y="6577"/>
                  </a:cubicBezTo>
                  <a:cubicBezTo>
                    <a:pt x="729" y="6714"/>
                    <a:pt x="521" y="6971"/>
                    <a:pt x="373" y="7228"/>
                  </a:cubicBezTo>
                  <a:cubicBezTo>
                    <a:pt x="1" y="7885"/>
                    <a:pt x="44" y="8832"/>
                    <a:pt x="406" y="9478"/>
                  </a:cubicBezTo>
                  <a:cubicBezTo>
                    <a:pt x="537" y="9658"/>
                    <a:pt x="685" y="9823"/>
                    <a:pt x="887" y="9910"/>
                  </a:cubicBezTo>
                  <a:cubicBezTo>
                    <a:pt x="1268" y="10096"/>
                    <a:pt x="1690" y="10149"/>
                    <a:pt x="2102" y="10149"/>
                  </a:cubicBezTo>
                  <a:cubicBezTo>
                    <a:pt x="2165" y="10149"/>
                    <a:pt x="2227" y="10148"/>
                    <a:pt x="2289" y="10146"/>
                  </a:cubicBezTo>
                  <a:cubicBezTo>
                    <a:pt x="2398" y="10014"/>
                    <a:pt x="2497" y="9861"/>
                    <a:pt x="2633" y="9768"/>
                  </a:cubicBezTo>
                  <a:lnTo>
                    <a:pt x="2633" y="9768"/>
                  </a:lnTo>
                  <a:cubicBezTo>
                    <a:pt x="2622" y="9779"/>
                    <a:pt x="2622" y="9790"/>
                    <a:pt x="2617" y="9801"/>
                  </a:cubicBezTo>
                  <a:cubicBezTo>
                    <a:pt x="2579" y="9943"/>
                    <a:pt x="2486" y="10102"/>
                    <a:pt x="2518" y="10244"/>
                  </a:cubicBezTo>
                  <a:lnTo>
                    <a:pt x="2338" y="10266"/>
                  </a:lnTo>
                  <a:cubicBezTo>
                    <a:pt x="1807" y="10923"/>
                    <a:pt x="1774" y="11492"/>
                    <a:pt x="1862" y="12313"/>
                  </a:cubicBezTo>
                  <a:cubicBezTo>
                    <a:pt x="1911" y="12718"/>
                    <a:pt x="1987" y="13134"/>
                    <a:pt x="2228" y="13463"/>
                  </a:cubicBezTo>
                  <a:cubicBezTo>
                    <a:pt x="2482" y="13863"/>
                    <a:pt x="2862" y="14045"/>
                    <a:pt x="3302" y="14045"/>
                  </a:cubicBezTo>
                  <a:cubicBezTo>
                    <a:pt x="3356" y="14045"/>
                    <a:pt x="3410" y="14043"/>
                    <a:pt x="3465" y="14037"/>
                  </a:cubicBezTo>
                  <a:cubicBezTo>
                    <a:pt x="3794" y="14004"/>
                    <a:pt x="4106" y="13900"/>
                    <a:pt x="4396" y="13742"/>
                  </a:cubicBezTo>
                  <a:cubicBezTo>
                    <a:pt x="4724" y="13550"/>
                    <a:pt x="4982" y="13255"/>
                    <a:pt x="5184" y="12926"/>
                  </a:cubicBezTo>
                  <a:cubicBezTo>
                    <a:pt x="5381" y="12592"/>
                    <a:pt x="5551" y="12236"/>
                    <a:pt x="5682" y="11870"/>
                  </a:cubicBezTo>
                  <a:cubicBezTo>
                    <a:pt x="5824" y="11448"/>
                    <a:pt x="5928" y="11010"/>
                    <a:pt x="6011" y="10573"/>
                  </a:cubicBezTo>
                  <a:cubicBezTo>
                    <a:pt x="6016" y="10534"/>
                    <a:pt x="6022" y="10485"/>
                    <a:pt x="6032" y="10436"/>
                  </a:cubicBezTo>
                  <a:cubicBezTo>
                    <a:pt x="6032" y="10419"/>
                    <a:pt x="6049" y="10403"/>
                    <a:pt x="6071" y="10403"/>
                  </a:cubicBezTo>
                  <a:cubicBezTo>
                    <a:pt x="6093" y="10403"/>
                    <a:pt x="6115" y="10425"/>
                    <a:pt x="6120" y="10447"/>
                  </a:cubicBezTo>
                  <a:cubicBezTo>
                    <a:pt x="6131" y="10556"/>
                    <a:pt x="6147" y="10666"/>
                    <a:pt x="6169" y="10775"/>
                  </a:cubicBezTo>
                  <a:cubicBezTo>
                    <a:pt x="6279" y="11366"/>
                    <a:pt x="6470" y="11979"/>
                    <a:pt x="6854" y="12450"/>
                  </a:cubicBezTo>
                  <a:cubicBezTo>
                    <a:pt x="7072" y="12756"/>
                    <a:pt x="7308" y="12975"/>
                    <a:pt x="7664" y="13090"/>
                  </a:cubicBezTo>
                  <a:cubicBezTo>
                    <a:pt x="7906" y="13170"/>
                    <a:pt x="8162" y="13213"/>
                    <a:pt x="8417" y="13213"/>
                  </a:cubicBezTo>
                  <a:cubicBezTo>
                    <a:pt x="8583" y="13213"/>
                    <a:pt x="8750" y="13195"/>
                    <a:pt x="8912" y="13156"/>
                  </a:cubicBezTo>
                  <a:cubicBezTo>
                    <a:pt x="8933" y="13145"/>
                    <a:pt x="8950" y="13140"/>
                    <a:pt x="8972" y="13140"/>
                  </a:cubicBezTo>
                  <a:cubicBezTo>
                    <a:pt x="8977" y="13140"/>
                    <a:pt x="8988" y="13134"/>
                    <a:pt x="8994" y="13134"/>
                  </a:cubicBezTo>
                  <a:lnTo>
                    <a:pt x="8999" y="13134"/>
                  </a:lnTo>
                  <a:cubicBezTo>
                    <a:pt x="9005" y="13134"/>
                    <a:pt x="9016" y="13129"/>
                    <a:pt x="9021" y="13129"/>
                  </a:cubicBezTo>
                  <a:lnTo>
                    <a:pt x="9027" y="13129"/>
                  </a:lnTo>
                  <a:cubicBezTo>
                    <a:pt x="9054" y="13118"/>
                    <a:pt x="9087" y="13107"/>
                    <a:pt x="9114" y="13090"/>
                  </a:cubicBezTo>
                  <a:cubicBezTo>
                    <a:pt x="9262" y="13036"/>
                    <a:pt x="9388" y="12954"/>
                    <a:pt x="9508" y="12855"/>
                  </a:cubicBezTo>
                  <a:cubicBezTo>
                    <a:pt x="9519" y="12844"/>
                    <a:pt x="9525" y="12833"/>
                    <a:pt x="9541" y="12828"/>
                  </a:cubicBezTo>
                  <a:lnTo>
                    <a:pt x="9563" y="12806"/>
                  </a:lnTo>
                  <a:lnTo>
                    <a:pt x="9574" y="12789"/>
                  </a:lnTo>
                  <a:lnTo>
                    <a:pt x="9590" y="12778"/>
                  </a:lnTo>
                  <a:lnTo>
                    <a:pt x="9596" y="12773"/>
                  </a:lnTo>
                  <a:lnTo>
                    <a:pt x="9623" y="12746"/>
                  </a:lnTo>
                  <a:cubicBezTo>
                    <a:pt x="9672" y="12691"/>
                    <a:pt x="9716" y="12642"/>
                    <a:pt x="9755" y="12581"/>
                  </a:cubicBezTo>
                  <a:cubicBezTo>
                    <a:pt x="10171" y="11996"/>
                    <a:pt x="10302" y="11224"/>
                    <a:pt x="10236" y="10518"/>
                  </a:cubicBezTo>
                  <a:cubicBezTo>
                    <a:pt x="10198" y="10020"/>
                    <a:pt x="10006" y="9554"/>
                    <a:pt x="9765" y="9122"/>
                  </a:cubicBezTo>
                  <a:cubicBezTo>
                    <a:pt x="9744" y="9078"/>
                    <a:pt x="9716" y="9034"/>
                    <a:pt x="9689" y="8996"/>
                  </a:cubicBezTo>
                  <a:cubicBezTo>
                    <a:pt x="9672" y="8952"/>
                    <a:pt x="9623" y="8903"/>
                    <a:pt x="9651" y="8859"/>
                  </a:cubicBezTo>
                  <a:cubicBezTo>
                    <a:pt x="9662" y="8845"/>
                    <a:pt x="9677" y="8839"/>
                    <a:pt x="9692" y="8839"/>
                  </a:cubicBezTo>
                  <a:cubicBezTo>
                    <a:pt x="9705" y="8839"/>
                    <a:pt x="9717" y="8843"/>
                    <a:pt x="9727" y="8848"/>
                  </a:cubicBezTo>
                  <a:cubicBezTo>
                    <a:pt x="9771" y="8876"/>
                    <a:pt x="9826" y="8903"/>
                    <a:pt x="9880" y="8930"/>
                  </a:cubicBezTo>
                  <a:cubicBezTo>
                    <a:pt x="10121" y="9030"/>
                    <a:pt x="10384" y="9066"/>
                    <a:pt x="10641" y="9066"/>
                  </a:cubicBezTo>
                  <a:cubicBezTo>
                    <a:pt x="10695" y="9066"/>
                    <a:pt x="10748" y="9065"/>
                    <a:pt x="10800" y="9062"/>
                  </a:cubicBezTo>
                  <a:cubicBezTo>
                    <a:pt x="11271" y="9034"/>
                    <a:pt x="11730" y="8848"/>
                    <a:pt x="12114" y="8564"/>
                  </a:cubicBezTo>
                  <a:cubicBezTo>
                    <a:pt x="12437" y="8317"/>
                    <a:pt x="12656" y="7934"/>
                    <a:pt x="12710" y="7518"/>
                  </a:cubicBezTo>
                  <a:cubicBezTo>
                    <a:pt x="12760" y="7097"/>
                    <a:pt x="12760" y="6790"/>
                    <a:pt x="12623" y="6407"/>
                  </a:cubicBezTo>
                  <a:cubicBezTo>
                    <a:pt x="12491" y="6002"/>
                    <a:pt x="12245" y="5778"/>
                    <a:pt x="11917" y="5553"/>
                  </a:cubicBezTo>
                  <a:cubicBezTo>
                    <a:pt x="11739" y="5423"/>
                    <a:pt x="11521" y="5352"/>
                    <a:pt x="11302" y="5352"/>
                  </a:cubicBezTo>
                  <a:cubicBezTo>
                    <a:pt x="11244" y="5352"/>
                    <a:pt x="11186" y="5357"/>
                    <a:pt x="11128" y="5367"/>
                  </a:cubicBezTo>
                  <a:cubicBezTo>
                    <a:pt x="10871" y="5416"/>
                    <a:pt x="10614" y="5509"/>
                    <a:pt x="10379" y="5630"/>
                  </a:cubicBezTo>
                  <a:cubicBezTo>
                    <a:pt x="10275" y="5674"/>
                    <a:pt x="10171" y="5723"/>
                    <a:pt x="10083" y="5794"/>
                  </a:cubicBezTo>
                  <a:cubicBezTo>
                    <a:pt x="10065" y="5805"/>
                    <a:pt x="10048" y="5810"/>
                    <a:pt x="10032" y="5810"/>
                  </a:cubicBezTo>
                  <a:cubicBezTo>
                    <a:pt x="9983" y="5810"/>
                    <a:pt x="9950" y="5765"/>
                    <a:pt x="9979" y="5712"/>
                  </a:cubicBezTo>
                  <a:cubicBezTo>
                    <a:pt x="10023" y="5668"/>
                    <a:pt x="10077" y="5646"/>
                    <a:pt x="10121" y="5619"/>
                  </a:cubicBezTo>
                  <a:cubicBezTo>
                    <a:pt x="10296" y="5504"/>
                    <a:pt x="10450" y="5373"/>
                    <a:pt x="10608" y="5236"/>
                  </a:cubicBezTo>
                  <a:cubicBezTo>
                    <a:pt x="10833" y="5028"/>
                    <a:pt x="11068" y="4809"/>
                    <a:pt x="11216" y="4524"/>
                  </a:cubicBezTo>
                  <a:cubicBezTo>
                    <a:pt x="11435" y="4114"/>
                    <a:pt x="11616" y="3648"/>
                    <a:pt x="11512" y="3178"/>
                  </a:cubicBezTo>
                  <a:cubicBezTo>
                    <a:pt x="11429" y="2800"/>
                    <a:pt x="11216" y="2521"/>
                    <a:pt x="10964" y="2247"/>
                  </a:cubicBezTo>
                  <a:cubicBezTo>
                    <a:pt x="10815" y="2058"/>
                    <a:pt x="10628" y="1986"/>
                    <a:pt x="10429" y="1986"/>
                  </a:cubicBezTo>
                  <a:cubicBezTo>
                    <a:pt x="10028" y="1986"/>
                    <a:pt x="9574" y="2276"/>
                    <a:pt x="9267" y="2488"/>
                  </a:cubicBezTo>
                  <a:cubicBezTo>
                    <a:pt x="9076" y="2625"/>
                    <a:pt x="8895" y="2762"/>
                    <a:pt x="8720" y="2904"/>
                  </a:cubicBezTo>
                  <a:cubicBezTo>
                    <a:pt x="8682" y="2931"/>
                    <a:pt x="8638" y="2986"/>
                    <a:pt x="8583" y="2986"/>
                  </a:cubicBezTo>
                  <a:cubicBezTo>
                    <a:pt x="8523" y="2986"/>
                    <a:pt x="8523" y="2909"/>
                    <a:pt x="8545" y="2866"/>
                  </a:cubicBezTo>
                  <a:cubicBezTo>
                    <a:pt x="8561" y="2816"/>
                    <a:pt x="8583" y="2762"/>
                    <a:pt x="8605" y="2707"/>
                  </a:cubicBezTo>
                  <a:cubicBezTo>
                    <a:pt x="8660" y="2554"/>
                    <a:pt x="8709" y="2400"/>
                    <a:pt x="8742" y="2236"/>
                  </a:cubicBezTo>
                  <a:cubicBezTo>
                    <a:pt x="8802" y="1908"/>
                    <a:pt x="8851" y="1557"/>
                    <a:pt x="8775" y="1229"/>
                  </a:cubicBezTo>
                  <a:cubicBezTo>
                    <a:pt x="8665" y="786"/>
                    <a:pt x="8501" y="523"/>
                    <a:pt x="8107" y="293"/>
                  </a:cubicBezTo>
                  <a:cubicBezTo>
                    <a:pt x="7833" y="122"/>
                    <a:pt x="7512" y="1"/>
                    <a:pt x="7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9"/>
            <p:cNvSpPr/>
            <p:nvPr/>
          </p:nvSpPr>
          <p:spPr>
            <a:xfrm>
              <a:off x="6836799" y="4107239"/>
              <a:ext cx="138902" cy="431377"/>
            </a:xfrm>
            <a:custGeom>
              <a:avLst/>
              <a:gdLst/>
              <a:ahLst/>
              <a:cxnLst/>
              <a:rect l="l" t="t" r="r" b="b"/>
              <a:pathLst>
                <a:path w="1988" h="6174" extrusionOk="0">
                  <a:moveTo>
                    <a:pt x="310" y="0"/>
                  </a:moveTo>
                  <a:cubicBezTo>
                    <a:pt x="234" y="0"/>
                    <a:pt x="168" y="110"/>
                    <a:pt x="160" y="194"/>
                  </a:cubicBezTo>
                  <a:cubicBezTo>
                    <a:pt x="1" y="933"/>
                    <a:pt x="247" y="1683"/>
                    <a:pt x="329" y="2422"/>
                  </a:cubicBezTo>
                  <a:cubicBezTo>
                    <a:pt x="422" y="3161"/>
                    <a:pt x="658" y="3867"/>
                    <a:pt x="877" y="4573"/>
                  </a:cubicBezTo>
                  <a:cubicBezTo>
                    <a:pt x="1052" y="5159"/>
                    <a:pt x="1375" y="5673"/>
                    <a:pt x="1763" y="6133"/>
                  </a:cubicBezTo>
                  <a:cubicBezTo>
                    <a:pt x="1788" y="6161"/>
                    <a:pt x="1819" y="6173"/>
                    <a:pt x="1851" y="6173"/>
                  </a:cubicBezTo>
                  <a:cubicBezTo>
                    <a:pt x="1919" y="6173"/>
                    <a:pt x="1988" y="6115"/>
                    <a:pt x="1988" y="6029"/>
                  </a:cubicBezTo>
                  <a:cubicBezTo>
                    <a:pt x="1917" y="5832"/>
                    <a:pt x="1753" y="5668"/>
                    <a:pt x="1659" y="5471"/>
                  </a:cubicBezTo>
                  <a:cubicBezTo>
                    <a:pt x="1479" y="5148"/>
                    <a:pt x="1320" y="4814"/>
                    <a:pt x="1205" y="4464"/>
                  </a:cubicBezTo>
                  <a:cubicBezTo>
                    <a:pt x="942" y="3665"/>
                    <a:pt x="723" y="2844"/>
                    <a:pt x="630" y="1995"/>
                  </a:cubicBezTo>
                  <a:cubicBezTo>
                    <a:pt x="548" y="1437"/>
                    <a:pt x="417" y="884"/>
                    <a:pt x="422" y="315"/>
                  </a:cubicBezTo>
                  <a:cubicBezTo>
                    <a:pt x="417" y="227"/>
                    <a:pt x="433" y="134"/>
                    <a:pt x="395" y="52"/>
                  </a:cubicBezTo>
                  <a:cubicBezTo>
                    <a:pt x="367" y="15"/>
                    <a:pt x="338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9"/>
            <p:cNvSpPr/>
            <p:nvPr/>
          </p:nvSpPr>
          <p:spPr>
            <a:xfrm>
              <a:off x="6862441" y="4178297"/>
              <a:ext cx="144980" cy="112980"/>
            </a:xfrm>
            <a:custGeom>
              <a:avLst/>
              <a:gdLst/>
              <a:ahLst/>
              <a:cxnLst/>
              <a:rect l="l" t="t" r="r" b="b"/>
              <a:pathLst>
                <a:path w="2075" h="1617" extrusionOk="0">
                  <a:moveTo>
                    <a:pt x="2000" y="1"/>
                  </a:moveTo>
                  <a:cubicBezTo>
                    <a:pt x="1994" y="1"/>
                    <a:pt x="1988" y="2"/>
                    <a:pt x="1982" y="4"/>
                  </a:cubicBezTo>
                  <a:cubicBezTo>
                    <a:pt x="1626" y="130"/>
                    <a:pt x="1320" y="354"/>
                    <a:pt x="1019" y="584"/>
                  </a:cubicBezTo>
                  <a:cubicBezTo>
                    <a:pt x="778" y="770"/>
                    <a:pt x="554" y="978"/>
                    <a:pt x="335" y="1186"/>
                  </a:cubicBezTo>
                  <a:cubicBezTo>
                    <a:pt x="242" y="1285"/>
                    <a:pt x="143" y="1389"/>
                    <a:pt x="55" y="1498"/>
                  </a:cubicBezTo>
                  <a:cubicBezTo>
                    <a:pt x="17" y="1515"/>
                    <a:pt x="1" y="1564"/>
                    <a:pt x="34" y="1597"/>
                  </a:cubicBezTo>
                  <a:cubicBezTo>
                    <a:pt x="45" y="1610"/>
                    <a:pt x="59" y="1616"/>
                    <a:pt x="71" y="1616"/>
                  </a:cubicBezTo>
                  <a:cubicBezTo>
                    <a:pt x="94" y="1616"/>
                    <a:pt x="114" y="1597"/>
                    <a:pt x="121" y="1569"/>
                  </a:cubicBezTo>
                  <a:cubicBezTo>
                    <a:pt x="198" y="1509"/>
                    <a:pt x="269" y="1449"/>
                    <a:pt x="335" y="1378"/>
                  </a:cubicBezTo>
                  <a:lnTo>
                    <a:pt x="335" y="1378"/>
                  </a:lnTo>
                  <a:lnTo>
                    <a:pt x="329" y="1389"/>
                  </a:lnTo>
                  <a:cubicBezTo>
                    <a:pt x="630" y="1104"/>
                    <a:pt x="937" y="847"/>
                    <a:pt x="1260" y="595"/>
                  </a:cubicBezTo>
                  <a:cubicBezTo>
                    <a:pt x="1369" y="502"/>
                    <a:pt x="1479" y="414"/>
                    <a:pt x="1594" y="332"/>
                  </a:cubicBezTo>
                  <a:cubicBezTo>
                    <a:pt x="1725" y="245"/>
                    <a:pt x="1867" y="168"/>
                    <a:pt x="2020" y="113"/>
                  </a:cubicBezTo>
                  <a:cubicBezTo>
                    <a:pt x="2075" y="89"/>
                    <a:pt x="2053" y="1"/>
                    <a:pt x="20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9"/>
            <p:cNvSpPr/>
            <p:nvPr/>
          </p:nvSpPr>
          <p:spPr>
            <a:xfrm>
              <a:off x="6885428" y="4284988"/>
              <a:ext cx="162168" cy="84682"/>
            </a:xfrm>
            <a:custGeom>
              <a:avLst/>
              <a:gdLst/>
              <a:ahLst/>
              <a:cxnLst/>
              <a:rect l="l" t="t" r="r" b="b"/>
              <a:pathLst>
                <a:path w="2321" h="1212" extrusionOk="0">
                  <a:moveTo>
                    <a:pt x="2241" y="1"/>
                  </a:moveTo>
                  <a:cubicBezTo>
                    <a:pt x="2235" y="1"/>
                    <a:pt x="2229" y="2"/>
                    <a:pt x="2222" y="4"/>
                  </a:cubicBezTo>
                  <a:cubicBezTo>
                    <a:pt x="1741" y="152"/>
                    <a:pt x="1286" y="398"/>
                    <a:pt x="827" y="628"/>
                  </a:cubicBezTo>
                  <a:cubicBezTo>
                    <a:pt x="553" y="792"/>
                    <a:pt x="219" y="902"/>
                    <a:pt x="0" y="1132"/>
                  </a:cubicBezTo>
                  <a:cubicBezTo>
                    <a:pt x="2" y="1190"/>
                    <a:pt x="24" y="1212"/>
                    <a:pt x="58" y="1212"/>
                  </a:cubicBezTo>
                  <a:cubicBezTo>
                    <a:pt x="150" y="1212"/>
                    <a:pt x="328" y="1051"/>
                    <a:pt x="400" y="1038"/>
                  </a:cubicBezTo>
                  <a:cubicBezTo>
                    <a:pt x="734" y="858"/>
                    <a:pt x="1067" y="694"/>
                    <a:pt x="1412" y="529"/>
                  </a:cubicBezTo>
                  <a:cubicBezTo>
                    <a:pt x="1691" y="393"/>
                    <a:pt x="1976" y="261"/>
                    <a:pt x="2261" y="119"/>
                  </a:cubicBezTo>
                  <a:cubicBezTo>
                    <a:pt x="2320" y="89"/>
                    <a:pt x="2299" y="1"/>
                    <a:pt x="2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9"/>
            <p:cNvSpPr/>
            <p:nvPr/>
          </p:nvSpPr>
          <p:spPr>
            <a:xfrm>
              <a:off x="6884241" y="4311260"/>
              <a:ext cx="161470" cy="77346"/>
            </a:xfrm>
            <a:custGeom>
              <a:avLst/>
              <a:gdLst/>
              <a:ahLst/>
              <a:cxnLst/>
              <a:rect l="l" t="t" r="r" b="b"/>
              <a:pathLst>
                <a:path w="2311" h="1107" extrusionOk="0">
                  <a:moveTo>
                    <a:pt x="2225" y="0"/>
                  </a:moveTo>
                  <a:cubicBezTo>
                    <a:pt x="2217" y="0"/>
                    <a:pt x="2209" y="2"/>
                    <a:pt x="2201" y="6"/>
                  </a:cubicBezTo>
                  <a:cubicBezTo>
                    <a:pt x="1955" y="104"/>
                    <a:pt x="1714" y="214"/>
                    <a:pt x="1473" y="334"/>
                  </a:cubicBezTo>
                  <a:cubicBezTo>
                    <a:pt x="1325" y="433"/>
                    <a:pt x="1" y="925"/>
                    <a:pt x="203" y="1089"/>
                  </a:cubicBezTo>
                  <a:cubicBezTo>
                    <a:pt x="218" y="1102"/>
                    <a:pt x="234" y="1107"/>
                    <a:pt x="251" y="1107"/>
                  </a:cubicBezTo>
                  <a:cubicBezTo>
                    <a:pt x="335" y="1107"/>
                    <a:pt x="439" y="985"/>
                    <a:pt x="521" y="958"/>
                  </a:cubicBezTo>
                  <a:cubicBezTo>
                    <a:pt x="1030" y="728"/>
                    <a:pt x="1528" y="504"/>
                    <a:pt x="2015" y="236"/>
                  </a:cubicBezTo>
                  <a:cubicBezTo>
                    <a:pt x="2075" y="181"/>
                    <a:pt x="2311" y="132"/>
                    <a:pt x="2283" y="44"/>
                  </a:cubicBezTo>
                  <a:cubicBezTo>
                    <a:pt x="2275" y="19"/>
                    <a:pt x="2250" y="0"/>
                    <a:pt x="2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9"/>
            <p:cNvSpPr/>
            <p:nvPr/>
          </p:nvSpPr>
          <p:spPr>
            <a:xfrm>
              <a:off x="6784816" y="4407121"/>
              <a:ext cx="129260" cy="21450"/>
            </a:xfrm>
            <a:custGeom>
              <a:avLst/>
              <a:gdLst/>
              <a:ahLst/>
              <a:cxnLst/>
              <a:rect l="l" t="t" r="r" b="b"/>
              <a:pathLst>
                <a:path w="1850" h="307" extrusionOk="0">
                  <a:moveTo>
                    <a:pt x="1322" y="0"/>
                  </a:moveTo>
                  <a:cubicBezTo>
                    <a:pt x="954" y="0"/>
                    <a:pt x="585" y="37"/>
                    <a:pt x="236" y="144"/>
                  </a:cubicBezTo>
                  <a:lnTo>
                    <a:pt x="50" y="205"/>
                  </a:lnTo>
                  <a:cubicBezTo>
                    <a:pt x="22" y="210"/>
                    <a:pt x="1" y="248"/>
                    <a:pt x="17" y="276"/>
                  </a:cubicBezTo>
                  <a:cubicBezTo>
                    <a:pt x="26" y="298"/>
                    <a:pt x="43" y="307"/>
                    <a:pt x="61" y="307"/>
                  </a:cubicBezTo>
                  <a:cubicBezTo>
                    <a:pt x="75" y="307"/>
                    <a:pt x="90" y="302"/>
                    <a:pt x="105" y="292"/>
                  </a:cubicBezTo>
                  <a:cubicBezTo>
                    <a:pt x="181" y="265"/>
                    <a:pt x="263" y="243"/>
                    <a:pt x="345" y="226"/>
                  </a:cubicBezTo>
                  <a:cubicBezTo>
                    <a:pt x="548" y="183"/>
                    <a:pt x="761" y="155"/>
                    <a:pt x="975" y="150"/>
                  </a:cubicBezTo>
                  <a:cubicBezTo>
                    <a:pt x="1146" y="150"/>
                    <a:pt x="1323" y="147"/>
                    <a:pt x="1499" y="147"/>
                  </a:cubicBezTo>
                  <a:cubicBezTo>
                    <a:pt x="1587" y="147"/>
                    <a:pt x="1675" y="148"/>
                    <a:pt x="1763" y="150"/>
                  </a:cubicBezTo>
                  <a:cubicBezTo>
                    <a:pt x="1765" y="150"/>
                    <a:pt x="1767" y="150"/>
                    <a:pt x="1769" y="150"/>
                  </a:cubicBezTo>
                  <a:cubicBezTo>
                    <a:pt x="1825" y="150"/>
                    <a:pt x="1849" y="72"/>
                    <a:pt x="1812" y="35"/>
                  </a:cubicBezTo>
                  <a:cubicBezTo>
                    <a:pt x="1796" y="18"/>
                    <a:pt x="1779" y="13"/>
                    <a:pt x="1763" y="13"/>
                  </a:cubicBezTo>
                  <a:cubicBezTo>
                    <a:pt x="1714" y="8"/>
                    <a:pt x="1665" y="8"/>
                    <a:pt x="1621" y="8"/>
                  </a:cubicBezTo>
                  <a:cubicBezTo>
                    <a:pt x="1522" y="3"/>
                    <a:pt x="1422" y="0"/>
                    <a:pt x="1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9"/>
            <p:cNvSpPr/>
            <p:nvPr/>
          </p:nvSpPr>
          <p:spPr>
            <a:xfrm>
              <a:off x="6753444" y="4310840"/>
              <a:ext cx="138692" cy="24524"/>
            </a:xfrm>
            <a:custGeom>
              <a:avLst/>
              <a:gdLst/>
              <a:ahLst/>
              <a:cxnLst/>
              <a:rect l="l" t="t" r="r" b="b"/>
              <a:pathLst>
                <a:path w="1985" h="351" extrusionOk="0">
                  <a:moveTo>
                    <a:pt x="827" y="0"/>
                  </a:moveTo>
                  <a:cubicBezTo>
                    <a:pt x="735" y="0"/>
                    <a:pt x="645" y="7"/>
                    <a:pt x="554" y="17"/>
                  </a:cubicBezTo>
                  <a:cubicBezTo>
                    <a:pt x="406" y="28"/>
                    <a:pt x="231" y="50"/>
                    <a:pt x="83" y="99"/>
                  </a:cubicBezTo>
                  <a:cubicBezTo>
                    <a:pt x="50" y="110"/>
                    <a:pt x="1" y="143"/>
                    <a:pt x="28" y="192"/>
                  </a:cubicBezTo>
                  <a:cubicBezTo>
                    <a:pt x="42" y="216"/>
                    <a:pt x="61" y="223"/>
                    <a:pt x="81" y="223"/>
                  </a:cubicBezTo>
                  <a:cubicBezTo>
                    <a:pt x="107" y="223"/>
                    <a:pt x="135" y="212"/>
                    <a:pt x="159" y="209"/>
                  </a:cubicBezTo>
                  <a:cubicBezTo>
                    <a:pt x="368" y="167"/>
                    <a:pt x="581" y="153"/>
                    <a:pt x="792" y="153"/>
                  </a:cubicBezTo>
                  <a:cubicBezTo>
                    <a:pt x="829" y="153"/>
                    <a:pt x="867" y="153"/>
                    <a:pt x="904" y="154"/>
                  </a:cubicBezTo>
                  <a:cubicBezTo>
                    <a:pt x="1232" y="181"/>
                    <a:pt x="1566" y="236"/>
                    <a:pt x="1884" y="346"/>
                  </a:cubicBezTo>
                  <a:cubicBezTo>
                    <a:pt x="1891" y="349"/>
                    <a:pt x="1898" y="350"/>
                    <a:pt x="1905" y="350"/>
                  </a:cubicBezTo>
                  <a:cubicBezTo>
                    <a:pt x="1958" y="350"/>
                    <a:pt x="1984" y="265"/>
                    <a:pt x="1916" y="236"/>
                  </a:cubicBezTo>
                  <a:cubicBezTo>
                    <a:pt x="1615" y="110"/>
                    <a:pt x="1303" y="39"/>
                    <a:pt x="980" y="6"/>
                  </a:cubicBezTo>
                  <a:cubicBezTo>
                    <a:pt x="928" y="2"/>
                    <a:pt x="877" y="0"/>
                    <a:pt x="8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9"/>
            <p:cNvSpPr/>
            <p:nvPr/>
          </p:nvSpPr>
          <p:spPr>
            <a:xfrm>
              <a:off x="6773846" y="4189616"/>
              <a:ext cx="90971" cy="20891"/>
            </a:xfrm>
            <a:custGeom>
              <a:avLst/>
              <a:gdLst/>
              <a:ahLst/>
              <a:cxnLst/>
              <a:rect l="l" t="t" r="r" b="b"/>
              <a:pathLst>
                <a:path w="1302" h="299" extrusionOk="0">
                  <a:moveTo>
                    <a:pt x="305" y="1"/>
                  </a:moveTo>
                  <a:cubicBezTo>
                    <a:pt x="218" y="6"/>
                    <a:pt x="125" y="1"/>
                    <a:pt x="43" y="39"/>
                  </a:cubicBezTo>
                  <a:cubicBezTo>
                    <a:pt x="0" y="60"/>
                    <a:pt x="14" y="138"/>
                    <a:pt x="65" y="138"/>
                  </a:cubicBezTo>
                  <a:cubicBezTo>
                    <a:pt x="66" y="138"/>
                    <a:pt x="68" y="138"/>
                    <a:pt x="70" y="137"/>
                  </a:cubicBezTo>
                  <a:cubicBezTo>
                    <a:pt x="113" y="122"/>
                    <a:pt x="155" y="119"/>
                    <a:pt x="198" y="119"/>
                  </a:cubicBezTo>
                  <a:cubicBezTo>
                    <a:pt x="232" y="119"/>
                    <a:pt x="266" y="121"/>
                    <a:pt x="300" y="121"/>
                  </a:cubicBezTo>
                  <a:cubicBezTo>
                    <a:pt x="387" y="132"/>
                    <a:pt x="480" y="137"/>
                    <a:pt x="574" y="148"/>
                  </a:cubicBezTo>
                  <a:cubicBezTo>
                    <a:pt x="798" y="187"/>
                    <a:pt x="1017" y="220"/>
                    <a:pt x="1230" y="296"/>
                  </a:cubicBezTo>
                  <a:cubicBezTo>
                    <a:pt x="1237" y="297"/>
                    <a:pt x="1243" y="298"/>
                    <a:pt x="1249" y="298"/>
                  </a:cubicBezTo>
                  <a:cubicBezTo>
                    <a:pt x="1269" y="298"/>
                    <a:pt x="1285" y="290"/>
                    <a:pt x="1285" y="269"/>
                  </a:cubicBezTo>
                  <a:cubicBezTo>
                    <a:pt x="1302" y="192"/>
                    <a:pt x="1187" y="187"/>
                    <a:pt x="1137" y="159"/>
                  </a:cubicBezTo>
                  <a:cubicBezTo>
                    <a:pt x="995" y="94"/>
                    <a:pt x="847" y="55"/>
                    <a:pt x="694" y="28"/>
                  </a:cubicBezTo>
                  <a:cubicBezTo>
                    <a:pt x="574" y="6"/>
                    <a:pt x="437" y="1"/>
                    <a:pt x="3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9"/>
            <p:cNvSpPr/>
            <p:nvPr/>
          </p:nvSpPr>
          <p:spPr>
            <a:xfrm>
              <a:off x="6850633" y="4108497"/>
              <a:ext cx="111303" cy="98167"/>
            </a:xfrm>
            <a:custGeom>
              <a:avLst/>
              <a:gdLst/>
              <a:ahLst/>
              <a:cxnLst/>
              <a:rect l="l" t="t" r="r" b="b"/>
              <a:pathLst>
                <a:path w="1593" h="1405" extrusionOk="0">
                  <a:moveTo>
                    <a:pt x="1487" y="0"/>
                  </a:moveTo>
                  <a:cubicBezTo>
                    <a:pt x="1330" y="0"/>
                    <a:pt x="1139" y="125"/>
                    <a:pt x="1013" y="198"/>
                  </a:cubicBezTo>
                  <a:cubicBezTo>
                    <a:pt x="881" y="286"/>
                    <a:pt x="744" y="373"/>
                    <a:pt x="629" y="483"/>
                  </a:cubicBezTo>
                  <a:cubicBezTo>
                    <a:pt x="493" y="609"/>
                    <a:pt x="367" y="757"/>
                    <a:pt x="257" y="910"/>
                  </a:cubicBezTo>
                  <a:cubicBezTo>
                    <a:pt x="170" y="1025"/>
                    <a:pt x="93" y="1156"/>
                    <a:pt x="27" y="1282"/>
                  </a:cubicBezTo>
                  <a:cubicBezTo>
                    <a:pt x="0" y="1309"/>
                    <a:pt x="0" y="1364"/>
                    <a:pt x="33" y="1391"/>
                  </a:cubicBezTo>
                  <a:cubicBezTo>
                    <a:pt x="44" y="1401"/>
                    <a:pt x="60" y="1405"/>
                    <a:pt x="74" y="1405"/>
                  </a:cubicBezTo>
                  <a:cubicBezTo>
                    <a:pt x="94" y="1405"/>
                    <a:pt x="112" y="1396"/>
                    <a:pt x="115" y="1381"/>
                  </a:cubicBezTo>
                  <a:cubicBezTo>
                    <a:pt x="148" y="1337"/>
                    <a:pt x="175" y="1282"/>
                    <a:pt x="203" y="1238"/>
                  </a:cubicBezTo>
                  <a:cubicBezTo>
                    <a:pt x="285" y="1107"/>
                    <a:pt x="372" y="981"/>
                    <a:pt x="476" y="866"/>
                  </a:cubicBezTo>
                  <a:cubicBezTo>
                    <a:pt x="613" y="702"/>
                    <a:pt x="772" y="554"/>
                    <a:pt x="952" y="434"/>
                  </a:cubicBezTo>
                  <a:cubicBezTo>
                    <a:pt x="1122" y="324"/>
                    <a:pt x="1286" y="204"/>
                    <a:pt x="1467" y="122"/>
                  </a:cubicBezTo>
                  <a:cubicBezTo>
                    <a:pt x="1489" y="116"/>
                    <a:pt x="1511" y="105"/>
                    <a:pt x="1533" y="105"/>
                  </a:cubicBezTo>
                  <a:cubicBezTo>
                    <a:pt x="1587" y="100"/>
                    <a:pt x="1593" y="23"/>
                    <a:pt x="1544" y="7"/>
                  </a:cubicBezTo>
                  <a:cubicBezTo>
                    <a:pt x="1525" y="2"/>
                    <a:pt x="1506" y="0"/>
                    <a:pt x="14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9"/>
            <p:cNvSpPr/>
            <p:nvPr/>
          </p:nvSpPr>
          <p:spPr>
            <a:xfrm>
              <a:off x="6376775" y="4582006"/>
              <a:ext cx="385333" cy="267812"/>
            </a:xfrm>
            <a:custGeom>
              <a:avLst/>
              <a:gdLst/>
              <a:ahLst/>
              <a:cxnLst/>
              <a:rect l="l" t="t" r="r" b="b"/>
              <a:pathLst>
                <a:path w="5515" h="3833" extrusionOk="0">
                  <a:moveTo>
                    <a:pt x="5324" y="1"/>
                  </a:moveTo>
                  <a:cubicBezTo>
                    <a:pt x="5313" y="1"/>
                    <a:pt x="5300" y="3"/>
                    <a:pt x="5288" y="6"/>
                  </a:cubicBezTo>
                  <a:cubicBezTo>
                    <a:pt x="5184" y="33"/>
                    <a:pt x="5118" y="132"/>
                    <a:pt x="5036" y="192"/>
                  </a:cubicBezTo>
                  <a:cubicBezTo>
                    <a:pt x="4472" y="674"/>
                    <a:pt x="3914" y="1155"/>
                    <a:pt x="3350" y="1643"/>
                  </a:cubicBezTo>
                  <a:cubicBezTo>
                    <a:pt x="3033" y="1960"/>
                    <a:pt x="2633" y="2157"/>
                    <a:pt x="2250" y="2376"/>
                  </a:cubicBezTo>
                  <a:cubicBezTo>
                    <a:pt x="1845" y="2633"/>
                    <a:pt x="1434" y="2896"/>
                    <a:pt x="1007" y="3109"/>
                  </a:cubicBezTo>
                  <a:cubicBezTo>
                    <a:pt x="794" y="3224"/>
                    <a:pt x="537" y="3356"/>
                    <a:pt x="312" y="3482"/>
                  </a:cubicBezTo>
                  <a:cubicBezTo>
                    <a:pt x="208" y="3547"/>
                    <a:pt x="0" y="3646"/>
                    <a:pt x="126" y="3799"/>
                  </a:cubicBezTo>
                  <a:cubicBezTo>
                    <a:pt x="147" y="3823"/>
                    <a:pt x="179" y="3833"/>
                    <a:pt x="218" y="3833"/>
                  </a:cubicBezTo>
                  <a:cubicBezTo>
                    <a:pt x="412" y="3833"/>
                    <a:pt x="788" y="3582"/>
                    <a:pt x="925" y="3536"/>
                  </a:cubicBezTo>
                  <a:cubicBezTo>
                    <a:pt x="1418" y="3307"/>
                    <a:pt x="1889" y="3044"/>
                    <a:pt x="2348" y="2759"/>
                  </a:cubicBezTo>
                  <a:cubicBezTo>
                    <a:pt x="2513" y="2743"/>
                    <a:pt x="2660" y="2573"/>
                    <a:pt x="2814" y="2496"/>
                  </a:cubicBezTo>
                  <a:cubicBezTo>
                    <a:pt x="3826" y="1966"/>
                    <a:pt x="4844" y="1309"/>
                    <a:pt x="5430" y="269"/>
                  </a:cubicBezTo>
                  <a:cubicBezTo>
                    <a:pt x="5515" y="169"/>
                    <a:pt x="5445" y="1"/>
                    <a:pt x="5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9"/>
            <p:cNvSpPr/>
            <p:nvPr/>
          </p:nvSpPr>
          <p:spPr>
            <a:xfrm>
              <a:off x="6589808" y="4425218"/>
              <a:ext cx="56595" cy="28507"/>
            </a:xfrm>
            <a:custGeom>
              <a:avLst/>
              <a:gdLst/>
              <a:ahLst/>
              <a:cxnLst/>
              <a:rect l="l" t="t" r="r" b="b"/>
              <a:pathLst>
                <a:path w="810" h="408" extrusionOk="0">
                  <a:moveTo>
                    <a:pt x="570" y="0"/>
                  </a:moveTo>
                  <a:cubicBezTo>
                    <a:pt x="504" y="0"/>
                    <a:pt x="451" y="81"/>
                    <a:pt x="389" y="110"/>
                  </a:cubicBezTo>
                  <a:cubicBezTo>
                    <a:pt x="285" y="181"/>
                    <a:pt x="137" y="181"/>
                    <a:pt x="49" y="269"/>
                  </a:cubicBezTo>
                  <a:cubicBezTo>
                    <a:pt x="0" y="373"/>
                    <a:pt x="126" y="405"/>
                    <a:pt x="203" y="405"/>
                  </a:cubicBezTo>
                  <a:cubicBezTo>
                    <a:pt x="213" y="407"/>
                    <a:pt x="226" y="408"/>
                    <a:pt x="239" y="408"/>
                  </a:cubicBezTo>
                  <a:cubicBezTo>
                    <a:pt x="427" y="408"/>
                    <a:pt x="809" y="227"/>
                    <a:pt x="635" y="28"/>
                  </a:cubicBezTo>
                  <a:cubicBezTo>
                    <a:pt x="612" y="8"/>
                    <a:pt x="590" y="0"/>
                    <a:pt x="5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9"/>
            <p:cNvSpPr/>
            <p:nvPr/>
          </p:nvSpPr>
          <p:spPr>
            <a:xfrm>
              <a:off x="6595119" y="4443593"/>
              <a:ext cx="462050" cy="170343"/>
            </a:xfrm>
            <a:custGeom>
              <a:avLst/>
              <a:gdLst/>
              <a:ahLst/>
              <a:cxnLst/>
              <a:rect l="l" t="t" r="r" b="b"/>
              <a:pathLst>
                <a:path w="6613" h="2438" extrusionOk="0">
                  <a:moveTo>
                    <a:pt x="91" y="1"/>
                  </a:moveTo>
                  <a:cubicBezTo>
                    <a:pt x="46" y="1"/>
                    <a:pt x="1" y="64"/>
                    <a:pt x="44" y="115"/>
                  </a:cubicBezTo>
                  <a:cubicBezTo>
                    <a:pt x="345" y="586"/>
                    <a:pt x="761" y="969"/>
                    <a:pt x="1216" y="1297"/>
                  </a:cubicBezTo>
                  <a:cubicBezTo>
                    <a:pt x="1216" y="1659"/>
                    <a:pt x="2420" y="2315"/>
                    <a:pt x="2754" y="2397"/>
                  </a:cubicBezTo>
                  <a:cubicBezTo>
                    <a:pt x="2914" y="2424"/>
                    <a:pt x="3098" y="2438"/>
                    <a:pt x="3296" y="2438"/>
                  </a:cubicBezTo>
                  <a:cubicBezTo>
                    <a:pt x="4390" y="2438"/>
                    <a:pt x="5930" y="2031"/>
                    <a:pt x="6481" y="1248"/>
                  </a:cubicBezTo>
                  <a:cubicBezTo>
                    <a:pt x="6558" y="1171"/>
                    <a:pt x="6613" y="980"/>
                    <a:pt x="6459" y="969"/>
                  </a:cubicBezTo>
                  <a:cubicBezTo>
                    <a:pt x="6394" y="969"/>
                    <a:pt x="6361" y="1046"/>
                    <a:pt x="6312" y="1084"/>
                  </a:cubicBezTo>
                  <a:cubicBezTo>
                    <a:pt x="6230" y="1182"/>
                    <a:pt x="6131" y="1270"/>
                    <a:pt x="6033" y="1341"/>
                  </a:cubicBezTo>
                  <a:cubicBezTo>
                    <a:pt x="5677" y="1576"/>
                    <a:pt x="5294" y="1768"/>
                    <a:pt x="4894" y="1916"/>
                  </a:cubicBezTo>
                  <a:cubicBezTo>
                    <a:pt x="4571" y="1976"/>
                    <a:pt x="4254" y="2025"/>
                    <a:pt x="3925" y="2064"/>
                  </a:cubicBezTo>
                  <a:cubicBezTo>
                    <a:pt x="3115" y="1976"/>
                    <a:pt x="2371" y="1659"/>
                    <a:pt x="1654" y="1270"/>
                  </a:cubicBezTo>
                  <a:cubicBezTo>
                    <a:pt x="1079" y="958"/>
                    <a:pt x="575" y="526"/>
                    <a:pt x="137" y="33"/>
                  </a:cubicBezTo>
                  <a:cubicBezTo>
                    <a:pt x="125" y="10"/>
                    <a:pt x="108" y="1"/>
                    <a:pt x="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9"/>
            <p:cNvSpPr/>
            <p:nvPr/>
          </p:nvSpPr>
          <p:spPr>
            <a:xfrm>
              <a:off x="7036487" y="4299521"/>
              <a:ext cx="168736" cy="227567"/>
            </a:xfrm>
            <a:custGeom>
              <a:avLst/>
              <a:gdLst/>
              <a:ahLst/>
              <a:cxnLst/>
              <a:rect l="l" t="t" r="r" b="b"/>
              <a:pathLst>
                <a:path w="2415" h="3257" extrusionOk="0">
                  <a:moveTo>
                    <a:pt x="2343" y="0"/>
                  </a:moveTo>
                  <a:cubicBezTo>
                    <a:pt x="2294" y="0"/>
                    <a:pt x="2266" y="71"/>
                    <a:pt x="2239" y="102"/>
                  </a:cubicBezTo>
                  <a:cubicBezTo>
                    <a:pt x="2168" y="206"/>
                    <a:pt x="2102" y="310"/>
                    <a:pt x="2031" y="420"/>
                  </a:cubicBezTo>
                  <a:cubicBezTo>
                    <a:pt x="1949" y="557"/>
                    <a:pt x="1905" y="699"/>
                    <a:pt x="1823" y="836"/>
                  </a:cubicBezTo>
                  <a:cubicBezTo>
                    <a:pt x="1697" y="1011"/>
                    <a:pt x="1577" y="1197"/>
                    <a:pt x="1445" y="1378"/>
                  </a:cubicBezTo>
                  <a:cubicBezTo>
                    <a:pt x="1286" y="1575"/>
                    <a:pt x="1128" y="1772"/>
                    <a:pt x="980" y="1980"/>
                  </a:cubicBezTo>
                  <a:cubicBezTo>
                    <a:pt x="903" y="2078"/>
                    <a:pt x="827" y="2182"/>
                    <a:pt x="745" y="2286"/>
                  </a:cubicBezTo>
                  <a:cubicBezTo>
                    <a:pt x="591" y="2478"/>
                    <a:pt x="416" y="2653"/>
                    <a:pt x="268" y="2856"/>
                  </a:cubicBezTo>
                  <a:cubicBezTo>
                    <a:pt x="219" y="2921"/>
                    <a:pt x="0" y="3162"/>
                    <a:pt x="49" y="3244"/>
                  </a:cubicBezTo>
                  <a:cubicBezTo>
                    <a:pt x="57" y="3253"/>
                    <a:pt x="65" y="3257"/>
                    <a:pt x="73" y="3257"/>
                  </a:cubicBezTo>
                  <a:cubicBezTo>
                    <a:pt x="101" y="3257"/>
                    <a:pt x="130" y="3215"/>
                    <a:pt x="142" y="3190"/>
                  </a:cubicBezTo>
                  <a:cubicBezTo>
                    <a:pt x="214" y="3124"/>
                    <a:pt x="279" y="3053"/>
                    <a:pt x="350" y="2982"/>
                  </a:cubicBezTo>
                  <a:cubicBezTo>
                    <a:pt x="569" y="2752"/>
                    <a:pt x="761" y="2494"/>
                    <a:pt x="964" y="2243"/>
                  </a:cubicBezTo>
                  <a:cubicBezTo>
                    <a:pt x="1084" y="2095"/>
                    <a:pt x="1193" y="1942"/>
                    <a:pt x="1308" y="1794"/>
                  </a:cubicBezTo>
                  <a:cubicBezTo>
                    <a:pt x="1505" y="1548"/>
                    <a:pt x="1702" y="1285"/>
                    <a:pt x="1867" y="1006"/>
                  </a:cubicBezTo>
                  <a:cubicBezTo>
                    <a:pt x="1971" y="847"/>
                    <a:pt x="2047" y="677"/>
                    <a:pt x="2140" y="518"/>
                  </a:cubicBezTo>
                  <a:cubicBezTo>
                    <a:pt x="2222" y="376"/>
                    <a:pt x="2326" y="245"/>
                    <a:pt x="2403" y="97"/>
                  </a:cubicBezTo>
                  <a:cubicBezTo>
                    <a:pt x="2414" y="70"/>
                    <a:pt x="2403" y="26"/>
                    <a:pt x="2376" y="9"/>
                  </a:cubicBezTo>
                  <a:cubicBezTo>
                    <a:pt x="2364" y="3"/>
                    <a:pt x="2353" y="0"/>
                    <a:pt x="234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9"/>
            <p:cNvSpPr/>
            <p:nvPr/>
          </p:nvSpPr>
          <p:spPr>
            <a:xfrm>
              <a:off x="7176996" y="4335155"/>
              <a:ext cx="143513" cy="341804"/>
            </a:xfrm>
            <a:custGeom>
              <a:avLst/>
              <a:gdLst/>
              <a:ahLst/>
              <a:cxnLst/>
              <a:rect l="l" t="t" r="r" b="b"/>
              <a:pathLst>
                <a:path w="2054" h="4892" extrusionOk="0">
                  <a:moveTo>
                    <a:pt x="129" y="1"/>
                  </a:moveTo>
                  <a:cubicBezTo>
                    <a:pt x="62" y="1"/>
                    <a:pt x="0" y="77"/>
                    <a:pt x="36" y="167"/>
                  </a:cubicBezTo>
                  <a:cubicBezTo>
                    <a:pt x="146" y="605"/>
                    <a:pt x="370" y="1005"/>
                    <a:pt x="529" y="1421"/>
                  </a:cubicBezTo>
                  <a:cubicBezTo>
                    <a:pt x="666" y="1755"/>
                    <a:pt x="781" y="2105"/>
                    <a:pt x="912" y="2439"/>
                  </a:cubicBezTo>
                  <a:cubicBezTo>
                    <a:pt x="1049" y="2773"/>
                    <a:pt x="1186" y="3112"/>
                    <a:pt x="1301" y="3451"/>
                  </a:cubicBezTo>
                  <a:cubicBezTo>
                    <a:pt x="1410" y="3752"/>
                    <a:pt x="1492" y="4059"/>
                    <a:pt x="1574" y="4371"/>
                  </a:cubicBezTo>
                  <a:cubicBezTo>
                    <a:pt x="1602" y="4464"/>
                    <a:pt x="1635" y="4568"/>
                    <a:pt x="1662" y="4661"/>
                  </a:cubicBezTo>
                  <a:cubicBezTo>
                    <a:pt x="1689" y="4727"/>
                    <a:pt x="1700" y="4798"/>
                    <a:pt x="1744" y="4847"/>
                  </a:cubicBezTo>
                  <a:cubicBezTo>
                    <a:pt x="1783" y="4878"/>
                    <a:pt x="1822" y="4892"/>
                    <a:pt x="1857" y="4892"/>
                  </a:cubicBezTo>
                  <a:cubicBezTo>
                    <a:pt x="1972" y="4892"/>
                    <a:pt x="2053" y="4752"/>
                    <a:pt x="1990" y="4623"/>
                  </a:cubicBezTo>
                  <a:cubicBezTo>
                    <a:pt x="1919" y="4355"/>
                    <a:pt x="1865" y="4081"/>
                    <a:pt x="1793" y="3807"/>
                  </a:cubicBezTo>
                  <a:cubicBezTo>
                    <a:pt x="1662" y="3309"/>
                    <a:pt x="1487" y="2827"/>
                    <a:pt x="1273" y="2373"/>
                  </a:cubicBezTo>
                  <a:cubicBezTo>
                    <a:pt x="1076" y="1908"/>
                    <a:pt x="907" y="1432"/>
                    <a:pt x="688" y="988"/>
                  </a:cubicBezTo>
                  <a:cubicBezTo>
                    <a:pt x="534" y="682"/>
                    <a:pt x="359" y="386"/>
                    <a:pt x="222" y="69"/>
                  </a:cubicBezTo>
                  <a:cubicBezTo>
                    <a:pt x="198" y="21"/>
                    <a:pt x="163" y="1"/>
                    <a:pt x="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9"/>
            <p:cNvSpPr/>
            <p:nvPr/>
          </p:nvSpPr>
          <p:spPr>
            <a:xfrm>
              <a:off x="7156175" y="4491664"/>
              <a:ext cx="98307" cy="133172"/>
            </a:xfrm>
            <a:custGeom>
              <a:avLst/>
              <a:gdLst/>
              <a:ahLst/>
              <a:cxnLst/>
              <a:rect l="l" t="t" r="r" b="b"/>
              <a:pathLst>
                <a:path w="1407" h="1906" extrusionOk="0">
                  <a:moveTo>
                    <a:pt x="1289" y="1"/>
                  </a:moveTo>
                  <a:cubicBezTo>
                    <a:pt x="1269" y="1"/>
                    <a:pt x="1249" y="9"/>
                    <a:pt x="1232" y="29"/>
                  </a:cubicBezTo>
                  <a:cubicBezTo>
                    <a:pt x="1183" y="78"/>
                    <a:pt x="1150" y="122"/>
                    <a:pt x="1106" y="171"/>
                  </a:cubicBezTo>
                  <a:cubicBezTo>
                    <a:pt x="975" y="330"/>
                    <a:pt x="887" y="516"/>
                    <a:pt x="772" y="686"/>
                  </a:cubicBezTo>
                  <a:cubicBezTo>
                    <a:pt x="696" y="801"/>
                    <a:pt x="613" y="910"/>
                    <a:pt x="537" y="1025"/>
                  </a:cubicBezTo>
                  <a:cubicBezTo>
                    <a:pt x="367" y="1261"/>
                    <a:pt x="225" y="1501"/>
                    <a:pt x="88" y="1748"/>
                  </a:cubicBezTo>
                  <a:cubicBezTo>
                    <a:pt x="72" y="1775"/>
                    <a:pt x="55" y="1803"/>
                    <a:pt x="33" y="1819"/>
                  </a:cubicBezTo>
                  <a:cubicBezTo>
                    <a:pt x="11" y="1841"/>
                    <a:pt x="0" y="1868"/>
                    <a:pt x="17" y="1896"/>
                  </a:cubicBezTo>
                  <a:cubicBezTo>
                    <a:pt x="25" y="1903"/>
                    <a:pt x="34" y="1906"/>
                    <a:pt x="44" y="1906"/>
                  </a:cubicBezTo>
                  <a:cubicBezTo>
                    <a:pt x="113" y="1906"/>
                    <a:pt x="202" y="1730"/>
                    <a:pt x="236" y="1677"/>
                  </a:cubicBezTo>
                  <a:cubicBezTo>
                    <a:pt x="318" y="1556"/>
                    <a:pt x="395" y="1425"/>
                    <a:pt x="482" y="1299"/>
                  </a:cubicBezTo>
                  <a:cubicBezTo>
                    <a:pt x="630" y="1102"/>
                    <a:pt x="772" y="905"/>
                    <a:pt x="909" y="697"/>
                  </a:cubicBezTo>
                  <a:cubicBezTo>
                    <a:pt x="997" y="571"/>
                    <a:pt x="1068" y="418"/>
                    <a:pt x="1177" y="308"/>
                  </a:cubicBezTo>
                  <a:cubicBezTo>
                    <a:pt x="1237" y="254"/>
                    <a:pt x="1298" y="204"/>
                    <a:pt x="1352" y="144"/>
                  </a:cubicBezTo>
                  <a:cubicBezTo>
                    <a:pt x="1406" y="82"/>
                    <a:pt x="1350" y="1"/>
                    <a:pt x="1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9"/>
            <p:cNvSpPr/>
            <p:nvPr/>
          </p:nvSpPr>
          <p:spPr>
            <a:xfrm>
              <a:off x="7135912" y="4412222"/>
              <a:ext cx="81888" cy="100892"/>
            </a:xfrm>
            <a:custGeom>
              <a:avLst/>
              <a:gdLst/>
              <a:ahLst/>
              <a:cxnLst/>
              <a:rect l="l" t="t" r="r" b="b"/>
              <a:pathLst>
                <a:path w="1172" h="1444" extrusionOk="0">
                  <a:moveTo>
                    <a:pt x="1099" y="0"/>
                  </a:moveTo>
                  <a:cubicBezTo>
                    <a:pt x="1087" y="0"/>
                    <a:pt x="1073" y="6"/>
                    <a:pt x="1062" y="17"/>
                  </a:cubicBezTo>
                  <a:cubicBezTo>
                    <a:pt x="964" y="121"/>
                    <a:pt x="871" y="203"/>
                    <a:pt x="767" y="301"/>
                  </a:cubicBezTo>
                  <a:cubicBezTo>
                    <a:pt x="608" y="460"/>
                    <a:pt x="471" y="641"/>
                    <a:pt x="334" y="816"/>
                  </a:cubicBezTo>
                  <a:cubicBezTo>
                    <a:pt x="236" y="953"/>
                    <a:pt x="143" y="1095"/>
                    <a:pt x="61" y="1248"/>
                  </a:cubicBezTo>
                  <a:cubicBezTo>
                    <a:pt x="39" y="1303"/>
                    <a:pt x="0" y="1352"/>
                    <a:pt x="0" y="1412"/>
                  </a:cubicBezTo>
                  <a:cubicBezTo>
                    <a:pt x="5" y="1429"/>
                    <a:pt x="19" y="1443"/>
                    <a:pt x="38" y="1443"/>
                  </a:cubicBezTo>
                  <a:cubicBezTo>
                    <a:pt x="43" y="1443"/>
                    <a:pt x="49" y="1442"/>
                    <a:pt x="55" y="1440"/>
                  </a:cubicBezTo>
                  <a:cubicBezTo>
                    <a:pt x="77" y="1429"/>
                    <a:pt x="82" y="1401"/>
                    <a:pt x="88" y="1385"/>
                  </a:cubicBezTo>
                  <a:cubicBezTo>
                    <a:pt x="137" y="1287"/>
                    <a:pt x="192" y="1210"/>
                    <a:pt x="247" y="1122"/>
                  </a:cubicBezTo>
                  <a:cubicBezTo>
                    <a:pt x="493" y="761"/>
                    <a:pt x="789" y="433"/>
                    <a:pt x="1095" y="126"/>
                  </a:cubicBezTo>
                  <a:cubicBezTo>
                    <a:pt x="1122" y="99"/>
                    <a:pt x="1172" y="66"/>
                    <a:pt x="1128" y="17"/>
                  </a:cubicBezTo>
                  <a:cubicBezTo>
                    <a:pt x="1122" y="6"/>
                    <a:pt x="1111" y="0"/>
                    <a:pt x="10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9"/>
            <p:cNvSpPr/>
            <p:nvPr/>
          </p:nvSpPr>
          <p:spPr>
            <a:xfrm>
              <a:off x="7213189" y="4418161"/>
              <a:ext cx="180544" cy="83495"/>
            </a:xfrm>
            <a:custGeom>
              <a:avLst/>
              <a:gdLst/>
              <a:ahLst/>
              <a:cxnLst/>
              <a:rect l="l" t="t" r="r" b="b"/>
              <a:pathLst>
                <a:path w="2584" h="1195" extrusionOk="0">
                  <a:moveTo>
                    <a:pt x="104" y="0"/>
                  </a:moveTo>
                  <a:cubicBezTo>
                    <a:pt x="33" y="0"/>
                    <a:pt x="1" y="117"/>
                    <a:pt x="93" y="145"/>
                  </a:cubicBezTo>
                  <a:cubicBezTo>
                    <a:pt x="400" y="287"/>
                    <a:pt x="723" y="386"/>
                    <a:pt x="1045" y="506"/>
                  </a:cubicBezTo>
                  <a:cubicBezTo>
                    <a:pt x="1516" y="709"/>
                    <a:pt x="1987" y="917"/>
                    <a:pt x="2430" y="1185"/>
                  </a:cubicBezTo>
                  <a:cubicBezTo>
                    <a:pt x="2440" y="1191"/>
                    <a:pt x="2451" y="1194"/>
                    <a:pt x="2462" y="1194"/>
                  </a:cubicBezTo>
                  <a:cubicBezTo>
                    <a:pt x="2482" y="1194"/>
                    <a:pt x="2502" y="1184"/>
                    <a:pt x="2512" y="1163"/>
                  </a:cubicBezTo>
                  <a:cubicBezTo>
                    <a:pt x="2584" y="1059"/>
                    <a:pt x="2277" y="944"/>
                    <a:pt x="2206" y="890"/>
                  </a:cubicBezTo>
                  <a:cubicBezTo>
                    <a:pt x="1894" y="709"/>
                    <a:pt x="1565" y="561"/>
                    <a:pt x="1237" y="419"/>
                  </a:cubicBezTo>
                  <a:cubicBezTo>
                    <a:pt x="881" y="266"/>
                    <a:pt x="504" y="178"/>
                    <a:pt x="148" y="14"/>
                  </a:cubicBezTo>
                  <a:cubicBezTo>
                    <a:pt x="132" y="4"/>
                    <a:pt x="118" y="0"/>
                    <a:pt x="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9"/>
            <p:cNvSpPr/>
            <p:nvPr/>
          </p:nvSpPr>
          <p:spPr>
            <a:xfrm>
              <a:off x="7195162" y="4345566"/>
              <a:ext cx="109067" cy="51494"/>
            </a:xfrm>
            <a:custGeom>
              <a:avLst/>
              <a:gdLst/>
              <a:ahLst/>
              <a:cxnLst/>
              <a:rect l="l" t="t" r="r" b="b"/>
              <a:pathLst>
                <a:path w="1561" h="737" extrusionOk="0">
                  <a:moveTo>
                    <a:pt x="1469" y="0"/>
                  </a:moveTo>
                  <a:cubicBezTo>
                    <a:pt x="1462" y="0"/>
                    <a:pt x="1454" y="2"/>
                    <a:pt x="1446" y="7"/>
                  </a:cubicBezTo>
                  <a:cubicBezTo>
                    <a:pt x="1358" y="57"/>
                    <a:pt x="1260" y="89"/>
                    <a:pt x="1167" y="122"/>
                  </a:cubicBezTo>
                  <a:cubicBezTo>
                    <a:pt x="1057" y="161"/>
                    <a:pt x="1" y="593"/>
                    <a:pt x="247" y="730"/>
                  </a:cubicBezTo>
                  <a:cubicBezTo>
                    <a:pt x="256" y="734"/>
                    <a:pt x="264" y="736"/>
                    <a:pt x="272" y="736"/>
                  </a:cubicBezTo>
                  <a:cubicBezTo>
                    <a:pt x="294" y="736"/>
                    <a:pt x="312" y="721"/>
                    <a:pt x="324" y="697"/>
                  </a:cubicBezTo>
                  <a:cubicBezTo>
                    <a:pt x="389" y="648"/>
                    <a:pt x="466" y="615"/>
                    <a:pt x="537" y="571"/>
                  </a:cubicBezTo>
                  <a:cubicBezTo>
                    <a:pt x="794" y="434"/>
                    <a:pt x="1074" y="319"/>
                    <a:pt x="1342" y="193"/>
                  </a:cubicBezTo>
                  <a:cubicBezTo>
                    <a:pt x="1397" y="166"/>
                    <a:pt x="1561" y="106"/>
                    <a:pt x="1511" y="24"/>
                  </a:cubicBezTo>
                  <a:cubicBezTo>
                    <a:pt x="1504" y="12"/>
                    <a:pt x="1488" y="0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9"/>
            <p:cNvSpPr/>
            <p:nvPr/>
          </p:nvSpPr>
          <p:spPr>
            <a:xfrm>
              <a:off x="7195581" y="4325094"/>
              <a:ext cx="80001" cy="50935"/>
            </a:xfrm>
            <a:custGeom>
              <a:avLst/>
              <a:gdLst/>
              <a:ahLst/>
              <a:cxnLst/>
              <a:rect l="l" t="t" r="r" b="b"/>
              <a:pathLst>
                <a:path w="1145" h="729" extrusionOk="0">
                  <a:moveTo>
                    <a:pt x="1086" y="1"/>
                  </a:moveTo>
                  <a:cubicBezTo>
                    <a:pt x="1080" y="1"/>
                    <a:pt x="1074" y="2"/>
                    <a:pt x="1068" y="5"/>
                  </a:cubicBezTo>
                  <a:cubicBezTo>
                    <a:pt x="936" y="92"/>
                    <a:pt x="783" y="131"/>
                    <a:pt x="652" y="229"/>
                  </a:cubicBezTo>
                  <a:cubicBezTo>
                    <a:pt x="559" y="289"/>
                    <a:pt x="465" y="360"/>
                    <a:pt x="372" y="421"/>
                  </a:cubicBezTo>
                  <a:cubicBezTo>
                    <a:pt x="312" y="470"/>
                    <a:pt x="0" y="634"/>
                    <a:pt x="126" y="722"/>
                  </a:cubicBezTo>
                  <a:cubicBezTo>
                    <a:pt x="137" y="727"/>
                    <a:pt x="147" y="729"/>
                    <a:pt x="156" y="729"/>
                  </a:cubicBezTo>
                  <a:cubicBezTo>
                    <a:pt x="187" y="729"/>
                    <a:pt x="206" y="703"/>
                    <a:pt x="219" y="678"/>
                  </a:cubicBezTo>
                  <a:cubicBezTo>
                    <a:pt x="301" y="607"/>
                    <a:pt x="405" y="558"/>
                    <a:pt x="498" y="486"/>
                  </a:cubicBezTo>
                  <a:cubicBezTo>
                    <a:pt x="580" y="426"/>
                    <a:pt x="657" y="371"/>
                    <a:pt x="739" y="311"/>
                  </a:cubicBezTo>
                  <a:cubicBezTo>
                    <a:pt x="854" y="224"/>
                    <a:pt x="985" y="152"/>
                    <a:pt x="1111" y="76"/>
                  </a:cubicBezTo>
                  <a:cubicBezTo>
                    <a:pt x="1145" y="57"/>
                    <a:pt x="1124" y="1"/>
                    <a:pt x="10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9"/>
            <p:cNvSpPr/>
            <p:nvPr/>
          </p:nvSpPr>
          <p:spPr>
            <a:xfrm>
              <a:off x="7273486" y="4553010"/>
              <a:ext cx="110954" cy="40036"/>
            </a:xfrm>
            <a:custGeom>
              <a:avLst/>
              <a:gdLst/>
              <a:ahLst/>
              <a:cxnLst/>
              <a:rect l="l" t="t" r="r" b="b"/>
              <a:pathLst>
                <a:path w="1588" h="573" extrusionOk="0">
                  <a:moveTo>
                    <a:pt x="114" y="1"/>
                  </a:moveTo>
                  <a:cubicBezTo>
                    <a:pt x="37" y="1"/>
                    <a:pt x="0" y="133"/>
                    <a:pt x="89" y="158"/>
                  </a:cubicBezTo>
                  <a:cubicBezTo>
                    <a:pt x="555" y="240"/>
                    <a:pt x="1003" y="394"/>
                    <a:pt x="1447" y="569"/>
                  </a:cubicBezTo>
                  <a:cubicBezTo>
                    <a:pt x="1455" y="571"/>
                    <a:pt x="1462" y="572"/>
                    <a:pt x="1469" y="572"/>
                  </a:cubicBezTo>
                  <a:cubicBezTo>
                    <a:pt x="1548" y="572"/>
                    <a:pt x="1588" y="445"/>
                    <a:pt x="1513" y="405"/>
                  </a:cubicBezTo>
                  <a:cubicBezTo>
                    <a:pt x="1419" y="361"/>
                    <a:pt x="1321" y="350"/>
                    <a:pt x="1222" y="311"/>
                  </a:cubicBezTo>
                  <a:cubicBezTo>
                    <a:pt x="872" y="169"/>
                    <a:pt x="516" y="49"/>
                    <a:pt x="139" y="5"/>
                  </a:cubicBezTo>
                  <a:cubicBezTo>
                    <a:pt x="130" y="2"/>
                    <a:pt x="122" y="1"/>
                    <a:pt x="1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9"/>
            <p:cNvSpPr/>
            <p:nvPr/>
          </p:nvSpPr>
          <p:spPr>
            <a:xfrm>
              <a:off x="7227302" y="4593185"/>
              <a:ext cx="54359" cy="90342"/>
            </a:xfrm>
            <a:custGeom>
              <a:avLst/>
              <a:gdLst/>
              <a:ahLst/>
              <a:cxnLst/>
              <a:rect l="l" t="t" r="r" b="b"/>
              <a:pathLst>
                <a:path w="778" h="1293" extrusionOk="0">
                  <a:moveTo>
                    <a:pt x="723" y="0"/>
                  </a:moveTo>
                  <a:cubicBezTo>
                    <a:pt x="711" y="0"/>
                    <a:pt x="698" y="6"/>
                    <a:pt x="690" y="21"/>
                  </a:cubicBezTo>
                  <a:cubicBezTo>
                    <a:pt x="586" y="224"/>
                    <a:pt x="466" y="415"/>
                    <a:pt x="362" y="623"/>
                  </a:cubicBezTo>
                  <a:cubicBezTo>
                    <a:pt x="285" y="766"/>
                    <a:pt x="209" y="913"/>
                    <a:pt x="137" y="1067"/>
                  </a:cubicBezTo>
                  <a:cubicBezTo>
                    <a:pt x="115" y="1121"/>
                    <a:pt x="1" y="1258"/>
                    <a:pt x="94" y="1291"/>
                  </a:cubicBezTo>
                  <a:cubicBezTo>
                    <a:pt x="98" y="1292"/>
                    <a:pt x="104" y="1293"/>
                    <a:pt x="109" y="1293"/>
                  </a:cubicBezTo>
                  <a:cubicBezTo>
                    <a:pt x="126" y="1293"/>
                    <a:pt x="143" y="1285"/>
                    <a:pt x="143" y="1264"/>
                  </a:cubicBezTo>
                  <a:cubicBezTo>
                    <a:pt x="367" y="875"/>
                    <a:pt x="586" y="486"/>
                    <a:pt x="750" y="59"/>
                  </a:cubicBezTo>
                  <a:cubicBezTo>
                    <a:pt x="777" y="33"/>
                    <a:pt x="750" y="0"/>
                    <a:pt x="7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9"/>
            <p:cNvSpPr/>
            <p:nvPr/>
          </p:nvSpPr>
          <p:spPr>
            <a:xfrm>
              <a:off x="6345263" y="4668016"/>
              <a:ext cx="198640" cy="92089"/>
            </a:xfrm>
            <a:custGeom>
              <a:avLst/>
              <a:gdLst/>
              <a:ahLst/>
              <a:cxnLst/>
              <a:rect l="l" t="t" r="r" b="b"/>
              <a:pathLst>
                <a:path w="2843" h="1318" extrusionOk="0">
                  <a:moveTo>
                    <a:pt x="91" y="0"/>
                  </a:moveTo>
                  <a:cubicBezTo>
                    <a:pt x="34" y="0"/>
                    <a:pt x="0" y="89"/>
                    <a:pt x="63" y="127"/>
                  </a:cubicBezTo>
                  <a:cubicBezTo>
                    <a:pt x="90" y="138"/>
                    <a:pt x="117" y="143"/>
                    <a:pt x="145" y="160"/>
                  </a:cubicBezTo>
                  <a:cubicBezTo>
                    <a:pt x="375" y="253"/>
                    <a:pt x="599" y="390"/>
                    <a:pt x="834" y="494"/>
                  </a:cubicBezTo>
                  <a:cubicBezTo>
                    <a:pt x="1086" y="609"/>
                    <a:pt x="1332" y="735"/>
                    <a:pt x="1584" y="849"/>
                  </a:cubicBezTo>
                  <a:cubicBezTo>
                    <a:pt x="1836" y="964"/>
                    <a:pt x="2099" y="1063"/>
                    <a:pt x="2356" y="1172"/>
                  </a:cubicBezTo>
                  <a:cubicBezTo>
                    <a:pt x="2482" y="1222"/>
                    <a:pt x="2613" y="1282"/>
                    <a:pt x="2750" y="1315"/>
                  </a:cubicBezTo>
                  <a:cubicBezTo>
                    <a:pt x="2756" y="1317"/>
                    <a:pt x="2762" y="1318"/>
                    <a:pt x="2767" y="1318"/>
                  </a:cubicBezTo>
                  <a:cubicBezTo>
                    <a:pt x="2817" y="1318"/>
                    <a:pt x="2843" y="1235"/>
                    <a:pt x="2788" y="1211"/>
                  </a:cubicBezTo>
                  <a:cubicBezTo>
                    <a:pt x="2400" y="1041"/>
                    <a:pt x="2006" y="899"/>
                    <a:pt x="1623" y="713"/>
                  </a:cubicBezTo>
                  <a:cubicBezTo>
                    <a:pt x="1371" y="592"/>
                    <a:pt x="1114" y="461"/>
                    <a:pt x="862" y="346"/>
                  </a:cubicBezTo>
                  <a:cubicBezTo>
                    <a:pt x="610" y="231"/>
                    <a:pt x="375" y="94"/>
                    <a:pt x="117" y="7"/>
                  </a:cubicBezTo>
                  <a:cubicBezTo>
                    <a:pt x="108" y="2"/>
                    <a:pt x="99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9"/>
            <p:cNvSpPr/>
            <p:nvPr/>
          </p:nvSpPr>
          <p:spPr>
            <a:xfrm>
              <a:off x="6409614" y="4597587"/>
              <a:ext cx="199758" cy="106971"/>
            </a:xfrm>
            <a:custGeom>
              <a:avLst/>
              <a:gdLst/>
              <a:ahLst/>
              <a:cxnLst/>
              <a:rect l="l" t="t" r="r" b="b"/>
              <a:pathLst>
                <a:path w="2859" h="1531" extrusionOk="0">
                  <a:moveTo>
                    <a:pt x="89" y="1"/>
                  </a:moveTo>
                  <a:cubicBezTo>
                    <a:pt x="64" y="1"/>
                    <a:pt x="37" y="17"/>
                    <a:pt x="23" y="46"/>
                  </a:cubicBezTo>
                  <a:cubicBezTo>
                    <a:pt x="1" y="100"/>
                    <a:pt x="56" y="133"/>
                    <a:pt x="99" y="155"/>
                  </a:cubicBezTo>
                  <a:cubicBezTo>
                    <a:pt x="264" y="237"/>
                    <a:pt x="428" y="347"/>
                    <a:pt x="592" y="434"/>
                  </a:cubicBezTo>
                  <a:cubicBezTo>
                    <a:pt x="942" y="631"/>
                    <a:pt x="1309" y="790"/>
                    <a:pt x="1665" y="987"/>
                  </a:cubicBezTo>
                  <a:cubicBezTo>
                    <a:pt x="1889" y="1119"/>
                    <a:pt x="2119" y="1250"/>
                    <a:pt x="2355" y="1359"/>
                  </a:cubicBezTo>
                  <a:cubicBezTo>
                    <a:pt x="2486" y="1420"/>
                    <a:pt x="2617" y="1496"/>
                    <a:pt x="2760" y="1529"/>
                  </a:cubicBezTo>
                  <a:cubicBezTo>
                    <a:pt x="2766" y="1530"/>
                    <a:pt x="2771" y="1531"/>
                    <a:pt x="2776" y="1531"/>
                  </a:cubicBezTo>
                  <a:cubicBezTo>
                    <a:pt x="2840" y="1531"/>
                    <a:pt x="2858" y="1446"/>
                    <a:pt x="2792" y="1436"/>
                  </a:cubicBezTo>
                  <a:cubicBezTo>
                    <a:pt x="2672" y="1365"/>
                    <a:pt x="2546" y="1299"/>
                    <a:pt x="2415" y="1223"/>
                  </a:cubicBezTo>
                  <a:cubicBezTo>
                    <a:pt x="2043" y="1009"/>
                    <a:pt x="1676" y="768"/>
                    <a:pt x="1287" y="588"/>
                  </a:cubicBezTo>
                  <a:cubicBezTo>
                    <a:pt x="1014" y="451"/>
                    <a:pt x="751" y="319"/>
                    <a:pt x="483" y="183"/>
                  </a:cubicBezTo>
                  <a:cubicBezTo>
                    <a:pt x="357" y="122"/>
                    <a:pt x="231" y="46"/>
                    <a:pt x="99" y="2"/>
                  </a:cubicBezTo>
                  <a:cubicBezTo>
                    <a:pt x="96" y="1"/>
                    <a:pt x="92" y="1"/>
                    <a:pt x="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9"/>
            <p:cNvSpPr/>
            <p:nvPr/>
          </p:nvSpPr>
          <p:spPr>
            <a:xfrm>
              <a:off x="6443710" y="4583753"/>
              <a:ext cx="183059" cy="100403"/>
            </a:xfrm>
            <a:custGeom>
              <a:avLst/>
              <a:gdLst/>
              <a:ahLst/>
              <a:cxnLst/>
              <a:rect l="l" t="t" r="r" b="b"/>
              <a:pathLst>
                <a:path w="2620" h="1437" extrusionOk="0">
                  <a:moveTo>
                    <a:pt x="66" y="1"/>
                  </a:moveTo>
                  <a:cubicBezTo>
                    <a:pt x="62" y="1"/>
                    <a:pt x="58" y="1"/>
                    <a:pt x="55" y="3"/>
                  </a:cubicBezTo>
                  <a:cubicBezTo>
                    <a:pt x="6" y="19"/>
                    <a:pt x="0" y="90"/>
                    <a:pt x="49" y="112"/>
                  </a:cubicBezTo>
                  <a:cubicBezTo>
                    <a:pt x="296" y="205"/>
                    <a:pt x="526" y="337"/>
                    <a:pt x="761" y="463"/>
                  </a:cubicBezTo>
                  <a:cubicBezTo>
                    <a:pt x="1358" y="775"/>
                    <a:pt x="1921" y="1125"/>
                    <a:pt x="2518" y="1431"/>
                  </a:cubicBezTo>
                  <a:cubicBezTo>
                    <a:pt x="2525" y="1435"/>
                    <a:pt x="2533" y="1436"/>
                    <a:pt x="2540" y="1436"/>
                  </a:cubicBezTo>
                  <a:cubicBezTo>
                    <a:pt x="2589" y="1436"/>
                    <a:pt x="2620" y="1362"/>
                    <a:pt x="2567" y="1333"/>
                  </a:cubicBezTo>
                  <a:cubicBezTo>
                    <a:pt x="2398" y="1223"/>
                    <a:pt x="2211" y="1119"/>
                    <a:pt x="2031" y="1015"/>
                  </a:cubicBezTo>
                  <a:cubicBezTo>
                    <a:pt x="1680" y="818"/>
                    <a:pt x="1336" y="621"/>
                    <a:pt x="980" y="435"/>
                  </a:cubicBezTo>
                  <a:lnTo>
                    <a:pt x="985" y="435"/>
                  </a:lnTo>
                  <a:cubicBezTo>
                    <a:pt x="898" y="386"/>
                    <a:pt x="810" y="337"/>
                    <a:pt x="712" y="293"/>
                  </a:cubicBezTo>
                  <a:lnTo>
                    <a:pt x="712" y="293"/>
                  </a:lnTo>
                  <a:cubicBezTo>
                    <a:pt x="712" y="295"/>
                    <a:pt x="712" y="296"/>
                    <a:pt x="713" y="297"/>
                  </a:cubicBezTo>
                  <a:lnTo>
                    <a:pt x="713" y="297"/>
                  </a:lnTo>
                  <a:cubicBezTo>
                    <a:pt x="578" y="237"/>
                    <a:pt x="458" y="161"/>
                    <a:pt x="312" y="101"/>
                  </a:cubicBezTo>
                  <a:cubicBezTo>
                    <a:pt x="241" y="63"/>
                    <a:pt x="170" y="36"/>
                    <a:pt x="93" y="8"/>
                  </a:cubicBezTo>
                  <a:cubicBezTo>
                    <a:pt x="85" y="4"/>
                    <a:pt x="75" y="1"/>
                    <a:pt x="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9"/>
            <p:cNvSpPr/>
            <p:nvPr/>
          </p:nvSpPr>
          <p:spPr>
            <a:xfrm>
              <a:off x="6679382" y="4659072"/>
              <a:ext cx="30883" cy="138203"/>
            </a:xfrm>
            <a:custGeom>
              <a:avLst/>
              <a:gdLst/>
              <a:ahLst/>
              <a:cxnLst/>
              <a:rect l="l" t="t" r="r" b="b"/>
              <a:pathLst>
                <a:path w="442" h="1978" extrusionOk="0">
                  <a:moveTo>
                    <a:pt x="138" y="0"/>
                  </a:moveTo>
                  <a:cubicBezTo>
                    <a:pt x="134" y="0"/>
                    <a:pt x="129" y="1"/>
                    <a:pt x="125" y="3"/>
                  </a:cubicBezTo>
                  <a:cubicBezTo>
                    <a:pt x="124" y="3"/>
                    <a:pt x="123" y="3"/>
                    <a:pt x="123" y="3"/>
                  </a:cubicBezTo>
                  <a:cubicBezTo>
                    <a:pt x="0" y="3"/>
                    <a:pt x="119" y="458"/>
                    <a:pt x="108" y="567"/>
                  </a:cubicBezTo>
                  <a:cubicBezTo>
                    <a:pt x="163" y="1032"/>
                    <a:pt x="179" y="1519"/>
                    <a:pt x="316" y="1963"/>
                  </a:cubicBezTo>
                  <a:cubicBezTo>
                    <a:pt x="335" y="1973"/>
                    <a:pt x="350" y="1978"/>
                    <a:pt x="363" y="1978"/>
                  </a:cubicBezTo>
                  <a:cubicBezTo>
                    <a:pt x="442" y="1978"/>
                    <a:pt x="409" y="1793"/>
                    <a:pt x="404" y="1727"/>
                  </a:cubicBezTo>
                  <a:cubicBezTo>
                    <a:pt x="393" y="1503"/>
                    <a:pt x="366" y="1273"/>
                    <a:pt x="338" y="1043"/>
                  </a:cubicBezTo>
                  <a:cubicBezTo>
                    <a:pt x="301" y="921"/>
                    <a:pt x="269" y="0"/>
                    <a:pt x="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9"/>
            <p:cNvSpPr/>
            <p:nvPr/>
          </p:nvSpPr>
          <p:spPr>
            <a:xfrm>
              <a:off x="6556201" y="4548957"/>
              <a:ext cx="152945" cy="81189"/>
            </a:xfrm>
            <a:custGeom>
              <a:avLst/>
              <a:gdLst/>
              <a:ahLst/>
              <a:cxnLst/>
              <a:rect l="l" t="t" r="r" b="b"/>
              <a:pathLst>
                <a:path w="2189" h="1162" extrusionOk="0">
                  <a:moveTo>
                    <a:pt x="123" y="1"/>
                  </a:moveTo>
                  <a:cubicBezTo>
                    <a:pt x="50" y="1"/>
                    <a:pt x="0" y="99"/>
                    <a:pt x="87" y="145"/>
                  </a:cubicBezTo>
                  <a:cubicBezTo>
                    <a:pt x="437" y="260"/>
                    <a:pt x="749" y="463"/>
                    <a:pt x="1067" y="643"/>
                  </a:cubicBezTo>
                  <a:cubicBezTo>
                    <a:pt x="1362" y="824"/>
                    <a:pt x="1669" y="944"/>
                    <a:pt x="1964" y="1136"/>
                  </a:cubicBezTo>
                  <a:cubicBezTo>
                    <a:pt x="1980" y="1154"/>
                    <a:pt x="2000" y="1162"/>
                    <a:pt x="2020" y="1162"/>
                  </a:cubicBezTo>
                  <a:cubicBezTo>
                    <a:pt x="2046" y="1162"/>
                    <a:pt x="2072" y="1147"/>
                    <a:pt x="2085" y="1125"/>
                  </a:cubicBezTo>
                  <a:cubicBezTo>
                    <a:pt x="2189" y="993"/>
                    <a:pt x="1570" y="747"/>
                    <a:pt x="1477" y="671"/>
                  </a:cubicBezTo>
                  <a:cubicBezTo>
                    <a:pt x="1045" y="446"/>
                    <a:pt x="634" y="156"/>
                    <a:pt x="169" y="14"/>
                  </a:cubicBezTo>
                  <a:cubicBezTo>
                    <a:pt x="153" y="5"/>
                    <a:pt x="138" y="1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9"/>
            <p:cNvSpPr/>
            <p:nvPr/>
          </p:nvSpPr>
          <p:spPr>
            <a:xfrm>
              <a:off x="6390539" y="4071815"/>
              <a:ext cx="5031" cy="5031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39" y="1"/>
                  </a:moveTo>
                  <a:cubicBezTo>
                    <a:pt x="17" y="1"/>
                    <a:pt x="0" y="17"/>
                    <a:pt x="0" y="39"/>
                  </a:cubicBezTo>
                  <a:cubicBezTo>
                    <a:pt x="0" y="55"/>
                    <a:pt x="17" y="72"/>
                    <a:pt x="39" y="72"/>
                  </a:cubicBezTo>
                  <a:cubicBezTo>
                    <a:pt x="55" y="72"/>
                    <a:pt x="71" y="55"/>
                    <a:pt x="71" y="39"/>
                  </a:cubicBezTo>
                  <a:cubicBezTo>
                    <a:pt x="71" y="17"/>
                    <a:pt x="55" y="1"/>
                    <a:pt x="39" y="1"/>
                  </a:cubicBezTo>
                  <a:close/>
                </a:path>
              </a:pathLst>
            </a:custGeom>
            <a:solidFill>
              <a:srgbClr val="FDE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9"/>
            <p:cNvSpPr/>
            <p:nvPr/>
          </p:nvSpPr>
          <p:spPr>
            <a:xfrm>
              <a:off x="6323184" y="3931516"/>
              <a:ext cx="168457" cy="154133"/>
            </a:xfrm>
            <a:custGeom>
              <a:avLst/>
              <a:gdLst/>
              <a:ahLst/>
              <a:cxnLst/>
              <a:rect l="l" t="t" r="r" b="b"/>
              <a:pathLst>
                <a:path w="2411" h="2206" extrusionOk="0">
                  <a:moveTo>
                    <a:pt x="1926" y="0"/>
                  </a:moveTo>
                  <a:cubicBezTo>
                    <a:pt x="1912" y="0"/>
                    <a:pt x="1898" y="4"/>
                    <a:pt x="1884" y="11"/>
                  </a:cubicBezTo>
                  <a:cubicBezTo>
                    <a:pt x="1780" y="131"/>
                    <a:pt x="1993" y="257"/>
                    <a:pt x="2021" y="378"/>
                  </a:cubicBezTo>
                  <a:cubicBezTo>
                    <a:pt x="2108" y="580"/>
                    <a:pt x="2114" y="821"/>
                    <a:pt x="2092" y="1040"/>
                  </a:cubicBezTo>
                  <a:cubicBezTo>
                    <a:pt x="1998" y="1546"/>
                    <a:pt x="1524" y="1968"/>
                    <a:pt x="1060" y="1968"/>
                  </a:cubicBezTo>
                  <a:cubicBezTo>
                    <a:pt x="847" y="1968"/>
                    <a:pt x="637" y="1879"/>
                    <a:pt x="466" y="1669"/>
                  </a:cubicBezTo>
                  <a:cubicBezTo>
                    <a:pt x="351" y="1516"/>
                    <a:pt x="275" y="1341"/>
                    <a:pt x="209" y="1155"/>
                  </a:cubicBezTo>
                  <a:cubicBezTo>
                    <a:pt x="209" y="1122"/>
                    <a:pt x="176" y="1095"/>
                    <a:pt x="143" y="1095"/>
                  </a:cubicBezTo>
                  <a:cubicBezTo>
                    <a:pt x="1" y="1122"/>
                    <a:pt x="160" y="1390"/>
                    <a:pt x="171" y="1483"/>
                  </a:cubicBezTo>
                  <a:cubicBezTo>
                    <a:pt x="296" y="1866"/>
                    <a:pt x="636" y="2140"/>
                    <a:pt x="1014" y="2200"/>
                  </a:cubicBezTo>
                  <a:cubicBezTo>
                    <a:pt x="1046" y="2204"/>
                    <a:pt x="1079" y="2205"/>
                    <a:pt x="1111" y="2205"/>
                  </a:cubicBezTo>
                  <a:cubicBezTo>
                    <a:pt x="1778" y="2205"/>
                    <a:pt x="2411" y="1526"/>
                    <a:pt x="2333" y="826"/>
                  </a:cubicBezTo>
                  <a:cubicBezTo>
                    <a:pt x="2343" y="668"/>
                    <a:pt x="2124" y="0"/>
                    <a:pt x="1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9"/>
            <p:cNvSpPr/>
            <p:nvPr/>
          </p:nvSpPr>
          <p:spPr>
            <a:xfrm>
              <a:off x="6442662" y="4053928"/>
              <a:ext cx="125626" cy="261104"/>
            </a:xfrm>
            <a:custGeom>
              <a:avLst/>
              <a:gdLst/>
              <a:ahLst/>
              <a:cxnLst/>
              <a:rect l="l" t="t" r="r" b="b"/>
              <a:pathLst>
                <a:path w="1798" h="3737" extrusionOk="0">
                  <a:moveTo>
                    <a:pt x="91" y="0"/>
                  </a:moveTo>
                  <a:cubicBezTo>
                    <a:pt x="47" y="0"/>
                    <a:pt x="0" y="48"/>
                    <a:pt x="26" y="103"/>
                  </a:cubicBezTo>
                  <a:cubicBezTo>
                    <a:pt x="634" y="1269"/>
                    <a:pt x="1165" y="2484"/>
                    <a:pt x="1663" y="3700"/>
                  </a:cubicBezTo>
                  <a:cubicBezTo>
                    <a:pt x="1674" y="3726"/>
                    <a:pt x="1695" y="3737"/>
                    <a:pt x="1716" y="3737"/>
                  </a:cubicBezTo>
                  <a:cubicBezTo>
                    <a:pt x="1756" y="3737"/>
                    <a:pt x="1797" y="3697"/>
                    <a:pt x="1772" y="3650"/>
                  </a:cubicBezTo>
                  <a:cubicBezTo>
                    <a:pt x="1690" y="3431"/>
                    <a:pt x="1602" y="3207"/>
                    <a:pt x="1515" y="2983"/>
                  </a:cubicBezTo>
                  <a:cubicBezTo>
                    <a:pt x="1115" y="1970"/>
                    <a:pt x="650" y="990"/>
                    <a:pt x="146" y="38"/>
                  </a:cubicBezTo>
                  <a:cubicBezTo>
                    <a:pt x="134" y="11"/>
                    <a:pt x="113" y="0"/>
                    <a:pt x="91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9"/>
            <p:cNvSpPr/>
            <p:nvPr/>
          </p:nvSpPr>
          <p:spPr>
            <a:xfrm>
              <a:off x="6247096" y="4066295"/>
              <a:ext cx="131635" cy="207863"/>
            </a:xfrm>
            <a:custGeom>
              <a:avLst/>
              <a:gdLst/>
              <a:ahLst/>
              <a:cxnLst/>
              <a:rect l="l" t="t" r="r" b="b"/>
              <a:pathLst>
                <a:path w="1884" h="2975" extrusionOk="0">
                  <a:moveTo>
                    <a:pt x="1772" y="0"/>
                  </a:moveTo>
                  <a:cubicBezTo>
                    <a:pt x="1672" y="0"/>
                    <a:pt x="1600" y="238"/>
                    <a:pt x="1544" y="299"/>
                  </a:cubicBezTo>
                  <a:cubicBezTo>
                    <a:pt x="1221" y="819"/>
                    <a:pt x="915" y="1350"/>
                    <a:pt x="630" y="1886"/>
                  </a:cubicBezTo>
                  <a:cubicBezTo>
                    <a:pt x="586" y="2023"/>
                    <a:pt x="1" y="2942"/>
                    <a:pt x="159" y="2964"/>
                  </a:cubicBezTo>
                  <a:cubicBezTo>
                    <a:pt x="171" y="2971"/>
                    <a:pt x="182" y="2974"/>
                    <a:pt x="194" y="2974"/>
                  </a:cubicBezTo>
                  <a:cubicBezTo>
                    <a:pt x="236" y="2974"/>
                    <a:pt x="273" y="2932"/>
                    <a:pt x="291" y="2893"/>
                  </a:cubicBezTo>
                  <a:lnTo>
                    <a:pt x="783" y="1952"/>
                  </a:lnTo>
                  <a:cubicBezTo>
                    <a:pt x="1063" y="1404"/>
                    <a:pt x="1369" y="884"/>
                    <a:pt x="1687" y="353"/>
                  </a:cubicBezTo>
                  <a:cubicBezTo>
                    <a:pt x="1714" y="266"/>
                    <a:pt x="1884" y="107"/>
                    <a:pt x="1829" y="25"/>
                  </a:cubicBezTo>
                  <a:cubicBezTo>
                    <a:pt x="1809" y="8"/>
                    <a:pt x="1790" y="0"/>
                    <a:pt x="1772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9"/>
            <p:cNvSpPr/>
            <p:nvPr/>
          </p:nvSpPr>
          <p:spPr>
            <a:xfrm>
              <a:off x="6189383" y="4011447"/>
              <a:ext cx="145120" cy="64630"/>
            </a:xfrm>
            <a:custGeom>
              <a:avLst/>
              <a:gdLst/>
              <a:ahLst/>
              <a:cxnLst/>
              <a:rect l="l" t="t" r="r" b="b"/>
              <a:pathLst>
                <a:path w="2077" h="925" extrusionOk="0">
                  <a:moveTo>
                    <a:pt x="2005" y="1"/>
                  </a:moveTo>
                  <a:cubicBezTo>
                    <a:pt x="1829" y="1"/>
                    <a:pt x="1374" y="262"/>
                    <a:pt x="1286" y="279"/>
                  </a:cubicBezTo>
                  <a:lnTo>
                    <a:pt x="55" y="794"/>
                  </a:lnTo>
                  <a:cubicBezTo>
                    <a:pt x="17" y="804"/>
                    <a:pt x="0" y="854"/>
                    <a:pt x="17" y="887"/>
                  </a:cubicBezTo>
                  <a:cubicBezTo>
                    <a:pt x="33" y="914"/>
                    <a:pt x="56" y="925"/>
                    <a:pt x="83" y="925"/>
                  </a:cubicBezTo>
                  <a:cubicBezTo>
                    <a:pt x="162" y="925"/>
                    <a:pt x="273" y="835"/>
                    <a:pt x="350" y="826"/>
                  </a:cubicBezTo>
                  <a:cubicBezTo>
                    <a:pt x="909" y="607"/>
                    <a:pt x="1451" y="317"/>
                    <a:pt x="2020" y="109"/>
                  </a:cubicBezTo>
                  <a:cubicBezTo>
                    <a:pt x="2047" y="109"/>
                    <a:pt x="2069" y="87"/>
                    <a:pt x="2075" y="60"/>
                  </a:cubicBezTo>
                  <a:cubicBezTo>
                    <a:pt x="2077" y="18"/>
                    <a:pt x="2050" y="1"/>
                    <a:pt x="2005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9"/>
            <p:cNvSpPr/>
            <p:nvPr/>
          </p:nvSpPr>
          <p:spPr>
            <a:xfrm>
              <a:off x="6273297" y="3881839"/>
              <a:ext cx="83075" cy="66796"/>
            </a:xfrm>
            <a:custGeom>
              <a:avLst/>
              <a:gdLst/>
              <a:ahLst/>
              <a:cxnLst/>
              <a:rect l="l" t="t" r="r" b="b"/>
              <a:pathLst>
                <a:path w="1189" h="956" extrusionOk="0">
                  <a:moveTo>
                    <a:pt x="108" y="0"/>
                  </a:moveTo>
                  <a:cubicBezTo>
                    <a:pt x="55" y="0"/>
                    <a:pt x="1" y="49"/>
                    <a:pt x="9" y="109"/>
                  </a:cubicBezTo>
                  <a:cubicBezTo>
                    <a:pt x="277" y="437"/>
                    <a:pt x="660" y="684"/>
                    <a:pt x="994" y="935"/>
                  </a:cubicBezTo>
                  <a:cubicBezTo>
                    <a:pt x="1013" y="949"/>
                    <a:pt x="1031" y="955"/>
                    <a:pt x="1048" y="955"/>
                  </a:cubicBezTo>
                  <a:cubicBezTo>
                    <a:pt x="1132" y="955"/>
                    <a:pt x="1188" y="812"/>
                    <a:pt x="1093" y="771"/>
                  </a:cubicBezTo>
                  <a:cubicBezTo>
                    <a:pt x="786" y="514"/>
                    <a:pt x="463" y="278"/>
                    <a:pt x="162" y="21"/>
                  </a:cubicBezTo>
                  <a:cubicBezTo>
                    <a:pt x="146" y="7"/>
                    <a:pt x="127" y="0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9"/>
            <p:cNvSpPr/>
            <p:nvPr/>
          </p:nvSpPr>
          <p:spPr>
            <a:xfrm>
              <a:off x="6334713" y="3889315"/>
              <a:ext cx="42132" cy="39966"/>
            </a:xfrm>
            <a:custGeom>
              <a:avLst/>
              <a:gdLst/>
              <a:ahLst/>
              <a:cxnLst/>
              <a:rect l="l" t="t" r="r" b="b"/>
              <a:pathLst>
                <a:path w="603" h="572" extrusionOk="0">
                  <a:moveTo>
                    <a:pt x="77" y="0"/>
                  </a:moveTo>
                  <a:cubicBezTo>
                    <a:pt x="63" y="0"/>
                    <a:pt x="49" y="4"/>
                    <a:pt x="33" y="13"/>
                  </a:cubicBezTo>
                  <a:cubicBezTo>
                    <a:pt x="0" y="40"/>
                    <a:pt x="0" y="89"/>
                    <a:pt x="22" y="122"/>
                  </a:cubicBezTo>
                  <a:cubicBezTo>
                    <a:pt x="137" y="275"/>
                    <a:pt x="219" y="473"/>
                    <a:pt x="383" y="571"/>
                  </a:cubicBezTo>
                  <a:cubicBezTo>
                    <a:pt x="602" y="533"/>
                    <a:pt x="329" y="308"/>
                    <a:pt x="279" y="221"/>
                  </a:cubicBezTo>
                  <a:cubicBezTo>
                    <a:pt x="217" y="168"/>
                    <a:pt x="168" y="0"/>
                    <a:pt x="77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9"/>
            <p:cNvSpPr/>
            <p:nvPr/>
          </p:nvSpPr>
          <p:spPr>
            <a:xfrm>
              <a:off x="6423797" y="3732037"/>
              <a:ext cx="33538" cy="183059"/>
            </a:xfrm>
            <a:custGeom>
              <a:avLst/>
              <a:gdLst/>
              <a:ahLst/>
              <a:cxnLst/>
              <a:rect l="l" t="t" r="r" b="b"/>
              <a:pathLst>
                <a:path w="480" h="2620" extrusionOk="0">
                  <a:moveTo>
                    <a:pt x="320" y="0"/>
                  </a:moveTo>
                  <a:cubicBezTo>
                    <a:pt x="316" y="0"/>
                    <a:pt x="312" y="1"/>
                    <a:pt x="307" y="3"/>
                  </a:cubicBezTo>
                  <a:cubicBezTo>
                    <a:pt x="274" y="3"/>
                    <a:pt x="236" y="31"/>
                    <a:pt x="236" y="63"/>
                  </a:cubicBezTo>
                  <a:cubicBezTo>
                    <a:pt x="225" y="228"/>
                    <a:pt x="198" y="386"/>
                    <a:pt x="176" y="551"/>
                  </a:cubicBezTo>
                  <a:cubicBezTo>
                    <a:pt x="110" y="1213"/>
                    <a:pt x="0" y="1897"/>
                    <a:pt x="39" y="2565"/>
                  </a:cubicBezTo>
                  <a:cubicBezTo>
                    <a:pt x="43" y="2596"/>
                    <a:pt x="70" y="2620"/>
                    <a:pt x="95" y="2620"/>
                  </a:cubicBezTo>
                  <a:cubicBezTo>
                    <a:pt x="104" y="2620"/>
                    <a:pt x="113" y="2616"/>
                    <a:pt x="121" y="2609"/>
                  </a:cubicBezTo>
                  <a:cubicBezTo>
                    <a:pt x="181" y="2559"/>
                    <a:pt x="137" y="2395"/>
                    <a:pt x="154" y="2313"/>
                  </a:cubicBezTo>
                  <a:cubicBezTo>
                    <a:pt x="170" y="2072"/>
                    <a:pt x="198" y="1826"/>
                    <a:pt x="225" y="1590"/>
                  </a:cubicBezTo>
                  <a:cubicBezTo>
                    <a:pt x="225" y="1430"/>
                    <a:pt x="480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9"/>
            <p:cNvSpPr/>
            <p:nvPr/>
          </p:nvSpPr>
          <p:spPr>
            <a:xfrm>
              <a:off x="6458593" y="3810431"/>
              <a:ext cx="129679" cy="136945"/>
            </a:xfrm>
            <a:custGeom>
              <a:avLst/>
              <a:gdLst/>
              <a:ahLst/>
              <a:cxnLst/>
              <a:rect l="l" t="t" r="r" b="b"/>
              <a:pathLst>
                <a:path w="1856" h="1960" extrusionOk="0">
                  <a:moveTo>
                    <a:pt x="1770" y="1"/>
                  </a:moveTo>
                  <a:cubicBezTo>
                    <a:pt x="1756" y="1"/>
                    <a:pt x="1742" y="6"/>
                    <a:pt x="1730" y="20"/>
                  </a:cubicBezTo>
                  <a:cubicBezTo>
                    <a:pt x="1571" y="200"/>
                    <a:pt x="1418" y="370"/>
                    <a:pt x="1265" y="551"/>
                  </a:cubicBezTo>
                  <a:cubicBezTo>
                    <a:pt x="1161" y="704"/>
                    <a:pt x="1" y="1903"/>
                    <a:pt x="203" y="1957"/>
                  </a:cubicBezTo>
                  <a:cubicBezTo>
                    <a:pt x="207" y="1959"/>
                    <a:pt x="211" y="1960"/>
                    <a:pt x="215" y="1960"/>
                  </a:cubicBezTo>
                  <a:cubicBezTo>
                    <a:pt x="290" y="1960"/>
                    <a:pt x="437" y="1681"/>
                    <a:pt x="510" y="1629"/>
                  </a:cubicBezTo>
                  <a:cubicBezTo>
                    <a:pt x="849" y="1224"/>
                    <a:pt x="1210" y="841"/>
                    <a:pt x="1539" y="441"/>
                  </a:cubicBezTo>
                  <a:cubicBezTo>
                    <a:pt x="1632" y="321"/>
                    <a:pt x="1725" y="211"/>
                    <a:pt x="1818" y="102"/>
                  </a:cubicBezTo>
                  <a:cubicBezTo>
                    <a:pt x="1855" y="56"/>
                    <a:pt x="1814" y="1"/>
                    <a:pt x="1770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9"/>
            <p:cNvSpPr/>
            <p:nvPr/>
          </p:nvSpPr>
          <p:spPr>
            <a:xfrm>
              <a:off x="6473894" y="3993002"/>
              <a:ext cx="187671" cy="24175"/>
            </a:xfrm>
            <a:custGeom>
              <a:avLst/>
              <a:gdLst/>
              <a:ahLst/>
              <a:cxnLst/>
              <a:rect l="l" t="t" r="r" b="b"/>
              <a:pathLst>
                <a:path w="2686" h="346" extrusionOk="0">
                  <a:moveTo>
                    <a:pt x="1908" y="1"/>
                  </a:moveTo>
                  <a:cubicBezTo>
                    <a:pt x="1477" y="1"/>
                    <a:pt x="1039" y="53"/>
                    <a:pt x="614" y="105"/>
                  </a:cubicBezTo>
                  <a:cubicBezTo>
                    <a:pt x="427" y="143"/>
                    <a:pt x="219" y="138"/>
                    <a:pt x="50" y="220"/>
                  </a:cubicBezTo>
                  <a:cubicBezTo>
                    <a:pt x="0" y="253"/>
                    <a:pt x="28" y="335"/>
                    <a:pt x="83" y="346"/>
                  </a:cubicBezTo>
                  <a:cubicBezTo>
                    <a:pt x="104" y="346"/>
                    <a:pt x="121" y="335"/>
                    <a:pt x="137" y="324"/>
                  </a:cubicBezTo>
                  <a:cubicBezTo>
                    <a:pt x="711" y="242"/>
                    <a:pt x="1291" y="213"/>
                    <a:pt x="1870" y="213"/>
                  </a:cubicBezTo>
                  <a:cubicBezTo>
                    <a:pt x="2103" y="213"/>
                    <a:pt x="2335" y="218"/>
                    <a:pt x="2568" y="226"/>
                  </a:cubicBezTo>
                  <a:cubicBezTo>
                    <a:pt x="2571" y="226"/>
                    <a:pt x="2575" y="226"/>
                    <a:pt x="2578" y="226"/>
                  </a:cubicBezTo>
                  <a:cubicBezTo>
                    <a:pt x="2653" y="226"/>
                    <a:pt x="2686" y="114"/>
                    <a:pt x="2633" y="61"/>
                  </a:cubicBezTo>
                  <a:cubicBezTo>
                    <a:pt x="2397" y="18"/>
                    <a:pt x="2154" y="1"/>
                    <a:pt x="1908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9"/>
            <p:cNvSpPr/>
            <p:nvPr/>
          </p:nvSpPr>
          <p:spPr>
            <a:xfrm>
              <a:off x="6582891" y="4031640"/>
              <a:ext cx="1079352" cy="585511"/>
            </a:xfrm>
            <a:custGeom>
              <a:avLst/>
              <a:gdLst/>
              <a:ahLst/>
              <a:cxnLst/>
              <a:rect l="l" t="t" r="r" b="b"/>
              <a:pathLst>
                <a:path w="15448" h="8380" extrusionOk="0">
                  <a:moveTo>
                    <a:pt x="12862" y="1"/>
                  </a:moveTo>
                  <a:cubicBezTo>
                    <a:pt x="12768" y="1"/>
                    <a:pt x="12674" y="8"/>
                    <a:pt x="12579" y="23"/>
                  </a:cubicBezTo>
                  <a:cubicBezTo>
                    <a:pt x="11457" y="182"/>
                    <a:pt x="10515" y="921"/>
                    <a:pt x="9924" y="1906"/>
                  </a:cubicBezTo>
                  <a:cubicBezTo>
                    <a:pt x="9453" y="2672"/>
                    <a:pt x="9103" y="3504"/>
                    <a:pt x="8654" y="4281"/>
                  </a:cubicBezTo>
                  <a:cubicBezTo>
                    <a:pt x="8359" y="4807"/>
                    <a:pt x="8036" y="5305"/>
                    <a:pt x="7696" y="5792"/>
                  </a:cubicBezTo>
                  <a:cubicBezTo>
                    <a:pt x="7291" y="6367"/>
                    <a:pt x="6842" y="6909"/>
                    <a:pt x="6306" y="7352"/>
                  </a:cubicBezTo>
                  <a:cubicBezTo>
                    <a:pt x="5643" y="7917"/>
                    <a:pt x="4833" y="8247"/>
                    <a:pt x="3996" y="8247"/>
                  </a:cubicBezTo>
                  <a:cubicBezTo>
                    <a:pt x="3762" y="8247"/>
                    <a:pt x="3526" y="8221"/>
                    <a:pt x="3290" y="8168"/>
                  </a:cubicBezTo>
                  <a:cubicBezTo>
                    <a:pt x="2617" y="8003"/>
                    <a:pt x="1987" y="7664"/>
                    <a:pt x="1440" y="7226"/>
                  </a:cubicBezTo>
                  <a:cubicBezTo>
                    <a:pt x="947" y="6827"/>
                    <a:pt x="510" y="6350"/>
                    <a:pt x="110" y="5847"/>
                  </a:cubicBezTo>
                  <a:cubicBezTo>
                    <a:pt x="72" y="5858"/>
                    <a:pt x="33" y="5874"/>
                    <a:pt x="0" y="5880"/>
                  </a:cubicBezTo>
                  <a:lnTo>
                    <a:pt x="165" y="6088"/>
                  </a:lnTo>
                  <a:cubicBezTo>
                    <a:pt x="520" y="6536"/>
                    <a:pt x="909" y="6952"/>
                    <a:pt x="1358" y="7308"/>
                  </a:cubicBezTo>
                  <a:cubicBezTo>
                    <a:pt x="1654" y="7544"/>
                    <a:pt x="1976" y="7735"/>
                    <a:pt x="2305" y="7910"/>
                  </a:cubicBezTo>
                  <a:cubicBezTo>
                    <a:pt x="2754" y="8151"/>
                    <a:pt x="3241" y="8332"/>
                    <a:pt x="3750" y="8370"/>
                  </a:cubicBezTo>
                  <a:cubicBezTo>
                    <a:pt x="3828" y="8376"/>
                    <a:pt x="3905" y="8379"/>
                    <a:pt x="3983" y="8379"/>
                  </a:cubicBezTo>
                  <a:cubicBezTo>
                    <a:pt x="4790" y="8379"/>
                    <a:pt x="5581" y="8050"/>
                    <a:pt x="6240" y="7565"/>
                  </a:cubicBezTo>
                  <a:cubicBezTo>
                    <a:pt x="6607" y="7281"/>
                    <a:pt x="6925" y="6942"/>
                    <a:pt x="7226" y="6591"/>
                  </a:cubicBezTo>
                  <a:cubicBezTo>
                    <a:pt x="7811" y="5902"/>
                    <a:pt x="8293" y="5113"/>
                    <a:pt x="8742" y="4320"/>
                  </a:cubicBezTo>
                  <a:cubicBezTo>
                    <a:pt x="9076" y="3739"/>
                    <a:pt x="9371" y="3132"/>
                    <a:pt x="9694" y="2541"/>
                  </a:cubicBezTo>
                  <a:cubicBezTo>
                    <a:pt x="9995" y="1982"/>
                    <a:pt x="10329" y="1413"/>
                    <a:pt x="10816" y="1003"/>
                  </a:cubicBezTo>
                  <a:cubicBezTo>
                    <a:pt x="11349" y="526"/>
                    <a:pt x="12111" y="122"/>
                    <a:pt x="12838" y="122"/>
                  </a:cubicBezTo>
                  <a:cubicBezTo>
                    <a:pt x="12903" y="122"/>
                    <a:pt x="12968" y="126"/>
                    <a:pt x="13033" y="132"/>
                  </a:cubicBezTo>
                  <a:cubicBezTo>
                    <a:pt x="13728" y="214"/>
                    <a:pt x="14369" y="680"/>
                    <a:pt x="14741" y="1287"/>
                  </a:cubicBezTo>
                  <a:cubicBezTo>
                    <a:pt x="15015" y="1725"/>
                    <a:pt x="15162" y="2240"/>
                    <a:pt x="15255" y="2754"/>
                  </a:cubicBezTo>
                  <a:cubicBezTo>
                    <a:pt x="15288" y="2979"/>
                    <a:pt x="15305" y="3214"/>
                    <a:pt x="15316" y="3444"/>
                  </a:cubicBezTo>
                  <a:cubicBezTo>
                    <a:pt x="15332" y="3745"/>
                    <a:pt x="15338" y="4040"/>
                    <a:pt x="15316" y="4336"/>
                  </a:cubicBezTo>
                  <a:lnTo>
                    <a:pt x="15436" y="4336"/>
                  </a:lnTo>
                  <a:cubicBezTo>
                    <a:pt x="15447" y="4024"/>
                    <a:pt x="15447" y="3718"/>
                    <a:pt x="15431" y="3411"/>
                  </a:cubicBezTo>
                  <a:cubicBezTo>
                    <a:pt x="15409" y="3028"/>
                    <a:pt x="15348" y="2650"/>
                    <a:pt x="15261" y="2273"/>
                  </a:cubicBezTo>
                  <a:cubicBezTo>
                    <a:pt x="15151" y="1873"/>
                    <a:pt x="15015" y="1473"/>
                    <a:pt x="14785" y="1134"/>
                  </a:cubicBezTo>
                  <a:cubicBezTo>
                    <a:pt x="14351" y="480"/>
                    <a:pt x="13630" y="1"/>
                    <a:pt x="128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9"/>
            <p:cNvSpPr/>
            <p:nvPr/>
          </p:nvSpPr>
          <p:spPr>
            <a:xfrm>
              <a:off x="7278936" y="3974346"/>
              <a:ext cx="429910" cy="357595"/>
            </a:xfrm>
            <a:custGeom>
              <a:avLst/>
              <a:gdLst/>
              <a:ahLst/>
              <a:cxnLst/>
              <a:rect l="l" t="t" r="r" b="b"/>
              <a:pathLst>
                <a:path w="6153" h="5118" extrusionOk="0">
                  <a:moveTo>
                    <a:pt x="2727" y="0"/>
                  </a:moveTo>
                  <a:cubicBezTo>
                    <a:pt x="2478" y="0"/>
                    <a:pt x="2226" y="30"/>
                    <a:pt x="1976" y="88"/>
                  </a:cubicBezTo>
                  <a:cubicBezTo>
                    <a:pt x="1555" y="192"/>
                    <a:pt x="1161" y="400"/>
                    <a:pt x="794" y="629"/>
                  </a:cubicBezTo>
                  <a:cubicBezTo>
                    <a:pt x="783" y="629"/>
                    <a:pt x="772" y="640"/>
                    <a:pt x="767" y="646"/>
                  </a:cubicBezTo>
                  <a:cubicBezTo>
                    <a:pt x="608" y="761"/>
                    <a:pt x="460" y="887"/>
                    <a:pt x="312" y="1013"/>
                  </a:cubicBezTo>
                  <a:cubicBezTo>
                    <a:pt x="203" y="1117"/>
                    <a:pt x="94" y="1226"/>
                    <a:pt x="0" y="1341"/>
                  </a:cubicBezTo>
                  <a:lnTo>
                    <a:pt x="0" y="1352"/>
                  </a:lnTo>
                  <a:cubicBezTo>
                    <a:pt x="61" y="1292"/>
                    <a:pt x="132" y="1237"/>
                    <a:pt x="198" y="1182"/>
                  </a:cubicBezTo>
                  <a:cubicBezTo>
                    <a:pt x="641" y="837"/>
                    <a:pt x="1133" y="520"/>
                    <a:pt x="1653" y="301"/>
                  </a:cubicBezTo>
                  <a:cubicBezTo>
                    <a:pt x="1994" y="168"/>
                    <a:pt x="2357" y="96"/>
                    <a:pt x="2718" y="96"/>
                  </a:cubicBezTo>
                  <a:cubicBezTo>
                    <a:pt x="2862" y="96"/>
                    <a:pt x="3006" y="108"/>
                    <a:pt x="3148" y="131"/>
                  </a:cubicBezTo>
                  <a:cubicBezTo>
                    <a:pt x="3887" y="241"/>
                    <a:pt x="4549" y="690"/>
                    <a:pt x="5014" y="1286"/>
                  </a:cubicBezTo>
                  <a:cubicBezTo>
                    <a:pt x="5124" y="1434"/>
                    <a:pt x="5222" y="1587"/>
                    <a:pt x="5310" y="1746"/>
                  </a:cubicBezTo>
                  <a:cubicBezTo>
                    <a:pt x="5480" y="2047"/>
                    <a:pt x="5644" y="2348"/>
                    <a:pt x="5759" y="2682"/>
                  </a:cubicBezTo>
                  <a:cubicBezTo>
                    <a:pt x="5939" y="3246"/>
                    <a:pt x="6000" y="3848"/>
                    <a:pt x="6027" y="4445"/>
                  </a:cubicBezTo>
                  <a:cubicBezTo>
                    <a:pt x="6032" y="4669"/>
                    <a:pt x="6005" y="4893"/>
                    <a:pt x="5972" y="5118"/>
                  </a:cubicBezTo>
                  <a:cubicBezTo>
                    <a:pt x="6016" y="5118"/>
                    <a:pt x="6049" y="5112"/>
                    <a:pt x="6087" y="5112"/>
                  </a:cubicBezTo>
                  <a:cubicBezTo>
                    <a:pt x="6109" y="4992"/>
                    <a:pt x="6125" y="4866"/>
                    <a:pt x="6131" y="4746"/>
                  </a:cubicBezTo>
                  <a:cubicBezTo>
                    <a:pt x="6153" y="4373"/>
                    <a:pt x="6109" y="4007"/>
                    <a:pt x="6060" y="3634"/>
                  </a:cubicBezTo>
                  <a:cubicBezTo>
                    <a:pt x="6021" y="3355"/>
                    <a:pt x="5972" y="3076"/>
                    <a:pt x="5906" y="2808"/>
                  </a:cubicBezTo>
                  <a:cubicBezTo>
                    <a:pt x="5808" y="2430"/>
                    <a:pt x="5638" y="2080"/>
                    <a:pt x="5447" y="1746"/>
                  </a:cubicBezTo>
                  <a:cubicBezTo>
                    <a:pt x="5233" y="1363"/>
                    <a:pt x="4965" y="1013"/>
                    <a:pt x="4648" y="728"/>
                  </a:cubicBezTo>
                  <a:cubicBezTo>
                    <a:pt x="4103" y="232"/>
                    <a:pt x="3425" y="0"/>
                    <a:pt x="27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9"/>
            <p:cNvSpPr/>
            <p:nvPr/>
          </p:nvSpPr>
          <p:spPr>
            <a:xfrm>
              <a:off x="6625372" y="4413340"/>
              <a:ext cx="9991" cy="11948"/>
            </a:xfrm>
            <a:custGeom>
              <a:avLst/>
              <a:gdLst/>
              <a:ahLst/>
              <a:cxnLst/>
              <a:rect l="l" t="t" r="r" b="b"/>
              <a:pathLst>
                <a:path w="143" h="171" extrusionOk="0">
                  <a:moveTo>
                    <a:pt x="77" y="1"/>
                  </a:moveTo>
                  <a:cubicBezTo>
                    <a:pt x="49" y="28"/>
                    <a:pt x="22" y="55"/>
                    <a:pt x="0" y="83"/>
                  </a:cubicBezTo>
                  <a:cubicBezTo>
                    <a:pt x="22" y="110"/>
                    <a:pt x="49" y="143"/>
                    <a:pt x="71" y="170"/>
                  </a:cubicBezTo>
                  <a:lnTo>
                    <a:pt x="142" y="94"/>
                  </a:lnTo>
                  <a:cubicBezTo>
                    <a:pt x="126" y="61"/>
                    <a:pt x="93" y="33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9"/>
            <p:cNvSpPr/>
            <p:nvPr/>
          </p:nvSpPr>
          <p:spPr>
            <a:xfrm>
              <a:off x="5959511" y="3516209"/>
              <a:ext cx="898039" cy="996416"/>
            </a:xfrm>
            <a:custGeom>
              <a:avLst/>
              <a:gdLst/>
              <a:ahLst/>
              <a:cxnLst/>
              <a:rect l="l" t="t" r="r" b="b"/>
              <a:pathLst>
                <a:path w="12853" h="14261" extrusionOk="0">
                  <a:moveTo>
                    <a:pt x="3112" y="9720"/>
                  </a:moveTo>
                  <a:cubicBezTo>
                    <a:pt x="3181" y="9720"/>
                    <a:pt x="3259" y="9759"/>
                    <a:pt x="3208" y="9836"/>
                  </a:cubicBezTo>
                  <a:cubicBezTo>
                    <a:pt x="3131" y="9951"/>
                    <a:pt x="3016" y="10027"/>
                    <a:pt x="2902" y="10098"/>
                  </a:cubicBezTo>
                  <a:cubicBezTo>
                    <a:pt x="2748" y="10180"/>
                    <a:pt x="2595" y="10224"/>
                    <a:pt x="2431" y="10235"/>
                  </a:cubicBezTo>
                  <a:lnTo>
                    <a:pt x="2442" y="10219"/>
                  </a:lnTo>
                  <a:cubicBezTo>
                    <a:pt x="2551" y="10088"/>
                    <a:pt x="2655" y="9941"/>
                    <a:pt x="2818" y="9885"/>
                  </a:cubicBezTo>
                  <a:lnTo>
                    <a:pt x="2818" y="9885"/>
                  </a:lnTo>
                  <a:cubicBezTo>
                    <a:pt x="2819" y="9886"/>
                    <a:pt x="2821" y="9886"/>
                    <a:pt x="2822" y="9886"/>
                  </a:cubicBezTo>
                  <a:cubicBezTo>
                    <a:pt x="2851" y="9886"/>
                    <a:pt x="2874" y="9860"/>
                    <a:pt x="2874" y="9830"/>
                  </a:cubicBezTo>
                  <a:cubicBezTo>
                    <a:pt x="2940" y="9781"/>
                    <a:pt x="3011" y="9726"/>
                    <a:pt x="3099" y="9721"/>
                  </a:cubicBezTo>
                  <a:cubicBezTo>
                    <a:pt x="3103" y="9720"/>
                    <a:pt x="3108" y="9720"/>
                    <a:pt x="3112" y="9720"/>
                  </a:cubicBezTo>
                  <a:close/>
                  <a:moveTo>
                    <a:pt x="7190" y="118"/>
                  </a:moveTo>
                  <a:cubicBezTo>
                    <a:pt x="7510" y="118"/>
                    <a:pt x="7827" y="239"/>
                    <a:pt x="8101" y="410"/>
                  </a:cubicBezTo>
                  <a:cubicBezTo>
                    <a:pt x="8496" y="640"/>
                    <a:pt x="8660" y="903"/>
                    <a:pt x="8769" y="1346"/>
                  </a:cubicBezTo>
                  <a:cubicBezTo>
                    <a:pt x="8846" y="1674"/>
                    <a:pt x="8797" y="2025"/>
                    <a:pt x="8736" y="2353"/>
                  </a:cubicBezTo>
                  <a:cubicBezTo>
                    <a:pt x="8704" y="2517"/>
                    <a:pt x="8654" y="2671"/>
                    <a:pt x="8600" y="2824"/>
                  </a:cubicBezTo>
                  <a:cubicBezTo>
                    <a:pt x="8578" y="2879"/>
                    <a:pt x="8561" y="2933"/>
                    <a:pt x="8539" y="2983"/>
                  </a:cubicBezTo>
                  <a:cubicBezTo>
                    <a:pt x="8517" y="3026"/>
                    <a:pt x="8517" y="3103"/>
                    <a:pt x="8578" y="3103"/>
                  </a:cubicBezTo>
                  <a:cubicBezTo>
                    <a:pt x="8632" y="3103"/>
                    <a:pt x="8676" y="3048"/>
                    <a:pt x="8714" y="3021"/>
                  </a:cubicBezTo>
                  <a:cubicBezTo>
                    <a:pt x="8895" y="2879"/>
                    <a:pt x="9070" y="2742"/>
                    <a:pt x="9262" y="2605"/>
                  </a:cubicBezTo>
                  <a:cubicBezTo>
                    <a:pt x="9569" y="2393"/>
                    <a:pt x="10022" y="2103"/>
                    <a:pt x="10423" y="2103"/>
                  </a:cubicBezTo>
                  <a:cubicBezTo>
                    <a:pt x="10623" y="2103"/>
                    <a:pt x="10809" y="2175"/>
                    <a:pt x="10959" y="2364"/>
                  </a:cubicBezTo>
                  <a:cubicBezTo>
                    <a:pt x="11221" y="2638"/>
                    <a:pt x="11424" y="2917"/>
                    <a:pt x="11506" y="3295"/>
                  </a:cubicBezTo>
                  <a:cubicBezTo>
                    <a:pt x="11610" y="3765"/>
                    <a:pt x="11435" y="4231"/>
                    <a:pt x="11210" y="4641"/>
                  </a:cubicBezTo>
                  <a:cubicBezTo>
                    <a:pt x="11063" y="4926"/>
                    <a:pt x="10827" y="5145"/>
                    <a:pt x="10603" y="5353"/>
                  </a:cubicBezTo>
                  <a:cubicBezTo>
                    <a:pt x="10444" y="5490"/>
                    <a:pt x="10291" y="5621"/>
                    <a:pt x="10116" y="5736"/>
                  </a:cubicBezTo>
                  <a:cubicBezTo>
                    <a:pt x="10072" y="5763"/>
                    <a:pt x="10017" y="5785"/>
                    <a:pt x="9973" y="5829"/>
                  </a:cubicBezTo>
                  <a:cubicBezTo>
                    <a:pt x="9945" y="5882"/>
                    <a:pt x="9981" y="5927"/>
                    <a:pt x="10028" y="5927"/>
                  </a:cubicBezTo>
                  <a:cubicBezTo>
                    <a:pt x="10044" y="5927"/>
                    <a:pt x="10061" y="5922"/>
                    <a:pt x="10077" y="5911"/>
                  </a:cubicBezTo>
                  <a:cubicBezTo>
                    <a:pt x="10165" y="5840"/>
                    <a:pt x="10269" y="5791"/>
                    <a:pt x="10373" y="5747"/>
                  </a:cubicBezTo>
                  <a:cubicBezTo>
                    <a:pt x="10614" y="5626"/>
                    <a:pt x="10866" y="5533"/>
                    <a:pt x="11123" y="5484"/>
                  </a:cubicBezTo>
                  <a:cubicBezTo>
                    <a:pt x="11180" y="5474"/>
                    <a:pt x="11238" y="5469"/>
                    <a:pt x="11296" y="5469"/>
                  </a:cubicBezTo>
                  <a:cubicBezTo>
                    <a:pt x="11515" y="5469"/>
                    <a:pt x="11734" y="5540"/>
                    <a:pt x="11911" y="5670"/>
                  </a:cubicBezTo>
                  <a:cubicBezTo>
                    <a:pt x="12239" y="5895"/>
                    <a:pt x="12486" y="6119"/>
                    <a:pt x="12617" y="6524"/>
                  </a:cubicBezTo>
                  <a:cubicBezTo>
                    <a:pt x="12754" y="6902"/>
                    <a:pt x="12754" y="7214"/>
                    <a:pt x="12699" y="7613"/>
                  </a:cubicBezTo>
                  <a:cubicBezTo>
                    <a:pt x="12645" y="8029"/>
                    <a:pt x="12426" y="8412"/>
                    <a:pt x="12103" y="8659"/>
                  </a:cubicBezTo>
                  <a:cubicBezTo>
                    <a:pt x="11719" y="8949"/>
                    <a:pt x="11260" y="9130"/>
                    <a:pt x="10789" y="9157"/>
                  </a:cubicBezTo>
                  <a:cubicBezTo>
                    <a:pt x="10736" y="9160"/>
                    <a:pt x="10683" y="9161"/>
                    <a:pt x="10629" y="9161"/>
                  </a:cubicBezTo>
                  <a:cubicBezTo>
                    <a:pt x="10372" y="9161"/>
                    <a:pt x="10109" y="9126"/>
                    <a:pt x="9869" y="9031"/>
                  </a:cubicBezTo>
                  <a:cubicBezTo>
                    <a:pt x="9815" y="9004"/>
                    <a:pt x="9760" y="8976"/>
                    <a:pt x="9716" y="8949"/>
                  </a:cubicBezTo>
                  <a:cubicBezTo>
                    <a:pt x="9705" y="8941"/>
                    <a:pt x="9692" y="8935"/>
                    <a:pt x="9678" y="8935"/>
                  </a:cubicBezTo>
                  <a:cubicBezTo>
                    <a:pt x="9664" y="8935"/>
                    <a:pt x="9650" y="8941"/>
                    <a:pt x="9640" y="8954"/>
                  </a:cubicBezTo>
                  <a:cubicBezTo>
                    <a:pt x="9612" y="9004"/>
                    <a:pt x="9661" y="9047"/>
                    <a:pt x="9678" y="9091"/>
                  </a:cubicBezTo>
                  <a:cubicBezTo>
                    <a:pt x="9705" y="9130"/>
                    <a:pt x="9733" y="9173"/>
                    <a:pt x="9754" y="9223"/>
                  </a:cubicBezTo>
                  <a:cubicBezTo>
                    <a:pt x="9995" y="9650"/>
                    <a:pt x="10187" y="10115"/>
                    <a:pt x="10225" y="10618"/>
                  </a:cubicBezTo>
                  <a:cubicBezTo>
                    <a:pt x="10291" y="11319"/>
                    <a:pt x="10160" y="12096"/>
                    <a:pt x="9744" y="12676"/>
                  </a:cubicBezTo>
                  <a:cubicBezTo>
                    <a:pt x="9579" y="12895"/>
                    <a:pt x="9360" y="13087"/>
                    <a:pt x="9109" y="13180"/>
                  </a:cubicBezTo>
                  <a:cubicBezTo>
                    <a:pt x="8880" y="13269"/>
                    <a:pt x="8637" y="13309"/>
                    <a:pt x="8393" y="13309"/>
                  </a:cubicBezTo>
                  <a:cubicBezTo>
                    <a:pt x="8141" y="13309"/>
                    <a:pt x="7889" y="13266"/>
                    <a:pt x="7653" y="13191"/>
                  </a:cubicBezTo>
                  <a:cubicBezTo>
                    <a:pt x="7297" y="13071"/>
                    <a:pt x="7061" y="12852"/>
                    <a:pt x="6843" y="12545"/>
                  </a:cubicBezTo>
                  <a:cubicBezTo>
                    <a:pt x="6459" y="12074"/>
                    <a:pt x="6268" y="11467"/>
                    <a:pt x="6158" y="10870"/>
                  </a:cubicBezTo>
                  <a:cubicBezTo>
                    <a:pt x="6136" y="10761"/>
                    <a:pt x="6120" y="10651"/>
                    <a:pt x="6109" y="10542"/>
                  </a:cubicBezTo>
                  <a:cubicBezTo>
                    <a:pt x="6104" y="10520"/>
                    <a:pt x="6082" y="10498"/>
                    <a:pt x="6060" y="10498"/>
                  </a:cubicBezTo>
                  <a:cubicBezTo>
                    <a:pt x="6038" y="10498"/>
                    <a:pt x="6021" y="10514"/>
                    <a:pt x="6021" y="10536"/>
                  </a:cubicBezTo>
                  <a:cubicBezTo>
                    <a:pt x="6011" y="10580"/>
                    <a:pt x="6005" y="10629"/>
                    <a:pt x="6000" y="10673"/>
                  </a:cubicBezTo>
                  <a:cubicBezTo>
                    <a:pt x="5917" y="11111"/>
                    <a:pt x="5813" y="11549"/>
                    <a:pt x="5671" y="11965"/>
                  </a:cubicBezTo>
                  <a:cubicBezTo>
                    <a:pt x="5540" y="12332"/>
                    <a:pt x="5370" y="12687"/>
                    <a:pt x="5173" y="13027"/>
                  </a:cubicBezTo>
                  <a:cubicBezTo>
                    <a:pt x="4971" y="13355"/>
                    <a:pt x="4713" y="13645"/>
                    <a:pt x="4385" y="13837"/>
                  </a:cubicBezTo>
                  <a:cubicBezTo>
                    <a:pt x="4100" y="13996"/>
                    <a:pt x="3783" y="14100"/>
                    <a:pt x="3454" y="14132"/>
                  </a:cubicBezTo>
                  <a:cubicBezTo>
                    <a:pt x="3454" y="14132"/>
                    <a:pt x="3460" y="14132"/>
                    <a:pt x="3454" y="14154"/>
                  </a:cubicBezTo>
                  <a:cubicBezTo>
                    <a:pt x="3400" y="14160"/>
                    <a:pt x="3346" y="14162"/>
                    <a:pt x="3293" y="14162"/>
                  </a:cubicBezTo>
                  <a:cubicBezTo>
                    <a:pt x="2855" y="14162"/>
                    <a:pt x="2471" y="13980"/>
                    <a:pt x="2217" y="13580"/>
                  </a:cubicBezTo>
                  <a:cubicBezTo>
                    <a:pt x="1982" y="13251"/>
                    <a:pt x="1900" y="12835"/>
                    <a:pt x="1856" y="12430"/>
                  </a:cubicBezTo>
                  <a:cubicBezTo>
                    <a:pt x="1763" y="11609"/>
                    <a:pt x="1801" y="11040"/>
                    <a:pt x="2327" y="10383"/>
                  </a:cubicBezTo>
                  <a:cubicBezTo>
                    <a:pt x="2442" y="10383"/>
                    <a:pt x="2551" y="10372"/>
                    <a:pt x="2661" y="10345"/>
                  </a:cubicBezTo>
                  <a:cubicBezTo>
                    <a:pt x="2798" y="10301"/>
                    <a:pt x="2929" y="10241"/>
                    <a:pt x="3044" y="10164"/>
                  </a:cubicBezTo>
                  <a:cubicBezTo>
                    <a:pt x="3153" y="10082"/>
                    <a:pt x="3274" y="10000"/>
                    <a:pt x="3323" y="9863"/>
                  </a:cubicBezTo>
                  <a:cubicBezTo>
                    <a:pt x="3367" y="9759"/>
                    <a:pt x="3268" y="9650"/>
                    <a:pt x="3175" y="9639"/>
                  </a:cubicBezTo>
                  <a:cubicBezTo>
                    <a:pt x="3158" y="9636"/>
                    <a:pt x="3140" y="9634"/>
                    <a:pt x="3123" y="9634"/>
                  </a:cubicBezTo>
                  <a:cubicBezTo>
                    <a:pt x="2986" y="9634"/>
                    <a:pt x="2867" y="9725"/>
                    <a:pt x="2765" y="9803"/>
                  </a:cubicBezTo>
                  <a:cubicBezTo>
                    <a:pt x="2557" y="9885"/>
                    <a:pt x="2425" y="10087"/>
                    <a:pt x="2283" y="10263"/>
                  </a:cubicBezTo>
                  <a:cubicBezTo>
                    <a:pt x="2221" y="10265"/>
                    <a:pt x="2159" y="10266"/>
                    <a:pt x="2097" y="10266"/>
                  </a:cubicBezTo>
                  <a:cubicBezTo>
                    <a:pt x="1684" y="10266"/>
                    <a:pt x="1262" y="10213"/>
                    <a:pt x="882" y="10027"/>
                  </a:cubicBezTo>
                  <a:cubicBezTo>
                    <a:pt x="685" y="9940"/>
                    <a:pt x="531" y="9775"/>
                    <a:pt x="400" y="9595"/>
                  </a:cubicBezTo>
                  <a:cubicBezTo>
                    <a:pt x="39" y="8949"/>
                    <a:pt x="0" y="8002"/>
                    <a:pt x="367" y="7345"/>
                  </a:cubicBezTo>
                  <a:cubicBezTo>
                    <a:pt x="520" y="7088"/>
                    <a:pt x="723" y="6831"/>
                    <a:pt x="991" y="6694"/>
                  </a:cubicBezTo>
                  <a:cubicBezTo>
                    <a:pt x="1155" y="6623"/>
                    <a:pt x="1331" y="6595"/>
                    <a:pt x="1511" y="6573"/>
                  </a:cubicBezTo>
                  <a:cubicBezTo>
                    <a:pt x="1575" y="6567"/>
                    <a:pt x="1639" y="6565"/>
                    <a:pt x="1703" y="6565"/>
                  </a:cubicBezTo>
                  <a:cubicBezTo>
                    <a:pt x="1936" y="6565"/>
                    <a:pt x="2169" y="6602"/>
                    <a:pt x="2392" y="6666"/>
                  </a:cubicBezTo>
                  <a:cubicBezTo>
                    <a:pt x="2584" y="6716"/>
                    <a:pt x="2770" y="6787"/>
                    <a:pt x="2940" y="6874"/>
                  </a:cubicBezTo>
                  <a:cubicBezTo>
                    <a:pt x="2973" y="6896"/>
                    <a:pt x="3000" y="6907"/>
                    <a:pt x="3038" y="6929"/>
                  </a:cubicBezTo>
                  <a:lnTo>
                    <a:pt x="3077" y="6951"/>
                  </a:lnTo>
                  <a:cubicBezTo>
                    <a:pt x="3082" y="6952"/>
                    <a:pt x="3087" y="6953"/>
                    <a:pt x="3092" y="6953"/>
                  </a:cubicBezTo>
                  <a:cubicBezTo>
                    <a:pt x="3110" y="6953"/>
                    <a:pt x="3128" y="6945"/>
                    <a:pt x="3137" y="6924"/>
                  </a:cubicBezTo>
                  <a:cubicBezTo>
                    <a:pt x="3164" y="6880"/>
                    <a:pt x="3126" y="6842"/>
                    <a:pt x="3093" y="6820"/>
                  </a:cubicBezTo>
                  <a:cubicBezTo>
                    <a:pt x="3016" y="6765"/>
                    <a:pt x="2940" y="6705"/>
                    <a:pt x="2863" y="6650"/>
                  </a:cubicBezTo>
                  <a:cubicBezTo>
                    <a:pt x="2600" y="6442"/>
                    <a:pt x="2332" y="6239"/>
                    <a:pt x="2075" y="6021"/>
                  </a:cubicBezTo>
                  <a:cubicBezTo>
                    <a:pt x="1862" y="5840"/>
                    <a:pt x="1648" y="5648"/>
                    <a:pt x="1511" y="5402"/>
                  </a:cubicBezTo>
                  <a:cubicBezTo>
                    <a:pt x="1270" y="4959"/>
                    <a:pt x="1177" y="4444"/>
                    <a:pt x="1172" y="3941"/>
                  </a:cubicBezTo>
                  <a:cubicBezTo>
                    <a:pt x="1183" y="3459"/>
                    <a:pt x="1369" y="2972"/>
                    <a:pt x="1725" y="2660"/>
                  </a:cubicBezTo>
                  <a:cubicBezTo>
                    <a:pt x="2153" y="2311"/>
                    <a:pt x="2704" y="2161"/>
                    <a:pt x="3244" y="2161"/>
                  </a:cubicBezTo>
                  <a:cubicBezTo>
                    <a:pt x="3263" y="2161"/>
                    <a:pt x="3282" y="2161"/>
                    <a:pt x="3301" y="2162"/>
                  </a:cubicBezTo>
                  <a:cubicBezTo>
                    <a:pt x="3359" y="2162"/>
                    <a:pt x="3417" y="2160"/>
                    <a:pt x="3474" y="2160"/>
                  </a:cubicBezTo>
                  <a:cubicBezTo>
                    <a:pt x="3575" y="2160"/>
                    <a:pt x="3676" y="2165"/>
                    <a:pt x="3777" y="2189"/>
                  </a:cubicBezTo>
                  <a:cubicBezTo>
                    <a:pt x="4166" y="2277"/>
                    <a:pt x="4582" y="2392"/>
                    <a:pt x="4888" y="2671"/>
                  </a:cubicBezTo>
                  <a:cubicBezTo>
                    <a:pt x="5299" y="3054"/>
                    <a:pt x="5485" y="3612"/>
                    <a:pt x="5682" y="4121"/>
                  </a:cubicBezTo>
                  <a:cubicBezTo>
                    <a:pt x="5699" y="4176"/>
                    <a:pt x="5720" y="4225"/>
                    <a:pt x="5748" y="4274"/>
                  </a:cubicBezTo>
                  <a:cubicBezTo>
                    <a:pt x="5757" y="4302"/>
                    <a:pt x="5778" y="4338"/>
                    <a:pt x="5811" y="4338"/>
                  </a:cubicBezTo>
                  <a:cubicBezTo>
                    <a:pt x="5817" y="4338"/>
                    <a:pt x="5823" y="4337"/>
                    <a:pt x="5830" y="4335"/>
                  </a:cubicBezTo>
                  <a:cubicBezTo>
                    <a:pt x="5857" y="4329"/>
                    <a:pt x="5868" y="4307"/>
                    <a:pt x="5868" y="4280"/>
                  </a:cubicBezTo>
                  <a:cubicBezTo>
                    <a:pt x="5874" y="4198"/>
                    <a:pt x="5841" y="4121"/>
                    <a:pt x="5830" y="4039"/>
                  </a:cubicBezTo>
                  <a:cubicBezTo>
                    <a:pt x="5748" y="3645"/>
                    <a:pt x="5655" y="3256"/>
                    <a:pt x="5573" y="2857"/>
                  </a:cubicBezTo>
                  <a:cubicBezTo>
                    <a:pt x="5534" y="2638"/>
                    <a:pt x="5496" y="2419"/>
                    <a:pt x="5501" y="2194"/>
                  </a:cubicBezTo>
                  <a:cubicBezTo>
                    <a:pt x="5507" y="1850"/>
                    <a:pt x="5567" y="1516"/>
                    <a:pt x="5699" y="1204"/>
                  </a:cubicBezTo>
                  <a:cubicBezTo>
                    <a:pt x="5786" y="974"/>
                    <a:pt x="5907" y="744"/>
                    <a:pt x="6098" y="591"/>
                  </a:cubicBezTo>
                  <a:cubicBezTo>
                    <a:pt x="6180" y="525"/>
                    <a:pt x="6273" y="465"/>
                    <a:pt x="6361" y="410"/>
                  </a:cubicBezTo>
                  <a:cubicBezTo>
                    <a:pt x="6541" y="301"/>
                    <a:pt x="6728" y="197"/>
                    <a:pt x="6925" y="147"/>
                  </a:cubicBezTo>
                  <a:cubicBezTo>
                    <a:pt x="7013" y="127"/>
                    <a:pt x="7102" y="118"/>
                    <a:pt x="7190" y="118"/>
                  </a:cubicBezTo>
                  <a:close/>
                  <a:moveTo>
                    <a:pt x="7213" y="0"/>
                  </a:moveTo>
                  <a:cubicBezTo>
                    <a:pt x="6915" y="0"/>
                    <a:pt x="6630" y="97"/>
                    <a:pt x="6344" y="273"/>
                  </a:cubicBezTo>
                  <a:cubicBezTo>
                    <a:pt x="6153" y="383"/>
                    <a:pt x="5961" y="503"/>
                    <a:pt x="5824" y="689"/>
                  </a:cubicBezTo>
                  <a:cubicBezTo>
                    <a:pt x="5589" y="1045"/>
                    <a:pt x="5452" y="1466"/>
                    <a:pt x="5414" y="1893"/>
                  </a:cubicBezTo>
                  <a:cubicBezTo>
                    <a:pt x="5387" y="2173"/>
                    <a:pt x="5403" y="2446"/>
                    <a:pt x="5452" y="2720"/>
                  </a:cubicBezTo>
                  <a:cubicBezTo>
                    <a:pt x="5507" y="3065"/>
                    <a:pt x="5578" y="3399"/>
                    <a:pt x="5649" y="3733"/>
                  </a:cubicBezTo>
                  <a:cubicBezTo>
                    <a:pt x="5458" y="3240"/>
                    <a:pt x="5206" y="2725"/>
                    <a:pt x="4768" y="2424"/>
                  </a:cubicBezTo>
                  <a:cubicBezTo>
                    <a:pt x="4516" y="2255"/>
                    <a:pt x="4221" y="2151"/>
                    <a:pt x="3925" y="2080"/>
                  </a:cubicBezTo>
                  <a:cubicBezTo>
                    <a:pt x="3775" y="2034"/>
                    <a:pt x="3609" y="2030"/>
                    <a:pt x="3447" y="2030"/>
                  </a:cubicBezTo>
                  <a:cubicBezTo>
                    <a:pt x="3415" y="2030"/>
                    <a:pt x="3382" y="2030"/>
                    <a:pt x="3350" y="2030"/>
                  </a:cubicBezTo>
                  <a:cubicBezTo>
                    <a:pt x="3336" y="2030"/>
                    <a:pt x="3322" y="2030"/>
                    <a:pt x="3308" y="2030"/>
                  </a:cubicBezTo>
                  <a:cubicBezTo>
                    <a:pt x="2873" y="2030"/>
                    <a:pt x="2424" y="2113"/>
                    <a:pt x="2026" y="2315"/>
                  </a:cubicBezTo>
                  <a:cubicBezTo>
                    <a:pt x="1867" y="2408"/>
                    <a:pt x="1708" y="2501"/>
                    <a:pt x="1582" y="2632"/>
                  </a:cubicBezTo>
                  <a:cubicBezTo>
                    <a:pt x="1500" y="2714"/>
                    <a:pt x="1429" y="2808"/>
                    <a:pt x="1369" y="2906"/>
                  </a:cubicBezTo>
                  <a:cubicBezTo>
                    <a:pt x="1084" y="3366"/>
                    <a:pt x="1024" y="3902"/>
                    <a:pt x="1117" y="4439"/>
                  </a:cubicBezTo>
                  <a:cubicBezTo>
                    <a:pt x="1161" y="4778"/>
                    <a:pt x="1265" y="5117"/>
                    <a:pt x="1429" y="5418"/>
                  </a:cubicBezTo>
                  <a:cubicBezTo>
                    <a:pt x="1703" y="5917"/>
                    <a:pt x="2234" y="6278"/>
                    <a:pt x="2666" y="6628"/>
                  </a:cubicBezTo>
                  <a:cubicBezTo>
                    <a:pt x="2352" y="6515"/>
                    <a:pt x="2020" y="6433"/>
                    <a:pt x="1683" y="6433"/>
                  </a:cubicBezTo>
                  <a:cubicBezTo>
                    <a:pt x="1644" y="6433"/>
                    <a:pt x="1605" y="6434"/>
                    <a:pt x="1566" y="6437"/>
                  </a:cubicBezTo>
                  <a:cubicBezTo>
                    <a:pt x="1292" y="6458"/>
                    <a:pt x="997" y="6502"/>
                    <a:pt x="772" y="6683"/>
                  </a:cubicBezTo>
                  <a:cubicBezTo>
                    <a:pt x="531" y="6863"/>
                    <a:pt x="351" y="7126"/>
                    <a:pt x="219" y="7405"/>
                  </a:cubicBezTo>
                  <a:cubicBezTo>
                    <a:pt x="83" y="7717"/>
                    <a:pt x="39" y="8051"/>
                    <a:pt x="28" y="8385"/>
                  </a:cubicBezTo>
                  <a:cubicBezTo>
                    <a:pt x="28" y="8790"/>
                    <a:pt x="94" y="9212"/>
                    <a:pt x="280" y="9578"/>
                  </a:cubicBezTo>
                  <a:cubicBezTo>
                    <a:pt x="323" y="9655"/>
                    <a:pt x="384" y="9721"/>
                    <a:pt x="438" y="9786"/>
                  </a:cubicBezTo>
                  <a:cubicBezTo>
                    <a:pt x="504" y="9879"/>
                    <a:pt x="586" y="9962"/>
                    <a:pt x="685" y="10022"/>
                  </a:cubicBezTo>
                  <a:cubicBezTo>
                    <a:pt x="1103" y="10285"/>
                    <a:pt x="1613" y="10373"/>
                    <a:pt x="2102" y="10373"/>
                  </a:cubicBezTo>
                  <a:cubicBezTo>
                    <a:pt x="2131" y="10373"/>
                    <a:pt x="2161" y="10373"/>
                    <a:pt x="2190" y="10372"/>
                  </a:cubicBezTo>
                  <a:lnTo>
                    <a:pt x="2190" y="10372"/>
                  </a:lnTo>
                  <a:cubicBezTo>
                    <a:pt x="1747" y="10930"/>
                    <a:pt x="1654" y="11642"/>
                    <a:pt x="1736" y="12337"/>
                  </a:cubicBezTo>
                  <a:cubicBezTo>
                    <a:pt x="1774" y="12633"/>
                    <a:pt x="1812" y="12934"/>
                    <a:pt x="1916" y="13207"/>
                  </a:cubicBezTo>
                  <a:cubicBezTo>
                    <a:pt x="2097" y="13662"/>
                    <a:pt x="2442" y="14094"/>
                    <a:pt x="2912" y="14215"/>
                  </a:cubicBezTo>
                  <a:cubicBezTo>
                    <a:pt x="3034" y="14246"/>
                    <a:pt x="3157" y="14260"/>
                    <a:pt x="3279" y="14260"/>
                  </a:cubicBezTo>
                  <a:cubicBezTo>
                    <a:pt x="3598" y="14260"/>
                    <a:pt x="3917" y="14167"/>
                    <a:pt x="4210" y="14056"/>
                  </a:cubicBezTo>
                  <a:cubicBezTo>
                    <a:pt x="4757" y="13826"/>
                    <a:pt x="5129" y="13388"/>
                    <a:pt x="5403" y="12863"/>
                  </a:cubicBezTo>
                  <a:cubicBezTo>
                    <a:pt x="5726" y="12260"/>
                    <a:pt x="5917" y="11587"/>
                    <a:pt x="6049" y="10919"/>
                  </a:cubicBezTo>
                  <a:cubicBezTo>
                    <a:pt x="6158" y="11587"/>
                    <a:pt x="6427" y="12244"/>
                    <a:pt x="6853" y="12764"/>
                  </a:cubicBezTo>
                  <a:cubicBezTo>
                    <a:pt x="7144" y="13164"/>
                    <a:pt x="7609" y="13366"/>
                    <a:pt x="8074" y="13410"/>
                  </a:cubicBezTo>
                  <a:cubicBezTo>
                    <a:pt x="8170" y="13418"/>
                    <a:pt x="8268" y="13422"/>
                    <a:pt x="8367" y="13422"/>
                  </a:cubicBezTo>
                  <a:cubicBezTo>
                    <a:pt x="8758" y="13422"/>
                    <a:pt x="9158" y="13350"/>
                    <a:pt x="9481" y="13114"/>
                  </a:cubicBezTo>
                  <a:cubicBezTo>
                    <a:pt x="10023" y="12715"/>
                    <a:pt x="10242" y="12020"/>
                    <a:pt x="10324" y="11363"/>
                  </a:cubicBezTo>
                  <a:cubicBezTo>
                    <a:pt x="10417" y="10492"/>
                    <a:pt x="10220" y="9863"/>
                    <a:pt x="9798" y="9124"/>
                  </a:cubicBezTo>
                  <a:lnTo>
                    <a:pt x="9798" y="9124"/>
                  </a:lnTo>
                  <a:cubicBezTo>
                    <a:pt x="10041" y="9247"/>
                    <a:pt x="10319" y="9297"/>
                    <a:pt x="10597" y="9297"/>
                  </a:cubicBezTo>
                  <a:cubicBezTo>
                    <a:pt x="10789" y="9297"/>
                    <a:pt x="10980" y="9274"/>
                    <a:pt x="11161" y="9234"/>
                  </a:cubicBezTo>
                  <a:cubicBezTo>
                    <a:pt x="11938" y="9058"/>
                    <a:pt x="12688" y="8489"/>
                    <a:pt x="12809" y="7619"/>
                  </a:cubicBezTo>
                  <a:cubicBezTo>
                    <a:pt x="12831" y="7422"/>
                    <a:pt x="12853" y="7225"/>
                    <a:pt x="12836" y="7022"/>
                  </a:cubicBezTo>
                  <a:cubicBezTo>
                    <a:pt x="12792" y="6721"/>
                    <a:pt x="12699" y="6420"/>
                    <a:pt x="12546" y="6163"/>
                  </a:cubicBezTo>
                  <a:cubicBezTo>
                    <a:pt x="12398" y="5922"/>
                    <a:pt x="12168" y="5752"/>
                    <a:pt x="11944" y="5594"/>
                  </a:cubicBezTo>
                  <a:cubicBezTo>
                    <a:pt x="11725" y="5436"/>
                    <a:pt x="11503" y="5375"/>
                    <a:pt x="11276" y="5375"/>
                  </a:cubicBezTo>
                  <a:cubicBezTo>
                    <a:pt x="11037" y="5375"/>
                    <a:pt x="10793" y="5443"/>
                    <a:pt x="10543" y="5539"/>
                  </a:cubicBezTo>
                  <a:cubicBezTo>
                    <a:pt x="10789" y="5309"/>
                    <a:pt x="11057" y="5079"/>
                    <a:pt x="11243" y="4789"/>
                  </a:cubicBezTo>
                  <a:cubicBezTo>
                    <a:pt x="11391" y="4526"/>
                    <a:pt x="11522" y="4247"/>
                    <a:pt x="11583" y="3946"/>
                  </a:cubicBezTo>
                  <a:cubicBezTo>
                    <a:pt x="11725" y="3371"/>
                    <a:pt x="11522" y="2818"/>
                    <a:pt x="11134" y="2408"/>
                  </a:cubicBezTo>
                  <a:cubicBezTo>
                    <a:pt x="11024" y="2282"/>
                    <a:pt x="10920" y="2151"/>
                    <a:pt x="10778" y="2080"/>
                  </a:cubicBezTo>
                  <a:cubicBezTo>
                    <a:pt x="10650" y="2021"/>
                    <a:pt x="10518" y="1996"/>
                    <a:pt x="10384" y="1996"/>
                  </a:cubicBezTo>
                  <a:cubicBezTo>
                    <a:pt x="9771" y="1996"/>
                    <a:pt x="9121" y="2524"/>
                    <a:pt x="8676" y="2879"/>
                  </a:cubicBezTo>
                  <a:cubicBezTo>
                    <a:pt x="8835" y="2452"/>
                    <a:pt x="8922" y="1997"/>
                    <a:pt x="8901" y="1543"/>
                  </a:cubicBezTo>
                  <a:cubicBezTo>
                    <a:pt x="8879" y="1357"/>
                    <a:pt x="8824" y="1176"/>
                    <a:pt x="8758" y="1001"/>
                  </a:cubicBezTo>
                  <a:cubicBezTo>
                    <a:pt x="8714" y="908"/>
                    <a:pt x="8676" y="821"/>
                    <a:pt x="8621" y="739"/>
                  </a:cubicBezTo>
                  <a:cubicBezTo>
                    <a:pt x="8402" y="421"/>
                    <a:pt x="8058" y="229"/>
                    <a:pt x="7724" y="93"/>
                  </a:cubicBezTo>
                  <a:cubicBezTo>
                    <a:pt x="7548" y="30"/>
                    <a:pt x="7379" y="0"/>
                    <a:pt x="72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9"/>
            <p:cNvSpPr/>
            <p:nvPr/>
          </p:nvSpPr>
          <p:spPr>
            <a:xfrm>
              <a:off x="6329333" y="3906642"/>
              <a:ext cx="144980" cy="164334"/>
            </a:xfrm>
            <a:custGeom>
              <a:avLst/>
              <a:gdLst/>
              <a:ahLst/>
              <a:cxnLst/>
              <a:rect l="l" t="t" r="r" b="b"/>
              <a:pathLst>
                <a:path w="2075" h="2352" extrusionOk="0">
                  <a:moveTo>
                    <a:pt x="1070" y="114"/>
                  </a:moveTo>
                  <a:cubicBezTo>
                    <a:pt x="1257" y="114"/>
                    <a:pt x="1441" y="170"/>
                    <a:pt x="1588" y="285"/>
                  </a:cubicBezTo>
                  <a:cubicBezTo>
                    <a:pt x="1790" y="438"/>
                    <a:pt x="1883" y="690"/>
                    <a:pt x="1927" y="931"/>
                  </a:cubicBezTo>
                  <a:cubicBezTo>
                    <a:pt x="1949" y="1270"/>
                    <a:pt x="1878" y="1642"/>
                    <a:pt x="1637" y="1889"/>
                  </a:cubicBezTo>
                  <a:cubicBezTo>
                    <a:pt x="1467" y="2058"/>
                    <a:pt x="1254" y="2211"/>
                    <a:pt x="1013" y="2228"/>
                  </a:cubicBezTo>
                  <a:cubicBezTo>
                    <a:pt x="993" y="2229"/>
                    <a:pt x="974" y="2230"/>
                    <a:pt x="954" y="2230"/>
                  </a:cubicBezTo>
                  <a:cubicBezTo>
                    <a:pt x="697" y="2230"/>
                    <a:pt x="455" y="2128"/>
                    <a:pt x="307" y="1894"/>
                  </a:cubicBezTo>
                  <a:cubicBezTo>
                    <a:pt x="236" y="1779"/>
                    <a:pt x="203" y="1642"/>
                    <a:pt x="165" y="1505"/>
                  </a:cubicBezTo>
                  <a:cubicBezTo>
                    <a:pt x="121" y="1325"/>
                    <a:pt x="126" y="1128"/>
                    <a:pt x="170" y="953"/>
                  </a:cubicBezTo>
                  <a:cubicBezTo>
                    <a:pt x="208" y="788"/>
                    <a:pt x="296" y="651"/>
                    <a:pt x="395" y="520"/>
                  </a:cubicBezTo>
                  <a:cubicBezTo>
                    <a:pt x="455" y="438"/>
                    <a:pt x="515" y="350"/>
                    <a:pt x="597" y="285"/>
                  </a:cubicBezTo>
                  <a:cubicBezTo>
                    <a:pt x="630" y="257"/>
                    <a:pt x="685" y="252"/>
                    <a:pt x="679" y="197"/>
                  </a:cubicBezTo>
                  <a:cubicBezTo>
                    <a:pt x="802" y="142"/>
                    <a:pt x="937" y="114"/>
                    <a:pt x="1070" y="114"/>
                  </a:cubicBezTo>
                  <a:close/>
                  <a:moveTo>
                    <a:pt x="1084" y="1"/>
                  </a:moveTo>
                  <a:cubicBezTo>
                    <a:pt x="999" y="1"/>
                    <a:pt x="914" y="11"/>
                    <a:pt x="832" y="33"/>
                  </a:cubicBezTo>
                  <a:cubicBezTo>
                    <a:pt x="767" y="55"/>
                    <a:pt x="707" y="71"/>
                    <a:pt x="646" y="99"/>
                  </a:cubicBezTo>
                  <a:cubicBezTo>
                    <a:pt x="624" y="110"/>
                    <a:pt x="619" y="131"/>
                    <a:pt x="619" y="148"/>
                  </a:cubicBezTo>
                  <a:cubicBezTo>
                    <a:pt x="493" y="197"/>
                    <a:pt x="422" y="312"/>
                    <a:pt x="340" y="416"/>
                  </a:cubicBezTo>
                  <a:cubicBezTo>
                    <a:pt x="192" y="602"/>
                    <a:pt x="83" y="816"/>
                    <a:pt x="50" y="1046"/>
                  </a:cubicBezTo>
                  <a:cubicBezTo>
                    <a:pt x="0" y="1347"/>
                    <a:pt x="77" y="1670"/>
                    <a:pt x="219" y="1938"/>
                  </a:cubicBezTo>
                  <a:cubicBezTo>
                    <a:pt x="378" y="2200"/>
                    <a:pt x="630" y="2326"/>
                    <a:pt x="926" y="2348"/>
                  </a:cubicBezTo>
                  <a:cubicBezTo>
                    <a:pt x="946" y="2350"/>
                    <a:pt x="966" y="2351"/>
                    <a:pt x="986" y="2351"/>
                  </a:cubicBezTo>
                  <a:cubicBezTo>
                    <a:pt x="1263" y="2351"/>
                    <a:pt x="1510" y="2181"/>
                    <a:pt x="1714" y="1982"/>
                  </a:cubicBezTo>
                  <a:cubicBezTo>
                    <a:pt x="1889" y="1795"/>
                    <a:pt x="1987" y="1538"/>
                    <a:pt x="2026" y="1286"/>
                  </a:cubicBezTo>
                  <a:cubicBezTo>
                    <a:pt x="2075" y="985"/>
                    <a:pt x="2020" y="668"/>
                    <a:pt x="1862" y="411"/>
                  </a:cubicBezTo>
                  <a:cubicBezTo>
                    <a:pt x="1691" y="137"/>
                    <a:pt x="1386" y="1"/>
                    <a:pt x="1084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9"/>
            <p:cNvSpPr/>
            <p:nvPr/>
          </p:nvSpPr>
          <p:spPr>
            <a:xfrm>
              <a:off x="6333176" y="4541831"/>
              <a:ext cx="477352" cy="357665"/>
            </a:xfrm>
            <a:custGeom>
              <a:avLst/>
              <a:gdLst/>
              <a:ahLst/>
              <a:cxnLst/>
              <a:rect l="l" t="t" r="r" b="b"/>
              <a:pathLst>
                <a:path w="6832" h="5119" extrusionOk="0">
                  <a:moveTo>
                    <a:pt x="4077" y="1"/>
                  </a:moveTo>
                  <a:cubicBezTo>
                    <a:pt x="3892" y="1"/>
                    <a:pt x="3706" y="8"/>
                    <a:pt x="3520" y="23"/>
                  </a:cubicBezTo>
                  <a:cubicBezTo>
                    <a:pt x="2814" y="77"/>
                    <a:pt x="2118" y="242"/>
                    <a:pt x="1467" y="543"/>
                  </a:cubicBezTo>
                  <a:cubicBezTo>
                    <a:pt x="996" y="756"/>
                    <a:pt x="591" y="1128"/>
                    <a:pt x="312" y="1583"/>
                  </a:cubicBezTo>
                  <a:cubicBezTo>
                    <a:pt x="186" y="1823"/>
                    <a:pt x="110" y="2097"/>
                    <a:pt x="77" y="2371"/>
                  </a:cubicBezTo>
                  <a:cubicBezTo>
                    <a:pt x="0" y="3028"/>
                    <a:pt x="208" y="3717"/>
                    <a:pt x="602" y="4232"/>
                  </a:cubicBezTo>
                  <a:cubicBezTo>
                    <a:pt x="865" y="4560"/>
                    <a:pt x="1221" y="4796"/>
                    <a:pt x="1604" y="4943"/>
                  </a:cubicBezTo>
                  <a:cubicBezTo>
                    <a:pt x="1913" y="5062"/>
                    <a:pt x="2255" y="5118"/>
                    <a:pt x="2600" y="5118"/>
                  </a:cubicBezTo>
                  <a:cubicBezTo>
                    <a:pt x="3134" y="5118"/>
                    <a:pt x="3676" y="4983"/>
                    <a:pt x="4122" y="4730"/>
                  </a:cubicBezTo>
                  <a:cubicBezTo>
                    <a:pt x="4406" y="4571"/>
                    <a:pt x="4680" y="4358"/>
                    <a:pt x="4926" y="4128"/>
                  </a:cubicBezTo>
                  <a:cubicBezTo>
                    <a:pt x="5189" y="3892"/>
                    <a:pt x="5419" y="3641"/>
                    <a:pt x="5633" y="3362"/>
                  </a:cubicBezTo>
                  <a:cubicBezTo>
                    <a:pt x="5901" y="2989"/>
                    <a:pt x="6174" y="2617"/>
                    <a:pt x="6371" y="2207"/>
                  </a:cubicBezTo>
                  <a:cubicBezTo>
                    <a:pt x="6508" y="1911"/>
                    <a:pt x="6623" y="1605"/>
                    <a:pt x="6727" y="1293"/>
                  </a:cubicBezTo>
                  <a:cubicBezTo>
                    <a:pt x="6766" y="1150"/>
                    <a:pt x="6793" y="1002"/>
                    <a:pt x="6831" y="855"/>
                  </a:cubicBezTo>
                  <a:cubicBezTo>
                    <a:pt x="6787" y="849"/>
                    <a:pt x="6755" y="838"/>
                    <a:pt x="6722" y="827"/>
                  </a:cubicBezTo>
                  <a:cubicBezTo>
                    <a:pt x="6683" y="986"/>
                    <a:pt x="6651" y="1139"/>
                    <a:pt x="6590" y="1271"/>
                  </a:cubicBezTo>
                  <a:cubicBezTo>
                    <a:pt x="6475" y="1637"/>
                    <a:pt x="6339" y="1993"/>
                    <a:pt x="6169" y="2327"/>
                  </a:cubicBezTo>
                  <a:cubicBezTo>
                    <a:pt x="6038" y="2573"/>
                    <a:pt x="5873" y="2814"/>
                    <a:pt x="5709" y="3039"/>
                  </a:cubicBezTo>
                  <a:cubicBezTo>
                    <a:pt x="5468" y="3373"/>
                    <a:pt x="5195" y="3690"/>
                    <a:pt x="4888" y="3969"/>
                  </a:cubicBezTo>
                  <a:cubicBezTo>
                    <a:pt x="4647" y="4188"/>
                    <a:pt x="4406" y="4402"/>
                    <a:pt x="4133" y="4566"/>
                  </a:cubicBezTo>
                  <a:cubicBezTo>
                    <a:pt x="3821" y="4768"/>
                    <a:pt x="3443" y="4889"/>
                    <a:pt x="3076" y="4943"/>
                  </a:cubicBezTo>
                  <a:cubicBezTo>
                    <a:pt x="2892" y="4974"/>
                    <a:pt x="2704" y="4990"/>
                    <a:pt x="2517" y="4990"/>
                  </a:cubicBezTo>
                  <a:cubicBezTo>
                    <a:pt x="2125" y="4990"/>
                    <a:pt x="1735" y="4917"/>
                    <a:pt x="1380" y="4735"/>
                  </a:cubicBezTo>
                  <a:cubicBezTo>
                    <a:pt x="865" y="4473"/>
                    <a:pt x="487" y="3996"/>
                    <a:pt x="296" y="3444"/>
                  </a:cubicBezTo>
                  <a:cubicBezTo>
                    <a:pt x="93" y="2880"/>
                    <a:pt x="77" y="2218"/>
                    <a:pt x="367" y="1676"/>
                  </a:cubicBezTo>
                  <a:cubicBezTo>
                    <a:pt x="537" y="1397"/>
                    <a:pt x="767" y="1156"/>
                    <a:pt x="1013" y="953"/>
                  </a:cubicBezTo>
                  <a:cubicBezTo>
                    <a:pt x="1473" y="586"/>
                    <a:pt x="2036" y="395"/>
                    <a:pt x="2595" y="274"/>
                  </a:cubicBezTo>
                  <a:cubicBezTo>
                    <a:pt x="3098" y="169"/>
                    <a:pt x="3616" y="102"/>
                    <a:pt x="4131" y="102"/>
                  </a:cubicBezTo>
                  <a:cubicBezTo>
                    <a:pt x="4232" y="102"/>
                    <a:pt x="4333" y="105"/>
                    <a:pt x="4434" y="110"/>
                  </a:cubicBezTo>
                  <a:cubicBezTo>
                    <a:pt x="4680" y="121"/>
                    <a:pt x="4937" y="149"/>
                    <a:pt x="5184" y="176"/>
                  </a:cubicBezTo>
                  <a:cubicBezTo>
                    <a:pt x="5255" y="187"/>
                    <a:pt x="5326" y="198"/>
                    <a:pt x="5392" y="209"/>
                  </a:cubicBezTo>
                  <a:cubicBezTo>
                    <a:pt x="5326" y="165"/>
                    <a:pt x="5266" y="116"/>
                    <a:pt x="5195" y="72"/>
                  </a:cubicBezTo>
                  <a:cubicBezTo>
                    <a:pt x="5173" y="72"/>
                    <a:pt x="5156" y="61"/>
                    <a:pt x="5134" y="61"/>
                  </a:cubicBezTo>
                  <a:cubicBezTo>
                    <a:pt x="4783" y="25"/>
                    <a:pt x="4431" y="1"/>
                    <a:pt x="40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9"/>
            <p:cNvSpPr/>
            <p:nvPr/>
          </p:nvSpPr>
          <p:spPr>
            <a:xfrm>
              <a:off x="6378312" y="4576277"/>
              <a:ext cx="374084" cy="271235"/>
            </a:xfrm>
            <a:custGeom>
              <a:avLst/>
              <a:gdLst/>
              <a:ahLst/>
              <a:cxnLst/>
              <a:rect l="l" t="t" r="r" b="b"/>
              <a:pathLst>
                <a:path w="5354" h="3882" extrusionOk="0">
                  <a:moveTo>
                    <a:pt x="5249" y="0"/>
                  </a:moveTo>
                  <a:cubicBezTo>
                    <a:pt x="5178" y="72"/>
                    <a:pt x="5102" y="137"/>
                    <a:pt x="5036" y="197"/>
                  </a:cubicBezTo>
                  <a:cubicBezTo>
                    <a:pt x="4259" y="904"/>
                    <a:pt x="3459" y="1577"/>
                    <a:pt x="2611" y="2168"/>
                  </a:cubicBezTo>
                  <a:cubicBezTo>
                    <a:pt x="2190" y="2464"/>
                    <a:pt x="1752" y="2754"/>
                    <a:pt x="1308" y="3027"/>
                  </a:cubicBezTo>
                  <a:cubicBezTo>
                    <a:pt x="958" y="3235"/>
                    <a:pt x="586" y="3427"/>
                    <a:pt x="230" y="3646"/>
                  </a:cubicBezTo>
                  <a:cubicBezTo>
                    <a:pt x="153" y="3695"/>
                    <a:pt x="71" y="3744"/>
                    <a:pt x="0" y="3794"/>
                  </a:cubicBezTo>
                  <a:cubicBezTo>
                    <a:pt x="17" y="3826"/>
                    <a:pt x="44" y="3854"/>
                    <a:pt x="71" y="3881"/>
                  </a:cubicBezTo>
                  <a:cubicBezTo>
                    <a:pt x="181" y="3810"/>
                    <a:pt x="290" y="3744"/>
                    <a:pt x="400" y="3684"/>
                  </a:cubicBezTo>
                  <a:cubicBezTo>
                    <a:pt x="865" y="3410"/>
                    <a:pt x="1347" y="3148"/>
                    <a:pt x="1806" y="2863"/>
                  </a:cubicBezTo>
                  <a:cubicBezTo>
                    <a:pt x="2556" y="2398"/>
                    <a:pt x="3262" y="1861"/>
                    <a:pt x="3958" y="1309"/>
                  </a:cubicBezTo>
                  <a:cubicBezTo>
                    <a:pt x="4406" y="947"/>
                    <a:pt x="4822" y="553"/>
                    <a:pt x="5238" y="170"/>
                  </a:cubicBezTo>
                  <a:cubicBezTo>
                    <a:pt x="5282" y="132"/>
                    <a:pt x="5315" y="99"/>
                    <a:pt x="5353" y="61"/>
                  </a:cubicBezTo>
                  <a:cubicBezTo>
                    <a:pt x="5320" y="50"/>
                    <a:pt x="5288" y="28"/>
                    <a:pt x="52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9"/>
            <p:cNvSpPr/>
            <p:nvPr/>
          </p:nvSpPr>
          <p:spPr>
            <a:xfrm>
              <a:off x="7129764" y="4274508"/>
              <a:ext cx="263969" cy="415517"/>
            </a:xfrm>
            <a:custGeom>
              <a:avLst/>
              <a:gdLst/>
              <a:ahLst/>
              <a:cxnLst/>
              <a:rect l="l" t="t" r="r" b="b"/>
              <a:pathLst>
                <a:path w="3778" h="5947" extrusionOk="0">
                  <a:moveTo>
                    <a:pt x="1243" y="1"/>
                  </a:moveTo>
                  <a:cubicBezTo>
                    <a:pt x="1227" y="39"/>
                    <a:pt x="1210" y="72"/>
                    <a:pt x="1189" y="105"/>
                  </a:cubicBezTo>
                  <a:cubicBezTo>
                    <a:pt x="1342" y="209"/>
                    <a:pt x="1484" y="318"/>
                    <a:pt x="1626" y="428"/>
                  </a:cubicBezTo>
                  <a:cubicBezTo>
                    <a:pt x="1834" y="586"/>
                    <a:pt x="2026" y="756"/>
                    <a:pt x="2218" y="926"/>
                  </a:cubicBezTo>
                  <a:cubicBezTo>
                    <a:pt x="2639" y="1287"/>
                    <a:pt x="3044" y="1708"/>
                    <a:pt x="3318" y="2212"/>
                  </a:cubicBezTo>
                  <a:cubicBezTo>
                    <a:pt x="3466" y="2491"/>
                    <a:pt x="3586" y="2809"/>
                    <a:pt x="3646" y="3121"/>
                  </a:cubicBezTo>
                  <a:cubicBezTo>
                    <a:pt x="3701" y="3515"/>
                    <a:pt x="3706" y="3914"/>
                    <a:pt x="3602" y="4297"/>
                  </a:cubicBezTo>
                  <a:cubicBezTo>
                    <a:pt x="3379" y="5148"/>
                    <a:pt x="2589" y="5843"/>
                    <a:pt x="1727" y="5843"/>
                  </a:cubicBezTo>
                  <a:cubicBezTo>
                    <a:pt x="1701" y="5843"/>
                    <a:pt x="1674" y="5842"/>
                    <a:pt x="1648" y="5841"/>
                  </a:cubicBezTo>
                  <a:cubicBezTo>
                    <a:pt x="986" y="5797"/>
                    <a:pt x="603" y="5387"/>
                    <a:pt x="362" y="4763"/>
                  </a:cubicBezTo>
                  <a:cubicBezTo>
                    <a:pt x="220" y="4347"/>
                    <a:pt x="176" y="3909"/>
                    <a:pt x="149" y="3471"/>
                  </a:cubicBezTo>
                  <a:cubicBezTo>
                    <a:pt x="121" y="3000"/>
                    <a:pt x="110" y="2530"/>
                    <a:pt x="143" y="2053"/>
                  </a:cubicBezTo>
                  <a:cubicBezTo>
                    <a:pt x="149" y="1988"/>
                    <a:pt x="159" y="1927"/>
                    <a:pt x="165" y="1862"/>
                  </a:cubicBezTo>
                  <a:lnTo>
                    <a:pt x="165" y="1862"/>
                  </a:lnTo>
                  <a:cubicBezTo>
                    <a:pt x="121" y="1916"/>
                    <a:pt x="88" y="1982"/>
                    <a:pt x="50" y="2031"/>
                  </a:cubicBezTo>
                  <a:cubicBezTo>
                    <a:pt x="1" y="2519"/>
                    <a:pt x="6" y="3011"/>
                    <a:pt x="34" y="3498"/>
                  </a:cubicBezTo>
                  <a:cubicBezTo>
                    <a:pt x="88" y="4374"/>
                    <a:pt x="280" y="5556"/>
                    <a:pt x="1205" y="5863"/>
                  </a:cubicBezTo>
                  <a:cubicBezTo>
                    <a:pt x="1376" y="5920"/>
                    <a:pt x="1550" y="5946"/>
                    <a:pt x="1724" y="5946"/>
                  </a:cubicBezTo>
                  <a:cubicBezTo>
                    <a:pt x="2608" y="5946"/>
                    <a:pt x="3471" y="5258"/>
                    <a:pt x="3695" y="4352"/>
                  </a:cubicBezTo>
                  <a:cubicBezTo>
                    <a:pt x="3772" y="4073"/>
                    <a:pt x="3778" y="3778"/>
                    <a:pt x="3772" y="3493"/>
                  </a:cubicBezTo>
                  <a:cubicBezTo>
                    <a:pt x="3745" y="2924"/>
                    <a:pt x="3559" y="2354"/>
                    <a:pt x="3241" y="1889"/>
                  </a:cubicBezTo>
                  <a:cubicBezTo>
                    <a:pt x="2989" y="1490"/>
                    <a:pt x="2639" y="1167"/>
                    <a:pt x="2289" y="860"/>
                  </a:cubicBezTo>
                  <a:cubicBezTo>
                    <a:pt x="1960" y="548"/>
                    <a:pt x="1615" y="263"/>
                    <a:pt x="124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9"/>
            <p:cNvSpPr/>
            <p:nvPr/>
          </p:nvSpPr>
          <p:spPr>
            <a:xfrm>
              <a:off x="7177555" y="4344099"/>
              <a:ext cx="133591" cy="333979"/>
            </a:xfrm>
            <a:custGeom>
              <a:avLst/>
              <a:gdLst/>
              <a:ahLst/>
              <a:cxnLst/>
              <a:rect l="l" t="t" r="r" b="b"/>
              <a:pathLst>
                <a:path w="1912" h="4780" extrusionOk="0">
                  <a:moveTo>
                    <a:pt x="71" y="1"/>
                  </a:moveTo>
                  <a:cubicBezTo>
                    <a:pt x="61" y="1"/>
                    <a:pt x="50" y="4"/>
                    <a:pt x="39" y="12"/>
                  </a:cubicBezTo>
                  <a:cubicBezTo>
                    <a:pt x="1" y="56"/>
                    <a:pt x="50" y="99"/>
                    <a:pt x="67" y="143"/>
                  </a:cubicBezTo>
                  <a:cubicBezTo>
                    <a:pt x="94" y="192"/>
                    <a:pt x="121" y="247"/>
                    <a:pt x="149" y="291"/>
                  </a:cubicBezTo>
                  <a:cubicBezTo>
                    <a:pt x="515" y="1030"/>
                    <a:pt x="806" y="1813"/>
                    <a:pt x="1090" y="2590"/>
                  </a:cubicBezTo>
                  <a:cubicBezTo>
                    <a:pt x="1353" y="3312"/>
                    <a:pt x="1588" y="4040"/>
                    <a:pt x="1807" y="4779"/>
                  </a:cubicBezTo>
                  <a:cubicBezTo>
                    <a:pt x="1840" y="4768"/>
                    <a:pt x="1873" y="4752"/>
                    <a:pt x="1911" y="4736"/>
                  </a:cubicBezTo>
                  <a:cubicBezTo>
                    <a:pt x="1846" y="4528"/>
                    <a:pt x="1785" y="4325"/>
                    <a:pt x="1709" y="4123"/>
                  </a:cubicBezTo>
                  <a:cubicBezTo>
                    <a:pt x="1479" y="3411"/>
                    <a:pt x="1254" y="2699"/>
                    <a:pt x="981" y="2010"/>
                  </a:cubicBezTo>
                  <a:cubicBezTo>
                    <a:pt x="751" y="1451"/>
                    <a:pt x="532" y="882"/>
                    <a:pt x="280" y="335"/>
                  </a:cubicBezTo>
                  <a:cubicBezTo>
                    <a:pt x="242" y="253"/>
                    <a:pt x="198" y="176"/>
                    <a:pt x="160" y="94"/>
                  </a:cubicBezTo>
                  <a:cubicBezTo>
                    <a:pt x="142" y="54"/>
                    <a:pt x="111" y="1"/>
                    <a:pt x="7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9"/>
            <p:cNvSpPr/>
            <p:nvPr/>
          </p:nvSpPr>
          <p:spPr>
            <a:xfrm>
              <a:off x="6622298" y="3994609"/>
              <a:ext cx="754596" cy="570419"/>
            </a:xfrm>
            <a:custGeom>
              <a:avLst/>
              <a:gdLst/>
              <a:ahLst/>
              <a:cxnLst/>
              <a:rect l="l" t="t" r="r" b="b"/>
              <a:pathLst>
                <a:path w="10800" h="8164" extrusionOk="0">
                  <a:moveTo>
                    <a:pt x="10794" y="0"/>
                  </a:moveTo>
                  <a:lnTo>
                    <a:pt x="10794" y="0"/>
                  </a:lnTo>
                  <a:cubicBezTo>
                    <a:pt x="10581" y="93"/>
                    <a:pt x="10384" y="214"/>
                    <a:pt x="10181" y="328"/>
                  </a:cubicBezTo>
                  <a:cubicBezTo>
                    <a:pt x="10176" y="328"/>
                    <a:pt x="10165" y="334"/>
                    <a:pt x="10154" y="339"/>
                  </a:cubicBezTo>
                  <a:cubicBezTo>
                    <a:pt x="10001" y="460"/>
                    <a:pt x="9847" y="580"/>
                    <a:pt x="9705" y="712"/>
                  </a:cubicBezTo>
                  <a:cubicBezTo>
                    <a:pt x="9437" y="969"/>
                    <a:pt x="9207" y="1259"/>
                    <a:pt x="8999" y="1571"/>
                  </a:cubicBezTo>
                  <a:cubicBezTo>
                    <a:pt x="8753" y="1971"/>
                    <a:pt x="8561" y="2403"/>
                    <a:pt x="8348" y="2824"/>
                  </a:cubicBezTo>
                  <a:cubicBezTo>
                    <a:pt x="8183" y="3180"/>
                    <a:pt x="8019" y="3552"/>
                    <a:pt x="7822" y="3892"/>
                  </a:cubicBezTo>
                  <a:cubicBezTo>
                    <a:pt x="7565" y="4335"/>
                    <a:pt x="7297" y="4795"/>
                    <a:pt x="7017" y="5227"/>
                  </a:cubicBezTo>
                  <a:cubicBezTo>
                    <a:pt x="6634" y="5824"/>
                    <a:pt x="6235" y="6410"/>
                    <a:pt x="5748" y="6924"/>
                  </a:cubicBezTo>
                  <a:cubicBezTo>
                    <a:pt x="5490" y="7203"/>
                    <a:pt x="5211" y="7455"/>
                    <a:pt x="4883" y="7647"/>
                  </a:cubicBezTo>
                  <a:cubicBezTo>
                    <a:pt x="4598" y="7811"/>
                    <a:pt x="4292" y="7931"/>
                    <a:pt x="3980" y="7991"/>
                  </a:cubicBezTo>
                  <a:cubicBezTo>
                    <a:pt x="3796" y="8022"/>
                    <a:pt x="3613" y="8038"/>
                    <a:pt x="3430" y="8038"/>
                  </a:cubicBezTo>
                  <a:cubicBezTo>
                    <a:pt x="3247" y="8038"/>
                    <a:pt x="3065" y="8022"/>
                    <a:pt x="2885" y="7986"/>
                  </a:cubicBezTo>
                  <a:cubicBezTo>
                    <a:pt x="2370" y="7887"/>
                    <a:pt x="1927" y="7586"/>
                    <a:pt x="1506" y="7280"/>
                  </a:cubicBezTo>
                  <a:cubicBezTo>
                    <a:pt x="1106" y="6979"/>
                    <a:pt x="723" y="6645"/>
                    <a:pt x="367" y="6278"/>
                  </a:cubicBezTo>
                  <a:cubicBezTo>
                    <a:pt x="268" y="6191"/>
                    <a:pt x="181" y="6103"/>
                    <a:pt x="93" y="6016"/>
                  </a:cubicBezTo>
                  <a:lnTo>
                    <a:pt x="82" y="6021"/>
                  </a:lnTo>
                  <a:cubicBezTo>
                    <a:pt x="77" y="6026"/>
                    <a:pt x="77" y="6032"/>
                    <a:pt x="71" y="6032"/>
                  </a:cubicBezTo>
                  <a:lnTo>
                    <a:pt x="55" y="6048"/>
                  </a:lnTo>
                  <a:lnTo>
                    <a:pt x="39" y="6070"/>
                  </a:lnTo>
                  <a:cubicBezTo>
                    <a:pt x="22" y="6076"/>
                    <a:pt x="17" y="6087"/>
                    <a:pt x="0" y="6098"/>
                  </a:cubicBezTo>
                  <a:cubicBezTo>
                    <a:pt x="55" y="6158"/>
                    <a:pt x="121" y="6213"/>
                    <a:pt x="175" y="6267"/>
                  </a:cubicBezTo>
                  <a:cubicBezTo>
                    <a:pt x="422" y="6508"/>
                    <a:pt x="668" y="6754"/>
                    <a:pt x="925" y="6973"/>
                  </a:cubicBezTo>
                  <a:cubicBezTo>
                    <a:pt x="1199" y="7198"/>
                    <a:pt x="1489" y="7411"/>
                    <a:pt x="1779" y="7608"/>
                  </a:cubicBezTo>
                  <a:cubicBezTo>
                    <a:pt x="2233" y="7920"/>
                    <a:pt x="2699" y="8150"/>
                    <a:pt x="3252" y="8161"/>
                  </a:cubicBezTo>
                  <a:cubicBezTo>
                    <a:pt x="3293" y="8163"/>
                    <a:pt x="3334" y="8163"/>
                    <a:pt x="3376" y="8163"/>
                  </a:cubicBezTo>
                  <a:cubicBezTo>
                    <a:pt x="3938" y="8163"/>
                    <a:pt x="4508" y="8024"/>
                    <a:pt x="4992" y="7729"/>
                  </a:cubicBezTo>
                  <a:cubicBezTo>
                    <a:pt x="5332" y="7526"/>
                    <a:pt x="5611" y="7225"/>
                    <a:pt x="5884" y="6930"/>
                  </a:cubicBezTo>
                  <a:cubicBezTo>
                    <a:pt x="6623" y="6103"/>
                    <a:pt x="7225" y="5167"/>
                    <a:pt x="7767" y="4193"/>
                  </a:cubicBezTo>
                  <a:cubicBezTo>
                    <a:pt x="8101" y="3624"/>
                    <a:pt x="8369" y="3016"/>
                    <a:pt x="8670" y="2436"/>
                  </a:cubicBezTo>
                  <a:cubicBezTo>
                    <a:pt x="8835" y="2118"/>
                    <a:pt x="8988" y="1790"/>
                    <a:pt x="9190" y="1500"/>
                  </a:cubicBezTo>
                  <a:cubicBezTo>
                    <a:pt x="9382" y="1215"/>
                    <a:pt x="9601" y="958"/>
                    <a:pt x="9853" y="739"/>
                  </a:cubicBezTo>
                  <a:cubicBezTo>
                    <a:pt x="10088" y="553"/>
                    <a:pt x="10313" y="367"/>
                    <a:pt x="10564" y="197"/>
                  </a:cubicBezTo>
                  <a:cubicBezTo>
                    <a:pt x="10635" y="148"/>
                    <a:pt x="10696" y="110"/>
                    <a:pt x="10767" y="66"/>
                  </a:cubicBezTo>
                  <a:cubicBezTo>
                    <a:pt x="10794" y="55"/>
                    <a:pt x="10800" y="27"/>
                    <a:pt x="1079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9"/>
            <p:cNvSpPr/>
            <p:nvPr/>
          </p:nvSpPr>
          <p:spPr>
            <a:xfrm>
              <a:off x="6748134" y="4090470"/>
              <a:ext cx="303725" cy="473230"/>
            </a:xfrm>
            <a:custGeom>
              <a:avLst/>
              <a:gdLst/>
              <a:ahLst/>
              <a:cxnLst/>
              <a:rect l="l" t="t" r="r" b="b"/>
              <a:pathLst>
                <a:path w="4347" h="6773" extrusionOk="0">
                  <a:moveTo>
                    <a:pt x="2301" y="1"/>
                  </a:moveTo>
                  <a:cubicBezTo>
                    <a:pt x="2278" y="1"/>
                    <a:pt x="2256" y="1"/>
                    <a:pt x="2233" y="2"/>
                  </a:cubicBezTo>
                  <a:cubicBezTo>
                    <a:pt x="2080" y="7"/>
                    <a:pt x="1932" y="24"/>
                    <a:pt x="1779" y="73"/>
                  </a:cubicBezTo>
                  <a:cubicBezTo>
                    <a:pt x="1522" y="139"/>
                    <a:pt x="1303" y="297"/>
                    <a:pt x="1095" y="467"/>
                  </a:cubicBezTo>
                  <a:cubicBezTo>
                    <a:pt x="640" y="856"/>
                    <a:pt x="285" y="1398"/>
                    <a:pt x="131" y="1994"/>
                  </a:cubicBezTo>
                  <a:cubicBezTo>
                    <a:pt x="0" y="2525"/>
                    <a:pt x="44" y="3089"/>
                    <a:pt x="137" y="3620"/>
                  </a:cubicBezTo>
                  <a:cubicBezTo>
                    <a:pt x="214" y="4025"/>
                    <a:pt x="328" y="4414"/>
                    <a:pt x="504" y="4786"/>
                  </a:cubicBezTo>
                  <a:cubicBezTo>
                    <a:pt x="630" y="5087"/>
                    <a:pt x="810" y="5372"/>
                    <a:pt x="985" y="5645"/>
                  </a:cubicBezTo>
                  <a:cubicBezTo>
                    <a:pt x="1171" y="5919"/>
                    <a:pt x="1363" y="6187"/>
                    <a:pt x="1582" y="6428"/>
                  </a:cubicBezTo>
                  <a:cubicBezTo>
                    <a:pt x="1691" y="6548"/>
                    <a:pt x="1806" y="6669"/>
                    <a:pt x="1932" y="6773"/>
                  </a:cubicBezTo>
                  <a:lnTo>
                    <a:pt x="2075" y="6756"/>
                  </a:lnTo>
                  <a:cubicBezTo>
                    <a:pt x="1943" y="6647"/>
                    <a:pt x="1823" y="6532"/>
                    <a:pt x="1702" y="6406"/>
                  </a:cubicBezTo>
                  <a:cubicBezTo>
                    <a:pt x="1418" y="6105"/>
                    <a:pt x="1171" y="5771"/>
                    <a:pt x="952" y="5415"/>
                  </a:cubicBezTo>
                  <a:cubicBezTo>
                    <a:pt x="427" y="4545"/>
                    <a:pt x="82" y="3489"/>
                    <a:pt x="164" y="2460"/>
                  </a:cubicBezTo>
                  <a:cubicBezTo>
                    <a:pt x="235" y="1699"/>
                    <a:pt x="608" y="965"/>
                    <a:pt x="1204" y="511"/>
                  </a:cubicBezTo>
                  <a:cubicBezTo>
                    <a:pt x="1478" y="281"/>
                    <a:pt x="1801" y="139"/>
                    <a:pt x="2151" y="128"/>
                  </a:cubicBezTo>
                  <a:cubicBezTo>
                    <a:pt x="2200" y="123"/>
                    <a:pt x="2250" y="120"/>
                    <a:pt x="2299" y="120"/>
                  </a:cubicBezTo>
                  <a:cubicBezTo>
                    <a:pt x="2459" y="120"/>
                    <a:pt x="2618" y="148"/>
                    <a:pt x="2764" y="215"/>
                  </a:cubicBezTo>
                  <a:cubicBezTo>
                    <a:pt x="3558" y="473"/>
                    <a:pt x="3936" y="1726"/>
                    <a:pt x="4078" y="2509"/>
                  </a:cubicBezTo>
                  <a:cubicBezTo>
                    <a:pt x="4204" y="3100"/>
                    <a:pt x="4215" y="3713"/>
                    <a:pt x="4144" y="4315"/>
                  </a:cubicBezTo>
                  <a:cubicBezTo>
                    <a:pt x="4094" y="4813"/>
                    <a:pt x="3996" y="5311"/>
                    <a:pt x="3859" y="5793"/>
                  </a:cubicBezTo>
                  <a:cubicBezTo>
                    <a:pt x="3914" y="5733"/>
                    <a:pt x="3968" y="5678"/>
                    <a:pt x="4018" y="5623"/>
                  </a:cubicBezTo>
                  <a:cubicBezTo>
                    <a:pt x="4023" y="5590"/>
                    <a:pt x="4034" y="5563"/>
                    <a:pt x="4040" y="5536"/>
                  </a:cubicBezTo>
                  <a:cubicBezTo>
                    <a:pt x="4176" y="5027"/>
                    <a:pt x="4242" y="4490"/>
                    <a:pt x="4280" y="3959"/>
                  </a:cubicBezTo>
                  <a:cubicBezTo>
                    <a:pt x="4346" y="2985"/>
                    <a:pt x="4176" y="1989"/>
                    <a:pt x="3744" y="1113"/>
                  </a:cubicBezTo>
                  <a:cubicBezTo>
                    <a:pt x="3580" y="785"/>
                    <a:pt x="3383" y="456"/>
                    <a:pt x="3082" y="243"/>
                  </a:cubicBezTo>
                  <a:cubicBezTo>
                    <a:pt x="2956" y="161"/>
                    <a:pt x="2819" y="111"/>
                    <a:pt x="2682" y="57"/>
                  </a:cubicBezTo>
                  <a:cubicBezTo>
                    <a:pt x="2561" y="15"/>
                    <a:pt x="2429" y="1"/>
                    <a:pt x="23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9"/>
            <p:cNvSpPr/>
            <p:nvPr/>
          </p:nvSpPr>
          <p:spPr>
            <a:xfrm>
              <a:off x="6847559" y="4101650"/>
              <a:ext cx="125906" cy="435709"/>
            </a:xfrm>
            <a:custGeom>
              <a:avLst/>
              <a:gdLst/>
              <a:ahLst/>
              <a:cxnLst/>
              <a:rect l="l" t="t" r="r" b="b"/>
              <a:pathLst>
                <a:path w="1802" h="6236" extrusionOk="0">
                  <a:moveTo>
                    <a:pt x="132" y="1"/>
                  </a:moveTo>
                  <a:cubicBezTo>
                    <a:pt x="88" y="23"/>
                    <a:pt x="49" y="39"/>
                    <a:pt x="17" y="61"/>
                  </a:cubicBezTo>
                  <a:cubicBezTo>
                    <a:pt x="0" y="198"/>
                    <a:pt x="0" y="340"/>
                    <a:pt x="6" y="477"/>
                  </a:cubicBezTo>
                  <a:cubicBezTo>
                    <a:pt x="33" y="1068"/>
                    <a:pt x="126" y="1654"/>
                    <a:pt x="247" y="2234"/>
                  </a:cubicBezTo>
                  <a:cubicBezTo>
                    <a:pt x="400" y="2989"/>
                    <a:pt x="630" y="3728"/>
                    <a:pt x="909" y="4440"/>
                  </a:cubicBezTo>
                  <a:cubicBezTo>
                    <a:pt x="1150" y="5047"/>
                    <a:pt x="1374" y="5671"/>
                    <a:pt x="1713" y="6235"/>
                  </a:cubicBezTo>
                  <a:cubicBezTo>
                    <a:pt x="1735" y="6224"/>
                    <a:pt x="1752" y="6213"/>
                    <a:pt x="1774" y="6197"/>
                  </a:cubicBezTo>
                  <a:cubicBezTo>
                    <a:pt x="1779" y="6191"/>
                    <a:pt x="1796" y="6186"/>
                    <a:pt x="1801" y="6180"/>
                  </a:cubicBezTo>
                  <a:cubicBezTo>
                    <a:pt x="1637" y="5923"/>
                    <a:pt x="1511" y="5644"/>
                    <a:pt x="1391" y="5359"/>
                  </a:cubicBezTo>
                  <a:cubicBezTo>
                    <a:pt x="1232" y="5009"/>
                    <a:pt x="1095" y="4659"/>
                    <a:pt x="964" y="4297"/>
                  </a:cubicBezTo>
                  <a:cubicBezTo>
                    <a:pt x="553" y="3175"/>
                    <a:pt x="236" y="2009"/>
                    <a:pt x="143" y="805"/>
                  </a:cubicBezTo>
                  <a:cubicBezTo>
                    <a:pt x="132" y="636"/>
                    <a:pt x="115" y="455"/>
                    <a:pt x="115" y="280"/>
                  </a:cubicBezTo>
                  <a:cubicBezTo>
                    <a:pt x="115" y="192"/>
                    <a:pt x="126" y="99"/>
                    <a:pt x="132" y="12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" name="Google Shape;754;p9"/>
          <p:cNvGrpSpPr/>
          <p:nvPr/>
        </p:nvGrpSpPr>
        <p:grpSpPr>
          <a:xfrm>
            <a:off x="-2185" y="2601719"/>
            <a:ext cx="1379167" cy="2524077"/>
            <a:chOff x="4755721" y="2265807"/>
            <a:chExt cx="1231179" cy="2253238"/>
          </a:xfrm>
        </p:grpSpPr>
        <p:sp>
          <p:nvSpPr>
            <p:cNvPr id="755" name="Google Shape;755;p9"/>
            <p:cNvSpPr/>
            <p:nvPr/>
          </p:nvSpPr>
          <p:spPr>
            <a:xfrm>
              <a:off x="5057164" y="3890934"/>
              <a:ext cx="296458" cy="195566"/>
            </a:xfrm>
            <a:custGeom>
              <a:avLst/>
              <a:gdLst/>
              <a:ahLst/>
              <a:cxnLst/>
              <a:rect l="l" t="t" r="r" b="b"/>
              <a:pathLst>
                <a:path w="4243" h="2799" extrusionOk="0">
                  <a:moveTo>
                    <a:pt x="4002" y="1"/>
                  </a:moveTo>
                  <a:cubicBezTo>
                    <a:pt x="3942" y="28"/>
                    <a:pt x="3882" y="61"/>
                    <a:pt x="3816" y="88"/>
                  </a:cubicBezTo>
                  <a:cubicBezTo>
                    <a:pt x="3203" y="400"/>
                    <a:pt x="2573" y="679"/>
                    <a:pt x="1949" y="975"/>
                  </a:cubicBezTo>
                  <a:cubicBezTo>
                    <a:pt x="1484" y="1194"/>
                    <a:pt x="1008" y="1407"/>
                    <a:pt x="548" y="1643"/>
                  </a:cubicBezTo>
                  <a:cubicBezTo>
                    <a:pt x="395" y="1725"/>
                    <a:pt x="242" y="1818"/>
                    <a:pt x="88" y="1911"/>
                  </a:cubicBezTo>
                  <a:cubicBezTo>
                    <a:pt x="55" y="2108"/>
                    <a:pt x="28" y="2310"/>
                    <a:pt x="1" y="2507"/>
                  </a:cubicBezTo>
                  <a:lnTo>
                    <a:pt x="203" y="2590"/>
                  </a:lnTo>
                  <a:cubicBezTo>
                    <a:pt x="466" y="2694"/>
                    <a:pt x="734" y="2754"/>
                    <a:pt x="1008" y="2781"/>
                  </a:cubicBezTo>
                  <a:cubicBezTo>
                    <a:pt x="1103" y="2793"/>
                    <a:pt x="1199" y="2798"/>
                    <a:pt x="1294" y="2798"/>
                  </a:cubicBezTo>
                  <a:cubicBezTo>
                    <a:pt x="1828" y="2798"/>
                    <a:pt x="2359" y="2627"/>
                    <a:pt x="2847" y="2409"/>
                  </a:cubicBezTo>
                  <a:cubicBezTo>
                    <a:pt x="3252" y="2234"/>
                    <a:pt x="3663" y="2026"/>
                    <a:pt x="3947" y="1670"/>
                  </a:cubicBezTo>
                  <a:cubicBezTo>
                    <a:pt x="4243" y="1314"/>
                    <a:pt x="4183" y="783"/>
                    <a:pt x="4106" y="351"/>
                  </a:cubicBezTo>
                  <a:cubicBezTo>
                    <a:pt x="4084" y="230"/>
                    <a:pt x="4051" y="121"/>
                    <a:pt x="4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9"/>
            <p:cNvSpPr/>
            <p:nvPr/>
          </p:nvSpPr>
          <p:spPr>
            <a:xfrm rot="1383599">
              <a:off x="5261316" y="3252631"/>
              <a:ext cx="346063" cy="179434"/>
            </a:xfrm>
            <a:custGeom>
              <a:avLst/>
              <a:gdLst/>
              <a:ahLst/>
              <a:cxnLst/>
              <a:rect l="l" t="t" r="r" b="b"/>
              <a:pathLst>
                <a:path w="4637" h="1841" extrusionOk="0">
                  <a:moveTo>
                    <a:pt x="4615" y="1"/>
                  </a:moveTo>
                  <a:cubicBezTo>
                    <a:pt x="4576" y="6"/>
                    <a:pt x="4544" y="6"/>
                    <a:pt x="4494" y="11"/>
                  </a:cubicBezTo>
                  <a:cubicBezTo>
                    <a:pt x="4166" y="61"/>
                    <a:pt x="3838" y="110"/>
                    <a:pt x="3509" y="143"/>
                  </a:cubicBezTo>
                  <a:cubicBezTo>
                    <a:pt x="3044" y="187"/>
                    <a:pt x="2584" y="225"/>
                    <a:pt x="2124" y="252"/>
                  </a:cubicBezTo>
                  <a:cubicBezTo>
                    <a:pt x="1823" y="269"/>
                    <a:pt x="1533" y="280"/>
                    <a:pt x="1232" y="302"/>
                  </a:cubicBezTo>
                  <a:cubicBezTo>
                    <a:pt x="865" y="329"/>
                    <a:pt x="510" y="362"/>
                    <a:pt x="148" y="406"/>
                  </a:cubicBezTo>
                  <a:cubicBezTo>
                    <a:pt x="94" y="603"/>
                    <a:pt x="44" y="800"/>
                    <a:pt x="1" y="997"/>
                  </a:cubicBezTo>
                  <a:cubicBezTo>
                    <a:pt x="170" y="1090"/>
                    <a:pt x="345" y="1188"/>
                    <a:pt x="510" y="1287"/>
                  </a:cubicBezTo>
                  <a:cubicBezTo>
                    <a:pt x="915" y="1500"/>
                    <a:pt x="1342" y="1675"/>
                    <a:pt x="1785" y="1774"/>
                  </a:cubicBezTo>
                  <a:cubicBezTo>
                    <a:pt x="2013" y="1817"/>
                    <a:pt x="2245" y="1840"/>
                    <a:pt x="2476" y="1840"/>
                  </a:cubicBezTo>
                  <a:cubicBezTo>
                    <a:pt x="2826" y="1840"/>
                    <a:pt x="3176" y="1788"/>
                    <a:pt x="3509" y="1675"/>
                  </a:cubicBezTo>
                  <a:cubicBezTo>
                    <a:pt x="4089" y="1489"/>
                    <a:pt x="4587" y="1079"/>
                    <a:pt x="4631" y="411"/>
                  </a:cubicBezTo>
                  <a:cubicBezTo>
                    <a:pt x="4637" y="274"/>
                    <a:pt x="4637" y="137"/>
                    <a:pt x="4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9"/>
            <p:cNvSpPr/>
            <p:nvPr/>
          </p:nvSpPr>
          <p:spPr>
            <a:xfrm>
              <a:off x="5152125" y="3592076"/>
              <a:ext cx="323976" cy="135949"/>
            </a:xfrm>
            <a:custGeom>
              <a:avLst/>
              <a:gdLst/>
              <a:ahLst/>
              <a:cxnLst/>
              <a:rect l="l" t="t" r="r" b="b"/>
              <a:pathLst>
                <a:path w="4637" h="1841" extrusionOk="0">
                  <a:moveTo>
                    <a:pt x="4615" y="1"/>
                  </a:moveTo>
                  <a:cubicBezTo>
                    <a:pt x="4576" y="6"/>
                    <a:pt x="4544" y="6"/>
                    <a:pt x="4494" y="11"/>
                  </a:cubicBezTo>
                  <a:cubicBezTo>
                    <a:pt x="4166" y="61"/>
                    <a:pt x="3838" y="110"/>
                    <a:pt x="3509" y="143"/>
                  </a:cubicBezTo>
                  <a:cubicBezTo>
                    <a:pt x="3044" y="187"/>
                    <a:pt x="2584" y="225"/>
                    <a:pt x="2124" y="252"/>
                  </a:cubicBezTo>
                  <a:cubicBezTo>
                    <a:pt x="1823" y="269"/>
                    <a:pt x="1533" y="280"/>
                    <a:pt x="1232" y="302"/>
                  </a:cubicBezTo>
                  <a:cubicBezTo>
                    <a:pt x="865" y="329"/>
                    <a:pt x="510" y="362"/>
                    <a:pt x="148" y="406"/>
                  </a:cubicBezTo>
                  <a:cubicBezTo>
                    <a:pt x="94" y="603"/>
                    <a:pt x="44" y="800"/>
                    <a:pt x="1" y="997"/>
                  </a:cubicBezTo>
                  <a:cubicBezTo>
                    <a:pt x="170" y="1090"/>
                    <a:pt x="345" y="1188"/>
                    <a:pt x="510" y="1287"/>
                  </a:cubicBezTo>
                  <a:cubicBezTo>
                    <a:pt x="915" y="1500"/>
                    <a:pt x="1342" y="1675"/>
                    <a:pt x="1785" y="1774"/>
                  </a:cubicBezTo>
                  <a:cubicBezTo>
                    <a:pt x="2013" y="1817"/>
                    <a:pt x="2245" y="1840"/>
                    <a:pt x="2476" y="1840"/>
                  </a:cubicBezTo>
                  <a:cubicBezTo>
                    <a:pt x="2826" y="1840"/>
                    <a:pt x="3176" y="1788"/>
                    <a:pt x="3509" y="1675"/>
                  </a:cubicBezTo>
                  <a:cubicBezTo>
                    <a:pt x="4089" y="1489"/>
                    <a:pt x="4587" y="1079"/>
                    <a:pt x="4631" y="411"/>
                  </a:cubicBezTo>
                  <a:cubicBezTo>
                    <a:pt x="4637" y="274"/>
                    <a:pt x="4637" y="137"/>
                    <a:pt x="4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9"/>
            <p:cNvSpPr/>
            <p:nvPr/>
          </p:nvSpPr>
          <p:spPr>
            <a:xfrm>
              <a:off x="5160375" y="3473375"/>
              <a:ext cx="308675" cy="147273"/>
            </a:xfrm>
            <a:custGeom>
              <a:avLst/>
              <a:gdLst/>
              <a:ahLst/>
              <a:cxnLst/>
              <a:rect l="l" t="t" r="r" b="b"/>
              <a:pathLst>
                <a:path w="4418" h="1941" extrusionOk="0">
                  <a:moveTo>
                    <a:pt x="2544" y="0"/>
                  </a:moveTo>
                  <a:cubicBezTo>
                    <a:pt x="2366" y="0"/>
                    <a:pt x="2188" y="16"/>
                    <a:pt x="2014" y="35"/>
                  </a:cubicBezTo>
                  <a:cubicBezTo>
                    <a:pt x="1380" y="117"/>
                    <a:pt x="816" y="369"/>
                    <a:pt x="323" y="791"/>
                  </a:cubicBezTo>
                  <a:cubicBezTo>
                    <a:pt x="268" y="971"/>
                    <a:pt x="219" y="1152"/>
                    <a:pt x="164" y="1338"/>
                  </a:cubicBezTo>
                  <a:cubicBezTo>
                    <a:pt x="110" y="1535"/>
                    <a:pt x="55" y="1732"/>
                    <a:pt x="0" y="1940"/>
                  </a:cubicBezTo>
                  <a:cubicBezTo>
                    <a:pt x="175" y="1924"/>
                    <a:pt x="345" y="1902"/>
                    <a:pt x="515" y="1891"/>
                  </a:cubicBezTo>
                  <a:cubicBezTo>
                    <a:pt x="996" y="1842"/>
                    <a:pt x="1478" y="1820"/>
                    <a:pt x="1954" y="1792"/>
                  </a:cubicBezTo>
                  <a:cubicBezTo>
                    <a:pt x="2354" y="1759"/>
                    <a:pt x="2759" y="1721"/>
                    <a:pt x="3164" y="1683"/>
                  </a:cubicBezTo>
                  <a:cubicBezTo>
                    <a:pt x="3580" y="1650"/>
                    <a:pt x="3996" y="1590"/>
                    <a:pt x="4417" y="1535"/>
                  </a:cubicBezTo>
                  <a:cubicBezTo>
                    <a:pt x="4390" y="1349"/>
                    <a:pt x="4330" y="1174"/>
                    <a:pt x="4259" y="1010"/>
                  </a:cubicBezTo>
                  <a:cubicBezTo>
                    <a:pt x="4160" y="763"/>
                    <a:pt x="4007" y="533"/>
                    <a:pt x="3793" y="391"/>
                  </a:cubicBezTo>
                  <a:cubicBezTo>
                    <a:pt x="3564" y="232"/>
                    <a:pt x="3306" y="112"/>
                    <a:pt x="3049" y="52"/>
                  </a:cubicBezTo>
                  <a:cubicBezTo>
                    <a:pt x="2883" y="14"/>
                    <a:pt x="2714" y="0"/>
                    <a:pt x="25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9"/>
            <p:cNvSpPr/>
            <p:nvPr/>
          </p:nvSpPr>
          <p:spPr>
            <a:xfrm>
              <a:off x="5298271" y="3135507"/>
              <a:ext cx="338590" cy="197103"/>
            </a:xfrm>
            <a:custGeom>
              <a:avLst/>
              <a:gdLst/>
              <a:ahLst/>
              <a:cxnLst/>
              <a:rect l="l" t="t" r="r" b="b"/>
              <a:pathLst>
                <a:path w="4846" h="2821" extrusionOk="0">
                  <a:moveTo>
                    <a:pt x="1815" y="0"/>
                  </a:moveTo>
                  <a:cubicBezTo>
                    <a:pt x="1616" y="0"/>
                    <a:pt x="1418" y="17"/>
                    <a:pt x="1222" y="51"/>
                  </a:cubicBezTo>
                  <a:cubicBezTo>
                    <a:pt x="1003" y="89"/>
                    <a:pt x="778" y="161"/>
                    <a:pt x="576" y="254"/>
                  </a:cubicBezTo>
                  <a:cubicBezTo>
                    <a:pt x="373" y="642"/>
                    <a:pt x="182" y="1042"/>
                    <a:pt x="1" y="1447"/>
                  </a:cubicBezTo>
                  <a:cubicBezTo>
                    <a:pt x="12" y="1447"/>
                    <a:pt x="17" y="1452"/>
                    <a:pt x="28" y="1452"/>
                  </a:cubicBezTo>
                  <a:cubicBezTo>
                    <a:pt x="608" y="1638"/>
                    <a:pt x="1178" y="1857"/>
                    <a:pt x="1758" y="2027"/>
                  </a:cubicBezTo>
                  <a:cubicBezTo>
                    <a:pt x="2382" y="2224"/>
                    <a:pt x="3017" y="2350"/>
                    <a:pt x="3641" y="2525"/>
                  </a:cubicBezTo>
                  <a:cubicBezTo>
                    <a:pt x="3975" y="2629"/>
                    <a:pt x="4309" y="2722"/>
                    <a:pt x="4653" y="2815"/>
                  </a:cubicBezTo>
                  <a:cubicBezTo>
                    <a:pt x="4659" y="2821"/>
                    <a:pt x="4664" y="2821"/>
                    <a:pt x="4670" y="2821"/>
                  </a:cubicBezTo>
                  <a:cubicBezTo>
                    <a:pt x="4681" y="2815"/>
                    <a:pt x="4681" y="2815"/>
                    <a:pt x="4681" y="2804"/>
                  </a:cubicBezTo>
                  <a:cubicBezTo>
                    <a:pt x="4845" y="2246"/>
                    <a:pt x="4632" y="1485"/>
                    <a:pt x="4276" y="1047"/>
                  </a:cubicBezTo>
                  <a:cubicBezTo>
                    <a:pt x="3969" y="659"/>
                    <a:pt x="3570" y="390"/>
                    <a:pt x="3104" y="232"/>
                  </a:cubicBezTo>
                  <a:cubicBezTo>
                    <a:pt x="2690" y="81"/>
                    <a:pt x="225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9"/>
            <p:cNvSpPr/>
            <p:nvPr/>
          </p:nvSpPr>
          <p:spPr>
            <a:xfrm>
              <a:off x="4918950" y="2926425"/>
              <a:ext cx="303720" cy="432899"/>
            </a:xfrm>
            <a:custGeom>
              <a:avLst/>
              <a:gdLst/>
              <a:ahLst/>
              <a:cxnLst/>
              <a:rect l="l" t="t" r="r" b="b"/>
              <a:pathLst>
                <a:path w="4177" h="6196" extrusionOk="0">
                  <a:moveTo>
                    <a:pt x="939" y="1"/>
                  </a:moveTo>
                  <a:cubicBezTo>
                    <a:pt x="684" y="1"/>
                    <a:pt x="431" y="54"/>
                    <a:pt x="197" y="175"/>
                  </a:cubicBezTo>
                  <a:cubicBezTo>
                    <a:pt x="121" y="207"/>
                    <a:pt x="61" y="257"/>
                    <a:pt x="0" y="311"/>
                  </a:cubicBezTo>
                  <a:cubicBezTo>
                    <a:pt x="312" y="782"/>
                    <a:pt x="602" y="1275"/>
                    <a:pt x="898" y="1762"/>
                  </a:cubicBezTo>
                  <a:cubicBezTo>
                    <a:pt x="1341" y="2463"/>
                    <a:pt x="1774" y="3180"/>
                    <a:pt x="2250" y="3864"/>
                  </a:cubicBezTo>
                  <a:cubicBezTo>
                    <a:pt x="2704" y="4526"/>
                    <a:pt x="3148" y="5199"/>
                    <a:pt x="3596" y="5867"/>
                  </a:cubicBezTo>
                  <a:cubicBezTo>
                    <a:pt x="3679" y="5977"/>
                    <a:pt x="3755" y="6086"/>
                    <a:pt x="3837" y="6196"/>
                  </a:cubicBezTo>
                  <a:lnTo>
                    <a:pt x="4002" y="5763"/>
                  </a:lnTo>
                  <a:cubicBezTo>
                    <a:pt x="4056" y="5621"/>
                    <a:pt x="4122" y="5479"/>
                    <a:pt x="4177" y="5336"/>
                  </a:cubicBezTo>
                  <a:cubicBezTo>
                    <a:pt x="4166" y="5309"/>
                    <a:pt x="4166" y="5287"/>
                    <a:pt x="4166" y="5265"/>
                  </a:cubicBezTo>
                  <a:cubicBezTo>
                    <a:pt x="4149" y="4942"/>
                    <a:pt x="4111" y="4625"/>
                    <a:pt x="4067" y="4324"/>
                  </a:cubicBezTo>
                  <a:cubicBezTo>
                    <a:pt x="3963" y="3618"/>
                    <a:pt x="3744" y="2933"/>
                    <a:pt x="3476" y="2276"/>
                  </a:cubicBezTo>
                  <a:cubicBezTo>
                    <a:pt x="3219" y="1625"/>
                    <a:pt x="2863" y="1001"/>
                    <a:pt x="2343" y="547"/>
                  </a:cubicBezTo>
                  <a:cubicBezTo>
                    <a:pt x="2069" y="306"/>
                    <a:pt x="1730" y="142"/>
                    <a:pt x="1391" y="54"/>
                  </a:cubicBezTo>
                  <a:cubicBezTo>
                    <a:pt x="1242" y="20"/>
                    <a:pt x="1090" y="1"/>
                    <a:pt x="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9"/>
            <p:cNvSpPr/>
            <p:nvPr/>
          </p:nvSpPr>
          <p:spPr>
            <a:xfrm>
              <a:off x="4829803" y="3488319"/>
              <a:ext cx="240632" cy="291568"/>
            </a:xfrm>
            <a:custGeom>
              <a:avLst/>
              <a:gdLst/>
              <a:ahLst/>
              <a:cxnLst/>
              <a:rect l="l" t="t" r="r" b="b"/>
              <a:pathLst>
                <a:path w="3444" h="4173" extrusionOk="0">
                  <a:moveTo>
                    <a:pt x="469" y="1"/>
                  </a:moveTo>
                  <a:cubicBezTo>
                    <a:pt x="314" y="1"/>
                    <a:pt x="156" y="20"/>
                    <a:pt x="12" y="73"/>
                  </a:cubicBezTo>
                  <a:cubicBezTo>
                    <a:pt x="12" y="73"/>
                    <a:pt x="6" y="79"/>
                    <a:pt x="1" y="79"/>
                  </a:cubicBezTo>
                  <a:cubicBezTo>
                    <a:pt x="6" y="84"/>
                    <a:pt x="12" y="101"/>
                    <a:pt x="23" y="106"/>
                  </a:cubicBezTo>
                  <a:cubicBezTo>
                    <a:pt x="422" y="724"/>
                    <a:pt x="871" y="1316"/>
                    <a:pt x="1320" y="1890"/>
                  </a:cubicBezTo>
                  <a:cubicBezTo>
                    <a:pt x="1599" y="2246"/>
                    <a:pt x="1856" y="2624"/>
                    <a:pt x="2157" y="2958"/>
                  </a:cubicBezTo>
                  <a:cubicBezTo>
                    <a:pt x="2415" y="3270"/>
                    <a:pt x="2666" y="3582"/>
                    <a:pt x="2956" y="3872"/>
                  </a:cubicBezTo>
                  <a:cubicBezTo>
                    <a:pt x="3060" y="3970"/>
                    <a:pt x="3159" y="4074"/>
                    <a:pt x="3268" y="4173"/>
                  </a:cubicBezTo>
                  <a:cubicBezTo>
                    <a:pt x="3323" y="3937"/>
                    <a:pt x="3378" y="3708"/>
                    <a:pt x="3444" y="3472"/>
                  </a:cubicBezTo>
                  <a:cubicBezTo>
                    <a:pt x="3285" y="3106"/>
                    <a:pt x="3132" y="2733"/>
                    <a:pt x="2956" y="2378"/>
                  </a:cubicBezTo>
                  <a:cubicBezTo>
                    <a:pt x="2584" y="1699"/>
                    <a:pt x="2201" y="1026"/>
                    <a:pt x="1670" y="478"/>
                  </a:cubicBezTo>
                  <a:cubicBezTo>
                    <a:pt x="1347" y="139"/>
                    <a:pt x="980" y="24"/>
                    <a:pt x="532" y="2"/>
                  </a:cubicBezTo>
                  <a:cubicBezTo>
                    <a:pt x="511" y="1"/>
                    <a:pt x="490" y="1"/>
                    <a:pt x="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9"/>
            <p:cNvSpPr/>
            <p:nvPr/>
          </p:nvSpPr>
          <p:spPr>
            <a:xfrm>
              <a:off x="4762942" y="3504249"/>
              <a:ext cx="294991" cy="325105"/>
            </a:xfrm>
            <a:custGeom>
              <a:avLst/>
              <a:gdLst/>
              <a:ahLst/>
              <a:cxnLst/>
              <a:rect l="l" t="t" r="r" b="b"/>
              <a:pathLst>
                <a:path w="4222" h="4653" extrusionOk="0">
                  <a:moveTo>
                    <a:pt x="893" y="0"/>
                  </a:moveTo>
                  <a:cubicBezTo>
                    <a:pt x="773" y="61"/>
                    <a:pt x="674" y="143"/>
                    <a:pt x="570" y="225"/>
                  </a:cubicBezTo>
                  <a:cubicBezTo>
                    <a:pt x="406" y="356"/>
                    <a:pt x="253" y="515"/>
                    <a:pt x="165" y="712"/>
                  </a:cubicBezTo>
                  <a:cubicBezTo>
                    <a:pt x="45" y="936"/>
                    <a:pt x="17" y="1199"/>
                    <a:pt x="6" y="1451"/>
                  </a:cubicBezTo>
                  <a:cubicBezTo>
                    <a:pt x="1" y="1746"/>
                    <a:pt x="61" y="2026"/>
                    <a:pt x="171" y="2294"/>
                  </a:cubicBezTo>
                  <a:cubicBezTo>
                    <a:pt x="269" y="2562"/>
                    <a:pt x="411" y="2797"/>
                    <a:pt x="570" y="3027"/>
                  </a:cubicBezTo>
                  <a:cubicBezTo>
                    <a:pt x="811" y="3389"/>
                    <a:pt x="1123" y="3690"/>
                    <a:pt x="1484" y="3919"/>
                  </a:cubicBezTo>
                  <a:cubicBezTo>
                    <a:pt x="1922" y="4193"/>
                    <a:pt x="2382" y="4456"/>
                    <a:pt x="2891" y="4560"/>
                  </a:cubicBezTo>
                  <a:cubicBezTo>
                    <a:pt x="3148" y="4615"/>
                    <a:pt x="3416" y="4647"/>
                    <a:pt x="3685" y="4653"/>
                  </a:cubicBezTo>
                  <a:cubicBezTo>
                    <a:pt x="3827" y="4653"/>
                    <a:pt x="3969" y="4647"/>
                    <a:pt x="4112" y="4642"/>
                  </a:cubicBezTo>
                  <a:cubicBezTo>
                    <a:pt x="4150" y="4483"/>
                    <a:pt x="4188" y="4319"/>
                    <a:pt x="4221" y="4160"/>
                  </a:cubicBezTo>
                  <a:cubicBezTo>
                    <a:pt x="4133" y="4084"/>
                    <a:pt x="4051" y="4002"/>
                    <a:pt x="3986" y="3930"/>
                  </a:cubicBezTo>
                  <a:cubicBezTo>
                    <a:pt x="3586" y="3553"/>
                    <a:pt x="3258" y="3098"/>
                    <a:pt x="2896" y="2682"/>
                  </a:cubicBezTo>
                  <a:cubicBezTo>
                    <a:pt x="2190" y="1812"/>
                    <a:pt x="1512" y="931"/>
                    <a:pt x="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9"/>
            <p:cNvSpPr/>
            <p:nvPr/>
          </p:nvSpPr>
          <p:spPr>
            <a:xfrm>
              <a:off x="4867793" y="2963599"/>
              <a:ext cx="317908" cy="458207"/>
            </a:xfrm>
            <a:custGeom>
              <a:avLst/>
              <a:gdLst/>
              <a:ahLst/>
              <a:cxnLst/>
              <a:rect l="l" t="t" r="r" b="b"/>
              <a:pathLst>
                <a:path w="4550" h="6558" extrusionOk="0">
                  <a:moveTo>
                    <a:pt x="674" y="1"/>
                  </a:moveTo>
                  <a:cubicBezTo>
                    <a:pt x="603" y="72"/>
                    <a:pt x="537" y="165"/>
                    <a:pt x="471" y="252"/>
                  </a:cubicBezTo>
                  <a:cubicBezTo>
                    <a:pt x="170" y="696"/>
                    <a:pt x="61" y="1052"/>
                    <a:pt x="33" y="1593"/>
                  </a:cubicBezTo>
                  <a:cubicBezTo>
                    <a:pt x="0" y="2092"/>
                    <a:pt x="121" y="2579"/>
                    <a:pt x="301" y="3044"/>
                  </a:cubicBezTo>
                  <a:cubicBezTo>
                    <a:pt x="400" y="3318"/>
                    <a:pt x="520" y="3591"/>
                    <a:pt x="663" y="3849"/>
                  </a:cubicBezTo>
                  <a:cubicBezTo>
                    <a:pt x="811" y="4122"/>
                    <a:pt x="1002" y="4358"/>
                    <a:pt x="1194" y="4604"/>
                  </a:cubicBezTo>
                  <a:cubicBezTo>
                    <a:pt x="1571" y="5080"/>
                    <a:pt x="2015" y="5513"/>
                    <a:pt x="2529" y="5835"/>
                  </a:cubicBezTo>
                  <a:cubicBezTo>
                    <a:pt x="2945" y="6087"/>
                    <a:pt x="3383" y="6301"/>
                    <a:pt x="3843" y="6459"/>
                  </a:cubicBezTo>
                  <a:cubicBezTo>
                    <a:pt x="4002" y="6503"/>
                    <a:pt x="4160" y="6547"/>
                    <a:pt x="4325" y="6558"/>
                  </a:cubicBezTo>
                  <a:cubicBezTo>
                    <a:pt x="4396" y="6339"/>
                    <a:pt x="4472" y="6126"/>
                    <a:pt x="4549" y="5918"/>
                  </a:cubicBezTo>
                  <a:cubicBezTo>
                    <a:pt x="4303" y="5573"/>
                    <a:pt x="4062" y="5233"/>
                    <a:pt x="3821" y="4889"/>
                  </a:cubicBezTo>
                  <a:cubicBezTo>
                    <a:pt x="3651" y="4642"/>
                    <a:pt x="3465" y="4390"/>
                    <a:pt x="3301" y="4139"/>
                  </a:cubicBezTo>
                  <a:cubicBezTo>
                    <a:pt x="2852" y="3438"/>
                    <a:pt x="2381" y="2754"/>
                    <a:pt x="1944" y="2053"/>
                  </a:cubicBezTo>
                  <a:cubicBezTo>
                    <a:pt x="1703" y="1670"/>
                    <a:pt x="1478" y="1276"/>
                    <a:pt x="1243" y="893"/>
                  </a:cubicBezTo>
                  <a:cubicBezTo>
                    <a:pt x="1051" y="603"/>
                    <a:pt x="876" y="291"/>
                    <a:pt x="6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9"/>
            <p:cNvSpPr/>
            <p:nvPr/>
          </p:nvSpPr>
          <p:spPr>
            <a:xfrm>
              <a:off x="5002432" y="2635420"/>
              <a:ext cx="697652" cy="1873704"/>
            </a:xfrm>
            <a:custGeom>
              <a:avLst/>
              <a:gdLst/>
              <a:ahLst/>
              <a:cxnLst/>
              <a:rect l="l" t="t" r="r" b="b"/>
              <a:pathLst>
                <a:path w="9985" h="26817" extrusionOk="0">
                  <a:moveTo>
                    <a:pt x="4840" y="1"/>
                  </a:moveTo>
                  <a:cubicBezTo>
                    <a:pt x="4737" y="1"/>
                    <a:pt x="4643" y="53"/>
                    <a:pt x="4549" y="100"/>
                  </a:cubicBezTo>
                  <a:cubicBezTo>
                    <a:pt x="4417" y="165"/>
                    <a:pt x="4319" y="280"/>
                    <a:pt x="4215" y="390"/>
                  </a:cubicBezTo>
                  <a:cubicBezTo>
                    <a:pt x="4023" y="603"/>
                    <a:pt x="3854" y="850"/>
                    <a:pt x="3750" y="1123"/>
                  </a:cubicBezTo>
                  <a:cubicBezTo>
                    <a:pt x="3706" y="1211"/>
                    <a:pt x="3678" y="1304"/>
                    <a:pt x="3662" y="1397"/>
                  </a:cubicBezTo>
                  <a:cubicBezTo>
                    <a:pt x="3651" y="1397"/>
                    <a:pt x="3651" y="1403"/>
                    <a:pt x="3651" y="1413"/>
                  </a:cubicBezTo>
                  <a:cubicBezTo>
                    <a:pt x="3646" y="1419"/>
                    <a:pt x="3646" y="1424"/>
                    <a:pt x="3646" y="1430"/>
                  </a:cubicBezTo>
                  <a:cubicBezTo>
                    <a:pt x="3646" y="1446"/>
                    <a:pt x="3640" y="1452"/>
                    <a:pt x="3640" y="1457"/>
                  </a:cubicBezTo>
                  <a:cubicBezTo>
                    <a:pt x="3640" y="1474"/>
                    <a:pt x="3635" y="1496"/>
                    <a:pt x="3635" y="1507"/>
                  </a:cubicBezTo>
                  <a:cubicBezTo>
                    <a:pt x="3624" y="1512"/>
                    <a:pt x="3624" y="1523"/>
                    <a:pt x="3624" y="1528"/>
                  </a:cubicBezTo>
                  <a:cubicBezTo>
                    <a:pt x="3624" y="1534"/>
                    <a:pt x="3618" y="1550"/>
                    <a:pt x="3618" y="1561"/>
                  </a:cubicBezTo>
                  <a:cubicBezTo>
                    <a:pt x="3613" y="1578"/>
                    <a:pt x="3613" y="1583"/>
                    <a:pt x="3613" y="1589"/>
                  </a:cubicBezTo>
                  <a:cubicBezTo>
                    <a:pt x="3591" y="1698"/>
                    <a:pt x="3580" y="1802"/>
                    <a:pt x="3569" y="1906"/>
                  </a:cubicBezTo>
                  <a:cubicBezTo>
                    <a:pt x="3542" y="2289"/>
                    <a:pt x="3624" y="2661"/>
                    <a:pt x="3777" y="3012"/>
                  </a:cubicBezTo>
                  <a:cubicBezTo>
                    <a:pt x="3854" y="3192"/>
                    <a:pt x="3969" y="3340"/>
                    <a:pt x="4078" y="3493"/>
                  </a:cubicBezTo>
                  <a:cubicBezTo>
                    <a:pt x="4324" y="3827"/>
                    <a:pt x="4636" y="4096"/>
                    <a:pt x="5003" y="4287"/>
                  </a:cubicBezTo>
                  <a:cubicBezTo>
                    <a:pt x="5118" y="4347"/>
                    <a:pt x="5233" y="4397"/>
                    <a:pt x="5359" y="4435"/>
                  </a:cubicBezTo>
                  <a:lnTo>
                    <a:pt x="5364" y="4435"/>
                  </a:lnTo>
                  <a:cubicBezTo>
                    <a:pt x="5364" y="4435"/>
                    <a:pt x="5370" y="4440"/>
                    <a:pt x="5375" y="4440"/>
                  </a:cubicBezTo>
                  <a:cubicBezTo>
                    <a:pt x="5386" y="4451"/>
                    <a:pt x="5386" y="4451"/>
                    <a:pt x="5392" y="4451"/>
                  </a:cubicBezTo>
                  <a:cubicBezTo>
                    <a:pt x="5397" y="4457"/>
                    <a:pt x="5397" y="4457"/>
                    <a:pt x="5403" y="4457"/>
                  </a:cubicBezTo>
                  <a:cubicBezTo>
                    <a:pt x="5414" y="4457"/>
                    <a:pt x="5425" y="4462"/>
                    <a:pt x="5430" y="4462"/>
                  </a:cubicBezTo>
                  <a:cubicBezTo>
                    <a:pt x="5441" y="4462"/>
                    <a:pt x="5452" y="4468"/>
                    <a:pt x="5457" y="4468"/>
                  </a:cubicBezTo>
                  <a:cubicBezTo>
                    <a:pt x="5452" y="4479"/>
                    <a:pt x="5452" y="4484"/>
                    <a:pt x="5446" y="4490"/>
                  </a:cubicBezTo>
                  <a:cubicBezTo>
                    <a:pt x="5430" y="4522"/>
                    <a:pt x="5419" y="4550"/>
                    <a:pt x="5403" y="4577"/>
                  </a:cubicBezTo>
                  <a:cubicBezTo>
                    <a:pt x="4932" y="5497"/>
                    <a:pt x="4510" y="6433"/>
                    <a:pt x="4105" y="7385"/>
                  </a:cubicBezTo>
                  <a:cubicBezTo>
                    <a:pt x="3799" y="8102"/>
                    <a:pt x="3454" y="8786"/>
                    <a:pt x="3175" y="9514"/>
                  </a:cubicBezTo>
                  <a:cubicBezTo>
                    <a:pt x="3158" y="9558"/>
                    <a:pt x="3142" y="9602"/>
                    <a:pt x="3126" y="9640"/>
                  </a:cubicBezTo>
                  <a:lnTo>
                    <a:pt x="3087" y="9744"/>
                  </a:lnTo>
                  <a:cubicBezTo>
                    <a:pt x="3076" y="9772"/>
                    <a:pt x="3065" y="9794"/>
                    <a:pt x="3060" y="9821"/>
                  </a:cubicBezTo>
                  <a:cubicBezTo>
                    <a:pt x="3049" y="9832"/>
                    <a:pt x="3043" y="9854"/>
                    <a:pt x="3038" y="9876"/>
                  </a:cubicBezTo>
                  <a:cubicBezTo>
                    <a:pt x="2950" y="10116"/>
                    <a:pt x="2857" y="10363"/>
                    <a:pt x="2770" y="10598"/>
                  </a:cubicBezTo>
                  <a:cubicBezTo>
                    <a:pt x="2759" y="10636"/>
                    <a:pt x="2742" y="10675"/>
                    <a:pt x="2731" y="10708"/>
                  </a:cubicBezTo>
                  <a:cubicBezTo>
                    <a:pt x="2660" y="10888"/>
                    <a:pt x="2600" y="11074"/>
                    <a:pt x="2540" y="11250"/>
                  </a:cubicBezTo>
                  <a:cubicBezTo>
                    <a:pt x="2523" y="11282"/>
                    <a:pt x="2518" y="11310"/>
                    <a:pt x="2502" y="11348"/>
                  </a:cubicBezTo>
                  <a:cubicBezTo>
                    <a:pt x="2502" y="11354"/>
                    <a:pt x="2496" y="11359"/>
                    <a:pt x="2496" y="11364"/>
                  </a:cubicBezTo>
                  <a:cubicBezTo>
                    <a:pt x="2288" y="11983"/>
                    <a:pt x="2086" y="12596"/>
                    <a:pt x="1894" y="13220"/>
                  </a:cubicBezTo>
                  <a:cubicBezTo>
                    <a:pt x="1659" y="14057"/>
                    <a:pt x="1412" y="14895"/>
                    <a:pt x="1193" y="15743"/>
                  </a:cubicBezTo>
                  <a:lnTo>
                    <a:pt x="1193" y="15749"/>
                  </a:lnTo>
                  <a:lnTo>
                    <a:pt x="1172" y="15836"/>
                  </a:lnTo>
                  <a:cubicBezTo>
                    <a:pt x="1166" y="15869"/>
                    <a:pt x="1155" y="15897"/>
                    <a:pt x="1150" y="15924"/>
                  </a:cubicBezTo>
                  <a:cubicBezTo>
                    <a:pt x="1139" y="15973"/>
                    <a:pt x="1122" y="16022"/>
                    <a:pt x="1111" y="16072"/>
                  </a:cubicBezTo>
                  <a:cubicBezTo>
                    <a:pt x="1068" y="16230"/>
                    <a:pt x="1035" y="16384"/>
                    <a:pt x="1002" y="16532"/>
                  </a:cubicBezTo>
                  <a:cubicBezTo>
                    <a:pt x="991" y="16564"/>
                    <a:pt x="980" y="16608"/>
                    <a:pt x="974" y="16646"/>
                  </a:cubicBezTo>
                  <a:cubicBezTo>
                    <a:pt x="947" y="16778"/>
                    <a:pt x="909" y="16915"/>
                    <a:pt x="881" y="17046"/>
                  </a:cubicBezTo>
                  <a:cubicBezTo>
                    <a:pt x="876" y="17084"/>
                    <a:pt x="865" y="17123"/>
                    <a:pt x="854" y="17161"/>
                  </a:cubicBezTo>
                  <a:cubicBezTo>
                    <a:pt x="679" y="17933"/>
                    <a:pt x="520" y="18716"/>
                    <a:pt x="405" y="19504"/>
                  </a:cubicBezTo>
                  <a:cubicBezTo>
                    <a:pt x="323" y="20035"/>
                    <a:pt x="241" y="20571"/>
                    <a:pt x="186" y="21107"/>
                  </a:cubicBezTo>
                  <a:cubicBezTo>
                    <a:pt x="137" y="21671"/>
                    <a:pt x="110" y="22224"/>
                    <a:pt x="82" y="22788"/>
                  </a:cubicBezTo>
                  <a:cubicBezTo>
                    <a:pt x="33" y="23779"/>
                    <a:pt x="0" y="24775"/>
                    <a:pt x="60" y="25771"/>
                  </a:cubicBezTo>
                  <a:cubicBezTo>
                    <a:pt x="82" y="26110"/>
                    <a:pt x="115" y="26461"/>
                    <a:pt x="170" y="26795"/>
                  </a:cubicBezTo>
                  <a:cubicBezTo>
                    <a:pt x="350" y="26800"/>
                    <a:pt x="537" y="26811"/>
                    <a:pt x="712" y="26816"/>
                  </a:cubicBezTo>
                  <a:cubicBezTo>
                    <a:pt x="608" y="26182"/>
                    <a:pt x="564" y="25536"/>
                    <a:pt x="526" y="24895"/>
                  </a:cubicBezTo>
                  <a:cubicBezTo>
                    <a:pt x="471" y="24047"/>
                    <a:pt x="471" y="23187"/>
                    <a:pt x="526" y="22339"/>
                  </a:cubicBezTo>
                  <a:cubicBezTo>
                    <a:pt x="564" y="21737"/>
                    <a:pt x="630" y="21135"/>
                    <a:pt x="717" y="20544"/>
                  </a:cubicBezTo>
                  <a:cubicBezTo>
                    <a:pt x="717" y="20505"/>
                    <a:pt x="728" y="20467"/>
                    <a:pt x="734" y="20434"/>
                  </a:cubicBezTo>
                  <a:cubicBezTo>
                    <a:pt x="756" y="20275"/>
                    <a:pt x="783" y="20111"/>
                    <a:pt x="810" y="19953"/>
                  </a:cubicBezTo>
                  <a:cubicBezTo>
                    <a:pt x="816" y="19914"/>
                    <a:pt x="821" y="19865"/>
                    <a:pt x="827" y="19821"/>
                  </a:cubicBezTo>
                  <a:lnTo>
                    <a:pt x="827" y="19805"/>
                  </a:lnTo>
                  <a:cubicBezTo>
                    <a:pt x="892" y="19449"/>
                    <a:pt x="953" y="19093"/>
                    <a:pt x="1029" y="18743"/>
                  </a:cubicBezTo>
                  <a:cubicBezTo>
                    <a:pt x="1040" y="18666"/>
                    <a:pt x="1062" y="18584"/>
                    <a:pt x="1073" y="18508"/>
                  </a:cubicBezTo>
                  <a:cubicBezTo>
                    <a:pt x="1199" y="17922"/>
                    <a:pt x="1336" y="17342"/>
                    <a:pt x="1473" y="16756"/>
                  </a:cubicBezTo>
                  <a:cubicBezTo>
                    <a:pt x="1686" y="15875"/>
                    <a:pt x="1921" y="14999"/>
                    <a:pt x="2157" y="14123"/>
                  </a:cubicBezTo>
                  <a:cubicBezTo>
                    <a:pt x="2168" y="14090"/>
                    <a:pt x="2179" y="14047"/>
                    <a:pt x="2190" y="14008"/>
                  </a:cubicBezTo>
                  <a:cubicBezTo>
                    <a:pt x="2222" y="13893"/>
                    <a:pt x="2261" y="13773"/>
                    <a:pt x="2288" y="13658"/>
                  </a:cubicBezTo>
                  <a:cubicBezTo>
                    <a:pt x="2348" y="13433"/>
                    <a:pt x="2409" y="13215"/>
                    <a:pt x="2469" y="12990"/>
                  </a:cubicBezTo>
                  <a:cubicBezTo>
                    <a:pt x="2480" y="12952"/>
                    <a:pt x="2491" y="12919"/>
                    <a:pt x="2496" y="12886"/>
                  </a:cubicBezTo>
                  <a:cubicBezTo>
                    <a:pt x="2507" y="12853"/>
                    <a:pt x="2518" y="12815"/>
                    <a:pt x="2523" y="12782"/>
                  </a:cubicBezTo>
                  <a:cubicBezTo>
                    <a:pt x="2589" y="12558"/>
                    <a:pt x="2660" y="12333"/>
                    <a:pt x="2731" y="12103"/>
                  </a:cubicBezTo>
                  <a:cubicBezTo>
                    <a:pt x="2989" y="11271"/>
                    <a:pt x="3328" y="10456"/>
                    <a:pt x="3646" y="9640"/>
                  </a:cubicBezTo>
                  <a:cubicBezTo>
                    <a:pt x="3684" y="9558"/>
                    <a:pt x="3717" y="9471"/>
                    <a:pt x="3750" y="9383"/>
                  </a:cubicBezTo>
                  <a:cubicBezTo>
                    <a:pt x="3771" y="9339"/>
                    <a:pt x="3782" y="9295"/>
                    <a:pt x="3804" y="9252"/>
                  </a:cubicBezTo>
                  <a:cubicBezTo>
                    <a:pt x="3886" y="9049"/>
                    <a:pt x="3969" y="8847"/>
                    <a:pt x="4056" y="8650"/>
                  </a:cubicBezTo>
                  <a:cubicBezTo>
                    <a:pt x="4067" y="8650"/>
                    <a:pt x="4067" y="8644"/>
                    <a:pt x="4067" y="8644"/>
                  </a:cubicBezTo>
                  <a:cubicBezTo>
                    <a:pt x="4073" y="8622"/>
                    <a:pt x="4078" y="8611"/>
                    <a:pt x="4083" y="8595"/>
                  </a:cubicBezTo>
                  <a:cubicBezTo>
                    <a:pt x="4100" y="8573"/>
                    <a:pt x="4105" y="8562"/>
                    <a:pt x="4111" y="8540"/>
                  </a:cubicBezTo>
                  <a:cubicBezTo>
                    <a:pt x="4160" y="8431"/>
                    <a:pt x="4215" y="8316"/>
                    <a:pt x="4270" y="8206"/>
                  </a:cubicBezTo>
                  <a:cubicBezTo>
                    <a:pt x="4385" y="7960"/>
                    <a:pt x="4510" y="7714"/>
                    <a:pt x="4631" y="7467"/>
                  </a:cubicBezTo>
                  <a:cubicBezTo>
                    <a:pt x="4642" y="7467"/>
                    <a:pt x="4642" y="7462"/>
                    <a:pt x="4642" y="7462"/>
                  </a:cubicBezTo>
                  <a:cubicBezTo>
                    <a:pt x="4658" y="7418"/>
                    <a:pt x="4686" y="7369"/>
                    <a:pt x="4707" y="7325"/>
                  </a:cubicBezTo>
                  <a:cubicBezTo>
                    <a:pt x="4707" y="7314"/>
                    <a:pt x="4713" y="7309"/>
                    <a:pt x="4713" y="7303"/>
                  </a:cubicBezTo>
                  <a:cubicBezTo>
                    <a:pt x="5134" y="6466"/>
                    <a:pt x="5561" y="5645"/>
                    <a:pt x="5999" y="4824"/>
                  </a:cubicBezTo>
                  <a:cubicBezTo>
                    <a:pt x="6027" y="4769"/>
                    <a:pt x="6054" y="4725"/>
                    <a:pt x="6081" y="4676"/>
                  </a:cubicBezTo>
                  <a:lnTo>
                    <a:pt x="6081" y="4681"/>
                  </a:lnTo>
                  <a:cubicBezTo>
                    <a:pt x="6081" y="4709"/>
                    <a:pt x="6092" y="4736"/>
                    <a:pt x="6092" y="4763"/>
                  </a:cubicBezTo>
                  <a:lnTo>
                    <a:pt x="6092" y="4785"/>
                  </a:lnTo>
                  <a:lnTo>
                    <a:pt x="6092" y="4791"/>
                  </a:lnTo>
                  <a:lnTo>
                    <a:pt x="6092" y="4807"/>
                  </a:lnTo>
                  <a:cubicBezTo>
                    <a:pt x="6092" y="4824"/>
                    <a:pt x="6092" y="4845"/>
                    <a:pt x="6098" y="4867"/>
                  </a:cubicBezTo>
                  <a:cubicBezTo>
                    <a:pt x="6103" y="4917"/>
                    <a:pt x="6120" y="4955"/>
                    <a:pt x="6131" y="5004"/>
                  </a:cubicBezTo>
                  <a:cubicBezTo>
                    <a:pt x="6229" y="5305"/>
                    <a:pt x="6492" y="5508"/>
                    <a:pt x="6766" y="5628"/>
                  </a:cubicBezTo>
                  <a:cubicBezTo>
                    <a:pt x="6957" y="5710"/>
                    <a:pt x="7171" y="5776"/>
                    <a:pt x="7384" y="5792"/>
                  </a:cubicBezTo>
                  <a:cubicBezTo>
                    <a:pt x="7416" y="5794"/>
                    <a:pt x="7449" y="5795"/>
                    <a:pt x="7481" y="5795"/>
                  </a:cubicBezTo>
                  <a:cubicBezTo>
                    <a:pt x="8048" y="5795"/>
                    <a:pt x="8593" y="5527"/>
                    <a:pt x="9054" y="5196"/>
                  </a:cubicBezTo>
                  <a:cubicBezTo>
                    <a:pt x="9081" y="5174"/>
                    <a:pt x="9103" y="5163"/>
                    <a:pt x="9119" y="5141"/>
                  </a:cubicBezTo>
                  <a:cubicBezTo>
                    <a:pt x="9130" y="5136"/>
                    <a:pt x="9141" y="5125"/>
                    <a:pt x="9147" y="5119"/>
                  </a:cubicBezTo>
                  <a:cubicBezTo>
                    <a:pt x="9158" y="5119"/>
                    <a:pt x="9163" y="5114"/>
                    <a:pt x="9168" y="5108"/>
                  </a:cubicBezTo>
                  <a:cubicBezTo>
                    <a:pt x="9168" y="5097"/>
                    <a:pt x="9174" y="5097"/>
                    <a:pt x="9185" y="5092"/>
                  </a:cubicBezTo>
                  <a:cubicBezTo>
                    <a:pt x="9201" y="5070"/>
                    <a:pt x="9218" y="5059"/>
                    <a:pt x="9240" y="5042"/>
                  </a:cubicBezTo>
                  <a:cubicBezTo>
                    <a:pt x="9546" y="4780"/>
                    <a:pt x="9749" y="4495"/>
                    <a:pt x="9886" y="4068"/>
                  </a:cubicBezTo>
                  <a:cubicBezTo>
                    <a:pt x="9962" y="3805"/>
                    <a:pt x="9984" y="3510"/>
                    <a:pt x="9907" y="3247"/>
                  </a:cubicBezTo>
                  <a:cubicBezTo>
                    <a:pt x="9831" y="3012"/>
                    <a:pt x="9721" y="2787"/>
                    <a:pt x="9601" y="2607"/>
                  </a:cubicBezTo>
                  <a:cubicBezTo>
                    <a:pt x="9413" y="2423"/>
                    <a:pt x="9163" y="2344"/>
                    <a:pt x="8913" y="2344"/>
                  </a:cubicBezTo>
                  <a:cubicBezTo>
                    <a:pt x="8776" y="2344"/>
                    <a:pt x="8639" y="2367"/>
                    <a:pt x="8512" y="2410"/>
                  </a:cubicBezTo>
                  <a:cubicBezTo>
                    <a:pt x="8451" y="2596"/>
                    <a:pt x="8375" y="2782"/>
                    <a:pt x="8265" y="2946"/>
                  </a:cubicBezTo>
                  <a:cubicBezTo>
                    <a:pt x="8143" y="3129"/>
                    <a:pt x="7894" y="3506"/>
                    <a:pt x="7648" y="3506"/>
                  </a:cubicBezTo>
                  <a:cubicBezTo>
                    <a:pt x="7630" y="3506"/>
                    <a:pt x="7611" y="3504"/>
                    <a:pt x="7592" y="3499"/>
                  </a:cubicBezTo>
                  <a:cubicBezTo>
                    <a:pt x="7411" y="3439"/>
                    <a:pt x="7466" y="3181"/>
                    <a:pt x="7532" y="3045"/>
                  </a:cubicBezTo>
                  <a:cubicBezTo>
                    <a:pt x="7712" y="2678"/>
                    <a:pt x="8074" y="2453"/>
                    <a:pt x="8435" y="2317"/>
                  </a:cubicBezTo>
                  <a:cubicBezTo>
                    <a:pt x="8512" y="2098"/>
                    <a:pt x="8517" y="1868"/>
                    <a:pt x="8495" y="1643"/>
                  </a:cubicBezTo>
                  <a:cubicBezTo>
                    <a:pt x="8484" y="1413"/>
                    <a:pt x="8408" y="1184"/>
                    <a:pt x="8287" y="987"/>
                  </a:cubicBezTo>
                  <a:cubicBezTo>
                    <a:pt x="8052" y="609"/>
                    <a:pt x="7630" y="384"/>
                    <a:pt x="7209" y="352"/>
                  </a:cubicBezTo>
                  <a:cubicBezTo>
                    <a:pt x="7173" y="348"/>
                    <a:pt x="7137" y="346"/>
                    <a:pt x="7101" y="346"/>
                  </a:cubicBezTo>
                  <a:cubicBezTo>
                    <a:pt x="6913" y="346"/>
                    <a:pt x="6727" y="392"/>
                    <a:pt x="6552" y="461"/>
                  </a:cubicBezTo>
                  <a:cubicBezTo>
                    <a:pt x="6196" y="592"/>
                    <a:pt x="5879" y="817"/>
                    <a:pt x="5638" y="1123"/>
                  </a:cubicBezTo>
                  <a:cubicBezTo>
                    <a:pt x="5671" y="1446"/>
                    <a:pt x="5649" y="1851"/>
                    <a:pt x="5523" y="2141"/>
                  </a:cubicBezTo>
                  <a:cubicBezTo>
                    <a:pt x="5470" y="2214"/>
                    <a:pt x="5420" y="2244"/>
                    <a:pt x="5377" y="2244"/>
                  </a:cubicBezTo>
                  <a:cubicBezTo>
                    <a:pt x="5300" y="2244"/>
                    <a:pt x="5245" y="2146"/>
                    <a:pt x="5238" y="2016"/>
                  </a:cubicBezTo>
                  <a:cubicBezTo>
                    <a:pt x="5211" y="1660"/>
                    <a:pt x="5315" y="1364"/>
                    <a:pt x="5529" y="1091"/>
                  </a:cubicBezTo>
                  <a:cubicBezTo>
                    <a:pt x="5485" y="762"/>
                    <a:pt x="5419" y="483"/>
                    <a:pt x="5206" y="226"/>
                  </a:cubicBezTo>
                  <a:cubicBezTo>
                    <a:pt x="5118" y="116"/>
                    <a:pt x="5003" y="18"/>
                    <a:pt x="4855" y="1"/>
                  </a:cubicBezTo>
                  <a:cubicBezTo>
                    <a:pt x="4850" y="1"/>
                    <a:pt x="4845" y="1"/>
                    <a:pt x="48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9"/>
            <p:cNvSpPr/>
            <p:nvPr/>
          </p:nvSpPr>
          <p:spPr>
            <a:xfrm>
              <a:off x="5524850" y="2807160"/>
              <a:ext cx="60857" cy="65119"/>
            </a:xfrm>
            <a:custGeom>
              <a:avLst/>
              <a:gdLst/>
              <a:ahLst/>
              <a:cxnLst/>
              <a:rect l="l" t="t" r="r" b="b"/>
              <a:pathLst>
                <a:path w="871" h="932" extrusionOk="0">
                  <a:moveTo>
                    <a:pt x="870" y="1"/>
                  </a:moveTo>
                  <a:lnTo>
                    <a:pt x="870" y="1"/>
                  </a:lnTo>
                  <a:cubicBezTo>
                    <a:pt x="564" y="138"/>
                    <a:pt x="263" y="340"/>
                    <a:pt x="104" y="652"/>
                  </a:cubicBezTo>
                  <a:cubicBezTo>
                    <a:pt x="77" y="723"/>
                    <a:pt x="0" y="871"/>
                    <a:pt x="82" y="926"/>
                  </a:cubicBezTo>
                  <a:cubicBezTo>
                    <a:pt x="104" y="931"/>
                    <a:pt x="121" y="931"/>
                    <a:pt x="137" y="931"/>
                  </a:cubicBezTo>
                  <a:cubicBezTo>
                    <a:pt x="427" y="871"/>
                    <a:pt x="772" y="275"/>
                    <a:pt x="870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9"/>
            <p:cNvSpPr/>
            <p:nvPr/>
          </p:nvSpPr>
          <p:spPr>
            <a:xfrm>
              <a:off x="5371835" y="2723805"/>
              <a:ext cx="15371" cy="60857"/>
            </a:xfrm>
            <a:custGeom>
              <a:avLst/>
              <a:gdLst/>
              <a:ahLst/>
              <a:cxnLst/>
              <a:rect l="l" t="t" r="r" b="b"/>
              <a:pathLst>
                <a:path w="220" h="871" extrusionOk="0">
                  <a:moveTo>
                    <a:pt x="214" y="1"/>
                  </a:moveTo>
                  <a:cubicBezTo>
                    <a:pt x="83" y="176"/>
                    <a:pt x="17" y="351"/>
                    <a:pt x="12" y="570"/>
                  </a:cubicBezTo>
                  <a:cubicBezTo>
                    <a:pt x="1" y="668"/>
                    <a:pt x="1" y="778"/>
                    <a:pt x="44" y="865"/>
                  </a:cubicBezTo>
                  <a:lnTo>
                    <a:pt x="50" y="871"/>
                  </a:lnTo>
                  <a:cubicBezTo>
                    <a:pt x="132" y="833"/>
                    <a:pt x="138" y="729"/>
                    <a:pt x="159" y="647"/>
                  </a:cubicBezTo>
                  <a:cubicBezTo>
                    <a:pt x="209" y="433"/>
                    <a:pt x="220" y="220"/>
                    <a:pt x="214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9"/>
            <p:cNvSpPr/>
            <p:nvPr/>
          </p:nvSpPr>
          <p:spPr>
            <a:xfrm>
              <a:off x="5067411" y="3837184"/>
              <a:ext cx="268930" cy="178588"/>
            </a:xfrm>
            <a:custGeom>
              <a:avLst/>
              <a:gdLst/>
              <a:ahLst/>
              <a:cxnLst/>
              <a:rect l="l" t="t" r="r" b="b"/>
              <a:pathLst>
                <a:path w="3849" h="2556" extrusionOk="0">
                  <a:moveTo>
                    <a:pt x="2697" y="0"/>
                  </a:moveTo>
                  <a:cubicBezTo>
                    <a:pt x="2576" y="0"/>
                    <a:pt x="2457" y="14"/>
                    <a:pt x="2343" y="38"/>
                  </a:cubicBezTo>
                  <a:cubicBezTo>
                    <a:pt x="1977" y="120"/>
                    <a:pt x="1637" y="257"/>
                    <a:pt x="1309" y="426"/>
                  </a:cubicBezTo>
                  <a:cubicBezTo>
                    <a:pt x="1123" y="530"/>
                    <a:pt x="959" y="667"/>
                    <a:pt x="794" y="804"/>
                  </a:cubicBezTo>
                  <a:cubicBezTo>
                    <a:pt x="619" y="963"/>
                    <a:pt x="455" y="1132"/>
                    <a:pt x="296" y="1308"/>
                  </a:cubicBezTo>
                  <a:cubicBezTo>
                    <a:pt x="269" y="1335"/>
                    <a:pt x="247" y="1373"/>
                    <a:pt x="220" y="1401"/>
                  </a:cubicBezTo>
                  <a:cubicBezTo>
                    <a:pt x="138" y="1784"/>
                    <a:pt x="61" y="2167"/>
                    <a:pt x="1" y="2555"/>
                  </a:cubicBezTo>
                  <a:cubicBezTo>
                    <a:pt x="214" y="2430"/>
                    <a:pt x="428" y="2309"/>
                    <a:pt x="652" y="2200"/>
                  </a:cubicBezTo>
                  <a:cubicBezTo>
                    <a:pt x="975" y="2046"/>
                    <a:pt x="1303" y="1904"/>
                    <a:pt x="1621" y="1745"/>
                  </a:cubicBezTo>
                  <a:cubicBezTo>
                    <a:pt x="2026" y="1548"/>
                    <a:pt x="2431" y="1357"/>
                    <a:pt x="2836" y="1171"/>
                  </a:cubicBezTo>
                  <a:cubicBezTo>
                    <a:pt x="3175" y="1017"/>
                    <a:pt x="3504" y="842"/>
                    <a:pt x="3849" y="694"/>
                  </a:cubicBezTo>
                  <a:cubicBezTo>
                    <a:pt x="3777" y="558"/>
                    <a:pt x="3690" y="432"/>
                    <a:pt x="3575" y="333"/>
                  </a:cubicBezTo>
                  <a:cubicBezTo>
                    <a:pt x="3340" y="95"/>
                    <a:pt x="3016" y="0"/>
                    <a:pt x="26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9"/>
            <p:cNvSpPr/>
            <p:nvPr/>
          </p:nvSpPr>
          <p:spPr>
            <a:xfrm>
              <a:off x="5241038" y="2275170"/>
              <a:ext cx="737059" cy="714002"/>
            </a:xfrm>
            <a:custGeom>
              <a:avLst/>
              <a:gdLst/>
              <a:ahLst/>
              <a:cxnLst/>
              <a:rect l="l" t="t" r="r" b="b"/>
              <a:pathLst>
                <a:path w="10549" h="10219" extrusionOk="0">
                  <a:moveTo>
                    <a:pt x="7406" y="1"/>
                  </a:moveTo>
                  <a:cubicBezTo>
                    <a:pt x="7043" y="1"/>
                    <a:pt x="6694" y="135"/>
                    <a:pt x="6372" y="291"/>
                  </a:cubicBezTo>
                  <a:cubicBezTo>
                    <a:pt x="5923" y="516"/>
                    <a:pt x="5556" y="871"/>
                    <a:pt x="5212" y="1244"/>
                  </a:cubicBezTo>
                  <a:cubicBezTo>
                    <a:pt x="4938" y="1550"/>
                    <a:pt x="4692" y="1900"/>
                    <a:pt x="4462" y="2251"/>
                  </a:cubicBezTo>
                  <a:cubicBezTo>
                    <a:pt x="4401" y="2349"/>
                    <a:pt x="4330" y="2448"/>
                    <a:pt x="4270" y="2552"/>
                  </a:cubicBezTo>
                  <a:cubicBezTo>
                    <a:pt x="4227" y="2605"/>
                    <a:pt x="4200" y="2700"/>
                    <a:pt x="4123" y="2700"/>
                  </a:cubicBezTo>
                  <a:cubicBezTo>
                    <a:pt x="4121" y="2700"/>
                    <a:pt x="4119" y="2700"/>
                    <a:pt x="4117" y="2700"/>
                  </a:cubicBezTo>
                  <a:cubicBezTo>
                    <a:pt x="4046" y="2689"/>
                    <a:pt x="4057" y="2590"/>
                    <a:pt x="4057" y="2530"/>
                  </a:cubicBezTo>
                  <a:lnTo>
                    <a:pt x="4057" y="2152"/>
                  </a:lnTo>
                  <a:cubicBezTo>
                    <a:pt x="4051" y="1709"/>
                    <a:pt x="4051" y="1238"/>
                    <a:pt x="3860" y="828"/>
                  </a:cubicBezTo>
                  <a:cubicBezTo>
                    <a:pt x="3707" y="477"/>
                    <a:pt x="3490" y="359"/>
                    <a:pt x="3242" y="359"/>
                  </a:cubicBezTo>
                  <a:cubicBezTo>
                    <a:pt x="3018" y="359"/>
                    <a:pt x="2768" y="456"/>
                    <a:pt x="2519" y="565"/>
                  </a:cubicBezTo>
                  <a:cubicBezTo>
                    <a:pt x="1473" y="1030"/>
                    <a:pt x="959" y="1922"/>
                    <a:pt x="488" y="2946"/>
                  </a:cubicBezTo>
                  <a:cubicBezTo>
                    <a:pt x="329" y="3302"/>
                    <a:pt x="198" y="3674"/>
                    <a:pt x="116" y="4057"/>
                  </a:cubicBezTo>
                  <a:cubicBezTo>
                    <a:pt x="66" y="4276"/>
                    <a:pt x="50" y="4495"/>
                    <a:pt x="34" y="4719"/>
                  </a:cubicBezTo>
                  <a:cubicBezTo>
                    <a:pt x="12" y="5157"/>
                    <a:pt x="1" y="5617"/>
                    <a:pt x="77" y="6049"/>
                  </a:cubicBezTo>
                  <a:cubicBezTo>
                    <a:pt x="105" y="6164"/>
                    <a:pt x="121" y="6274"/>
                    <a:pt x="159" y="6389"/>
                  </a:cubicBezTo>
                  <a:cubicBezTo>
                    <a:pt x="187" y="6285"/>
                    <a:pt x="220" y="6192"/>
                    <a:pt x="269" y="6093"/>
                  </a:cubicBezTo>
                  <a:cubicBezTo>
                    <a:pt x="417" y="5765"/>
                    <a:pt x="652" y="5480"/>
                    <a:pt x="926" y="5245"/>
                  </a:cubicBezTo>
                  <a:cubicBezTo>
                    <a:pt x="1041" y="5157"/>
                    <a:pt x="1178" y="5103"/>
                    <a:pt x="1314" y="5070"/>
                  </a:cubicBezTo>
                  <a:cubicBezTo>
                    <a:pt x="1335" y="5066"/>
                    <a:pt x="1355" y="5065"/>
                    <a:pt x="1376" y="5065"/>
                  </a:cubicBezTo>
                  <a:cubicBezTo>
                    <a:pt x="1490" y="5065"/>
                    <a:pt x="1597" y="5115"/>
                    <a:pt x="1681" y="5185"/>
                  </a:cubicBezTo>
                  <a:cubicBezTo>
                    <a:pt x="1802" y="5272"/>
                    <a:pt x="1884" y="5404"/>
                    <a:pt x="1966" y="5529"/>
                  </a:cubicBezTo>
                  <a:cubicBezTo>
                    <a:pt x="2081" y="5710"/>
                    <a:pt x="2135" y="5929"/>
                    <a:pt x="2168" y="6148"/>
                  </a:cubicBezTo>
                  <a:cubicBezTo>
                    <a:pt x="2382" y="5880"/>
                    <a:pt x="2655" y="5677"/>
                    <a:pt x="2962" y="5557"/>
                  </a:cubicBezTo>
                  <a:cubicBezTo>
                    <a:pt x="3186" y="5458"/>
                    <a:pt x="3430" y="5401"/>
                    <a:pt x="3672" y="5401"/>
                  </a:cubicBezTo>
                  <a:cubicBezTo>
                    <a:pt x="3832" y="5401"/>
                    <a:pt x="3992" y="5426"/>
                    <a:pt x="4144" y="5480"/>
                  </a:cubicBezTo>
                  <a:cubicBezTo>
                    <a:pt x="4516" y="5601"/>
                    <a:pt x="4845" y="5869"/>
                    <a:pt x="5004" y="6247"/>
                  </a:cubicBezTo>
                  <a:cubicBezTo>
                    <a:pt x="5157" y="6597"/>
                    <a:pt x="5195" y="7073"/>
                    <a:pt x="5097" y="7445"/>
                  </a:cubicBezTo>
                  <a:cubicBezTo>
                    <a:pt x="5217" y="7414"/>
                    <a:pt x="5334" y="7399"/>
                    <a:pt x="5448" y="7399"/>
                  </a:cubicBezTo>
                  <a:cubicBezTo>
                    <a:pt x="5931" y="7399"/>
                    <a:pt x="6342" y="7676"/>
                    <a:pt x="6542" y="8190"/>
                  </a:cubicBezTo>
                  <a:cubicBezTo>
                    <a:pt x="6717" y="8567"/>
                    <a:pt x="6679" y="9016"/>
                    <a:pt x="6525" y="9399"/>
                  </a:cubicBezTo>
                  <a:cubicBezTo>
                    <a:pt x="6471" y="9542"/>
                    <a:pt x="6410" y="9689"/>
                    <a:pt x="6328" y="9810"/>
                  </a:cubicBezTo>
                  <a:cubicBezTo>
                    <a:pt x="6224" y="9963"/>
                    <a:pt x="6104" y="10089"/>
                    <a:pt x="5972" y="10215"/>
                  </a:cubicBezTo>
                  <a:cubicBezTo>
                    <a:pt x="6030" y="10218"/>
                    <a:pt x="6087" y="10219"/>
                    <a:pt x="6144" y="10219"/>
                  </a:cubicBezTo>
                  <a:cubicBezTo>
                    <a:pt x="6556" y="10219"/>
                    <a:pt x="6964" y="10152"/>
                    <a:pt x="7368" y="10051"/>
                  </a:cubicBezTo>
                  <a:cubicBezTo>
                    <a:pt x="8162" y="9859"/>
                    <a:pt x="8928" y="9487"/>
                    <a:pt x="9530" y="8907"/>
                  </a:cubicBezTo>
                  <a:cubicBezTo>
                    <a:pt x="9902" y="8545"/>
                    <a:pt x="10264" y="8118"/>
                    <a:pt x="10379" y="7593"/>
                  </a:cubicBezTo>
                  <a:cubicBezTo>
                    <a:pt x="10483" y="7144"/>
                    <a:pt x="10488" y="6498"/>
                    <a:pt x="10067" y="6225"/>
                  </a:cubicBezTo>
                  <a:cubicBezTo>
                    <a:pt x="9975" y="6175"/>
                    <a:pt x="9857" y="6154"/>
                    <a:pt x="9727" y="6154"/>
                  </a:cubicBezTo>
                  <a:cubicBezTo>
                    <a:pt x="9416" y="6154"/>
                    <a:pt x="9042" y="6274"/>
                    <a:pt x="8841" y="6394"/>
                  </a:cubicBezTo>
                  <a:cubicBezTo>
                    <a:pt x="8819" y="6411"/>
                    <a:pt x="8797" y="6422"/>
                    <a:pt x="8769" y="6438"/>
                  </a:cubicBezTo>
                  <a:cubicBezTo>
                    <a:pt x="8764" y="6441"/>
                    <a:pt x="8758" y="6442"/>
                    <a:pt x="8753" y="6442"/>
                  </a:cubicBezTo>
                  <a:cubicBezTo>
                    <a:pt x="8716" y="6442"/>
                    <a:pt x="8686" y="6384"/>
                    <a:pt x="8715" y="6351"/>
                  </a:cubicBezTo>
                  <a:cubicBezTo>
                    <a:pt x="8917" y="6137"/>
                    <a:pt x="9114" y="5924"/>
                    <a:pt x="9306" y="5705"/>
                  </a:cubicBezTo>
                  <a:cubicBezTo>
                    <a:pt x="9601" y="5371"/>
                    <a:pt x="9875" y="5009"/>
                    <a:pt x="10094" y="4615"/>
                  </a:cubicBezTo>
                  <a:cubicBezTo>
                    <a:pt x="10269" y="4303"/>
                    <a:pt x="10406" y="3959"/>
                    <a:pt x="10455" y="3597"/>
                  </a:cubicBezTo>
                  <a:cubicBezTo>
                    <a:pt x="10548" y="2995"/>
                    <a:pt x="10357" y="2207"/>
                    <a:pt x="9667" y="2152"/>
                  </a:cubicBezTo>
                  <a:cubicBezTo>
                    <a:pt x="9652" y="2152"/>
                    <a:pt x="9636" y="2151"/>
                    <a:pt x="9621" y="2151"/>
                  </a:cubicBezTo>
                  <a:cubicBezTo>
                    <a:pt x="9378" y="2151"/>
                    <a:pt x="9129" y="2232"/>
                    <a:pt x="8928" y="2366"/>
                  </a:cubicBezTo>
                  <a:cubicBezTo>
                    <a:pt x="8813" y="2743"/>
                    <a:pt x="8627" y="3099"/>
                    <a:pt x="8403" y="3417"/>
                  </a:cubicBezTo>
                  <a:cubicBezTo>
                    <a:pt x="8349" y="3500"/>
                    <a:pt x="8230" y="3613"/>
                    <a:pt x="8129" y="3613"/>
                  </a:cubicBezTo>
                  <a:cubicBezTo>
                    <a:pt x="8085" y="3613"/>
                    <a:pt x="8044" y="3592"/>
                    <a:pt x="8014" y="3537"/>
                  </a:cubicBezTo>
                  <a:cubicBezTo>
                    <a:pt x="7943" y="3329"/>
                    <a:pt x="8102" y="3132"/>
                    <a:pt x="8206" y="2973"/>
                  </a:cubicBezTo>
                  <a:cubicBezTo>
                    <a:pt x="8381" y="2705"/>
                    <a:pt x="8594" y="2470"/>
                    <a:pt x="8852" y="2289"/>
                  </a:cubicBezTo>
                  <a:cubicBezTo>
                    <a:pt x="9016" y="1692"/>
                    <a:pt x="8977" y="1003"/>
                    <a:pt x="8594" y="510"/>
                  </a:cubicBezTo>
                  <a:cubicBezTo>
                    <a:pt x="8332" y="187"/>
                    <a:pt x="7932" y="39"/>
                    <a:pt x="7538" y="7"/>
                  </a:cubicBezTo>
                  <a:cubicBezTo>
                    <a:pt x="7494" y="2"/>
                    <a:pt x="7449" y="1"/>
                    <a:pt x="7406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9"/>
            <p:cNvSpPr/>
            <p:nvPr/>
          </p:nvSpPr>
          <p:spPr>
            <a:xfrm>
              <a:off x="5241038" y="2275170"/>
              <a:ext cx="737059" cy="714002"/>
            </a:xfrm>
            <a:custGeom>
              <a:avLst/>
              <a:gdLst/>
              <a:ahLst/>
              <a:cxnLst/>
              <a:rect l="l" t="t" r="r" b="b"/>
              <a:pathLst>
                <a:path w="10549" h="10219" extrusionOk="0">
                  <a:moveTo>
                    <a:pt x="7406" y="1"/>
                  </a:moveTo>
                  <a:cubicBezTo>
                    <a:pt x="7043" y="1"/>
                    <a:pt x="6694" y="135"/>
                    <a:pt x="6372" y="291"/>
                  </a:cubicBezTo>
                  <a:cubicBezTo>
                    <a:pt x="5923" y="516"/>
                    <a:pt x="5556" y="871"/>
                    <a:pt x="5212" y="1244"/>
                  </a:cubicBezTo>
                  <a:cubicBezTo>
                    <a:pt x="4938" y="1550"/>
                    <a:pt x="4692" y="1900"/>
                    <a:pt x="4462" y="2251"/>
                  </a:cubicBezTo>
                  <a:cubicBezTo>
                    <a:pt x="4401" y="2349"/>
                    <a:pt x="4330" y="2448"/>
                    <a:pt x="4270" y="2552"/>
                  </a:cubicBezTo>
                  <a:cubicBezTo>
                    <a:pt x="4227" y="2605"/>
                    <a:pt x="4200" y="2700"/>
                    <a:pt x="4123" y="2700"/>
                  </a:cubicBezTo>
                  <a:cubicBezTo>
                    <a:pt x="4121" y="2700"/>
                    <a:pt x="4119" y="2700"/>
                    <a:pt x="4117" y="2700"/>
                  </a:cubicBezTo>
                  <a:cubicBezTo>
                    <a:pt x="4046" y="2689"/>
                    <a:pt x="4057" y="2590"/>
                    <a:pt x="4057" y="2530"/>
                  </a:cubicBezTo>
                  <a:lnTo>
                    <a:pt x="4057" y="2152"/>
                  </a:lnTo>
                  <a:cubicBezTo>
                    <a:pt x="4051" y="1709"/>
                    <a:pt x="4051" y="1238"/>
                    <a:pt x="3860" y="828"/>
                  </a:cubicBezTo>
                  <a:cubicBezTo>
                    <a:pt x="3707" y="477"/>
                    <a:pt x="3490" y="359"/>
                    <a:pt x="3242" y="359"/>
                  </a:cubicBezTo>
                  <a:cubicBezTo>
                    <a:pt x="3018" y="359"/>
                    <a:pt x="2768" y="456"/>
                    <a:pt x="2519" y="565"/>
                  </a:cubicBezTo>
                  <a:cubicBezTo>
                    <a:pt x="1473" y="1030"/>
                    <a:pt x="959" y="1922"/>
                    <a:pt x="488" y="2946"/>
                  </a:cubicBezTo>
                  <a:cubicBezTo>
                    <a:pt x="329" y="3302"/>
                    <a:pt x="198" y="3674"/>
                    <a:pt x="116" y="4057"/>
                  </a:cubicBezTo>
                  <a:cubicBezTo>
                    <a:pt x="66" y="4276"/>
                    <a:pt x="50" y="4495"/>
                    <a:pt x="34" y="4719"/>
                  </a:cubicBezTo>
                  <a:cubicBezTo>
                    <a:pt x="12" y="5157"/>
                    <a:pt x="1" y="5617"/>
                    <a:pt x="77" y="6049"/>
                  </a:cubicBezTo>
                  <a:cubicBezTo>
                    <a:pt x="105" y="6164"/>
                    <a:pt x="121" y="6274"/>
                    <a:pt x="159" y="6389"/>
                  </a:cubicBezTo>
                  <a:cubicBezTo>
                    <a:pt x="187" y="6285"/>
                    <a:pt x="220" y="6192"/>
                    <a:pt x="269" y="6093"/>
                  </a:cubicBezTo>
                  <a:cubicBezTo>
                    <a:pt x="417" y="5765"/>
                    <a:pt x="652" y="5480"/>
                    <a:pt x="926" y="5245"/>
                  </a:cubicBezTo>
                  <a:cubicBezTo>
                    <a:pt x="1041" y="5157"/>
                    <a:pt x="1178" y="5103"/>
                    <a:pt x="1314" y="5070"/>
                  </a:cubicBezTo>
                  <a:cubicBezTo>
                    <a:pt x="1335" y="5066"/>
                    <a:pt x="1355" y="5065"/>
                    <a:pt x="1376" y="5065"/>
                  </a:cubicBezTo>
                  <a:cubicBezTo>
                    <a:pt x="1490" y="5065"/>
                    <a:pt x="1597" y="5115"/>
                    <a:pt x="1681" y="5185"/>
                  </a:cubicBezTo>
                  <a:cubicBezTo>
                    <a:pt x="1802" y="5272"/>
                    <a:pt x="1884" y="5404"/>
                    <a:pt x="1966" y="5529"/>
                  </a:cubicBezTo>
                  <a:cubicBezTo>
                    <a:pt x="2081" y="5710"/>
                    <a:pt x="2135" y="5929"/>
                    <a:pt x="2168" y="6148"/>
                  </a:cubicBezTo>
                  <a:cubicBezTo>
                    <a:pt x="2382" y="5880"/>
                    <a:pt x="2655" y="5677"/>
                    <a:pt x="2962" y="5557"/>
                  </a:cubicBezTo>
                  <a:cubicBezTo>
                    <a:pt x="3186" y="5458"/>
                    <a:pt x="3430" y="5401"/>
                    <a:pt x="3672" y="5401"/>
                  </a:cubicBezTo>
                  <a:cubicBezTo>
                    <a:pt x="3832" y="5401"/>
                    <a:pt x="3992" y="5426"/>
                    <a:pt x="4144" y="5480"/>
                  </a:cubicBezTo>
                  <a:cubicBezTo>
                    <a:pt x="4516" y="5601"/>
                    <a:pt x="4845" y="5869"/>
                    <a:pt x="5004" y="6247"/>
                  </a:cubicBezTo>
                  <a:cubicBezTo>
                    <a:pt x="5157" y="6597"/>
                    <a:pt x="5195" y="7073"/>
                    <a:pt x="5097" y="7445"/>
                  </a:cubicBezTo>
                  <a:cubicBezTo>
                    <a:pt x="5217" y="7414"/>
                    <a:pt x="5334" y="7399"/>
                    <a:pt x="5448" y="7399"/>
                  </a:cubicBezTo>
                  <a:cubicBezTo>
                    <a:pt x="5931" y="7399"/>
                    <a:pt x="6342" y="7676"/>
                    <a:pt x="6542" y="8190"/>
                  </a:cubicBezTo>
                  <a:cubicBezTo>
                    <a:pt x="6717" y="8567"/>
                    <a:pt x="6679" y="9016"/>
                    <a:pt x="6525" y="9399"/>
                  </a:cubicBezTo>
                  <a:cubicBezTo>
                    <a:pt x="6471" y="9542"/>
                    <a:pt x="6410" y="9689"/>
                    <a:pt x="6328" y="9810"/>
                  </a:cubicBezTo>
                  <a:cubicBezTo>
                    <a:pt x="6224" y="9963"/>
                    <a:pt x="6104" y="10089"/>
                    <a:pt x="5972" y="10215"/>
                  </a:cubicBezTo>
                  <a:cubicBezTo>
                    <a:pt x="6030" y="10218"/>
                    <a:pt x="6087" y="10219"/>
                    <a:pt x="6144" y="10219"/>
                  </a:cubicBezTo>
                  <a:cubicBezTo>
                    <a:pt x="6556" y="10219"/>
                    <a:pt x="6964" y="10152"/>
                    <a:pt x="7368" y="10051"/>
                  </a:cubicBezTo>
                  <a:cubicBezTo>
                    <a:pt x="8162" y="9859"/>
                    <a:pt x="8928" y="9487"/>
                    <a:pt x="9530" y="8907"/>
                  </a:cubicBezTo>
                  <a:cubicBezTo>
                    <a:pt x="9902" y="8545"/>
                    <a:pt x="10264" y="8118"/>
                    <a:pt x="10379" y="7593"/>
                  </a:cubicBezTo>
                  <a:cubicBezTo>
                    <a:pt x="10483" y="7144"/>
                    <a:pt x="10488" y="6498"/>
                    <a:pt x="10067" y="6225"/>
                  </a:cubicBezTo>
                  <a:cubicBezTo>
                    <a:pt x="9975" y="6175"/>
                    <a:pt x="9857" y="6154"/>
                    <a:pt x="9727" y="6154"/>
                  </a:cubicBezTo>
                  <a:cubicBezTo>
                    <a:pt x="9416" y="6154"/>
                    <a:pt x="9042" y="6274"/>
                    <a:pt x="8841" y="6394"/>
                  </a:cubicBezTo>
                  <a:cubicBezTo>
                    <a:pt x="8819" y="6411"/>
                    <a:pt x="8797" y="6422"/>
                    <a:pt x="8769" y="6438"/>
                  </a:cubicBezTo>
                  <a:cubicBezTo>
                    <a:pt x="8764" y="6441"/>
                    <a:pt x="8758" y="6442"/>
                    <a:pt x="8753" y="6442"/>
                  </a:cubicBezTo>
                  <a:cubicBezTo>
                    <a:pt x="8716" y="6442"/>
                    <a:pt x="8686" y="6384"/>
                    <a:pt x="8715" y="6351"/>
                  </a:cubicBezTo>
                  <a:cubicBezTo>
                    <a:pt x="8917" y="6137"/>
                    <a:pt x="9114" y="5924"/>
                    <a:pt x="9306" y="5705"/>
                  </a:cubicBezTo>
                  <a:cubicBezTo>
                    <a:pt x="9601" y="5371"/>
                    <a:pt x="9875" y="5009"/>
                    <a:pt x="10094" y="4615"/>
                  </a:cubicBezTo>
                  <a:cubicBezTo>
                    <a:pt x="10269" y="4303"/>
                    <a:pt x="10406" y="3959"/>
                    <a:pt x="10455" y="3597"/>
                  </a:cubicBezTo>
                  <a:cubicBezTo>
                    <a:pt x="10548" y="2995"/>
                    <a:pt x="10357" y="2207"/>
                    <a:pt x="9667" y="2152"/>
                  </a:cubicBezTo>
                  <a:cubicBezTo>
                    <a:pt x="9652" y="2152"/>
                    <a:pt x="9636" y="2151"/>
                    <a:pt x="9621" y="2151"/>
                  </a:cubicBezTo>
                  <a:cubicBezTo>
                    <a:pt x="9378" y="2151"/>
                    <a:pt x="9129" y="2232"/>
                    <a:pt x="8928" y="2366"/>
                  </a:cubicBezTo>
                  <a:cubicBezTo>
                    <a:pt x="8813" y="2743"/>
                    <a:pt x="8627" y="3099"/>
                    <a:pt x="8403" y="3417"/>
                  </a:cubicBezTo>
                  <a:cubicBezTo>
                    <a:pt x="8349" y="3500"/>
                    <a:pt x="8230" y="3613"/>
                    <a:pt x="8129" y="3613"/>
                  </a:cubicBezTo>
                  <a:cubicBezTo>
                    <a:pt x="8085" y="3613"/>
                    <a:pt x="8044" y="3592"/>
                    <a:pt x="8014" y="3537"/>
                  </a:cubicBezTo>
                  <a:cubicBezTo>
                    <a:pt x="7943" y="3329"/>
                    <a:pt x="8102" y="3132"/>
                    <a:pt x="8206" y="2973"/>
                  </a:cubicBezTo>
                  <a:cubicBezTo>
                    <a:pt x="8381" y="2705"/>
                    <a:pt x="8594" y="2470"/>
                    <a:pt x="8852" y="2289"/>
                  </a:cubicBezTo>
                  <a:cubicBezTo>
                    <a:pt x="9016" y="1692"/>
                    <a:pt x="8977" y="1003"/>
                    <a:pt x="8594" y="510"/>
                  </a:cubicBezTo>
                  <a:cubicBezTo>
                    <a:pt x="8332" y="187"/>
                    <a:pt x="7932" y="39"/>
                    <a:pt x="7538" y="7"/>
                  </a:cubicBezTo>
                  <a:cubicBezTo>
                    <a:pt x="7494" y="2"/>
                    <a:pt x="7449" y="1"/>
                    <a:pt x="7406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9"/>
            <p:cNvSpPr/>
            <p:nvPr/>
          </p:nvSpPr>
          <p:spPr>
            <a:xfrm>
              <a:off x="4907968" y="2955494"/>
              <a:ext cx="284720" cy="412512"/>
            </a:xfrm>
            <a:custGeom>
              <a:avLst/>
              <a:gdLst/>
              <a:ahLst/>
              <a:cxnLst/>
              <a:rect l="l" t="t" r="r" b="b"/>
              <a:pathLst>
                <a:path w="4075" h="5904" extrusionOk="0">
                  <a:moveTo>
                    <a:pt x="162" y="1"/>
                  </a:moveTo>
                  <a:cubicBezTo>
                    <a:pt x="76" y="1"/>
                    <a:pt x="1" y="119"/>
                    <a:pt x="71" y="199"/>
                  </a:cubicBezTo>
                  <a:cubicBezTo>
                    <a:pt x="558" y="954"/>
                    <a:pt x="974" y="1759"/>
                    <a:pt x="1511" y="2487"/>
                  </a:cubicBezTo>
                  <a:cubicBezTo>
                    <a:pt x="2326" y="3549"/>
                    <a:pt x="3016" y="4714"/>
                    <a:pt x="3761" y="5826"/>
                  </a:cubicBezTo>
                  <a:cubicBezTo>
                    <a:pt x="3791" y="5880"/>
                    <a:pt x="3837" y="5903"/>
                    <a:pt x="3882" y="5903"/>
                  </a:cubicBezTo>
                  <a:cubicBezTo>
                    <a:pt x="3980" y="5903"/>
                    <a:pt x="4075" y="5794"/>
                    <a:pt x="4007" y="5678"/>
                  </a:cubicBezTo>
                  <a:cubicBezTo>
                    <a:pt x="3930" y="5546"/>
                    <a:pt x="3859" y="5415"/>
                    <a:pt x="3766" y="5295"/>
                  </a:cubicBezTo>
                  <a:cubicBezTo>
                    <a:pt x="3432" y="4824"/>
                    <a:pt x="3153" y="4309"/>
                    <a:pt x="2825" y="3828"/>
                  </a:cubicBezTo>
                  <a:lnTo>
                    <a:pt x="2825" y="3828"/>
                  </a:lnTo>
                  <a:cubicBezTo>
                    <a:pt x="2825" y="3839"/>
                    <a:pt x="2830" y="3839"/>
                    <a:pt x="2830" y="3844"/>
                  </a:cubicBezTo>
                  <a:cubicBezTo>
                    <a:pt x="2715" y="3658"/>
                    <a:pt x="2589" y="3472"/>
                    <a:pt x="2469" y="3291"/>
                  </a:cubicBezTo>
                  <a:cubicBezTo>
                    <a:pt x="2064" y="2678"/>
                    <a:pt x="1620" y="2071"/>
                    <a:pt x="1210" y="1463"/>
                  </a:cubicBezTo>
                  <a:cubicBezTo>
                    <a:pt x="887" y="981"/>
                    <a:pt x="646" y="418"/>
                    <a:pt x="225" y="24"/>
                  </a:cubicBezTo>
                  <a:cubicBezTo>
                    <a:pt x="204" y="8"/>
                    <a:pt x="183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9"/>
            <p:cNvSpPr/>
            <p:nvPr/>
          </p:nvSpPr>
          <p:spPr>
            <a:xfrm>
              <a:off x="5355415" y="2839720"/>
              <a:ext cx="49747" cy="92159"/>
            </a:xfrm>
            <a:custGeom>
              <a:avLst/>
              <a:gdLst/>
              <a:ahLst/>
              <a:cxnLst/>
              <a:rect l="l" t="t" r="r" b="b"/>
              <a:pathLst>
                <a:path w="712" h="1319" extrusionOk="0">
                  <a:moveTo>
                    <a:pt x="301" y="0"/>
                  </a:moveTo>
                  <a:cubicBezTo>
                    <a:pt x="0" y="6"/>
                    <a:pt x="285" y="1040"/>
                    <a:pt x="367" y="1215"/>
                  </a:cubicBezTo>
                  <a:cubicBezTo>
                    <a:pt x="380" y="1275"/>
                    <a:pt x="433" y="1319"/>
                    <a:pt x="490" y="1319"/>
                  </a:cubicBezTo>
                  <a:cubicBezTo>
                    <a:pt x="506" y="1319"/>
                    <a:pt x="521" y="1315"/>
                    <a:pt x="537" y="1308"/>
                  </a:cubicBezTo>
                  <a:cubicBezTo>
                    <a:pt x="712" y="1204"/>
                    <a:pt x="520" y="991"/>
                    <a:pt x="520" y="843"/>
                  </a:cubicBezTo>
                  <a:cubicBezTo>
                    <a:pt x="482" y="635"/>
                    <a:pt x="455" y="422"/>
                    <a:pt x="438" y="219"/>
                  </a:cubicBezTo>
                  <a:cubicBezTo>
                    <a:pt x="444" y="121"/>
                    <a:pt x="416" y="0"/>
                    <a:pt x="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9"/>
            <p:cNvSpPr/>
            <p:nvPr/>
          </p:nvSpPr>
          <p:spPr>
            <a:xfrm>
              <a:off x="5401320" y="2855021"/>
              <a:ext cx="55896" cy="71687"/>
            </a:xfrm>
            <a:custGeom>
              <a:avLst/>
              <a:gdLst/>
              <a:ahLst/>
              <a:cxnLst/>
              <a:rect l="l" t="t" r="r" b="b"/>
              <a:pathLst>
                <a:path w="800" h="1026" extrusionOk="0">
                  <a:moveTo>
                    <a:pt x="655" y="0"/>
                  </a:moveTo>
                  <a:cubicBezTo>
                    <a:pt x="544" y="0"/>
                    <a:pt x="487" y="168"/>
                    <a:pt x="422" y="252"/>
                  </a:cubicBezTo>
                  <a:cubicBezTo>
                    <a:pt x="345" y="433"/>
                    <a:pt x="0" y="832"/>
                    <a:pt x="175" y="996"/>
                  </a:cubicBezTo>
                  <a:cubicBezTo>
                    <a:pt x="198" y="1016"/>
                    <a:pt x="225" y="1025"/>
                    <a:pt x="252" y="1025"/>
                  </a:cubicBezTo>
                  <a:cubicBezTo>
                    <a:pt x="328" y="1025"/>
                    <a:pt x="404" y="954"/>
                    <a:pt x="383" y="865"/>
                  </a:cubicBezTo>
                  <a:cubicBezTo>
                    <a:pt x="504" y="646"/>
                    <a:pt x="641" y="427"/>
                    <a:pt x="761" y="197"/>
                  </a:cubicBezTo>
                  <a:cubicBezTo>
                    <a:pt x="799" y="137"/>
                    <a:pt x="772" y="55"/>
                    <a:pt x="717" y="17"/>
                  </a:cubicBezTo>
                  <a:cubicBezTo>
                    <a:pt x="695" y="5"/>
                    <a:pt x="674" y="0"/>
                    <a:pt x="6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9"/>
            <p:cNvSpPr/>
            <p:nvPr/>
          </p:nvSpPr>
          <p:spPr>
            <a:xfrm>
              <a:off x="5421163" y="2909799"/>
              <a:ext cx="80350" cy="55617"/>
            </a:xfrm>
            <a:custGeom>
              <a:avLst/>
              <a:gdLst/>
              <a:ahLst/>
              <a:cxnLst/>
              <a:rect l="l" t="t" r="r" b="b"/>
              <a:pathLst>
                <a:path w="1150" h="796" extrusionOk="0">
                  <a:moveTo>
                    <a:pt x="988" y="0"/>
                  </a:moveTo>
                  <a:cubicBezTo>
                    <a:pt x="971" y="0"/>
                    <a:pt x="954" y="5"/>
                    <a:pt x="937" y="15"/>
                  </a:cubicBezTo>
                  <a:cubicBezTo>
                    <a:pt x="800" y="130"/>
                    <a:pt x="1" y="557"/>
                    <a:pt x="220" y="754"/>
                  </a:cubicBezTo>
                  <a:cubicBezTo>
                    <a:pt x="248" y="784"/>
                    <a:pt x="276" y="796"/>
                    <a:pt x="304" y="796"/>
                  </a:cubicBezTo>
                  <a:cubicBezTo>
                    <a:pt x="373" y="796"/>
                    <a:pt x="437" y="723"/>
                    <a:pt x="488" y="672"/>
                  </a:cubicBezTo>
                  <a:cubicBezTo>
                    <a:pt x="575" y="585"/>
                    <a:pt x="674" y="508"/>
                    <a:pt x="767" y="431"/>
                  </a:cubicBezTo>
                  <a:cubicBezTo>
                    <a:pt x="866" y="349"/>
                    <a:pt x="953" y="267"/>
                    <a:pt x="1057" y="201"/>
                  </a:cubicBezTo>
                  <a:cubicBezTo>
                    <a:pt x="1150" y="132"/>
                    <a:pt x="1078" y="0"/>
                    <a:pt x="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9"/>
            <p:cNvSpPr/>
            <p:nvPr/>
          </p:nvSpPr>
          <p:spPr>
            <a:xfrm>
              <a:off x="4933540" y="3253769"/>
              <a:ext cx="183269" cy="32280"/>
            </a:xfrm>
            <a:custGeom>
              <a:avLst/>
              <a:gdLst/>
              <a:ahLst/>
              <a:cxnLst/>
              <a:rect l="l" t="t" r="r" b="b"/>
              <a:pathLst>
                <a:path w="2623" h="462" extrusionOk="0">
                  <a:moveTo>
                    <a:pt x="2469" y="0"/>
                  </a:moveTo>
                  <a:cubicBezTo>
                    <a:pt x="2388" y="0"/>
                    <a:pt x="2288" y="36"/>
                    <a:pt x="2213" y="36"/>
                  </a:cubicBezTo>
                  <a:cubicBezTo>
                    <a:pt x="2207" y="36"/>
                    <a:pt x="2201" y="35"/>
                    <a:pt x="2196" y="35"/>
                  </a:cubicBezTo>
                  <a:cubicBezTo>
                    <a:pt x="1922" y="57"/>
                    <a:pt x="1643" y="90"/>
                    <a:pt x="1364" y="123"/>
                  </a:cubicBezTo>
                  <a:cubicBezTo>
                    <a:pt x="1074" y="155"/>
                    <a:pt x="795" y="205"/>
                    <a:pt x="515" y="243"/>
                  </a:cubicBezTo>
                  <a:cubicBezTo>
                    <a:pt x="400" y="270"/>
                    <a:pt x="1" y="259"/>
                    <a:pt x="187" y="462"/>
                  </a:cubicBezTo>
                  <a:cubicBezTo>
                    <a:pt x="773" y="402"/>
                    <a:pt x="1386" y="287"/>
                    <a:pt x="1993" y="243"/>
                  </a:cubicBezTo>
                  <a:cubicBezTo>
                    <a:pt x="2108" y="205"/>
                    <a:pt x="2623" y="243"/>
                    <a:pt x="2595" y="79"/>
                  </a:cubicBezTo>
                  <a:cubicBezTo>
                    <a:pt x="2574" y="18"/>
                    <a:pt x="2526" y="0"/>
                    <a:pt x="2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9"/>
            <p:cNvSpPr/>
            <p:nvPr/>
          </p:nvSpPr>
          <p:spPr>
            <a:xfrm>
              <a:off x="5056302" y="3001469"/>
              <a:ext cx="56315" cy="163985"/>
            </a:xfrm>
            <a:custGeom>
              <a:avLst/>
              <a:gdLst/>
              <a:ahLst/>
              <a:cxnLst/>
              <a:rect l="l" t="t" r="r" b="b"/>
              <a:pathLst>
                <a:path w="806" h="2347" extrusionOk="0">
                  <a:moveTo>
                    <a:pt x="684" y="1"/>
                  </a:moveTo>
                  <a:cubicBezTo>
                    <a:pt x="526" y="1"/>
                    <a:pt x="408" y="730"/>
                    <a:pt x="346" y="865"/>
                  </a:cubicBezTo>
                  <a:cubicBezTo>
                    <a:pt x="209" y="1331"/>
                    <a:pt x="45" y="1790"/>
                    <a:pt x="1" y="2278"/>
                  </a:cubicBezTo>
                  <a:cubicBezTo>
                    <a:pt x="1" y="2323"/>
                    <a:pt x="37" y="2347"/>
                    <a:pt x="74" y="2347"/>
                  </a:cubicBezTo>
                  <a:cubicBezTo>
                    <a:pt x="107" y="2347"/>
                    <a:pt x="141" y="2328"/>
                    <a:pt x="149" y="2288"/>
                  </a:cubicBezTo>
                  <a:cubicBezTo>
                    <a:pt x="132" y="2124"/>
                    <a:pt x="187" y="1966"/>
                    <a:pt x="231" y="1818"/>
                  </a:cubicBezTo>
                  <a:cubicBezTo>
                    <a:pt x="368" y="1347"/>
                    <a:pt x="515" y="871"/>
                    <a:pt x="641" y="395"/>
                  </a:cubicBezTo>
                  <a:cubicBezTo>
                    <a:pt x="647" y="285"/>
                    <a:pt x="806" y="77"/>
                    <a:pt x="707" y="6"/>
                  </a:cubicBezTo>
                  <a:cubicBezTo>
                    <a:pt x="699" y="2"/>
                    <a:pt x="692" y="1"/>
                    <a:pt x="6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9"/>
            <p:cNvSpPr/>
            <p:nvPr/>
          </p:nvSpPr>
          <p:spPr>
            <a:xfrm>
              <a:off x="4875828" y="3120807"/>
              <a:ext cx="152247" cy="22638"/>
            </a:xfrm>
            <a:custGeom>
              <a:avLst/>
              <a:gdLst/>
              <a:ahLst/>
              <a:cxnLst/>
              <a:rect l="l" t="t" r="r" b="b"/>
              <a:pathLst>
                <a:path w="2179" h="324" extrusionOk="0">
                  <a:moveTo>
                    <a:pt x="2080" y="0"/>
                  </a:moveTo>
                  <a:cubicBezTo>
                    <a:pt x="1451" y="28"/>
                    <a:pt x="827" y="66"/>
                    <a:pt x="208" y="192"/>
                  </a:cubicBezTo>
                  <a:cubicBezTo>
                    <a:pt x="176" y="197"/>
                    <a:pt x="137" y="203"/>
                    <a:pt x="104" y="214"/>
                  </a:cubicBezTo>
                  <a:cubicBezTo>
                    <a:pt x="77" y="219"/>
                    <a:pt x="33" y="214"/>
                    <a:pt x="11" y="247"/>
                  </a:cubicBezTo>
                  <a:cubicBezTo>
                    <a:pt x="0" y="268"/>
                    <a:pt x="11" y="301"/>
                    <a:pt x="33" y="312"/>
                  </a:cubicBezTo>
                  <a:cubicBezTo>
                    <a:pt x="50" y="323"/>
                    <a:pt x="77" y="323"/>
                    <a:pt x="93" y="323"/>
                  </a:cubicBezTo>
                  <a:cubicBezTo>
                    <a:pt x="241" y="312"/>
                    <a:pt x="378" y="296"/>
                    <a:pt x="520" y="279"/>
                  </a:cubicBezTo>
                  <a:cubicBezTo>
                    <a:pt x="783" y="252"/>
                    <a:pt x="1057" y="230"/>
                    <a:pt x="1330" y="203"/>
                  </a:cubicBezTo>
                  <a:cubicBezTo>
                    <a:pt x="1535" y="189"/>
                    <a:pt x="1747" y="160"/>
                    <a:pt x="1954" y="160"/>
                  </a:cubicBezTo>
                  <a:cubicBezTo>
                    <a:pt x="1996" y="160"/>
                    <a:pt x="2038" y="162"/>
                    <a:pt x="2080" y="164"/>
                  </a:cubicBezTo>
                  <a:cubicBezTo>
                    <a:pt x="2179" y="159"/>
                    <a:pt x="2179" y="0"/>
                    <a:pt x="20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9"/>
            <p:cNvSpPr/>
            <p:nvPr/>
          </p:nvSpPr>
          <p:spPr>
            <a:xfrm>
              <a:off x="4862413" y="3155113"/>
              <a:ext cx="187880" cy="22708"/>
            </a:xfrm>
            <a:custGeom>
              <a:avLst/>
              <a:gdLst/>
              <a:ahLst/>
              <a:cxnLst/>
              <a:rect l="l" t="t" r="r" b="b"/>
              <a:pathLst>
                <a:path w="2689" h="325" extrusionOk="0">
                  <a:moveTo>
                    <a:pt x="2549" y="0"/>
                  </a:moveTo>
                  <a:cubicBezTo>
                    <a:pt x="2461" y="0"/>
                    <a:pt x="2352" y="30"/>
                    <a:pt x="2284" y="30"/>
                  </a:cubicBezTo>
                  <a:cubicBezTo>
                    <a:pt x="2278" y="30"/>
                    <a:pt x="2272" y="30"/>
                    <a:pt x="2267" y="29"/>
                  </a:cubicBezTo>
                  <a:cubicBezTo>
                    <a:pt x="2004" y="57"/>
                    <a:pt x="1774" y="68"/>
                    <a:pt x="1506" y="84"/>
                  </a:cubicBezTo>
                  <a:cubicBezTo>
                    <a:pt x="1397" y="117"/>
                    <a:pt x="1" y="68"/>
                    <a:pt x="378" y="325"/>
                  </a:cubicBezTo>
                  <a:cubicBezTo>
                    <a:pt x="1079" y="325"/>
                    <a:pt x="1780" y="314"/>
                    <a:pt x="2475" y="177"/>
                  </a:cubicBezTo>
                  <a:cubicBezTo>
                    <a:pt x="2488" y="175"/>
                    <a:pt x="2503" y="175"/>
                    <a:pt x="2518" y="175"/>
                  </a:cubicBezTo>
                  <a:cubicBezTo>
                    <a:pt x="2531" y="175"/>
                    <a:pt x="2545" y="175"/>
                    <a:pt x="2558" y="175"/>
                  </a:cubicBezTo>
                  <a:cubicBezTo>
                    <a:pt x="2622" y="175"/>
                    <a:pt x="2685" y="168"/>
                    <a:pt x="2688" y="89"/>
                  </a:cubicBezTo>
                  <a:cubicBezTo>
                    <a:pt x="2677" y="20"/>
                    <a:pt x="2620" y="0"/>
                    <a:pt x="2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9"/>
            <p:cNvSpPr/>
            <p:nvPr/>
          </p:nvSpPr>
          <p:spPr>
            <a:xfrm>
              <a:off x="5305668" y="3126955"/>
              <a:ext cx="148124" cy="124858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9"/>
            <p:cNvSpPr/>
            <p:nvPr/>
          </p:nvSpPr>
          <p:spPr>
            <a:xfrm>
              <a:off x="5222313" y="3474628"/>
              <a:ext cx="149592" cy="140928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9"/>
            <p:cNvSpPr/>
            <p:nvPr/>
          </p:nvSpPr>
          <p:spPr>
            <a:xfrm>
              <a:off x="5231117" y="3610386"/>
              <a:ext cx="112910" cy="112840"/>
            </a:xfrm>
            <a:custGeom>
              <a:avLst/>
              <a:gdLst/>
              <a:ahLst/>
              <a:cxnLst/>
              <a:rect l="l" t="t" r="r" b="b"/>
              <a:pathLst>
                <a:path w="1616" h="1615" extrusionOk="0">
                  <a:moveTo>
                    <a:pt x="144" y="0"/>
                  </a:moveTo>
                  <a:cubicBezTo>
                    <a:pt x="134" y="0"/>
                    <a:pt x="124" y="2"/>
                    <a:pt x="115" y="5"/>
                  </a:cubicBezTo>
                  <a:cubicBezTo>
                    <a:pt x="0" y="109"/>
                    <a:pt x="362" y="366"/>
                    <a:pt x="422" y="470"/>
                  </a:cubicBezTo>
                  <a:cubicBezTo>
                    <a:pt x="772" y="842"/>
                    <a:pt x="1079" y="1258"/>
                    <a:pt x="1456" y="1598"/>
                  </a:cubicBezTo>
                  <a:cubicBezTo>
                    <a:pt x="1470" y="1609"/>
                    <a:pt x="1487" y="1615"/>
                    <a:pt x="1503" y="1615"/>
                  </a:cubicBezTo>
                  <a:cubicBezTo>
                    <a:pt x="1526" y="1615"/>
                    <a:pt x="1548" y="1604"/>
                    <a:pt x="1560" y="1581"/>
                  </a:cubicBezTo>
                  <a:cubicBezTo>
                    <a:pt x="1615" y="1450"/>
                    <a:pt x="1402" y="1390"/>
                    <a:pt x="1347" y="1286"/>
                  </a:cubicBezTo>
                  <a:cubicBezTo>
                    <a:pt x="1168" y="1080"/>
                    <a:pt x="414" y="0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9"/>
            <p:cNvSpPr/>
            <p:nvPr/>
          </p:nvSpPr>
          <p:spPr>
            <a:xfrm>
              <a:off x="5172216" y="3843542"/>
              <a:ext cx="42551" cy="128351"/>
            </a:xfrm>
            <a:custGeom>
              <a:avLst/>
              <a:gdLst/>
              <a:ahLst/>
              <a:cxnLst/>
              <a:rect l="l" t="t" r="r" b="b"/>
              <a:pathLst>
                <a:path w="609" h="1837" extrusionOk="0">
                  <a:moveTo>
                    <a:pt x="526" y="1"/>
                  </a:moveTo>
                  <a:cubicBezTo>
                    <a:pt x="359" y="1"/>
                    <a:pt x="194" y="873"/>
                    <a:pt x="176" y="981"/>
                  </a:cubicBezTo>
                  <a:cubicBezTo>
                    <a:pt x="187" y="1145"/>
                    <a:pt x="0" y="1819"/>
                    <a:pt x="214" y="1835"/>
                  </a:cubicBezTo>
                  <a:cubicBezTo>
                    <a:pt x="219" y="1836"/>
                    <a:pt x="224" y="1836"/>
                    <a:pt x="229" y="1836"/>
                  </a:cubicBezTo>
                  <a:cubicBezTo>
                    <a:pt x="409" y="1836"/>
                    <a:pt x="379" y="1344"/>
                    <a:pt x="422" y="1200"/>
                  </a:cubicBezTo>
                  <a:cubicBezTo>
                    <a:pt x="466" y="822"/>
                    <a:pt x="559" y="450"/>
                    <a:pt x="608" y="78"/>
                  </a:cubicBezTo>
                  <a:cubicBezTo>
                    <a:pt x="581" y="24"/>
                    <a:pt x="554" y="1"/>
                    <a:pt x="5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9"/>
            <p:cNvSpPr/>
            <p:nvPr/>
          </p:nvSpPr>
          <p:spPr>
            <a:xfrm>
              <a:off x="5187867" y="3964417"/>
              <a:ext cx="119058" cy="78674"/>
            </a:xfrm>
            <a:custGeom>
              <a:avLst/>
              <a:gdLst/>
              <a:ahLst/>
              <a:cxnLst/>
              <a:rect l="l" t="t" r="r" b="b"/>
              <a:pathLst>
                <a:path w="1704" h="1126" extrusionOk="0">
                  <a:moveTo>
                    <a:pt x="73" y="0"/>
                  </a:moveTo>
                  <a:cubicBezTo>
                    <a:pt x="38" y="0"/>
                    <a:pt x="6" y="26"/>
                    <a:pt x="1" y="61"/>
                  </a:cubicBezTo>
                  <a:cubicBezTo>
                    <a:pt x="1" y="165"/>
                    <a:pt x="225" y="215"/>
                    <a:pt x="296" y="280"/>
                  </a:cubicBezTo>
                  <a:cubicBezTo>
                    <a:pt x="707" y="543"/>
                    <a:pt x="1090" y="844"/>
                    <a:pt x="1495" y="1101"/>
                  </a:cubicBezTo>
                  <a:cubicBezTo>
                    <a:pt x="1516" y="1118"/>
                    <a:pt x="1537" y="1125"/>
                    <a:pt x="1556" y="1125"/>
                  </a:cubicBezTo>
                  <a:cubicBezTo>
                    <a:pt x="1644" y="1125"/>
                    <a:pt x="1703" y="979"/>
                    <a:pt x="1605" y="921"/>
                  </a:cubicBezTo>
                  <a:cubicBezTo>
                    <a:pt x="1101" y="614"/>
                    <a:pt x="636" y="215"/>
                    <a:pt x="83" y="1"/>
                  </a:cubicBezTo>
                  <a:cubicBezTo>
                    <a:pt x="80" y="1"/>
                    <a:pt x="76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9"/>
            <p:cNvSpPr/>
            <p:nvPr/>
          </p:nvSpPr>
          <p:spPr>
            <a:xfrm>
              <a:off x="5092634" y="3869883"/>
              <a:ext cx="60507" cy="136456"/>
            </a:xfrm>
            <a:custGeom>
              <a:avLst/>
              <a:gdLst/>
              <a:ahLst/>
              <a:cxnLst/>
              <a:rect l="l" t="t" r="r" b="b"/>
              <a:pathLst>
                <a:path w="866" h="1953" extrusionOk="0">
                  <a:moveTo>
                    <a:pt x="664" y="1"/>
                  </a:moveTo>
                  <a:cubicBezTo>
                    <a:pt x="616" y="1"/>
                    <a:pt x="577" y="46"/>
                    <a:pt x="587" y="95"/>
                  </a:cubicBezTo>
                  <a:cubicBezTo>
                    <a:pt x="603" y="358"/>
                    <a:pt x="1" y="1934"/>
                    <a:pt x="236" y="1951"/>
                  </a:cubicBezTo>
                  <a:cubicBezTo>
                    <a:pt x="243" y="1952"/>
                    <a:pt x="249" y="1952"/>
                    <a:pt x="255" y="1952"/>
                  </a:cubicBezTo>
                  <a:cubicBezTo>
                    <a:pt x="406" y="1952"/>
                    <a:pt x="403" y="1558"/>
                    <a:pt x="455" y="1442"/>
                  </a:cubicBezTo>
                  <a:cubicBezTo>
                    <a:pt x="505" y="1245"/>
                    <a:pt x="548" y="1053"/>
                    <a:pt x="598" y="856"/>
                  </a:cubicBezTo>
                  <a:cubicBezTo>
                    <a:pt x="614" y="703"/>
                    <a:pt x="866" y="35"/>
                    <a:pt x="680" y="2"/>
                  </a:cubicBezTo>
                  <a:cubicBezTo>
                    <a:pt x="674" y="1"/>
                    <a:pt x="669" y="1"/>
                    <a:pt x="6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9"/>
            <p:cNvSpPr/>
            <p:nvPr/>
          </p:nvSpPr>
          <p:spPr>
            <a:xfrm>
              <a:off x="5098434" y="4005361"/>
              <a:ext cx="129329" cy="83075"/>
            </a:xfrm>
            <a:custGeom>
              <a:avLst/>
              <a:gdLst/>
              <a:ahLst/>
              <a:cxnLst/>
              <a:rect l="l" t="t" r="r" b="b"/>
              <a:pathLst>
                <a:path w="1851" h="1189" extrusionOk="0">
                  <a:moveTo>
                    <a:pt x="129" y="1"/>
                  </a:moveTo>
                  <a:cubicBezTo>
                    <a:pt x="103" y="1"/>
                    <a:pt x="82" y="6"/>
                    <a:pt x="66" y="17"/>
                  </a:cubicBezTo>
                  <a:cubicBezTo>
                    <a:pt x="0" y="148"/>
                    <a:pt x="449" y="269"/>
                    <a:pt x="536" y="367"/>
                  </a:cubicBezTo>
                  <a:cubicBezTo>
                    <a:pt x="925" y="619"/>
                    <a:pt x="1297" y="898"/>
                    <a:pt x="1669" y="1172"/>
                  </a:cubicBezTo>
                  <a:cubicBezTo>
                    <a:pt x="1687" y="1184"/>
                    <a:pt x="1706" y="1189"/>
                    <a:pt x="1724" y="1189"/>
                  </a:cubicBezTo>
                  <a:cubicBezTo>
                    <a:pt x="1790" y="1189"/>
                    <a:pt x="1851" y="1119"/>
                    <a:pt x="1834" y="1046"/>
                  </a:cubicBezTo>
                  <a:cubicBezTo>
                    <a:pt x="1752" y="909"/>
                    <a:pt x="1571" y="871"/>
                    <a:pt x="1451" y="772"/>
                  </a:cubicBezTo>
                  <a:cubicBezTo>
                    <a:pt x="1245" y="647"/>
                    <a:pt x="417" y="1"/>
                    <a:pt x="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9"/>
            <p:cNvSpPr/>
            <p:nvPr/>
          </p:nvSpPr>
          <p:spPr>
            <a:xfrm>
              <a:off x="4789399" y="3683330"/>
              <a:ext cx="177120" cy="23406"/>
            </a:xfrm>
            <a:custGeom>
              <a:avLst/>
              <a:gdLst/>
              <a:ahLst/>
              <a:cxnLst/>
              <a:rect l="l" t="t" r="r" b="b"/>
              <a:pathLst>
                <a:path w="2535" h="335" extrusionOk="0">
                  <a:moveTo>
                    <a:pt x="2425" y="1"/>
                  </a:moveTo>
                  <a:cubicBezTo>
                    <a:pt x="2206" y="23"/>
                    <a:pt x="1982" y="56"/>
                    <a:pt x="1763" y="67"/>
                  </a:cubicBezTo>
                  <a:cubicBezTo>
                    <a:pt x="1495" y="83"/>
                    <a:pt x="1210" y="89"/>
                    <a:pt x="936" y="110"/>
                  </a:cubicBezTo>
                  <a:cubicBezTo>
                    <a:pt x="712" y="121"/>
                    <a:pt x="482" y="165"/>
                    <a:pt x="258" y="193"/>
                  </a:cubicBezTo>
                  <a:cubicBezTo>
                    <a:pt x="197" y="198"/>
                    <a:pt x="137" y="203"/>
                    <a:pt x="82" y="214"/>
                  </a:cubicBezTo>
                  <a:cubicBezTo>
                    <a:pt x="66" y="214"/>
                    <a:pt x="44" y="214"/>
                    <a:pt x="33" y="225"/>
                  </a:cubicBezTo>
                  <a:cubicBezTo>
                    <a:pt x="0" y="247"/>
                    <a:pt x="11" y="307"/>
                    <a:pt x="44" y="324"/>
                  </a:cubicBezTo>
                  <a:cubicBezTo>
                    <a:pt x="82" y="335"/>
                    <a:pt x="121" y="335"/>
                    <a:pt x="165" y="335"/>
                  </a:cubicBezTo>
                  <a:cubicBezTo>
                    <a:pt x="427" y="335"/>
                    <a:pt x="696" y="291"/>
                    <a:pt x="964" y="280"/>
                  </a:cubicBezTo>
                  <a:cubicBezTo>
                    <a:pt x="1423" y="258"/>
                    <a:pt x="1878" y="258"/>
                    <a:pt x="2332" y="187"/>
                  </a:cubicBezTo>
                  <a:cubicBezTo>
                    <a:pt x="2370" y="182"/>
                    <a:pt x="2409" y="171"/>
                    <a:pt x="2447" y="165"/>
                  </a:cubicBezTo>
                  <a:cubicBezTo>
                    <a:pt x="2535" y="138"/>
                    <a:pt x="2518" y="1"/>
                    <a:pt x="2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9"/>
            <p:cNvSpPr/>
            <p:nvPr/>
          </p:nvSpPr>
          <p:spPr>
            <a:xfrm>
              <a:off x="4916981" y="3509214"/>
              <a:ext cx="23896" cy="128561"/>
            </a:xfrm>
            <a:custGeom>
              <a:avLst/>
              <a:gdLst/>
              <a:ahLst/>
              <a:cxnLst/>
              <a:rect l="l" t="t" r="r" b="b"/>
              <a:pathLst>
                <a:path w="342" h="1840" extrusionOk="0">
                  <a:moveTo>
                    <a:pt x="219" y="1"/>
                  </a:moveTo>
                  <a:cubicBezTo>
                    <a:pt x="0" y="1"/>
                    <a:pt x="178" y="1624"/>
                    <a:pt x="178" y="1770"/>
                  </a:cubicBezTo>
                  <a:cubicBezTo>
                    <a:pt x="180" y="1817"/>
                    <a:pt x="216" y="1840"/>
                    <a:pt x="254" y="1840"/>
                  </a:cubicBezTo>
                  <a:cubicBezTo>
                    <a:pt x="297" y="1840"/>
                    <a:pt x="342" y="1810"/>
                    <a:pt x="342" y="1749"/>
                  </a:cubicBezTo>
                  <a:cubicBezTo>
                    <a:pt x="320" y="1541"/>
                    <a:pt x="315" y="1322"/>
                    <a:pt x="309" y="1103"/>
                  </a:cubicBezTo>
                  <a:cubicBezTo>
                    <a:pt x="287" y="747"/>
                    <a:pt x="282" y="391"/>
                    <a:pt x="282" y="35"/>
                  </a:cubicBezTo>
                  <a:cubicBezTo>
                    <a:pt x="258" y="12"/>
                    <a:pt x="237" y="1"/>
                    <a:pt x="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9"/>
            <p:cNvSpPr/>
            <p:nvPr/>
          </p:nvSpPr>
          <p:spPr>
            <a:xfrm>
              <a:off x="4972179" y="3557075"/>
              <a:ext cx="20961" cy="135198"/>
            </a:xfrm>
            <a:custGeom>
              <a:avLst/>
              <a:gdLst/>
              <a:ahLst/>
              <a:cxnLst/>
              <a:rect l="l" t="t" r="r" b="b"/>
              <a:pathLst>
                <a:path w="300" h="1935" extrusionOk="0">
                  <a:moveTo>
                    <a:pt x="181" y="1"/>
                  </a:moveTo>
                  <a:cubicBezTo>
                    <a:pt x="85" y="1"/>
                    <a:pt x="89" y="285"/>
                    <a:pt x="61" y="363"/>
                  </a:cubicBezTo>
                  <a:cubicBezTo>
                    <a:pt x="1" y="839"/>
                    <a:pt x="50" y="1321"/>
                    <a:pt x="23" y="1802"/>
                  </a:cubicBezTo>
                  <a:cubicBezTo>
                    <a:pt x="17" y="1857"/>
                    <a:pt x="28" y="1923"/>
                    <a:pt x="94" y="1934"/>
                  </a:cubicBezTo>
                  <a:cubicBezTo>
                    <a:pt x="96" y="1934"/>
                    <a:pt x="99" y="1934"/>
                    <a:pt x="101" y="1934"/>
                  </a:cubicBezTo>
                  <a:cubicBezTo>
                    <a:pt x="299" y="1934"/>
                    <a:pt x="193" y="661"/>
                    <a:pt x="236" y="445"/>
                  </a:cubicBezTo>
                  <a:cubicBezTo>
                    <a:pt x="236" y="308"/>
                    <a:pt x="274" y="166"/>
                    <a:pt x="247" y="34"/>
                  </a:cubicBezTo>
                  <a:cubicBezTo>
                    <a:pt x="221" y="11"/>
                    <a:pt x="199" y="1"/>
                    <a:pt x="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9"/>
            <p:cNvSpPr/>
            <p:nvPr/>
          </p:nvSpPr>
          <p:spPr>
            <a:xfrm>
              <a:off x="5013891" y="3644762"/>
              <a:ext cx="31022" cy="88106"/>
            </a:xfrm>
            <a:custGeom>
              <a:avLst/>
              <a:gdLst/>
              <a:ahLst/>
              <a:cxnLst/>
              <a:rect l="l" t="t" r="r" b="b"/>
              <a:pathLst>
                <a:path w="444" h="1261" extrusionOk="0">
                  <a:moveTo>
                    <a:pt x="329" y="0"/>
                  </a:moveTo>
                  <a:lnTo>
                    <a:pt x="329" y="0"/>
                  </a:lnTo>
                  <a:cubicBezTo>
                    <a:pt x="208" y="6"/>
                    <a:pt x="197" y="526"/>
                    <a:pt x="159" y="651"/>
                  </a:cubicBezTo>
                  <a:cubicBezTo>
                    <a:pt x="165" y="777"/>
                    <a:pt x="0" y="1232"/>
                    <a:pt x="170" y="1259"/>
                  </a:cubicBezTo>
                  <a:cubicBezTo>
                    <a:pt x="175" y="1260"/>
                    <a:pt x="179" y="1260"/>
                    <a:pt x="183" y="1260"/>
                  </a:cubicBezTo>
                  <a:cubicBezTo>
                    <a:pt x="342" y="1260"/>
                    <a:pt x="291" y="686"/>
                    <a:pt x="329" y="553"/>
                  </a:cubicBezTo>
                  <a:cubicBezTo>
                    <a:pt x="318" y="443"/>
                    <a:pt x="444" y="22"/>
                    <a:pt x="3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9"/>
            <p:cNvSpPr/>
            <p:nvPr/>
          </p:nvSpPr>
          <p:spPr>
            <a:xfrm>
              <a:off x="4843548" y="3740274"/>
              <a:ext cx="170483" cy="27319"/>
            </a:xfrm>
            <a:custGeom>
              <a:avLst/>
              <a:gdLst/>
              <a:ahLst/>
              <a:cxnLst/>
              <a:rect l="l" t="t" r="r" b="b"/>
              <a:pathLst>
                <a:path w="2440" h="391" extrusionOk="0">
                  <a:moveTo>
                    <a:pt x="2327" y="0"/>
                  </a:moveTo>
                  <a:cubicBezTo>
                    <a:pt x="2322" y="0"/>
                    <a:pt x="2317" y="1"/>
                    <a:pt x="2312" y="2"/>
                  </a:cubicBezTo>
                  <a:cubicBezTo>
                    <a:pt x="2022" y="56"/>
                    <a:pt x="1721" y="122"/>
                    <a:pt x="1426" y="166"/>
                  </a:cubicBezTo>
                  <a:cubicBezTo>
                    <a:pt x="1152" y="193"/>
                    <a:pt x="878" y="226"/>
                    <a:pt x="605" y="242"/>
                  </a:cubicBezTo>
                  <a:cubicBezTo>
                    <a:pt x="548" y="244"/>
                    <a:pt x="491" y="245"/>
                    <a:pt x="434" y="245"/>
                  </a:cubicBezTo>
                  <a:cubicBezTo>
                    <a:pt x="319" y="245"/>
                    <a:pt x="203" y="242"/>
                    <a:pt x="90" y="242"/>
                  </a:cubicBezTo>
                  <a:cubicBezTo>
                    <a:pt x="86" y="242"/>
                    <a:pt x="83" y="241"/>
                    <a:pt x="79" y="241"/>
                  </a:cubicBezTo>
                  <a:cubicBezTo>
                    <a:pt x="26" y="241"/>
                    <a:pt x="1" y="315"/>
                    <a:pt x="57" y="341"/>
                  </a:cubicBezTo>
                  <a:cubicBezTo>
                    <a:pt x="238" y="385"/>
                    <a:pt x="413" y="390"/>
                    <a:pt x="599" y="390"/>
                  </a:cubicBezTo>
                  <a:cubicBezTo>
                    <a:pt x="966" y="385"/>
                    <a:pt x="1333" y="357"/>
                    <a:pt x="1694" y="303"/>
                  </a:cubicBezTo>
                  <a:cubicBezTo>
                    <a:pt x="1913" y="253"/>
                    <a:pt x="2132" y="215"/>
                    <a:pt x="2351" y="166"/>
                  </a:cubicBezTo>
                  <a:cubicBezTo>
                    <a:pt x="2439" y="140"/>
                    <a:pt x="2414" y="0"/>
                    <a:pt x="2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9"/>
            <p:cNvSpPr/>
            <p:nvPr/>
          </p:nvSpPr>
          <p:spPr>
            <a:xfrm>
              <a:off x="4877365" y="3753549"/>
              <a:ext cx="161050" cy="36263"/>
            </a:xfrm>
            <a:custGeom>
              <a:avLst/>
              <a:gdLst/>
              <a:ahLst/>
              <a:cxnLst/>
              <a:rect l="l" t="t" r="r" b="b"/>
              <a:pathLst>
                <a:path w="2305" h="519" extrusionOk="0">
                  <a:moveTo>
                    <a:pt x="2176" y="1"/>
                  </a:moveTo>
                  <a:cubicBezTo>
                    <a:pt x="2027" y="1"/>
                    <a:pt x="1732" y="151"/>
                    <a:pt x="1631" y="151"/>
                  </a:cubicBezTo>
                  <a:cubicBezTo>
                    <a:pt x="1292" y="249"/>
                    <a:pt x="947" y="326"/>
                    <a:pt x="591" y="353"/>
                  </a:cubicBezTo>
                  <a:cubicBezTo>
                    <a:pt x="557" y="357"/>
                    <a:pt x="521" y="358"/>
                    <a:pt x="484" y="358"/>
                  </a:cubicBezTo>
                  <a:cubicBezTo>
                    <a:pt x="418" y="358"/>
                    <a:pt x="349" y="355"/>
                    <a:pt x="281" y="355"/>
                  </a:cubicBezTo>
                  <a:cubicBezTo>
                    <a:pt x="219" y="355"/>
                    <a:pt x="157" y="358"/>
                    <a:pt x="99" y="370"/>
                  </a:cubicBezTo>
                  <a:cubicBezTo>
                    <a:pt x="0" y="496"/>
                    <a:pt x="192" y="507"/>
                    <a:pt x="274" y="507"/>
                  </a:cubicBezTo>
                  <a:cubicBezTo>
                    <a:pt x="357" y="515"/>
                    <a:pt x="441" y="519"/>
                    <a:pt x="524" y="519"/>
                  </a:cubicBezTo>
                  <a:cubicBezTo>
                    <a:pt x="950" y="519"/>
                    <a:pt x="1374" y="419"/>
                    <a:pt x="1768" y="277"/>
                  </a:cubicBezTo>
                  <a:cubicBezTo>
                    <a:pt x="1872" y="206"/>
                    <a:pt x="2305" y="200"/>
                    <a:pt x="2261" y="52"/>
                  </a:cubicBezTo>
                  <a:cubicBezTo>
                    <a:pt x="2253" y="15"/>
                    <a:pt x="2221" y="1"/>
                    <a:pt x="2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9"/>
            <p:cNvSpPr/>
            <p:nvPr/>
          </p:nvSpPr>
          <p:spPr>
            <a:xfrm>
              <a:off x="4759913" y="3582927"/>
              <a:ext cx="132054" cy="27459"/>
            </a:xfrm>
            <a:custGeom>
              <a:avLst/>
              <a:gdLst/>
              <a:ahLst/>
              <a:cxnLst/>
              <a:rect l="l" t="t" r="r" b="b"/>
              <a:pathLst>
                <a:path w="1890" h="393" extrusionOk="0">
                  <a:moveTo>
                    <a:pt x="1690" y="0"/>
                  </a:moveTo>
                  <a:cubicBezTo>
                    <a:pt x="1465" y="0"/>
                    <a:pt x="1107" y="102"/>
                    <a:pt x="1003" y="102"/>
                  </a:cubicBezTo>
                  <a:cubicBezTo>
                    <a:pt x="691" y="157"/>
                    <a:pt x="395" y="206"/>
                    <a:pt x="88" y="267"/>
                  </a:cubicBezTo>
                  <a:cubicBezTo>
                    <a:pt x="17" y="267"/>
                    <a:pt x="1" y="392"/>
                    <a:pt x="83" y="392"/>
                  </a:cubicBezTo>
                  <a:cubicBezTo>
                    <a:pt x="625" y="371"/>
                    <a:pt x="1150" y="261"/>
                    <a:pt x="1692" y="201"/>
                  </a:cubicBezTo>
                  <a:cubicBezTo>
                    <a:pt x="1769" y="201"/>
                    <a:pt x="1889" y="195"/>
                    <a:pt x="1878" y="86"/>
                  </a:cubicBezTo>
                  <a:cubicBezTo>
                    <a:pt x="1870" y="22"/>
                    <a:pt x="1794" y="0"/>
                    <a:pt x="16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9"/>
            <p:cNvSpPr/>
            <p:nvPr/>
          </p:nvSpPr>
          <p:spPr>
            <a:xfrm>
              <a:off x="5292323" y="2828890"/>
              <a:ext cx="91809" cy="111722"/>
            </a:xfrm>
            <a:custGeom>
              <a:avLst/>
              <a:gdLst/>
              <a:ahLst/>
              <a:cxnLst/>
              <a:rect l="l" t="t" r="r" b="b"/>
              <a:pathLst>
                <a:path w="1314" h="1599" extrusionOk="0">
                  <a:moveTo>
                    <a:pt x="216" y="1"/>
                  </a:moveTo>
                  <a:cubicBezTo>
                    <a:pt x="210" y="1"/>
                    <a:pt x="204" y="1"/>
                    <a:pt x="197" y="2"/>
                  </a:cubicBezTo>
                  <a:cubicBezTo>
                    <a:pt x="0" y="51"/>
                    <a:pt x="137" y="297"/>
                    <a:pt x="164" y="434"/>
                  </a:cubicBezTo>
                  <a:cubicBezTo>
                    <a:pt x="290" y="916"/>
                    <a:pt x="619" y="1365"/>
                    <a:pt x="1057" y="1573"/>
                  </a:cubicBezTo>
                  <a:cubicBezTo>
                    <a:pt x="1090" y="1591"/>
                    <a:pt x="1120" y="1599"/>
                    <a:pt x="1146" y="1599"/>
                  </a:cubicBezTo>
                  <a:cubicBezTo>
                    <a:pt x="1287" y="1599"/>
                    <a:pt x="1313" y="1374"/>
                    <a:pt x="1133" y="1305"/>
                  </a:cubicBezTo>
                  <a:cubicBezTo>
                    <a:pt x="865" y="1119"/>
                    <a:pt x="657" y="850"/>
                    <a:pt x="504" y="560"/>
                  </a:cubicBezTo>
                  <a:cubicBezTo>
                    <a:pt x="449" y="451"/>
                    <a:pt x="400" y="330"/>
                    <a:pt x="361" y="210"/>
                  </a:cubicBezTo>
                  <a:cubicBezTo>
                    <a:pt x="341" y="127"/>
                    <a:pt x="320" y="1"/>
                    <a:pt x="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9"/>
            <p:cNvSpPr/>
            <p:nvPr/>
          </p:nvSpPr>
          <p:spPr>
            <a:xfrm>
              <a:off x="5453303" y="2954027"/>
              <a:ext cx="119408" cy="51774"/>
            </a:xfrm>
            <a:custGeom>
              <a:avLst/>
              <a:gdLst/>
              <a:ahLst/>
              <a:cxnLst/>
              <a:rect l="l" t="t" r="r" b="b"/>
              <a:pathLst>
                <a:path w="1709" h="741" extrusionOk="0">
                  <a:moveTo>
                    <a:pt x="1503" y="0"/>
                  </a:moveTo>
                  <a:cubicBezTo>
                    <a:pt x="1454" y="0"/>
                    <a:pt x="1404" y="29"/>
                    <a:pt x="1369" y="66"/>
                  </a:cubicBezTo>
                  <a:cubicBezTo>
                    <a:pt x="1216" y="170"/>
                    <a:pt x="1051" y="253"/>
                    <a:pt x="898" y="335"/>
                  </a:cubicBezTo>
                  <a:cubicBezTo>
                    <a:pt x="734" y="414"/>
                    <a:pt x="566" y="485"/>
                    <a:pt x="389" y="485"/>
                  </a:cubicBezTo>
                  <a:cubicBezTo>
                    <a:pt x="371" y="485"/>
                    <a:pt x="353" y="484"/>
                    <a:pt x="334" y="482"/>
                  </a:cubicBezTo>
                  <a:cubicBezTo>
                    <a:pt x="329" y="483"/>
                    <a:pt x="323" y="484"/>
                    <a:pt x="317" y="484"/>
                  </a:cubicBezTo>
                  <a:cubicBezTo>
                    <a:pt x="273" y="484"/>
                    <a:pt x="231" y="461"/>
                    <a:pt x="190" y="461"/>
                  </a:cubicBezTo>
                  <a:cubicBezTo>
                    <a:pt x="167" y="461"/>
                    <a:pt x="143" y="469"/>
                    <a:pt x="121" y="493"/>
                  </a:cubicBezTo>
                  <a:cubicBezTo>
                    <a:pt x="1" y="674"/>
                    <a:pt x="296" y="740"/>
                    <a:pt x="417" y="740"/>
                  </a:cubicBezTo>
                  <a:cubicBezTo>
                    <a:pt x="427" y="740"/>
                    <a:pt x="437" y="740"/>
                    <a:pt x="447" y="740"/>
                  </a:cubicBezTo>
                  <a:cubicBezTo>
                    <a:pt x="779" y="740"/>
                    <a:pt x="1071" y="570"/>
                    <a:pt x="1353" y="400"/>
                  </a:cubicBezTo>
                  <a:cubicBezTo>
                    <a:pt x="1462" y="329"/>
                    <a:pt x="1708" y="225"/>
                    <a:pt x="1599" y="56"/>
                  </a:cubicBezTo>
                  <a:cubicBezTo>
                    <a:pt x="1573" y="16"/>
                    <a:pt x="1539" y="0"/>
                    <a:pt x="1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9"/>
            <p:cNvSpPr/>
            <p:nvPr/>
          </p:nvSpPr>
          <p:spPr>
            <a:xfrm>
              <a:off x="5224479" y="2609638"/>
              <a:ext cx="180684" cy="113888"/>
            </a:xfrm>
            <a:custGeom>
              <a:avLst/>
              <a:gdLst/>
              <a:ahLst/>
              <a:cxnLst/>
              <a:rect l="l" t="t" r="r" b="b"/>
              <a:pathLst>
                <a:path w="2586" h="1630" extrusionOk="0">
                  <a:moveTo>
                    <a:pt x="1581" y="0"/>
                  </a:moveTo>
                  <a:cubicBezTo>
                    <a:pt x="787" y="0"/>
                    <a:pt x="0" y="1446"/>
                    <a:pt x="314" y="1629"/>
                  </a:cubicBezTo>
                  <a:cubicBezTo>
                    <a:pt x="315" y="1629"/>
                    <a:pt x="316" y="1629"/>
                    <a:pt x="317" y="1629"/>
                  </a:cubicBezTo>
                  <a:cubicBezTo>
                    <a:pt x="468" y="1629"/>
                    <a:pt x="479" y="1240"/>
                    <a:pt x="577" y="1115"/>
                  </a:cubicBezTo>
                  <a:cubicBezTo>
                    <a:pt x="803" y="742"/>
                    <a:pt x="1149" y="269"/>
                    <a:pt x="1606" y="269"/>
                  </a:cubicBezTo>
                  <a:cubicBezTo>
                    <a:pt x="1626" y="269"/>
                    <a:pt x="1646" y="270"/>
                    <a:pt x="1666" y="272"/>
                  </a:cubicBezTo>
                  <a:cubicBezTo>
                    <a:pt x="2000" y="420"/>
                    <a:pt x="2186" y="814"/>
                    <a:pt x="2285" y="1158"/>
                  </a:cubicBezTo>
                  <a:cubicBezTo>
                    <a:pt x="2285" y="1218"/>
                    <a:pt x="2325" y="1281"/>
                    <a:pt x="2385" y="1281"/>
                  </a:cubicBezTo>
                  <a:cubicBezTo>
                    <a:pt x="2391" y="1281"/>
                    <a:pt x="2398" y="1281"/>
                    <a:pt x="2405" y="1279"/>
                  </a:cubicBezTo>
                  <a:cubicBezTo>
                    <a:pt x="2586" y="1241"/>
                    <a:pt x="2460" y="885"/>
                    <a:pt x="2422" y="759"/>
                  </a:cubicBezTo>
                  <a:cubicBezTo>
                    <a:pt x="2179" y="205"/>
                    <a:pt x="1880" y="0"/>
                    <a:pt x="15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9"/>
            <p:cNvSpPr/>
            <p:nvPr/>
          </p:nvSpPr>
          <p:spPr>
            <a:xfrm>
              <a:off x="5390001" y="2632765"/>
              <a:ext cx="229383" cy="150640"/>
            </a:xfrm>
            <a:custGeom>
              <a:avLst/>
              <a:gdLst/>
              <a:ahLst/>
              <a:cxnLst/>
              <a:rect l="l" t="t" r="r" b="b"/>
              <a:pathLst>
                <a:path w="3283" h="2156" extrusionOk="0">
                  <a:moveTo>
                    <a:pt x="1547" y="0"/>
                  </a:moveTo>
                  <a:cubicBezTo>
                    <a:pt x="925" y="0"/>
                    <a:pt x="283" y="270"/>
                    <a:pt x="14" y="860"/>
                  </a:cubicBezTo>
                  <a:cubicBezTo>
                    <a:pt x="1" y="920"/>
                    <a:pt x="29" y="995"/>
                    <a:pt x="84" y="995"/>
                  </a:cubicBezTo>
                  <a:cubicBezTo>
                    <a:pt x="95" y="995"/>
                    <a:pt x="106" y="992"/>
                    <a:pt x="118" y="986"/>
                  </a:cubicBezTo>
                  <a:cubicBezTo>
                    <a:pt x="173" y="915"/>
                    <a:pt x="222" y="833"/>
                    <a:pt x="288" y="773"/>
                  </a:cubicBezTo>
                  <a:cubicBezTo>
                    <a:pt x="545" y="543"/>
                    <a:pt x="857" y="384"/>
                    <a:pt x="1191" y="335"/>
                  </a:cubicBezTo>
                  <a:cubicBezTo>
                    <a:pt x="1297" y="317"/>
                    <a:pt x="1399" y="309"/>
                    <a:pt x="1496" y="309"/>
                  </a:cubicBezTo>
                  <a:cubicBezTo>
                    <a:pt x="2419" y="309"/>
                    <a:pt x="2952" y="1079"/>
                    <a:pt x="3036" y="2059"/>
                  </a:cubicBezTo>
                  <a:cubicBezTo>
                    <a:pt x="3057" y="2128"/>
                    <a:pt x="3094" y="2156"/>
                    <a:pt x="3130" y="2156"/>
                  </a:cubicBezTo>
                  <a:cubicBezTo>
                    <a:pt x="3195" y="2156"/>
                    <a:pt x="3261" y="2066"/>
                    <a:pt x="3244" y="1961"/>
                  </a:cubicBezTo>
                  <a:cubicBezTo>
                    <a:pt x="3282" y="1627"/>
                    <a:pt x="3205" y="1287"/>
                    <a:pt x="3091" y="975"/>
                  </a:cubicBezTo>
                  <a:cubicBezTo>
                    <a:pt x="2883" y="609"/>
                    <a:pt x="2576" y="231"/>
                    <a:pt x="2165" y="94"/>
                  </a:cubicBezTo>
                  <a:cubicBezTo>
                    <a:pt x="1972" y="32"/>
                    <a:pt x="1760" y="0"/>
                    <a:pt x="1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9"/>
            <p:cNvSpPr/>
            <p:nvPr/>
          </p:nvSpPr>
          <p:spPr>
            <a:xfrm>
              <a:off x="5591716" y="2770478"/>
              <a:ext cx="152317" cy="218274"/>
            </a:xfrm>
            <a:custGeom>
              <a:avLst/>
              <a:gdLst/>
              <a:ahLst/>
              <a:cxnLst/>
              <a:rect l="l" t="t" r="r" b="b"/>
              <a:pathLst>
                <a:path w="2180" h="3124" extrusionOk="0">
                  <a:moveTo>
                    <a:pt x="559" y="0"/>
                  </a:moveTo>
                  <a:cubicBezTo>
                    <a:pt x="493" y="0"/>
                    <a:pt x="427" y="7"/>
                    <a:pt x="362" y="22"/>
                  </a:cubicBezTo>
                  <a:cubicBezTo>
                    <a:pt x="258" y="55"/>
                    <a:pt x="154" y="99"/>
                    <a:pt x="72" y="176"/>
                  </a:cubicBezTo>
                  <a:cubicBezTo>
                    <a:pt x="23" y="197"/>
                    <a:pt x="1" y="263"/>
                    <a:pt x="28" y="307"/>
                  </a:cubicBezTo>
                  <a:cubicBezTo>
                    <a:pt x="47" y="331"/>
                    <a:pt x="75" y="346"/>
                    <a:pt x="107" y="346"/>
                  </a:cubicBezTo>
                  <a:cubicBezTo>
                    <a:pt x="112" y="346"/>
                    <a:pt x="116" y="346"/>
                    <a:pt x="121" y="345"/>
                  </a:cubicBezTo>
                  <a:cubicBezTo>
                    <a:pt x="208" y="316"/>
                    <a:pt x="299" y="304"/>
                    <a:pt x="391" y="304"/>
                  </a:cubicBezTo>
                  <a:cubicBezTo>
                    <a:pt x="576" y="304"/>
                    <a:pt x="767" y="356"/>
                    <a:pt x="942" y="433"/>
                  </a:cubicBezTo>
                  <a:cubicBezTo>
                    <a:pt x="1150" y="542"/>
                    <a:pt x="1337" y="707"/>
                    <a:pt x="1490" y="898"/>
                  </a:cubicBezTo>
                  <a:cubicBezTo>
                    <a:pt x="1446" y="936"/>
                    <a:pt x="1462" y="991"/>
                    <a:pt x="1468" y="1029"/>
                  </a:cubicBezTo>
                  <a:cubicBezTo>
                    <a:pt x="1468" y="1057"/>
                    <a:pt x="1473" y="1090"/>
                    <a:pt x="1479" y="1117"/>
                  </a:cubicBezTo>
                  <a:cubicBezTo>
                    <a:pt x="1528" y="1347"/>
                    <a:pt x="1572" y="1571"/>
                    <a:pt x="1556" y="1796"/>
                  </a:cubicBezTo>
                  <a:cubicBezTo>
                    <a:pt x="1550" y="1987"/>
                    <a:pt x="1501" y="2179"/>
                    <a:pt x="1419" y="2360"/>
                  </a:cubicBezTo>
                  <a:cubicBezTo>
                    <a:pt x="1380" y="2453"/>
                    <a:pt x="1326" y="2546"/>
                    <a:pt x="1276" y="2633"/>
                  </a:cubicBezTo>
                  <a:cubicBezTo>
                    <a:pt x="1260" y="2661"/>
                    <a:pt x="1254" y="2693"/>
                    <a:pt x="1260" y="2721"/>
                  </a:cubicBezTo>
                  <a:cubicBezTo>
                    <a:pt x="1205" y="2808"/>
                    <a:pt x="1085" y="2891"/>
                    <a:pt x="1090" y="3016"/>
                  </a:cubicBezTo>
                  <a:cubicBezTo>
                    <a:pt x="1096" y="3066"/>
                    <a:pt x="1140" y="3104"/>
                    <a:pt x="1178" y="3120"/>
                  </a:cubicBezTo>
                  <a:cubicBezTo>
                    <a:pt x="1186" y="3122"/>
                    <a:pt x="1194" y="3123"/>
                    <a:pt x="1202" y="3123"/>
                  </a:cubicBezTo>
                  <a:cubicBezTo>
                    <a:pt x="1219" y="3123"/>
                    <a:pt x="1234" y="3117"/>
                    <a:pt x="1249" y="3099"/>
                  </a:cubicBezTo>
                  <a:cubicBezTo>
                    <a:pt x="1304" y="3071"/>
                    <a:pt x="1342" y="3027"/>
                    <a:pt x="1391" y="2989"/>
                  </a:cubicBezTo>
                  <a:cubicBezTo>
                    <a:pt x="1517" y="2880"/>
                    <a:pt x="1632" y="2748"/>
                    <a:pt x="1725" y="2606"/>
                  </a:cubicBezTo>
                  <a:cubicBezTo>
                    <a:pt x="1999" y="2217"/>
                    <a:pt x="2179" y="1708"/>
                    <a:pt x="2054" y="1232"/>
                  </a:cubicBezTo>
                  <a:cubicBezTo>
                    <a:pt x="1971" y="854"/>
                    <a:pt x="1714" y="548"/>
                    <a:pt x="1424" y="312"/>
                  </a:cubicBezTo>
                  <a:cubicBezTo>
                    <a:pt x="1276" y="197"/>
                    <a:pt x="1101" y="94"/>
                    <a:pt x="921" y="55"/>
                  </a:cubicBezTo>
                  <a:cubicBezTo>
                    <a:pt x="803" y="23"/>
                    <a:pt x="681" y="0"/>
                    <a:pt x="5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9"/>
            <p:cNvSpPr/>
            <p:nvPr/>
          </p:nvSpPr>
          <p:spPr>
            <a:xfrm>
              <a:off x="5592484" y="2698443"/>
              <a:ext cx="70359" cy="92508"/>
            </a:xfrm>
            <a:custGeom>
              <a:avLst/>
              <a:gdLst/>
              <a:ahLst/>
              <a:cxnLst/>
              <a:rect l="l" t="t" r="r" b="b"/>
              <a:pathLst>
                <a:path w="1007" h="1324" extrusionOk="0">
                  <a:moveTo>
                    <a:pt x="924" y="0"/>
                  </a:moveTo>
                  <a:cubicBezTo>
                    <a:pt x="908" y="0"/>
                    <a:pt x="893" y="7"/>
                    <a:pt x="882" y="24"/>
                  </a:cubicBezTo>
                  <a:cubicBezTo>
                    <a:pt x="630" y="353"/>
                    <a:pt x="411" y="709"/>
                    <a:pt x="176" y="1059"/>
                  </a:cubicBezTo>
                  <a:cubicBezTo>
                    <a:pt x="149" y="1130"/>
                    <a:pt x="1" y="1239"/>
                    <a:pt x="94" y="1316"/>
                  </a:cubicBezTo>
                  <a:cubicBezTo>
                    <a:pt x="100" y="1321"/>
                    <a:pt x="106" y="1323"/>
                    <a:pt x="114" y="1323"/>
                  </a:cubicBezTo>
                  <a:cubicBezTo>
                    <a:pt x="231" y="1323"/>
                    <a:pt x="538" y="730"/>
                    <a:pt x="630" y="637"/>
                  </a:cubicBezTo>
                  <a:cubicBezTo>
                    <a:pt x="751" y="457"/>
                    <a:pt x="860" y="282"/>
                    <a:pt x="975" y="90"/>
                  </a:cubicBezTo>
                  <a:cubicBezTo>
                    <a:pt x="1007" y="47"/>
                    <a:pt x="965" y="0"/>
                    <a:pt x="9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9"/>
            <p:cNvSpPr/>
            <p:nvPr/>
          </p:nvSpPr>
          <p:spPr>
            <a:xfrm>
              <a:off x="5669411" y="2739037"/>
              <a:ext cx="70778" cy="69660"/>
            </a:xfrm>
            <a:custGeom>
              <a:avLst/>
              <a:gdLst/>
              <a:ahLst/>
              <a:cxnLst/>
              <a:rect l="l" t="t" r="r" b="b"/>
              <a:pathLst>
                <a:path w="1013" h="997" extrusionOk="0">
                  <a:moveTo>
                    <a:pt x="920" y="1"/>
                  </a:moveTo>
                  <a:cubicBezTo>
                    <a:pt x="898" y="1"/>
                    <a:pt x="875" y="10"/>
                    <a:pt x="859" y="29"/>
                  </a:cubicBezTo>
                  <a:cubicBezTo>
                    <a:pt x="679" y="270"/>
                    <a:pt x="460" y="489"/>
                    <a:pt x="241" y="702"/>
                  </a:cubicBezTo>
                  <a:cubicBezTo>
                    <a:pt x="175" y="762"/>
                    <a:pt x="104" y="834"/>
                    <a:pt x="33" y="894"/>
                  </a:cubicBezTo>
                  <a:cubicBezTo>
                    <a:pt x="6" y="916"/>
                    <a:pt x="0" y="949"/>
                    <a:pt x="22" y="976"/>
                  </a:cubicBezTo>
                  <a:cubicBezTo>
                    <a:pt x="30" y="990"/>
                    <a:pt x="45" y="996"/>
                    <a:pt x="61" y="996"/>
                  </a:cubicBezTo>
                  <a:cubicBezTo>
                    <a:pt x="77" y="996"/>
                    <a:pt x="93" y="990"/>
                    <a:pt x="104" y="976"/>
                  </a:cubicBezTo>
                  <a:cubicBezTo>
                    <a:pt x="148" y="949"/>
                    <a:pt x="197" y="916"/>
                    <a:pt x="241" y="877"/>
                  </a:cubicBezTo>
                  <a:cubicBezTo>
                    <a:pt x="405" y="757"/>
                    <a:pt x="553" y="620"/>
                    <a:pt x="706" y="478"/>
                  </a:cubicBezTo>
                  <a:cubicBezTo>
                    <a:pt x="805" y="379"/>
                    <a:pt x="898" y="259"/>
                    <a:pt x="985" y="133"/>
                  </a:cubicBezTo>
                  <a:cubicBezTo>
                    <a:pt x="1013" y="95"/>
                    <a:pt x="1007" y="45"/>
                    <a:pt x="969" y="18"/>
                  </a:cubicBezTo>
                  <a:cubicBezTo>
                    <a:pt x="955" y="6"/>
                    <a:pt x="938" y="1"/>
                    <a:pt x="9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9"/>
            <p:cNvSpPr/>
            <p:nvPr/>
          </p:nvSpPr>
          <p:spPr>
            <a:xfrm>
              <a:off x="5713010" y="2860052"/>
              <a:ext cx="88805" cy="51145"/>
            </a:xfrm>
            <a:custGeom>
              <a:avLst/>
              <a:gdLst/>
              <a:ahLst/>
              <a:cxnLst/>
              <a:rect l="l" t="t" r="r" b="b"/>
              <a:pathLst>
                <a:path w="1271" h="732" extrusionOk="0">
                  <a:moveTo>
                    <a:pt x="1140" y="0"/>
                  </a:moveTo>
                  <a:cubicBezTo>
                    <a:pt x="1128" y="0"/>
                    <a:pt x="1116" y="3"/>
                    <a:pt x="1106" y="10"/>
                  </a:cubicBezTo>
                  <a:cubicBezTo>
                    <a:pt x="783" y="202"/>
                    <a:pt x="465" y="399"/>
                    <a:pt x="137" y="569"/>
                  </a:cubicBezTo>
                  <a:cubicBezTo>
                    <a:pt x="88" y="607"/>
                    <a:pt x="0" y="596"/>
                    <a:pt x="0" y="673"/>
                  </a:cubicBezTo>
                  <a:cubicBezTo>
                    <a:pt x="5" y="714"/>
                    <a:pt x="33" y="731"/>
                    <a:pt x="74" y="731"/>
                  </a:cubicBezTo>
                  <a:cubicBezTo>
                    <a:pt x="250" y="731"/>
                    <a:pt x="684" y="422"/>
                    <a:pt x="777" y="382"/>
                  </a:cubicBezTo>
                  <a:cubicBezTo>
                    <a:pt x="859" y="306"/>
                    <a:pt x="1270" y="169"/>
                    <a:pt x="1204" y="38"/>
                  </a:cubicBezTo>
                  <a:cubicBezTo>
                    <a:pt x="1193" y="15"/>
                    <a:pt x="1166" y="0"/>
                    <a:pt x="1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9"/>
            <p:cNvSpPr/>
            <p:nvPr/>
          </p:nvSpPr>
          <p:spPr>
            <a:xfrm>
              <a:off x="5700014" y="2934254"/>
              <a:ext cx="74971" cy="24944"/>
            </a:xfrm>
            <a:custGeom>
              <a:avLst/>
              <a:gdLst/>
              <a:ahLst/>
              <a:cxnLst/>
              <a:rect l="l" t="t" r="r" b="b"/>
              <a:pathLst>
                <a:path w="1073" h="357" extrusionOk="0">
                  <a:moveTo>
                    <a:pt x="922" y="0"/>
                  </a:moveTo>
                  <a:cubicBezTo>
                    <a:pt x="806" y="0"/>
                    <a:pt x="638" y="92"/>
                    <a:pt x="547" y="92"/>
                  </a:cubicBezTo>
                  <a:cubicBezTo>
                    <a:pt x="394" y="136"/>
                    <a:pt x="241" y="163"/>
                    <a:pt x="88" y="207"/>
                  </a:cubicBezTo>
                  <a:cubicBezTo>
                    <a:pt x="1" y="258"/>
                    <a:pt x="71" y="357"/>
                    <a:pt x="147" y="357"/>
                  </a:cubicBezTo>
                  <a:cubicBezTo>
                    <a:pt x="153" y="357"/>
                    <a:pt x="159" y="356"/>
                    <a:pt x="164" y="355"/>
                  </a:cubicBezTo>
                  <a:cubicBezTo>
                    <a:pt x="279" y="355"/>
                    <a:pt x="389" y="322"/>
                    <a:pt x="504" y="300"/>
                  </a:cubicBezTo>
                  <a:cubicBezTo>
                    <a:pt x="613" y="256"/>
                    <a:pt x="1073" y="262"/>
                    <a:pt x="1035" y="70"/>
                  </a:cubicBezTo>
                  <a:cubicBezTo>
                    <a:pt x="1014" y="18"/>
                    <a:pt x="973" y="0"/>
                    <a:pt x="9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9"/>
            <p:cNvSpPr/>
            <p:nvPr/>
          </p:nvSpPr>
          <p:spPr>
            <a:xfrm>
              <a:off x="5518352" y="2579244"/>
              <a:ext cx="47442" cy="62813"/>
            </a:xfrm>
            <a:custGeom>
              <a:avLst/>
              <a:gdLst/>
              <a:ahLst/>
              <a:cxnLst/>
              <a:rect l="l" t="t" r="r" b="b"/>
              <a:pathLst>
                <a:path w="679" h="899" extrusionOk="0">
                  <a:moveTo>
                    <a:pt x="489" y="0"/>
                  </a:moveTo>
                  <a:cubicBezTo>
                    <a:pt x="345" y="0"/>
                    <a:pt x="302" y="294"/>
                    <a:pt x="230" y="400"/>
                  </a:cubicBezTo>
                  <a:cubicBezTo>
                    <a:pt x="203" y="537"/>
                    <a:pt x="0" y="794"/>
                    <a:pt x="170" y="893"/>
                  </a:cubicBezTo>
                  <a:cubicBezTo>
                    <a:pt x="184" y="897"/>
                    <a:pt x="196" y="898"/>
                    <a:pt x="208" y="898"/>
                  </a:cubicBezTo>
                  <a:cubicBezTo>
                    <a:pt x="356" y="898"/>
                    <a:pt x="362" y="633"/>
                    <a:pt x="432" y="532"/>
                  </a:cubicBezTo>
                  <a:cubicBezTo>
                    <a:pt x="449" y="395"/>
                    <a:pt x="679" y="110"/>
                    <a:pt x="553" y="17"/>
                  </a:cubicBezTo>
                  <a:cubicBezTo>
                    <a:pt x="530" y="5"/>
                    <a:pt x="509" y="0"/>
                    <a:pt x="4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9"/>
            <p:cNvSpPr/>
            <p:nvPr/>
          </p:nvSpPr>
          <p:spPr>
            <a:xfrm>
              <a:off x="5374490" y="2566528"/>
              <a:ext cx="40664" cy="130377"/>
            </a:xfrm>
            <a:custGeom>
              <a:avLst/>
              <a:gdLst/>
              <a:ahLst/>
              <a:cxnLst/>
              <a:rect l="l" t="t" r="r" b="b"/>
              <a:pathLst>
                <a:path w="582" h="1866" extrusionOk="0">
                  <a:moveTo>
                    <a:pt x="422" y="0"/>
                  </a:moveTo>
                  <a:cubicBezTo>
                    <a:pt x="280" y="0"/>
                    <a:pt x="278" y="406"/>
                    <a:pt x="225" y="517"/>
                  </a:cubicBezTo>
                  <a:cubicBezTo>
                    <a:pt x="149" y="823"/>
                    <a:pt x="110" y="1141"/>
                    <a:pt x="72" y="1453"/>
                  </a:cubicBezTo>
                  <a:cubicBezTo>
                    <a:pt x="72" y="1578"/>
                    <a:pt x="1" y="1726"/>
                    <a:pt x="67" y="1836"/>
                  </a:cubicBezTo>
                  <a:cubicBezTo>
                    <a:pt x="95" y="1857"/>
                    <a:pt x="120" y="1866"/>
                    <a:pt x="140" y="1866"/>
                  </a:cubicBezTo>
                  <a:cubicBezTo>
                    <a:pt x="219" y="1866"/>
                    <a:pt x="239" y="1727"/>
                    <a:pt x="247" y="1644"/>
                  </a:cubicBezTo>
                  <a:cubicBezTo>
                    <a:pt x="275" y="1431"/>
                    <a:pt x="302" y="1223"/>
                    <a:pt x="335" y="1009"/>
                  </a:cubicBezTo>
                  <a:cubicBezTo>
                    <a:pt x="368" y="801"/>
                    <a:pt x="401" y="599"/>
                    <a:pt x="439" y="402"/>
                  </a:cubicBezTo>
                  <a:cubicBezTo>
                    <a:pt x="428" y="281"/>
                    <a:pt x="581" y="62"/>
                    <a:pt x="439" y="2"/>
                  </a:cubicBezTo>
                  <a:cubicBezTo>
                    <a:pt x="433" y="1"/>
                    <a:pt x="428" y="0"/>
                    <a:pt x="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9"/>
            <p:cNvSpPr/>
            <p:nvPr/>
          </p:nvSpPr>
          <p:spPr>
            <a:xfrm>
              <a:off x="5418857" y="2581201"/>
              <a:ext cx="35284" cy="96770"/>
            </a:xfrm>
            <a:custGeom>
              <a:avLst/>
              <a:gdLst/>
              <a:ahLst/>
              <a:cxnLst/>
              <a:rect l="l" t="t" r="r" b="b"/>
              <a:pathLst>
                <a:path w="505" h="1385" extrusionOk="0">
                  <a:moveTo>
                    <a:pt x="330" y="1"/>
                  </a:moveTo>
                  <a:cubicBezTo>
                    <a:pt x="293" y="1"/>
                    <a:pt x="257" y="26"/>
                    <a:pt x="253" y="66"/>
                  </a:cubicBezTo>
                  <a:cubicBezTo>
                    <a:pt x="176" y="498"/>
                    <a:pt x="28" y="931"/>
                    <a:pt x="1" y="1357"/>
                  </a:cubicBezTo>
                  <a:cubicBezTo>
                    <a:pt x="17" y="1376"/>
                    <a:pt x="32" y="1385"/>
                    <a:pt x="47" y="1385"/>
                  </a:cubicBezTo>
                  <a:cubicBezTo>
                    <a:pt x="181" y="1385"/>
                    <a:pt x="273" y="702"/>
                    <a:pt x="307" y="613"/>
                  </a:cubicBezTo>
                  <a:cubicBezTo>
                    <a:pt x="307" y="482"/>
                    <a:pt x="504" y="38"/>
                    <a:pt x="357" y="5"/>
                  </a:cubicBezTo>
                  <a:cubicBezTo>
                    <a:pt x="348" y="2"/>
                    <a:pt x="339" y="1"/>
                    <a:pt x="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9"/>
            <p:cNvSpPr/>
            <p:nvPr/>
          </p:nvSpPr>
          <p:spPr>
            <a:xfrm>
              <a:off x="5265912" y="2580013"/>
              <a:ext cx="23267" cy="87827"/>
            </a:xfrm>
            <a:custGeom>
              <a:avLst/>
              <a:gdLst/>
              <a:ahLst/>
              <a:cxnLst/>
              <a:rect l="l" t="t" r="r" b="b"/>
              <a:pathLst>
                <a:path w="333" h="1257" extrusionOk="0">
                  <a:moveTo>
                    <a:pt x="148" y="0"/>
                  </a:moveTo>
                  <a:cubicBezTo>
                    <a:pt x="147" y="0"/>
                    <a:pt x="145" y="0"/>
                    <a:pt x="143" y="1"/>
                  </a:cubicBezTo>
                  <a:cubicBezTo>
                    <a:pt x="83" y="1"/>
                    <a:pt x="33" y="50"/>
                    <a:pt x="33" y="110"/>
                  </a:cubicBezTo>
                  <a:cubicBezTo>
                    <a:pt x="33" y="389"/>
                    <a:pt x="28" y="679"/>
                    <a:pt x="28" y="958"/>
                  </a:cubicBezTo>
                  <a:cubicBezTo>
                    <a:pt x="33" y="1046"/>
                    <a:pt x="0" y="1166"/>
                    <a:pt x="55" y="1238"/>
                  </a:cubicBezTo>
                  <a:cubicBezTo>
                    <a:pt x="72" y="1251"/>
                    <a:pt x="87" y="1256"/>
                    <a:pt x="100" y="1256"/>
                  </a:cubicBezTo>
                  <a:cubicBezTo>
                    <a:pt x="224" y="1256"/>
                    <a:pt x="222" y="764"/>
                    <a:pt x="247" y="685"/>
                  </a:cubicBezTo>
                  <a:cubicBezTo>
                    <a:pt x="231" y="544"/>
                    <a:pt x="332" y="0"/>
                    <a:pt x="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9"/>
            <p:cNvSpPr/>
            <p:nvPr/>
          </p:nvSpPr>
          <p:spPr>
            <a:xfrm>
              <a:off x="4994747" y="2947180"/>
              <a:ext cx="386730" cy="1569979"/>
            </a:xfrm>
            <a:custGeom>
              <a:avLst/>
              <a:gdLst/>
              <a:ahLst/>
              <a:cxnLst/>
              <a:rect l="l" t="t" r="r" b="b"/>
              <a:pathLst>
                <a:path w="5535" h="22470" extrusionOk="0">
                  <a:moveTo>
                    <a:pt x="5425" y="0"/>
                  </a:moveTo>
                  <a:cubicBezTo>
                    <a:pt x="5409" y="33"/>
                    <a:pt x="5392" y="71"/>
                    <a:pt x="5370" y="104"/>
                  </a:cubicBezTo>
                  <a:cubicBezTo>
                    <a:pt x="5162" y="542"/>
                    <a:pt x="4932" y="964"/>
                    <a:pt x="4730" y="1412"/>
                  </a:cubicBezTo>
                  <a:cubicBezTo>
                    <a:pt x="4434" y="2053"/>
                    <a:pt x="4161" y="2704"/>
                    <a:pt x="3876" y="3345"/>
                  </a:cubicBezTo>
                  <a:cubicBezTo>
                    <a:pt x="3553" y="4100"/>
                    <a:pt x="3225" y="4844"/>
                    <a:pt x="2929" y="5611"/>
                  </a:cubicBezTo>
                  <a:cubicBezTo>
                    <a:pt x="2633" y="6366"/>
                    <a:pt x="2387" y="7132"/>
                    <a:pt x="2152" y="7899"/>
                  </a:cubicBezTo>
                  <a:cubicBezTo>
                    <a:pt x="1840" y="8884"/>
                    <a:pt x="1528" y="9869"/>
                    <a:pt x="1265" y="10871"/>
                  </a:cubicBezTo>
                  <a:cubicBezTo>
                    <a:pt x="975" y="11976"/>
                    <a:pt x="734" y="13088"/>
                    <a:pt x="526" y="14210"/>
                  </a:cubicBezTo>
                  <a:cubicBezTo>
                    <a:pt x="400" y="14905"/>
                    <a:pt x="280" y="15600"/>
                    <a:pt x="192" y="16301"/>
                  </a:cubicBezTo>
                  <a:cubicBezTo>
                    <a:pt x="110" y="17105"/>
                    <a:pt x="61" y="17921"/>
                    <a:pt x="34" y="18736"/>
                  </a:cubicBezTo>
                  <a:cubicBezTo>
                    <a:pt x="17" y="19191"/>
                    <a:pt x="23" y="19645"/>
                    <a:pt x="17" y="20105"/>
                  </a:cubicBezTo>
                  <a:cubicBezTo>
                    <a:pt x="1" y="20888"/>
                    <a:pt x="17" y="21692"/>
                    <a:pt x="159" y="22464"/>
                  </a:cubicBezTo>
                  <a:cubicBezTo>
                    <a:pt x="192" y="22469"/>
                    <a:pt x="236" y="22469"/>
                    <a:pt x="269" y="22469"/>
                  </a:cubicBezTo>
                  <a:cubicBezTo>
                    <a:pt x="198" y="22092"/>
                    <a:pt x="165" y="21703"/>
                    <a:pt x="138" y="21325"/>
                  </a:cubicBezTo>
                  <a:cubicBezTo>
                    <a:pt x="77" y="20335"/>
                    <a:pt x="110" y="19338"/>
                    <a:pt x="159" y="18342"/>
                  </a:cubicBezTo>
                  <a:cubicBezTo>
                    <a:pt x="187" y="17784"/>
                    <a:pt x="214" y="17231"/>
                    <a:pt x="263" y="16667"/>
                  </a:cubicBezTo>
                  <a:cubicBezTo>
                    <a:pt x="318" y="16125"/>
                    <a:pt x="400" y="15595"/>
                    <a:pt x="482" y="15058"/>
                  </a:cubicBezTo>
                  <a:cubicBezTo>
                    <a:pt x="652" y="13903"/>
                    <a:pt x="920" y="12759"/>
                    <a:pt x="1183" y="11626"/>
                  </a:cubicBezTo>
                  <a:cubicBezTo>
                    <a:pt x="1424" y="10668"/>
                    <a:pt x="1698" y="9716"/>
                    <a:pt x="1971" y="8774"/>
                  </a:cubicBezTo>
                  <a:cubicBezTo>
                    <a:pt x="2360" y="7526"/>
                    <a:pt x="2770" y="6284"/>
                    <a:pt x="3252" y="5069"/>
                  </a:cubicBezTo>
                  <a:cubicBezTo>
                    <a:pt x="3531" y="4346"/>
                    <a:pt x="3881" y="3657"/>
                    <a:pt x="4183" y="2945"/>
                  </a:cubicBezTo>
                  <a:cubicBezTo>
                    <a:pt x="4599" y="1965"/>
                    <a:pt x="5031" y="991"/>
                    <a:pt x="5524" y="55"/>
                  </a:cubicBezTo>
                  <a:cubicBezTo>
                    <a:pt x="5529" y="50"/>
                    <a:pt x="5529" y="44"/>
                    <a:pt x="5535" y="33"/>
                  </a:cubicBezTo>
                  <a:cubicBezTo>
                    <a:pt x="5502" y="22"/>
                    <a:pt x="5474" y="17"/>
                    <a:pt x="5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9"/>
            <p:cNvSpPr/>
            <p:nvPr/>
          </p:nvSpPr>
          <p:spPr>
            <a:xfrm>
              <a:off x="5033385" y="2962831"/>
              <a:ext cx="395115" cy="1556215"/>
            </a:xfrm>
            <a:custGeom>
              <a:avLst/>
              <a:gdLst/>
              <a:ahLst/>
              <a:cxnLst/>
              <a:rect l="l" t="t" r="r" b="b"/>
              <a:pathLst>
                <a:path w="5655" h="22273" extrusionOk="0">
                  <a:moveTo>
                    <a:pt x="5633" y="1"/>
                  </a:moveTo>
                  <a:cubicBezTo>
                    <a:pt x="5009" y="1167"/>
                    <a:pt x="4396" y="2343"/>
                    <a:pt x="3816" y="3531"/>
                  </a:cubicBezTo>
                  <a:cubicBezTo>
                    <a:pt x="3580" y="4007"/>
                    <a:pt x="3383" y="4489"/>
                    <a:pt x="3192" y="4976"/>
                  </a:cubicBezTo>
                  <a:cubicBezTo>
                    <a:pt x="2869" y="5792"/>
                    <a:pt x="2535" y="6596"/>
                    <a:pt x="2272" y="7439"/>
                  </a:cubicBezTo>
                  <a:cubicBezTo>
                    <a:pt x="2108" y="7954"/>
                    <a:pt x="1966" y="8474"/>
                    <a:pt x="1829" y="8994"/>
                  </a:cubicBezTo>
                  <a:cubicBezTo>
                    <a:pt x="1561" y="10028"/>
                    <a:pt x="1270" y="11052"/>
                    <a:pt x="1024" y="12092"/>
                  </a:cubicBezTo>
                  <a:cubicBezTo>
                    <a:pt x="575" y="13926"/>
                    <a:pt x="181" y="15787"/>
                    <a:pt x="55" y="17675"/>
                  </a:cubicBezTo>
                  <a:cubicBezTo>
                    <a:pt x="1" y="18523"/>
                    <a:pt x="1" y="19377"/>
                    <a:pt x="55" y="20226"/>
                  </a:cubicBezTo>
                  <a:cubicBezTo>
                    <a:pt x="94" y="20910"/>
                    <a:pt x="148" y="21594"/>
                    <a:pt x="263" y="22267"/>
                  </a:cubicBezTo>
                  <a:cubicBezTo>
                    <a:pt x="296" y="22273"/>
                    <a:pt x="340" y="22273"/>
                    <a:pt x="373" y="22273"/>
                  </a:cubicBezTo>
                  <a:cubicBezTo>
                    <a:pt x="285" y="21797"/>
                    <a:pt x="236" y="21293"/>
                    <a:pt x="187" y="20811"/>
                  </a:cubicBezTo>
                  <a:cubicBezTo>
                    <a:pt x="110" y="19968"/>
                    <a:pt x="105" y="19120"/>
                    <a:pt x="137" y="18272"/>
                  </a:cubicBezTo>
                  <a:cubicBezTo>
                    <a:pt x="154" y="17533"/>
                    <a:pt x="230" y="16799"/>
                    <a:pt x="340" y="16066"/>
                  </a:cubicBezTo>
                  <a:cubicBezTo>
                    <a:pt x="449" y="15234"/>
                    <a:pt x="586" y="14407"/>
                    <a:pt x="783" y="13592"/>
                  </a:cubicBezTo>
                  <a:cubicBezTo>
                    <a:pt x="980" y="12716"/>
                    <a:pt x="1177" y="11840"/>
                    <a:pt x="1418" y="10970"/>
                  </a:cubicBezTo>
                  <a:cubicBezTo>
                    <a:pt x="1626" y="10225"/>
                    <a:pt x="1790" y="9470"/>
                    <a:pt x="1998" y="8731"/>
                  </a:cubicBezTo>
                  <a:cubicBezTo>
                    <a:pt x="2398" y="7357"/>
                    <a:pt x="2858" y="6005"/>
                    <a:pt x="3422" y="4697"/>
                  </a:cubicBezTo>
                  <a:cubicBezTo>
                    <a:pt x="3788" y="3832"/>
                    <a:pt x="4188" y="3006"/>
                    <a:pt x="4620" y="2185"/>
                  </a:cubicBezTo>
                  <a:cubicBezTo>
                    <a:pt x="4883" y="1665"/>
                    <a:pt x="5135" y="1139"/>
                    <a:pt x="5414" y="630"/>
                  </a:cubicBezTo>
                  <a:cubicBezTo>
                    <a:pt x="5491" y="482"/>
                    <a:pt x="5573" y="340"/>
                    <a:pt x="5655" y="187"/>
                  </a:cubicBezTo>
                  <a:lnTo>
                    <a:pt x="5633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9"/>
            <p:cNvSpPr/>
            <p:nvPr/>
          </p:nvSpPr>
          <p:spPr>
            <a:xfrm>
              <a:off x="5239920" y="2627734"/>
              <a:ext cx="470085" cy="421316"/>
            </a:xfrm>
            <a:custGeom>
              <a:avLst/>
              <a:gdLst/>
              <a:ahLst/>
              <a:cxnLst/>
              <a:rect l="l" t="t" r="r" b="b"/>
              <a:pathLst>
                <a:path w="6728" h="6030" extrusionOk="0">
                  <a:moveTo>
                    <a:pt x="2102" y="1376"/>
                  </a:moveTo>
                  <a:lnTo>
                    <a:pt x="2102" y="1376"/>
                  </a:lnTo>
                  <a:cubicBezTo>
                    <a:pt x="2119" y="1589"/>
                    <a:pt x="2097" y="1808"/>
                    <a:pt x="2047" y="2022"/>
                  </a:cubicBezTo>
                  <a:cubicBezTo>
                    <a:pt x="2020" y="2104"/>
                    <a:pt x="2015" y="2202"/>
                    <a:pt x="1938" y="2246"/>
                  </a:cubicBezTo>
                  <a:lnTo>
                    <a:pt x="1932" y="2240"/>
                  </a:lnTo>
                  <a:cubicBezTo>
                    <a:pt x="1889" y="2158"/>
                    <a:pt x="1889" y="2043"/>
                    <a:pt x="1900" y="1945"/>
                  </a:cubicBezTo>
                  <a:cubicBezTo>
                    <a:pt x="1905" y="1726"/>
                    <a:pt x="1982" y="1551"/>
                    <a:pt x="2102" y="1376"/>
                  </a:cubicBezTo>
                  <a:close/>
                  <a:moveTo>
                    <a:pt x="4948" y="2574"/>
                  </a:moveTo>
                  <a:lnTo>
                    <a:pt x="4948" y="2574"/>
                  </a:lnTo>
                  <a:cubicBezTo>
                    <a:pt x="4855" y="2848"/>
                    <a:pt x="4500" y="3445"/>
                    <a:pt x="4215" y="3505"/>
                  </a:cubicBezTo>
                  <a:cubicBezTo>
                    <a:pt x="4204" y="3505"/>
                    <a:pt x="4182" y="3505"/>
                    <a:pt x="4160" y="3499"/>
                  </a:cubicBezTo>
                  <a:cubicBezTo>
                    <a:pt x="4089" y="3445"/>
                    <a:pt x="4155" y="3291"/>
                    <a:pt x="4182" y="3226"/>
                  </a:cubicBezTo>
                  <a:cubicBezTo>
                    <a:pt x="4341" y="2908"/>
                    <a:pt x="4647" y="2711"/>
                    <a:pt x="4948" y="2574"/>
                  </a:cubicBezTo>
                  <a:close/>
                  <a:moveTo>
                    <a:pt x="1385" y="1"/>
                  </a:moveTo>
                  <a:cubicBezTo>
                    <a:pt x="1365" y="1"/>
                    <a:pt x="1345" y="3"/>
                    <a:pt x="1325" y="7"/>
                  </a:cubicBezTo>
                  <a:cubicBezTo>
                    <a:pt x="1188" y="35"/>
                    <a:pt x="1051" y="100"/>
                    <a:pt x="931" y="188"/>
                  </a:cubicBezTo>
                  <a:cubicBezTo>
                    <a:pt x="668" y="418"/>
                    <a:pt x="427" y="708"/>
                    <a:pt x="274" y="1036"/>
                  </a:cubicBezTo>
                  <a:cubicBezTo>
                    <a:pt x="137" y="1321"/>
                    <a:pt x="77" y="1644"/>
                    <a:pt x="44" y="1967"/>
                  </a:cubicBezTo>
                  <a:cubicBezTo>
                    <a:pt x="0" y="2388"/>
                    <a:pt x="93" y="2821"/>
                    <a:pt x="274" y="3204"/>
                  </a:cubicBezTo>
                  <a:cubicBezTo>
                    <a:pt x="356" y="3363"/>
                    <a:pt x="466" y="3510"/>
                    <a:pt x="575" y="3658"/>
                  </a:cubicBezTo>
                  <a:cubicBezTo>
                    <a:pt x="816" y="3976"/>
                    <a:pt x="1106" y="4255"/>
                    <a:pt x="1445" y="4446"/>
                  </a:cubicBezTo>
                  <a:cubicBezTo>
                    <a:pt x="1582" y="4528"/>
                    <a:pt x="1719" y="4600"/>
                    <a:pt x="1872" y="4654"/>
                  </a:cubicBezTo>
                  <a:cubicBezTo>
                    <a:pt x="1905" y="4660"/>
                    <a:pt x="1943" y="4676"/>
                    <a:pt x="1982" y="4687"/>
                  </a:cubicBezTo>
                  <a:cubicBezTo>
                    <a:pt x="1993" y="4654"/>
                    <a:pt x="2009" y="4627"/>
                    <a:pt x="2020" y="4600"/>
                  </a:cubicBezTo>
                  <a:cubicBezTo>
                    <a:pt x="2026" y="4594"/>
                    <a:pt x="2026" y="4583"/>
                    <a:pt x="2036" y="4578"/>
                  </a:cubicBezTo>
                  <a:cubicBezTo>
                    <a:pt x="1878" y="4545"/>
                    <a:pt x="1719" y="4479"/>
                    <a:pt x="1577" y="4403"/>
                  </a:cubicBezTo>
                  <a:cubicBezTo>
                    <a:pt x="1215" y="4211"/>
                    <a:pt x="898" y="3943"/>
                    <a:pt x="652" y="3609"/>
                  </a:cubicBezTo>
                  <a:cubicBezTo>
                    <a:pt x="542" y="3456"/>
                    <a:pt x="427" y="3302"/>
                    <a:pt x="351" y="3127"/>
                  </a:cubicBezTo>
                  <a:cubicBezTo>
                    <a:pt x="203" y="2788"/>
                    <a:pt x="121" y="2405"/>
                    <a:pt x="148" y="2022"/>
                  </a:cubicBezTo>
                  <a:cubicBezTo>
                    <a:pt x="175" y="1759"/>
                    <a:pt x="208" y="1485"/>
                    <a:pt x="312" y="1239"/>
                  </a:cubicBezTo>
                  <a:cubicBezTo>
                    <a:pt x="411" y="965"/>
                    <a:pt x="586" y="719"/>
                    <a:pt x="778" y="511"/>
                  </a:cubicBezTo>
                  <a:cubicBezTo>
                    <a:pt x="876" y="401"/>
                    <a:pt x="980" y="286"/>
                    <a:pt x="1111" y="215"/>
                  </a:cubicBezTo>
                  <a:cubicBezTo>
                    <a:pt x="1204" y="166"/>
                    <a:pt x="1308" y="117"/>
                    <a:pt x="1418" y="117"/>
                  </a:cubicBezTo>
                  <a:cubicBezTo>
                    <a:pt x="1560" y="133"/>
                    <a:pt x="1681" y="237"/>
                    <a:pt x="1768" y="341"/>
                  </a:cubicBezTo>
                  <a:cubicBezTo>
                    <a:pt x="1982" y="598"/>
                    <a:pt x="2047" y="883"/>
                    <a:pt x="2091" y="1206"/>
                  </a:cubicBezTo>
                  <a:cubicBezTo>
                    <a:pt x="1883" y="1480"/>
                    <a:pt x="1774" y="1781"/>
                    <a:pt x="1801" y="2131"/>
                  </a:cubicBezTo>
                  <a:cubicBezTo>
                    <a:pt x="1805" y="2261"/>
                    <a:pt x="1862" y="2360"/>
                    <a:pt x="1940" y="2360"/>
                  </a:cubicBezTo>
                  <a:cubicBezTo>
                    <a:pt x="1982" y="2360"/>
                    <a:pt x="2031" y="2329"/>
                    <a:pt x="2080" y="2257"/>
                  </a:cubicBezTo>
                  <a:cubicBezTo>
                    <a:pt x="2212" y="1967"/>
                    <a:pt x="2228" y="1556"/>
                    <a:pt x="2201" y="1239"/>
                  </a:cubicBezTo>
                  <a:cubicBezTo>
                    <a:pt x="2436" y="938"/>
                    <a:pt x="2759" y="708"/>
                    <a:pt x="3115" y="577"/>
                  </a:cubicBezTo>
                  <a:cubicBezTo>
                    <a:pt x="3298" y="506"/>
                    <a:pt x="3490" y="464"/>
                    <a:pt x="3679" y="464"/>
                  </a:cubicBezTo>
                  <a:cubicBezTo>
                    <a:pt x="3710" y="464"/>
                    <a:pt x="3741" y="465"/>
                    <a:pt x="3772" y="467"/>
                  </a:cubicBezTo>
                  <a:cubicBezTo>
                    <a:pt x="4188" y="505"/>
                    <a:pt x="4615" y="724"/>
                    <a:pt x="4844" y="1102"/>
                  </a:cubicBezTo>
                  <a:cubicBezTo>
                    <a:pt x="4965" y="1299"/>
                    <a:pt x="5036" y="1529"/>
                    <a:pt x="5058" y="1759"/>
                  </a:cubicBezTo>
                  <a:cubicBezTo>
                    <a:pt x="5080" y="1983"/>
                    <a:pt x="5063" y="2213"/>
                    <a:pt x="4998" y="2432"/>
                  </a:cubicBezTo>
                  <a:cubicBezTo>
                    <a:pt x="4636" y="2569"/>
                    <a:pt x="4270" y="2793"/>
                    <a:pt x="4095" y="3160"/>
                  </a:cubicBezTo>
                  <a:cubicBezTo>
                    <a:pt x="4023" y="3297"/>
                    <a:pt x="3969" y="3554"/>
                    <a:pt x="4155" y="3614"/>
                  </a:cubicBezTo>
                  <a:cubicBezTo>
                    <a:pt x="4173" y="3619"/>
                    <a:pt x="4192" y="3621"/>
                    <a:pt x="4211" y="3621"/>
                  </a:cubicBezTo>
                  <a:cubicBezTo>
                    <a:pt x="4456" y="3621"/>
                    <a:pt x="4706" y="3245"/>
                    <a:pt x="4828" y="3062"/>
                  </a:cubicBezTo>
                  <a:cubicBezTo>
                    <a:pt x="4937" y="2897"/>
                    <a:pt x="5009" y="2711"/>
                    <a:pt x="5074" y="2525"/>
                  </a:cubicBezTo>
                  <a:cubicBezTo>
                    <a:pt x="5201" y="2479"/>
                    <a:pt x="5339" y="2454"/>
                    <a:pt x="5475" y="2454"/>
                  </a:cubicBezTo>
                  <a:cubicBezTo>
                    <a:pt x="5727" y="2454"/>
                    <a:pt x="5977" y="2538"/>
                    <a:pt x="6158" y="2722"/>
                  </a:cubicBezTo>
                  <a:cubicBezTo>
                    <a:pt x="6333" y="2886"/>
                    <a:pt x="6443" y="3122"/>
                    <a:pt x="6514" y="3352"/>
                  </a:cubicBezTo>
                  <a:cubicBezTo>
                    <a:pt x="6591" y="3620"/>
                    <a:pt x="6580" y="3910"/>
                    <a:pt x="6497" y="4173"/>
                  </a:cubicBezTo>
                  <a:cubicBezTo>
                    <a:pt x="6333" y="4687"/>
                    <a:pt x="6071" y="4988"/>
                    <a:pt x="5660" y="5306"/>
                  </a:cubicBezTo>
                  <a:cubicBezTo>
                    <a:pt x="5203" y="5634"/>
                    <a:pt x="4664" y="5900"/>
                    <a:pt x="4102" y="5900"/>
                  </a:cubicBezTo>
                  <a:cubicBezTo>
                    <a:pt x="4065" y="5900"/>
                    <a:pt x="4028" y="5899"/>
                    <a:pt x="3991" y="5897"/>
                  </a:cubicBezTo>
                  <a:cubicBezTo>
                    <a:pt x="3777" y="5886"/>
                    <a:pt x="3575" y="5815"/>
                    <a:pt x="3377" y="5733"/>
                  </a:cubicBezTo>
                  <a:cubicBezTo>
                    <a:pt x="3104" y="5618"/>
                    <a:pt x="2836" y="5415"/>
                    <a:pt x="2737" y="5114"/>
                  </a:cubicBezTo>
                  <a:cubicBezTo>
                    <a:pt x="2704" y="5010"/>
                    <a:pt x="2693" y="4906"/>
                    <a:pt x="2682" y="4797"/>
                  </a:cubicBezTo>
                  <a:lnTo>
                    <a:pt x="2682" y="4791"/>
                  </a:lnTo>
                  <a:cubicBezTo>
                    <a:pt x="2655" y="4846"/>
                    <a:pt x="2628" y="4895"/>
                    <a:pt x="2600" y="4944"/>
                  </a:cubicBezTo>
                  <a:lnTo>
                    <a:pt x="2600" y="4961"/>
                  </a:lnTo>
                  <a:cubicBezTo>
                    <a:pt x="2650" y="5355"/>
                    <a:pt x="2934" y="5661"/>
                    <a:pt x="3273" y="5820"/>
                  </a:cubicBezTo>
                  <a:cubicBezTo>
                    <a:pt x="3520" y="5930"/>
                    <a:pt x="3788" y="6023"/>
                    <a:pt x="4062" y="6028"/>
                  </a:cubicBezTo>
                  <a:cubicBezTo>
                    <a:pt x="4087" y="6029"/>
                    <a:pt x="4113" y="6030"/>
                    <a:pt x="4138" y="6030"/>
                  </a:cubicBezTo>
                  <a:cubicBezTo>
                    <a:pt x="4701" y="6030"/>
                    <a:pt x="5232" y="5745"/>
                    <a:pt x="5687" y="5415"/>
                  </a:cubicBezTo>
                  <a:cubicBezTo>
                    <a:pt x="5928" y="5229"/>
                    <a:pt x="6158" y="5027"/>
                    <a:pt x="6339" y="4764"/>
                  </a:cubicBezTo>
                  <a:cubicBezTo>
                    <a:pt x="6421" y="4632"/>
                    <a:pt x="6481" y="4496"/>
                    <a:pt x="6536" y="4353"/>
                  </a:cubicBezTo>
                  <a:cubicBezTo>
                    <a:pt x="6689" y="3970"/>
                    <a:pt x="6727" y="3521"/>
                    <a:pt x="6552" y="3144"/>
                  </a:cubicBezTo>
                  <a:cubicBezTo>
                    <a:pt x="6349" y="2625"/>
                    <a:pt x="5927" y="2344"/>
                    <a:pt x="5432" y="2344"/>
                  </a:cubicBezTo>
                  <a:cubicBezTo>
                    <a:pt x="5327" y="2344"/>
                    <a:pt x="5218" y="2357"/>
                    <a:pt x="5107" y="2383"/>
                  </a:cubicBezTo>
                  <a:cubicBezTo>
                    <a:pt x="5200" y="2016"/>
                    <a:pt x="5167" y="1534"/>
                    <a:pt x="5009" y="1184"/>
                  </a:cubicBezTo>
                  <a:cubicBezTo>
                    <a:pt x="4855" y="812"/>
                    <a:pt x="4527" y="544"/>
                    <a:pt x="4155" y="418"/>
                  </a:cubicBezTo>
                  <a:cubicBezTo>
                    <a:pt x="4000" y="363"/>
                    <a:pt x="3839" y="338"/>
                    <a:pt x="3679" y="338"/>
                  </a:cubicBezTo>
                  <a:cubicBezTo>
                    <a:pt x="3436" y="338"/>
                    <a:pt x="3193" y="396"/>
                    <a:pt x="2972" y="494"/>
                  </a:cubicBezTo>
                  <a:cubicBezTo>
                    <a:pt x="2666" y="620"/>
                    <a:pt x="2392" y="823"/>
                    <a:pt x="2179" y="1091"/>
                  </a:cubicBezTo>
                  <a:cubicBezTo>
                    <a:pt x="2146" y="872"/>
                    <a:pt x="2091" y="653"/>
                    <a:pt x="1971" y="467"/>
                  </a:cubicBezTo>
                  <a:cubicBezTo>
                    <a:pt x="1900" y="347"/>
                    <a:pt x="1807" y="215"/>
                    <a:pt x="1692" y="128"/>
                  </a:cubicBezTo>
                  <a:cubicBezTo>
                    <a:pt x="1604" y="58"/>
                    <a:pt x="1493" y="1"/>
                    <a:pt x="138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9"/>
            <p:cNvSpPr/>
            <p:nvPr/>
          </p:nvSpPr>
          <p:spPr>
            <a:xfrm>
              <a:off x="5232654" y="2265807"/>
              <a:ext cx="754247" cy="731120"/>
            </a:xfrm>
            <a:custGeom>
              <a:avLst/>
              <a:gdLst/>
              <a:ahLst/>
              <a:cxnLst/>
              <a:rect l="l" t="t" r="r" b="b"/>
              <a:pathLst>
                <a:path w="10795" h="10464" extrusionOk="0">
                  <a:moveTo>
                    <a:pt x="8917" y="2604"/>
                  </a:moveTo>
                  <a:lnTo>
                    <a:pt x="8917" y="2604"/>
                  </a:lnTo>
                  <a:cubicBezTo>
                    <a:pt x="8835" y="2828"/>
                    <a:pt x="8720" y="3047"/>
                    <a:pt x="8599" y="3261"/>
                  </a:cubicBezTo>
                  <a:cubicBezTo>
                    <a:pt x="8501" y="3392"/>
                    <a:pt x="8419" y="3584"/>
                    <a:pt x="8260" y="3627"/>
                  </a:cubicBezTo>
                  <a:cubicBezTo>
                    <a:pt x="8256" y="3628"/>
                    <a:pt x="8253" y="3628"/>
                    <a:pt x="8249" y="3628"/>
                  </a:cubicBezTo>
                  <a:cubicBezTo>
                    <a:pt x="8178" y="3628"/>
                    <a:pt x="8244" y="3461"/>
                    <a:pt x="8260" y="3414"/>
                  </a:cubicBezTo>
                  <a:cubicBezTo>
                    <a:pt x="8342" y="3255"/>
                    <a:pt x="8452" y="3107"/>
                    <a:pt x="8556" y="2965"/>
                  </a:cubicBezTo>
                  <a:cubicBezTo>
                    <a:pt x="8665" y="2834"/>
                    <a:pt x="8791" y="2713"/>
                    <a:pt x="8917" y="2604"/>
                  </a:cubicBezTo>
                  <a:close/>
                  <a:moveTo>
                    <a:pt x="7539" y="0"/>
                  </a:moveTo>
                  <a:cubicBezTo>
                    <a:pt x="7297" y="0"/>
                    <a:pt x="7056" y="51"/>
                    <a:pt x="6831" y="146"/>
                  </a:cubicBezTo>
                  <a:cubicBezTo>
                    <a:pt x="6558" y="250"/>
                    <a:pt x="6306" y="387"/>
                    <a:pt x="6065" y="557"/>
                  </a:cubicBezTo>
                  <a:cubicBezTo>
                    <a:pt x="5709" y="808"/>
                    <a:pt x="5386" y="1109"/>
                    <a:pt x="5107" y="1443"/>
                  </a:cubicBezTo>
                  <a:cubicBezTo>
                    <a:pt x="4801" y="1821"/>
                    <a:pt x="4538" y="2232"/>
                    <a:pt x="4264" y="2637"/>
                  </a:cubicBezTo>
                  <a:cubicBezTo>
                    <a:pt x="4264" y="2171"/>
                    <a:pt x="4270" y="1706"/>
                    <a:pt x="4177" y="1252"/>
                  </a:cubicBezTo>
                  <a:cubicBezTo>
                    <a:pt x="4049" y="716"/>
                    <a:pt x="3809" y="350"/>
                    <a:pt x="3358" y="350"/>
                  </a:cubicBezTo>
                  <a:cubicBezTo>
                    <a:pt x="3247" y="350"/>
                    <a:pt x="3122" y="372"/>
                    <a:pt x="2983" y="420"/>
                  </a:cubicBezTo>
                  <a:cubicBezTo>
                    <a:pt x="2370" y="611"/>
                    <a:pt x="1823" y="1005"/>
                    <a:pt x="1396" y="1509"/>
                  </a:cubicBezTo>
                  <a:cubicBezTo>
                    <a:pt x="903" y="2111"/>
                    <a:pt x="542" y="2823"/>
                    <a:pt x="290" y="3562"/>
                  </a:cubicBezTo>
                  <a:cubicBezTo>
                    <a:pt x="208" y="3797"/>
                    <a:pt x="132" y="4043"/>
                    <a:pt x="93" y="4301"/>
                  </a:cubicBezTo>
                  <a:cubicBezTo>
                    <a:pt x="55" y="4470"/>
                    <a:pt x="50" y="4640"/>
                    <a:pt x="39" y="4810"/>
                  </a:cubicBezTo>
                  <a:cubicBezTo>
                    <a:pt x="0" y="5516"/>
                    <a:pt x="22" y="6244"/>
                    <a:pt x="285" y="6901"/>
                  </a:cubicBezTo>
                  <a:cubicBezTo>
                    <a:pt x="296" y="6835"/>
                    <a:pt x="312" y="6769"/>
                    <a:pt x="323" y="6709"/>
                  </a:cubicBezTo>
                  <a:cubicBezTo>
                    <a:pt x="263" y="6534"/>
                    <a:pt x="219" y="6359"/>
                    <a:pt x="186" y="6178"/>
                  </a:cubicBezTo>
                  <a:cubicBezTo>
                    <a:pt x="104" y="5751"/>
                    <a:pt x="126" y="5291"/>
                    <a:pt x="148" y="4853"/>
                  </a:cubicBezTo>
                  <a:cubicBezTo>
                    <a:pt x="164" y="4634"/>
                    <a:pt x="186" y="4410"/>
                    <a:pt x="230" y="4191"/>
                  </a:cubicBezTo>
                  <a:cubicBezTo>
                    <a:pt x="312" y="3808"/>
                    <a:pt x="438" y="3436"/>
                    <a:pt x="597" y="3080"/>
                  </a:cubicBezTo>
                  <a:cubicBezTo>
                    <a:pt x="1068" y="2062"/>
                    <a:pt x="1582" y="1170"/>
                    <a:pt x="2628" y="699"/>
                  </a:cubicBezTo>
                  <a:cubicBezTo>
                    <a:pt x="2880" y="590"/>
                    <a:pt x="3131" y="493"/>
                    <a:pt x="3355" y="493"/>
                  </a:cubicBezTo>
                  <a:cubicBezTo>
                    <a:pt x="3603" y="493"/>
                    <a:pt x="3819" y="611"/>
                    <a:pt x="3969" y="962"/>
                  </a:cubicBezTo>
                  <a:cubicBezTo>
                    <a:pt x="4160" y="1372"/>
                    <a:pt x="4171" y="1843"/>
                    <a:pt x="4171" y="2286"/>
                  </a:cubicBezTo>
                  <a:cubicBezTo>
                    <a:pt x="4177" y="2412"/>
                    <a:pt x="4177" y="2538"/>
                    <a:pt x="4171" y="2664"/>
                  </a:cubicBezTo>
                  <a:cubicBezTo>
                    <a:pt x="4171" y="2724"/>
                    <a:pt x="4155" y="2823"/>
                    <a:pt x="4231" y="2834"/>
                  </a:cubicBezTo>
                  <a:cubicBezTo>
                    <a:pt x="4233" y="2834"/>
                    <a:pt x="4235" y="2834"/>
                    <a:pt x="4237" y="2834"/>
                  </a:cubicBezTo>
                  <a:cubicBezTo>
                    <a:pt x="4310" y="2834"/>
                    <a:pt x="4342" y="2739"/>
                    <a:pt x="4379" y="2686"/>
                  </a:cubicBezTo>
                  <a:cubicBezTo>
                    <a:pt x="4445" y="2582"/>
                    <a:pt x="4505" y="2478"/>
                    <a:pt x="4571" y="2385"/>
                  </a:cubicBezTo>
                  <a:cubicBezTo>
                    <a:pt x="4806" y="2034"/>
                    <a:pt x="5047" y="1690"/>
                    <a:pt x="5326" y="1378"/>
                  </a:cubicBezTo>
                  <a:cubicBezTo>
                    <a:pt x="5665" y="1005"/>
                    <a:pt x="6038" y="650"/>
                    <a:pt x="6481" y="425"/>
                  </a:cubicBezTo>
                  <a:cubicBezTo>
                    <a:pt x="6803" y="269"/>
                    <a:pt x="7156" y="135"/>
                    <a:pt x="7520" y="135"/>
                  </a:cubicBezTo>
                  <a:cubicBezTo>
                    <a:pt x="7564" y="135"/>
                    <a:pt x="7608" y="136"/>
                    <a:pt x="7652" y="141"/>
                  </a:cubicBezTo>
                  <a:cubicBezTo>
                    <a:pt x="8041" y="173"/>
                    <a:pt x="8446" y="321"/>
                    <a:pt x="8703" y="644"/>
                  </a:cubicBezTo>
                  <a:cubicBezTo>
                    <a:pt x="9086" y="1137"/>
                    <a:pt x="9130" y="1826"/>
                    <a:pt x="8966" y="2423"/>
                  </a:cubicBezTo>
                  <a:cubicBezTo>
                    <a:pt x="8703" y="2604"/>
                    <a:pt x="8484" y="2839"/>
                    <a:pt x="8315" y="3107"/>
                  </a:cubicBezTo>
                  <a:cubicBezTo>
                    <a:pt x="8222" y="3272"/>
                    <a:pt x="8057" y="3469"/>
                    <a:pt x="8123" y="3671"/>
                  </a:cubicBezTo>
                  <a:cubicBezTo>
                    <a:pt x="8155" y="3724"/>
                    <a:pt x="8195" y="3745"/>
                    <a:pt x="8239" y="3745"/>
                  </a:cubicBezTo>
                  <a:cubicBezTo>
                    <a:pt x="8339" y="3745"/>
                    <a:pt x="8455" y="3635"/>
                    <a:pt x="8512" y="3551"/>
                  </a:cubicBezTo>
                  <a:cubicBezTo>
                    <a:pt x="8742" y="3233"/>
                    <a:pt x="8922" y="2877"/>
                    <a:pt x="9043" y="2500"/>
                  </a:cubicBezTo>
                  <a:cubicBezTo>
                    <a:pt x="9249" y="2366"/>
                    <a:pt x="9493" y="2285"/>
                    <a:pt x="9740" y="2285"/>
                  </a:cubicBezTo>
                  <a:cubicBezTo>
                    <a:pt x="9756" y="2285"/>
                    <a:pt x="9771" y="2286"/>
                    <a:pt x="9787" y="2286"/>
                  </a:cubicBezTo>
                  <a:cubicBezTo>
                    <a:pt x="10477" y="2336"/>
                    <a:pt x="10668" y="3129"/>
                    <a:pt x="10575" y="3731"/>
                  </a:cubicBezTo>
                  <a:cubicBezTo>
                    <a:pt x="10532" y="4093"/>
                    <a:pt x="10395" y="4437"/>
                    <a:pt x="10209" y="4749"/>
                  </a:cubicBezTo>
                  <a:cubicBezTo>
                    <a:pt x="9984" y="5149"/>
                    <a:pt x="9716" y="5505"/>
                    <a:pt x="9426" y="5839"/>
                  </a:cubicBezTo>
                  <a:cubicBezTo>
                    <a:pt x="9234" y="6058"/>
                    <a:pt x="9037" y="6271"/>
                    <a:pt x="8835" y="6479"/>
                  </a:cubicBezTo>
                  <a:cubicBezTo>
                    <a:pt x="8807" y="6516"/>
                    <a:pt x="8831" y="6578"/>
                    <a:pt x="8869" y="6578"/>
                  </a:cubicBezTo>
                  <a:cubicBezTo>
                    <a:pt x="8875" y="6578"/>
                    <a:pt x="8882" y="6576"/>
                    <a:pt x="8889" y="6572"/>
                  </a:cubicBezTo>
                  <a:cubicBezTo>
                    <a:pt x="8911" y="6556"/>
                    <a:pt x="8939" y="6545"/>
                    <a:pt x="8961" y="6528"/>
                  </a:cubicBezTo>
                  <a:cubicBezTo>
                    <a:pt x="9170" y="6408"/>
                    <a:pt x="9540" y="6288"/>
                    <a:pt x="9849" y="6288"/>
                  </a:cubicBezTo>
                  <a:cubicBezTo>
                    <a:pt x="9978" y="6288"/>
                    <a:pt x="10095" y="6309"/>
                    <a:pt x="10187" y="6359"/>
                  </a:cubicBezTo>
                  <a:cubicBezTo>
                    <a:pt x="10608" y="6632"/>
                    <a:pt x="10603" y="7273"/>
                    <a:pt x="10499" y="7727"/>
                  </a:cubicBezTo>
                  <a:cubicBezTo>
                    <a:pt x="10384" y="8252"/>
                    <a:pt x="10017" y="8679"/>
                    <a:pt x="9650" y="9041"/>
                  </a:cubicBezTo>
                  <a:cubicBezTo>
                    <a:pt x="9048" y="9621"/>
                    <a:pt x="8282" y="9982"/>
                    <a:pt x="7488" y="10185"/>
                  </a:cubicBezTo>
                  <a:cubicBezTo>
                    <a:pt x="7090" y="10285"/>
                    <a:pt x="6671" y="10351"/>
                    <a:pt x="6259" y="10351"/>
                  </a:cubicBezTo>
                  <a:cubicBezTo>
                    <a:pt x="6156" y="10351"/>
                    <a:pt x="6052" y="10347"/>
                    <a:pt x="5950" y="10338"/>
                  </a:cubicBezTo>
                  <a:cubicBezTo>
                    <a:pt x="5912" y="10376"/>
                    <a:pt x="5873" y="10404"/>
                    <a:pt x="5830" y="10436"/>
                  </a:cubicBezTo>
                  <a:cubicBezTo>
                    <a:pt x="5967" y="10458"/>
                    <a:pt x="6114" y="10464"/>
                    <a:pt x="6251" y="10464"/>
                  </a:cubicBezTo>
                  <a:cubicBezTo>
                    <a:pt x="6924" y="10464"/>
                    <a:pt x="7598" y="10311"/>
                    <a:pt x="8227" y="10059"/>
                  </a:cubicBezTo>
                  <a:cubicBezTo>
                    <a:pt x="8939" y="9780"/>
                    <a:pt x="9628" y="9347"/>
                    <a:pt x="10110" y="8718"/>
                  </a:cubicBezTo>
                  <a:cubicBezTo>
                    <a:pt x="10324" y="8439"/>
                    <a:pt x="10499" y="8121"/>
                    <a:pt x="10581" y="7776"/>
                  </a:cubicBezTo>
                  <a:cubicBezTo>
                    <a:pt x="10641" y="7486"/>
                    <a:pt x="10685" y="7185"/>
                    <a:pt x="10630" y="6901"/>
                  </a:cubicBezTo>
                  <a:cubicBezTo>
                    <a:pt x="10581" y="6654"/>
                    <a:pt x="10460" y="6402"/>
                    <a:pt x="10247" y="6255"/>
                  </a:cubicBezTo>
                  <a:cubicBezTo>
                    <a:pt x="10131" y="6184"/>
                    <a:pt x="10002" y="6161"/>
                    <a:pt x="9870" y="6161"/>
                  </a:cubicBezTo>
                  <a:cubicBezTo>
                    <a:pt x="9828" y="6161"/>
                    <a:pt x="9786" y="6163"/>
                    <a:pt x="9743" y="6167"/>
                  </a:cubicBezTo>
                  <a:cubicBezTo>
                    <a:pt x="9541" y="6189"/>
                    <a:pt x="9344" y="6222"/>
                    <a:pt x="9152" y="6304"/>
                  </a:cubicBezTo>
                  <a:cubicBezTo>
                    <a:pt x="9388" y="6047"/>
                    <a:pt x="9634" y="5784"/>
                    <a:pt x="9853" y="5499"/>
                  </a:cubicBezTo>
                  <a:cubicBezTo>
                    <a:pt x="10072" y="5193"/>
                    <a:pt x="10274" y="4870"/>
                    <a:pt x="10428" y="4525"/>
                  </a:cubicBezTo>
                  <a:cubicBezTo>
                    <a:pt x="10663" y="4010"/>
                    <a:pt x="10794" y="3370"/>
                    <a:pt x="10608" y="2823"/>
                  </a:cubicBezTo>
                  <a:cubicBezTo>
                    <a:pt x="10456" y="2370"/>
                    <a:pt x="10105" y="2166"/>
                    <a:pt x="9720" y="2166"/>
                  </a:cubicBezTo>
                  <a:cubicBezTo>
                    <a:pt x="9510" y="2166"/>
                    <a:pt x="9290" y="2227"/>
                    <a:pt x="9086" y="2341"/>
                  </a:cubicBezTo>
                  <a:cubicBezTo>
                    <a:pt x="9344" y="1361"/>
                    <a:pt x="8999" y="305"/>
                    <a:pt x="7981" y="59"/>
                  </a:cubicBezTo>
                  <a:cubicBezTo>
                    <a:pt x="7836" y="19"/>
                    <a:pt x="7687" y="0"/>
                    <a:pt x="753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4860876" y="2929223"/>
              <a:ext cx="358084" cy="501806"/>
            </a:xfrm>
            <a:custGeom>
              <a:avLst/>
              <a:gdLst/>
              <a:ahLst/>
              <a:cxnLst/>
              <a:rect l="l" t="t" r="r" b="b"/>
              <a:pathLst>
                <a:path w="5125" h="7182" extrusionOk="0">
                  <a:moveTo>
                    <a:pt x="1744" y="0"/>
                  </a:moveTo>
                  <a:cubicBezTo>
                    <a:pt x="1673" y="0"/>
                    <a:pt x="1603" y="4"/>
                    <a:pt x="1534" y="11"/>
                  </a:cubicBezTo>
                  <a:cubicBezTo>
                    <a:pt x="1293" y="44"/>
                    <a:pt x="1046" y="120"/>
                    <a:pt x="844" y="268"/>
                  </a:cubicBezTo>
                  <a:cubicBezTo>
                    <a:pt x="762" y="334"/>
                    <a:pt x="691" y="416"/>
                    <a:pt x="625" y="487"/>
                  </a:cubicBezTo>
                  <a:cubicBezTo>
                    <a:pt x="400" y="755"/>
                    <a:pt x="220" y="1073"/>
                    <a:pt x="127" y="1412"/>
                  </a:cubicBezTo>
                  <a:cubicBezTo>
                    <a:pt x="23" y="1866"/>
                    <a:pt x="1" y="2343"/>
                    <a:pt x="72" y="2802"/>
                  </a:cubicBezTo>
                  <a:cubicBezTo>
                    <a:pt x="116" y="3071"/>
                    <a:pt x="198" y="3322"/>
                    <a:pt x="291" y="3574"/>
                  </a:cubicBezTo>
                  <a:cubicBezTo>
                    <a:pt x="373" y="3815"/>
                    <a:pt x="466" y="4050"/>
                    <a:pt x="592" y="4275"/>
                  </a:cubicBezTo>
                  <a:cubicBezTo>
                    <a:pt x="762" y="4603"/>
                    <a:pt x="986" y="4888"/>
                    <a:pt x="1211" y="5178"/>
                  </a:cubicBezTo>
                  <a:cubicBezTo>
                    <a:pt x="1643" y="5753"/>
                    <a:pt x="2190" y="6223"/>
                    <a:pt x="2814" y="6557"/>
                  </a:cubicBezTo>
                  <a:cubicBezTo>
                    <a:pt x="3099" y="6722"/>
                    <a:pt x="3400" y="6875"/>
                    <a:pt x="3712" y="6990"/>
                  </a:cubicBezTo>
                  <a:cubicBezTo>
                    <a:pt x="3909" y="7072"/>
                    <a:pt x="4112" y="7138"/>
                    <a:pt x="4325" y="7165"/>
                  </a:cubicBezTo>
                  <a:cubicBezTo>
                    <a:pt x="4352" y="7165"/>
                    <a:pt x="4429" y="7181"/>
                    <a:pt x="4489" y="7181"/>
                  </a:cubicBezTo>
                  <a:cubicBezTo>
                    <a:pt x="4506" y="7138"/>
                    <a:pt x="4517" y="7105"/>
                    <a:pt x="4533" y="7066"/>
                  </a:cubicBezTo>
                  <a:cubicBezTo>
                    <a:pt x="4325" y="7066"/>
                    <a:pt x="4128" y="7017"/>
                    <a:pt x="3936" y="6957"/>
                  </a:cubicBezTo>
                  <a:cubicBezTo>
                    <a:pt x="3477" y="6798"/>
                    <a:pt x="3039" y="6585"/>
                    <a:pt x="2623" y="6333"/>
                  </a:cubicBezTo>
                  <a:cubicBezTo>
                    <a:pt x="2108" y="6010"/>
                    <a:pt x="1665" y="5583"/>
                    <a:pt x="1287" y="5101"/>
                  </a:cubicBezTo>
                  <a:cubicBezTo>
                    <a:pt x="1101" y="4861"/>
                    <a:pt x="910" y="4625"/>
                    <a:pt x="756" y="4352"/>
                  </a:cubicBezTo>
                  <a:cubicBezTo>
                    <a:pt x="608" y="4089"/>
                    <a:pt x="494" y="3815"/>
                    <a:pt x="390" y="3541"/>
                  </a:cubicBezTo>
                  <a:cubicBezTo>
                    <a:pt x="214" y="3082"/>
                    <a:pt x="89" y="2600"/>
                    <a:pt x="127" y="2091"/>
                  </a:cubicBezTo>
                  <a:cubicBezTo>
                    <a:pt x="154" y="1544"/>
                    <a:pt x="264" y="1193"/>
                    <a:pt x="565" y="750"/>
                  </a:cubicBezTo>
                  <a:cubicBezTo>
                    <a:pt x="702" y="575"/>
                    <a:pt x="838" y="383"/>
                    <a:pt x="1041" y="279"/>
                  </a:cubicBezTo>
                  <a:cubicBezTo>
                    <a:pt x="1270" y="157"/>
                    <a:pt x="1528" y="106"/>
                    <a:pt x="1789" y="106"/>
                  </a:cubicBezTo>
                  <a:cubicBezTo>
                    <a:pt x="1938" y="106"/>
                    <a:pt x="2088" y="123"/>
                    <a:pt x="2234" y="153"/>
                  </a:cubicBezTo>
                  <a:cubicBezTo>
                    <a:pt x="2579" y="246"/>
                    <a:pt x="2918" y="411"/>
                    <a:pt x="3181" y="646"/>
                  </a:cubicBezTo>
                  <a:cubicBezTo>
                    <a:pt x="3712" y="1100"/>
                    <a:pt x="4057" y="1730"/>
                    <a:pt x="4320" y="2381"/>
                  </a:cubicBezTo>
                  <a:cubicBezTo>
                    <a:pt x="4588" y="3038"/>
                    <a:pt x="4807" y="3722"/>
                    <a:pt x="4905" y="4423"/>
                  </a:cubicBezTo>
                  <a:cubicBezTo>
                    <a:pt x="4960" y="4740"/>
                    <a:pt x="4998" y="5063"/>
                    <a:pt x="5015" y="5381"/>
                  </a:cubicBezTo>
                  <a:lnTo>
                    <a:pt x="5037" y="5693"/>
                  </a:lnTo>
                  <a:cubicBezTo>
                    <a:pt x="5064" y="5610"/>
                    <a:pt x="5097" y="5534"/>
                    <a:pt x="5124" y="5457"/>
                  </a:cubicBezTo>
                  <a:cubicBezTo>
                    <a:pt x="5097" y="5063"/>
                    <a:pt x="5042" y="4664"/>
                    <a:pt x="4982" y="4297"/>
                  </a:cubicBezTo>
                  <a:cubicBezTo>
                    <a:pt x="4878" y="3651"/>
                    <a:pt x="4703" y="3021"/>
                    <a:pt x="4456" y="2419"/>
                  </a:cubicBezTo>
                  <a:cubicBezTo>
                    <a:pt x="4155" y="1675"/>
                    <a:pt x="3767" y="914"/>
                    <a:pt x="3110" y="443"/>
                  </a:cubicBezTo>
                  <a:cubicBezTo>
                    <a:pt x="2875" y="279"/>
                    <a:pt x="2606" y="164"/>
                    <a:pt x="2344" y="77"/>
                  </a:cubicBezTo>
                  <a:cubicBezTo>
                    <a:pt x="2145" y="28"/>
                    <a:pt x="1944" y="0"/>
                    <a:pt x="17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5050573" y="3828799"/>
              <a:ext cx="309454" cy="266135"/>
            </a:xfrm>
            <a:custGeom>
              <a:avLst/>
              <a:gdLst/>
              <a:ahLst/>
              <a:cxnLst/>
              <a:rect l="l" t="t" r="r" b="b"/>
              <a:pathLst>
                <a:path w="4429" h="3809" extrusionOk="0">
                  <a:moveTo>
                    <a:pt x="2949" y="0"/>
                  </a:moveTo>
                  <a:cubicBezTo>
                    <a:pt x="2643" y="0"/>
                    <a:pt x="2336" y="87"/>
                    <a:pt x="2048" y="196"/>
                  </a:cubicBezTo>
                  <a:cubicBezTo>
                    <a:pt x="1807" y="294"/>
                    <a:pt x="1572" y="409"/>
                    <a:pt x="1353" y="552"/>
                  </a:cubicBezTo>
                  <a:cubicBezTo>
                    <a:pt x="1167" y="683"/>
                    <a:pt x="997" y="820"/>
                    <a:pt x="833" y="973"/>
                  </a:cubicBezTo>
                  <a:cubicBezTo>
                    <a:pt x="674" y="1121"/>
                    <a:pt x="521" y="1285"/>
                    <a:pt x="379" y="1455"/>
                  </a:cubicBezTo>
                  <a:cubicBezTo>
                    <a:pt x="368" y="1537"/>
                    <a:pt x="346" y="1614"/>
                    <a:pt x="329" y="1696"/>
                  </a:cubicBezTo>
                  <a:cubicBezTo>
                    <a:pt x="395" y="1608"/>
                    <a:pt x="466" y="1521"/>
                    <a:pt x="537" y="1438"/>
                  </a:cubicBezTo>
                  <a:cubicBezTo>
                    <a:pt x="696" y="1258"/>
                    <a:pt x="860" y="1088"/>
                    <a:pt x="1035" y="929"/>
                  </a:cubicBezTo>
                  <a:cubicBezTo>
                    <a:pt x="1194" y="793"/>
                    <a:pt x="1364" y="656"/>
                    <a:pt x="1550" y="552"/>
                  </a:cubicBezTo>
                  <a:cubicBezTo>
                    <a:pt x="1878" y="382"/>
                    <a:pt x="2229" y="245"/>
                    <a:pt x="2584" y="163"/>
                  </a:cubicBezTo>
                  <a:cubicBezTo>
                    <a:pt x="2698" y="139"/>
                    <a:pt x="2818" y="126"/>
                    <a:pt x="2938" y="126"/>
                  </a:cubicBezTo>
                  <a:cubicBezTo>
                    <a:pt x="3259" y="126"/>
                    <a:pt x="3585" y="220"/>
                    <a:pt x="3816" y="459"/>
                  </a:cubicBezTo>
                  <a:cubicBezTo>
                    <a:pt x="4051" y="672"/>
                    <a:pt x="4172" y="951"/>
                    <a:pt x="4232" y="1263"/>
                  </a:cubicBezTo>
                  <a:cubicBezTo>
                    <a:pt x="4309" y="1696"/>
                    <a:pt x="4369" y="2221"/>
                    <a:pt x="4073" y="2588"/>
                  </a:cubicBezTo>
                  <a:cubicBezTo>
                    <a:pt x="3789" y="2933"/>
                    <a:pt x="3378" y="3146"/>
                    <a:pt x="2973" y="3327"/>
                  </a:cubicBezTo>
                  <a:cubicBezTo>
                    <a:pt x="2482" y="3542"/>
                    <a:pt x="1948" y="3709"/>
                    <a:pt x="1410" y="3709"/>
                  </a:cubicBezTo>
                  <a:cubicBezTo>
                    <a:pt x="1318" y="3709"/>
                    <a:pt x="1226" y="3704"/>
                    <a:pt x="1134" y="3694"/>
                  </a:cubicBezTo>
                  <a:cubicBezTo>
                    <a:pt x="860" y="3661"/>
                    <a:pt x="587" y="3606"/>
                    <a:pt x="329" y="3502"/>
                  </a:cubicBezTo>
                  <a:cubicBezTo>
                    <a:pt x="220" y="3469"/>
                    <a:pt x="121" y="3425"/>
                    <a:pt x="17" y="3382"/>
                  </a:cubicBezTo>
                  <a:cubicBezTo>
                    <a:pt x="17" y="3414"/>
                    <a:pt x="12" y="3453"/>
                    <a:pt x="1" y="3491"/>
                  </a:cubicBezTo>
                  <a:lnTo>
                    <a:pt x="269" y="3590"/>
                  </a:lnTo>
                  <a:cubicBezTo>
                    <a:pt x="652" y="3737"/>
                    <a:pt x="1052" y="3803"/>
                    <a:pt x="1451" y="3809"/>
                  </a:cubicBezTo>
                  <a:cubicBezTo>
                    <a:pt x="2026" y="3803"/>
                    <a:pt x="2595" y="3628"/>
                    <a:pt x="3115" y="3387"/>
                  </a:cubicBezTo>
                  <a:cubicBezTo>
                    <a:pt x="3422" y="3245"/>
                    <a:pt x="3739" y="3070"/>
                    <a:pt x="3986" y="2823"/>
                  </a:cubicBezTo>
                  <a:cubicBezTo>
                    <a:pt x="4418" y="2424"/>
                    <a:pt x="4429" y="1920"/>
                    <a:pt x="4363" y="1362"/>
                  </a:cubicBezTo>
                  <a:cubicBezTo>
                    <a:pt x="4325" y="1099"/>
                    <a:pt x="4259" y="836"/>
                    <a:pt x="4117" y="623"/>
                  </a:cubicBezTo>
                  <a:cubicBezTo>
                    <a:pt x="3925" y="344"/>
                    <a:pt x="3641" y="125"/>
                    <a:pt x="3323" y="48"/>
                  </a:cubicBezTo>
                  <a:cubicBezTo>
                    <a:pt x="3200" y="15"/>
                    <a:pt x="3074" y="0"/>
                    <a:pt x="29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5057839" y="3882250"/>
              <a:ext cx="289192" cy="149172"/>
            </a:xfrm>
            <a:custGeom>
              <a:avLst/>
              <a:gdLst/>
              <a:ahLst/>
              <a:cxnLst/>
              <a:rect l="l" t="t" r="r" b="b"/>
              <a:pathLst>
                <a:path w="4139" h="2135" extrusionOk="0">
                  <a:moveTo>
                    <a:pt x="4095" y="0"/>
                  </a:moveTo>
                  <a:cubicBezTo>
                    <a:pt x="3717" y="164"/>
                    <a:pt x="3345" y="351"/>
                    <a:pt x="2978" y="537"/>
                  </a:cubicBezTo>
                  <a:cubicBezTo>
                    <a:pt x="2568" y="717"/>
                    <a:pt x="2168" y="909"/>
                    <a:pt x="1769" y="1111"/>
                  </a:cubicBezTo>
                  <a:cubicBezTo>
                    <a:pt x="1446" y="1259"/>
                    <a:pt x="1117" y="1401"/>
                    <a:pt x="795" y="1560"/>
                  </a:cubicBezTo>
                  <a:cubicBezTo>
                    <a:pt x="548" y="1675"/>
                    <a:pt x="318" y="1812"/>
                    <a:pt x="83" y="1949"/>
                  </a:cubicBezTo>
                  <a:cubicBezTo>
                    <a:pt x="72" y="1965"/>
                    <a:pt x="50" y="1971"/>
                    <a:pt x="28" y="1987"/>
                  </a:cubicBezTo>
                  <a:cubicBezTo>
                    <a:pt x="17" y="2031"/>
                    <a:pt x="6" y="2086"/>
                    <a:pt x="1" y="2135"/>
                  </a:cubicBezTo>
                  <a:cubicBezTo>
                    <a:pt x="187" y="2014"/>
                    <a:pt x="379" y="1905"/>
                    <a:pt x="576" y="1796"/>
                  </a:cubicBezTo>
                  <a:cubicBezTo>
                    <a:pt x="1035" y="1555"/>
                    <a:pt x="1512" y="1341"/>
                    <a:pt x="1977" y="1122"/>
                  </a:cubicBezTo>
                  <a:cubicBezTo>
                    <a:pt x="2601" y="827"/>
                    <a:pt x="3230" y="548"/>
                    <a:pt x="3849" y="241"/>
                  </a:cubicBezTo>
                  <a:cubicBezTo>
                    <a:pt x="3942" y="192"/>
                    <a:pt x="4046" y="143"/>
                    <a:pt x="4139" y="104"/>
                  </a:cubicBezTo>
                  <a:cubicBezTo>
                    <a:pt x="4128" y="71"/>
                    <a:pt x="4106" y="33"/>
                    <a:pt x="409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4755721" y="3485179"/>
              <a:ext cx="328249" cy="351586"/>
            </a:xfrm>
            <a:custGeom>
              <a:avLst/>
              <a:gdLst/>
              <a:ahLst/>
              <a:cxnLst/>
              <a:rect l="l" t="t" r="r" b="b"/>
              <a:pathLst>
                <a:path w="4698" h="5032" extrusionOk="0">
                  <a:moveTo>
                    <a:pt x="1589" y="1"/>
                  </a:moveTo>
                  <a:cubicBezTo>
                    <a:pt x="1520" y="1"/>
                    <a:pt x="1453" y="6"/>
                    <a:pt x="1386" y="18"/>
                  </a:cubicBezTo>
                  <a:cubicBezTo>
                    <a:pt x="1084" y="40"/>
                    <a:pt x="822" y="237"/>
                    <a:pt x="603" y="439"/>
                  </a:cubicBezTo>
                  <a:cubicBezTo>
                    <a:pt x="274" y="713"/>
                    <a:pt x="77" y="1146"/>
                    <a:pt x="55" y="1583"/>
                  </a:cubicBezTo>
                  <a:cubicBezTo>
                    <a:pt x="1" y="2218"/>
                    <a:pt x="252" y="2842"/>
                    <a:pt x="625" y="3335"/>
                  </a:cubicBezTo>
                  <a:cubicBezTo>
                    <a:pt x="926" y="3773"/>
                    <a:pt x="1336" y="4129"/>
                    <a:pt x="1785" y="4402"/>
                  </a:cubicBezTo>
                  <a:cubicBezTo>
                    <a:pt x="2070" y="4572"/>
                    <a:pt x="2354" y="4736"/>
                    <a:pt x="2661" y="4846"/>
                  </a:cubicBezTo>
                  <a:cubicBezTo>
                    <a:pt x="3033" y="4966"/>
                    <a:pt x="3427" y="5026"/>
                    <a:pt x="3821" y="5032"/>
                  </a:cubicBezTo>
                  <a:cubicBezTo>
                    <a:pt x="3996" y="5026"/>
                    <a:pt x="4166" y="5026"/>
                    <a:pt x="4347" y="5010"/>
                  </a:cubicBezTo>
                  <a:cubicBezTo>
                    <a:pt x="4352" y="4972"/>
                    <a:pt x="4369" y="4939"/>
                    <a:pt x="4374" y="4895"/>
                  </a:cubicBezTo>
                  <a:lnTo>
                    <a:pt x="4374" y="4895"/>
                  </a:lnTo>
                  <a:cubicBezTo>
                    <a:pt x="4193" y="4917"/>
                    <a:pt x="4013" y="4917"/>
                    <a:pt x="3832" y="4917"/>
                  </a:cubicBezTo>
                  <a:cubicBezTo>
                    <a:pt x="3564" y="4917"/>
                    <a:pt x="3301" y="4873"/>
                    <a:pt x="3039" y="4818"/>
                  </a:cubicBezTo>
                  <a:cubicBezTo>
                    <a:pt x="2535" y="4725"/>
                    <a:pt x="2075" y="4457"/>
                    <a:pt x="1637" y="4183"/>
                  </a:cubicBezTo>
                  <a:cubicBezTo>
                    <a:pt x="1282" y="3954"/>
                    <a:pt x="964" y="3653"/>
                    <a:pt x="718" y="3286"/>
                  </a:cubicBezTo>
                  <a:cubicBezTo>
                    <a:pt x="564" y="3061"/>
                    <a:pt x="417" y="2821"/>
                    <a:pt x="324" y="2558"/>
                  </a:cubicBezTo>
                  <a:cubicBezTo>
                    <a:pt x="214" y="2290"/>
                    <a:pt x="154" y="1999"/>
                    <a:pt x="159" y="1715"/>
                  </a:cubicBezTo>
                  <a:cubicBezTo>
                    <a:pt x="165" y="1463"/>
                    <a:pt x="198" y="1200"/>
                    <a:pt x="318" y="976"/>
                  </a:cubicBezTo>
                  <a:cubicBezTo>
                    <a:pt x="406" y="779"/>
                    <a:pt x="554" y="626"/>
                    <a:pt x="718" y="489"/>
                  </a:cubicBezTo>
                  <a:cubicBezTo>
                    <a:pt x="849" y="374"/>
                    <a:pt x="991" y="264"/>
                    <a:pt x="1156" y="204"/>
                  </a:cubicBezTo>
                  <a:cubicBezTo>
                    <a:pt x="1296" y="148"/>
                    <a:pt x="1453" y="132"/>
                    <a:pt x="1602" y="132"/>
                  </a:cubicBezTo>
                  <a:cubicBezTo>
                    <a:pt x="1627" y="132"/>
                    <a:pt x="1651" y="132"/>
                    <a:pt x="1676" y="133"/>
                  </a:cubicBezTo>
                  <a:cubicBezTo>
                    <a:pt x="2124" y="155"/>
                    <a:pt x="2491" y="270"/>
                    <a:pt x="2814" y="609"/>
                  </a:cubicBezTo>
                  <a:cubicBezTo>
                    <a:pt x="3356" y="1157"/>
                    <a:pt x="3739" y="1830"/>
                    <a:pt x="4100" y="2509"/>
                  </a:cubicBezTo>
                  <a:cubicBezTo>
                    <a:pt x="4314" y="2914"/>
                    <a:pt x="4478" y="3346"/>
                    <a:pt x="4653" y="3767"/>
                  </a:cubicBezTo>
                  <a:cubicBezTo>
                    <a:pt x="4664" y="3713"/>
                    <a:pt x="4681" y="3653"/>
                    <a:pt x="4697" y="3598"/>
                  </a:cubicBezTo>
                  <a:cubicBezTo>
                    <a:pt x="4505" y="3138"/>
                    <a:pt x="4303" y="2678"/>
                    <a:pt x="4057" y="2251"/>
                  </a:cubicBezTo>
                  <a:cubicBezTo>
                    <a:pt x="3783" y="1720"/>
                    <a:pt x="3482" y="1195"/>
                    <a:pt x="3088" y="751"/>
                  </a:cubicBezTo>
                  <a:cubicBezTo>
                    <a:pt x="2891" y="516"/>
                    <a:pt x="2672" y="292"/>
                    <a:pt x="2387" y="166"/>
                  </a:cubicBezTo>
                  <a:cubicBezTo>
                    <a:pt x="2190" y="73"/>
                    <a:pt x="1977" y="24"/>
                    <a:pt x="1769" y="13"/>
                  </a:cubicBezTo>
                  <a:cubicBezTo>
                    <a:pt x="1708" y="5"/>
                    <a:pt x="1648" y="1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4824194" y="3492515"/>
              <a:ext cx="246362" cy="306799"/>
            </a:xfrm>
            <a:custGeom>
              <a:avLst/>
              <a:gdLst/>
              <a:ahLst/>
              <a:cxnLst/>
              <a:rect l="l" t="t" r="r" b="b"/>
              <a:pathLst>
                <a:path w="3526" h="4391" extrusionOk="0">
                  <a:moveTo>
                    <a:pt x="99" y="1"/>
                  </a:moveTo>
                  <a:cubicBezTo>
                    <a:pt x="66" y="17"/>
                    <a:pt x="33" y="39"/>
                    <a:pt x="0" y="55"/>
                  </a:cubicBezTo>
                  <a:cubicBezTo>
                    <a:pt x="11" y="72"/>
                    <a:pt x="17" y="94"/>
                    <a:pt x="33" y="105"/>
                  </a:cubicBezTo>
                  <a:cubicBezTo>
                    <a:pt x="663" y="1057"/>
                    <a:pt x="1352" y="1955"/>
                    <a:pt x="2064" y="2836"/>
                  </a:cubicBezTo>
                  <a:cubicBezTo>
                    <a:pt x="2431" y="3246"/>
                    <a:pt x="2759" y="3695"/>
                    <a:pt x="3153" y="4078"/>
                  </a:cubicBezTo>
                  <a:cubicBezTo>
                    <a:pt x="3263" y="4188"/>
                    <a:pt x="3367" y="4297"/>
                    <a:pt x="3498" y="4390"/>
                  </a:cubicBezTo>
                  <a:cubicBezTo>
                    <a:pt x="3504" y="4352"/>
                    <a:pt x="3515" y="4314"/>
                    <a:pt x="3525" y="4270"/>
                  </a:cubicBezTo>
                  <a:cubicBezTo>
                    <a:pt x="3378" y="4161"/>
                    <a:pt x="3252" y="4024"/>
                    <a:pt x="3126" y="3892"/>
                  </a:cubicBezTo>
                  <a:cubicBezTo>
                    <a:pt x="2836" y="3613"/>
                    <a:pt x="2584" y="3296"/>
                    <a:pt x="2327" y="2984"/>
                  </a:cubicBezTo>
                  <a:cubicBezTo>
                    <a:pt x="2031" y="2644"/>
                    <a:pt x="1768" y="2267"/>
                    <a:pt x="1489" y="1916"/>
                  </a:cubicBezTo>
                  <a:cubicBezTo>
                    <a:pt x="1029" y="1342"/>
                    <a:pt x="586" y="756"/>
                    <a:pt x="192" y="132"/>
                  </a:cubicBezTo>
                  <a:cubicBezTo>
                    <a:pt x="154" y="83"/>
                    <a:pt x="126" y="44"/>
                    <a:pt x="9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5140495" y="3471205"/>
              <a:ext cx="346905" cy="260475"/>
            </a:xfrm>
            <a:custGeom>
              <a:avLst/>
              <a:gdLst/>
              <a:ahLst/>
              <a:cxnLst/>
              <a:rect l="l" t="t" r="r" b="b"/>
              <a:pathLst>
                <a:path w="4965" h="3728" extrusionOk="0">
                  <a:moveTo>
                    <a:pt x="2876" y="0"/>
                  </a:moveTo>
                  <a:cubicBezTo>
                    <a:pt x="2552" y="0"/>
                    <a:pt x="2227" y="53"/>
                    <a:pt x="1910" y="130"/>
                  </a:cubicBezTo>
                  <a:cubicBezTo>
                    <a:pt x="1407" y="245"/>
                    <a:pt x="931" y="497"/>
                    <a:pt x="537" y="842"/>
                  </a:cubicBezTo>
                  <a:lnTo>
                    <a:pt x="476" y="1045"/>
                  </a:lnTo>
                  <a:cubicBezTo>
                    <a:pt x="493" y="1034"/>
                    <a:pt x="515" y="1012"/>
                    <a:pt x="537" y="990"/>
                  </a:cubicBezTo>
                  <a:cubicBezTo>
                    <a:pt x="1051" y="525"/>
                    <a:pt x="1637" y="251"/>
                    <a:pt x="2315" y="163"/>
                  </a:cubicBezTo>
                  <a:cubicBezTo>
                    <a:pt x="2489" y="144"/>
                    <a:pt x="2666" y="128"/>
                    <a:pt x="2843" y="128"/>
                  </a:cubicBezTo>
                  <a:cubicBezTo>
                    <a:pt x="3012" y="128"/>
                    <a:pt x="3182" y="142"/>
                    <a:pt x="3350" y="180"/>
                  </a:cubicBezTo>
                  <a:cubicBezTo>
                    <a:pt x="3613" y="240"/>
                    <a:pt x="3870" y="360"/>
                    <a:pt x="4094" y="519"/>
                  </a:cubicBezTo>
                  <a:cubicBezTo>
                    <a:pt x="4308" y="667"/>
                    <a:pt x="4461" y="897"/>
                    <a:pt x="4560" y="1143"/>
                  </a:cubicBezTo>
                  <a:cubicBezTo>
                    <a:pt x="4702" y="1471"/>
                    <a:pt x="4768" y="1833"/>
                    <a:pt x="4751" y="2189"/>
                  </a:cubicBezTo>
                  <a:cubicBezTo>
                    <a:pt x="4707" y="2867"/>
                    <a:pt x="4209" y="3267"/>
                    <a:pt x="3629" y="3453"/>
                  </a:cubicBezTo>
                  <a:cubicBezTo>
                    <a:pt x="3292" y="3565"/>
                    <a:pt x="2940" y="3618"/>
                    <a:pt x="2589" y="3618"/>
                  </a:cubicBezTo>
                  <a:cubicBezTo>
                    <a:pt x="2359" y="3618"/>
                    <a:pt x="2129" y="3595"/>
                    <a:pt x="1905" y="3551"/>
                  </a:cubicBezTo>
                  <a:cubicBezTo>
                    <a:pt x="1456" y="3453"/>
                    <a:pt x="1035" y="3278"/>
                    <a:pt x="630" y="3064"/>
                  </a:cubicBezTo>
                  <a:cubicBezTo>
                    <a:pt x="454" y="2960"/>
                    <a:pt x="268" y="2851"/>
                    <a:pt x="82" y="2758"/>
                  </a:cubicBezTo>
                  <a:cubicBezTo>
                    <a:pt x="75" y="2753"/>
                    <a:pt x="67" y="2751"/>
                    <a:pt x="60" y="2751"/>
                  </a:cubicBezTo>
                  <a:cubicBezTo>
                    <a:pt x="41" y="2751"/>
                    <a:pt x="24" y="2765"/>
                    <a:pt x="17" y="2785"/>
                  </a:cubicBezTo>
                  <a:cubicBezTo>
                    <a:pt x="0" y="2813"/>
                    <a:pt x="17" y="2845"/>
                    <a:pt x="44" y="2862"/>
                  </a:cubicBezTo>
                  <a:cubicBezTo>
                    <a:pt x="181" y="2927"/>
                    <a:pt x="318" y="3004"/>
                    <a:pt x="454" y="3081"/>
                  </a:cubicBezTo>
                  <a:cubicBezTo>
                    <a:pt x="728" y="3229"/>
                    <a:pt x="1013" y="3360"/>
                    <a:pt x="1303" y="3469"/>
                  </a:cubicBezTo>
                  <a:cubicBezTo>
                    <a:pt x="1713" y="3630"/>
                    <a:pt x="2154" y="3727"/>
                    <a:pt x="2586" y="3727"/>
                  </a:cubicBezTo>
                  <a:cubicBezTo>
                    <a:pt x="2609" y="3727"/>
                    <a:pt x="2632" y="3727"/>
                    <a:pt x="2655" y="3727"/>
                  </a:cubicBezTo>
                  <a:cubicBezTo>
                    <a:pt x="3049" y="3727"/>
                    <a:pt x="3438" y="3650"/>
                    <a:pt x="3799" y="3508"/>
                  </a:cubicBezTo>
                  <a:cubicBezTo>
                    <a:pt x="4226" y="3343"/>
                    <a:pt x="4614" y="3015"/>
                    <a:pt x="4773" y="2566"/>
                  </a:cubicBezTo>
                  <a:cubicBezTo>
                    <a:pt x="4965" y="2013"/>
                    <a:pt x="4839" y="1389"/>
                    <a:pt x="4565" y="891"/>
                  </a:cubicBezTo>
                  <a:cubicBezTo>
                    <a:pt x="4423" y="629"/>
                    <a:pt x="4198" y="415"/>
                    <a:pt x="3936" y="278"/>
                  </a:cubicBezTo>
                  <a:cubicBezTo>
                    <a:pt x="3711" y="147"/>
                    <a:pt x="3465" y="54"/>
                    <a:pt x="3213" y="21"/>
                  </a:cubicBezTo>
                  <a:cubicBezTo>
                    <a:pt x="3101" y="7"/>
                    <a:pt x="2989" y="0"/>
                    <a:pt x="2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5152723" y="3585861"/>
              <a:ext cx="326293" cy="37939"/>
            </a:xfrm>
            <a:custGeom>
              <a:avLst/>
              <a:gdLst/>
              <a:ahLst/>
              <a:cxnLst/>
              <a:rect l="l" t="t" r="r" b="b"/>
              <a:pathLst>
                <a:path w="4670" h="543" extrusionOk="0">
                  <a:moveTo>
                    <a:pt x="4658" y="0"/>
                  </a:moveTo>
                  <a:cubicBezTo>
                    <a:pt x="4204" y="60"/>
                    <a:pt x="3750" y="132"/>
                    <a:pt x="3295" y="159"/>
                  </a:cubicBezTo>
                  <a:cubicBezTo>
                    <a:pt x="2890" y="197"/>
                    <a:pt x="2491" y="241"/>
                    <a:pt x="2086" y="268"/>
                  </a:cubicBezTo>
                  <a:cubicBezTo>
                    <a:pt x="1604" y="301"/>
                    <a:pt x="1122" y="323"/>
                    <a:pt x="646" y="361"/>
                  </a:cubicBezTo>
                  <a:lnTo>
                    <a:pt x="33" y="422"/>
                  </a:lnTo>
                  <a:cubicBezTo>
                    <a:pt x="17" y="460"/>
                    <a:pt x="11" y="498"/>
                    <a:pt x="0" y="542"/>
                  </a:cubicBezTo>
                  <a:cubicBezTo>
                    <a:pt x="11" y="537"/>
                    <a:pt x="28" y="537"/>
                    <a:pt x="39" y="537"/>
                  </a:cubicBezTo>
                  <a:cubicBezTo>
                    <a:pt x="416" y="493"/>
                    <a:pt x="799" y="460"/>
                    <a:pt x="1172" y="427"/>
                  </a:cubicBezTo>
                  <a:cubicBezTo>
                    <a:pt x="1467" y="405"/>
                    <a:pt x="1768" y="389"/>
                    <a:pt x="2069" y="378"/>
                  </a:cubicBezTo>
                  <a:cubicBezTo>
                    <a:pt x="2535" y="350"/>
                    <a:pt x="2994" y="318"/>
                    <a:pt x="3454" y="268"/>
                  </a:cubicBezTo>
                  <a:cubicBezTo>
                    <a:pt x="3783" y="236"/>
                    <a:pt x="4111" y="186"/>
                    <a:pt x="4439" y="137"/>
                  </a:cubicBezTo>
                  <a:cubicBezTo>
                    <a:pt x="4521" y="132"/>
                    <a:pt x="4598" y="115"/>
                    <a:pt x="4669" y="110"/>
                  </a:cubicBezTo>
                  <a:cubicBezTo>
                    <a:pt x="4669" y="77"/>
                    <a:pt x="4664" y="33"/>
                    <a:pt x="465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5263606" y="3125907"/>
              <a:ext cx="377158" cy="317000"/>
            </a:xfrm>
            <a:custGeom>
              <a:avLst/>
              <a:gdLst/>
              <a:ahLst/>
              <a:cxnLst/>
              <a:rect l="l" t="t" r="r" b="b"/>
              <a:pathLst>
                <a:path w="5398" h="4537" extrusionOk="0">
                  <a:moveTo>
                    <a:pt x="2347" y="0"/>
                  </a:moveTo>
                  <a:cubicBezTo>
                    <a:pt x="2115" y="0"/>
                    <a:pt x="1883" y="20"/>
                    <a:pt x="1654" y="59"/>
                  </a:cubicBezTo>
                  <a:cubicBezTo>
                    <a:pt x="1413" y="102"/>
                    <a:pt x="1183" y="179"/>
                    <a:pt x="964" y="283"/>
                  </a:cubicBezTo>
                  <a:cubicBezTo>
                    <a:pt x="937" y="343"/>
                    <a:pt x="909" y="398"/>
                    <a:pt x="882" y="453"/>
                  </a:cubicBezTo>
                  <a:cubicBezTo>
                    <a:pt x="1134" y="316"/>
                    <a:pt x="1413" y="228"/>
                    <a:pt x="1697" y="163"/>
                  </a:cubicBezTo>
                  <a:cubicBezTo>
                    <a:pt x="1889" y="131"/>
                    <a:pt x="2082" y="116"/>
                    <a:pt x="2275" y="116"/>
                  </a:cubicBezTo>
                  <a:cubicBezTo>
                    <a:pt x="2716" y="116"/>
                    <a:pt x="3156" y="196"/>
                    <a:pt x="3575" y="349"/>
                  </a:cubicBezTo>
                  <a:cubicBezTo>
                    <a:pt x="4035" y="507"/>
                    <a:pt x="4434" y="776"/>
                    <a:pt x="4741" y="1164"/>
                  </a:cubicBezTo>
                  <a:cubicBezTo>
                    <a:pt x="5097" y="1608"/>
                    <a:pt x="5310" y="2363"/>
                    <a:pt x="5146" y="2921"/>
                  </a:cubicBezTo>
                  <a:cubicBezTo>
                    <a:pt x="4982" y="3430"/>
                    <a:pt x="4631" y="3852"/>
                    <a:pt x="4177" y="4109"/>
                  </a:cubicBezTo>
                  <a:cubicBezTo>
                    <a:pt x="3792" y="4316"/>
                    <a:pt x="3359" y="4432"/>
                    <a:pt x="2927" y="4432"/>
                  </a:cubicBezTo>
                  <a:cubicBezTo>
                    <a:pt x="2775" y="4432"/>
                    <a:pt x="2624" y="4418"/>
                    <a:pt x="2475" y="4388"/>
                  </a:cubicBezTo>
                  <a:cubicBezTo>
                    <a:pt x="2119" y="4312"/>
                    <a:pt x="1763" y="4180"/>
                    <a:pt x="1468" y="3950"/>
                  </a:cubicBezTo>
                  <a:cubicBezTo>
                    <a:pt x="1188" y="3731"/>
                    <a:pt x="915" y="3502"/>
                    <a:pt x="690" y="3222"/>
                  </a:cubicBezTo>
                  <a:cubicBezTo>
                    <a:pt x="592" y="3102"/>
                    <a:pt x="510" y="2971"/>
                    <a:pt x="422" y="2839"/>
                  </a:cubicBezTo>
                  <a:cubicBezTo>
                    <a:pt x="291" y="2642"/>
                    <a:pt x="154" y="2451"/>
                    <a:pt x="55" y="2237"/>
                  </a:cubicBezTo>
                  <a:cubicBezTo>
                    <a:pt x="33" y="2281"/>
                    <a:pt x="17" y="2319"/>
                    <a:pt x="1" y="2368"/>
                  </a:cubicBezTo>
                  <a:lnTo>
                    <a:pt x="39" y="2451"/>
                  </a:lnTo>
                  <a:cubicBezTo>
                    <a:pt x="165" y="2664"/>
                    <a:pt x="302" y="2861"/>
                    <a:pt x="428" y="3058"/>
                  </a:cubicBezTo>
                  <a:cubicBezTo>
                    <a:pt x="521" y="3206"/>
                    <a:pt x="619" y="3332"/>
                    <a:pt x="740" y="3458"/>
                  </a:cubicBezTo>
                  <a:cubicBezTo>
                    <a:pt x="882" y="3622"/>
                    <a:pt x="1052" y="3759"/>
                    <a:pt x="1216" y="3890"/>
                  </a:cubicBezTo>
                  <a:cubicBezTo>
                    <a:pt x="1353" y="4000"/>
                    <a:pt x="1495" y="4109"/>
                    <a:pt x="1648" y="4191"/>
                  </a:cubicBezTo>
                  <a:cubicBezTo>
                    <a:pt x="2053" y="4410"/>
                    <a:pt x="2502" y="4531"/>
                    <a:pt x="2962" y="4536"/>
                  </a:cubicBezTo>
                  <a:cubicBezTo>
                    <a:pt x="3460" y="4531"/>
                    <a:pt x="3958" y="4394"/>
                    <a:pt x="4380" y="4115"/>
                  </a:cubicBezTo>
                  <a:cubicBezTo>
                    <a:pt x="4741" y="3874"/>
                    <a:pt x="5014" y="3512"/>
                    <a:pt x="5179" y="3102"/>
                  </a:cubicBezTo>
                  <a:cubicBezTo>
                    <a:pt x="5398" y="2604"/>
                    <a:pt x="5310" y="1958"/>
                    <a:pt x="5075" y="1482"/>
                  </a:cubicBezTo>
                  <a:cubicBezTo>
                    <a:pt x="4900" y="1104"/>
                    <a:pt x="4588" y="803"/>
                    <a:pt x="4259" y="557"/>
                  </a:cubicBezTo>
                  <a:cubicBezTo>
                    <a:pt x="4007" y="371"/>
                    <a:pt x="3723" y="256"/>
                    <a:pt x="3427" y="157"/>
                  </a:cubicBezTo>
                  <a:cubicBezTo>
                    <a:pt x="3076" y="50"/>
                    <a:pt x="2712" y="0"/>
                    <a:pt x="234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9"/>
            <p:cNvSpPr/>
            <p:nvPr/>
          </p:nvSpPr>
          <p:spPr>
            <a:xfrm rot="1572944">
              <a:off x="5285221" y="3276864"/>
              <a:ext cx="326290" cy="37939"/>
            </a:xfrm>
            <a:custGeom>
              <a:avLst/>
              <a:gdLst/>
              <a:ahLst/>
              <a:cxnLst/>
              <a:rect l="l" t="t" r="r" b="b"/>
              <a:pathLst>
                <a:path w="4670" h="543" extrusionOk="0">
                  <a:moveTo>
                    <a:pt x="4658" y="0"/>
                  </a:moveTo>
                  <a:cubicBezTo>
                    <a:pt x="4204" y="60"/>
                    <a:pt x="3750" y="132"/>
                    <a:pt x="3295" y="159"/>
                  </a:cubicBezTo>
                  <a:cubicBezTo>
                    <a:pt x="2890" y="197"/>
                    <a:pt x="2491" y="241"/>
                    <a:pt x="2086" y="268"/>
                  </a:cubicBezTo>
                  <a:cubicBezTo>
                    <a:pt x="1604" y="301"/>
                    <a:pt x="1122" y="323"/>
                    <a:pt x="646" y="361"/>
                  </a:cubicBezTo>
                  <a:lnTo>
                    <a:pt x="33" y="422"/>
                  </a:lnTo>
                  <a:cubicBezTo>
                    <a:pt x="17" y="460"/>
                    <a:pt x="11" y="498"/>
                    <a:pt x="0" y="542"/>
                  </a:cubicBezTo>
                  <a:cubicBezTo>
                    <a:pt x="11" y="537"/>
                    <a:pt x="28" y="537"/>
                    <a:pt x="39" y="537"/>
                  </a:cubicBezTo>
                  <a:cubicBezTo>
                    <a:pt x="416" y="493"/>
                    <a:pt x="799" y="460"/>
                    <a:pt x="1172" y="427"/>
                  </a:cubicBezTo>
                  <a:cubicBezTo>
                    <a:pt x="1467" y="405"/>
                    <a:pt x="1768" y="389"/>
                    <a:pt x="2069" y="378"/>
                  </a:cubicBezTo>
                  <a:cubicBezTo>
                    <a:pt x="2535" y="350"/>
                    <a:pt x="2994" y="318"/>
                    <a:pt x="3454" y="268"/>
                  </a:cubicBezTo>
                  <a:cubicBezTo>
                    <a:pt x="3783" y="236"/>
                    <a:pt x="4111" y="186"/>
                    <a:pt x="4439" y="137"/>
                  </a:cubicBezTo>
                  <a:cubicBezTo>
                    <a:pt x="4521" y="132"/>
                    <a:pt x="4598" y="115"/>
                    <a:pt x="4669" y="110"/>
                  </a:cubicBezTo>
                  <a:cubicBezTo>
                    <a:pt x="4669" y="77"/>
                    <a:pt x="4664" y="33"/>
                    <a:pt x="465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9"/>
            <p:cNvSpPr/>
            <p:nvPr/>
          </p:nvSpPr>
          <p:spPr>
            <a:xfrm rot="1058943">
              <a:off x="5391825" y="3152463"/>
              <a:ext cx="158728" cy="131672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9"/>
            <p:cNvSpPr/>
            <p:nvPr/>
          </p:nvSpPr>
          <p:spPr>
            <a:xfrm rot="1155552">
              <a:off x="5492738" y="3208976"/>
              <a:ext cx="115226" cy="102299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9"/>
            <p:cNvSpPr/>
            <p:nvPr/>
          </p:nvSpPr>
          <p:spPr>
            <a:xfrm rot="-8337643" flipH="1">
              <a:off x="5265500" y="3256867"/>
              <a:ext cx="129349" cy="109031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9"/>
            <p:cNvSpPr/>
            <p:nvPr/>
          </p:nvSpPr>
          <p:spPr>
            <a:xfrm rot="-9345424" flipH="1">
              <a:off x="5337445" y="3292088"/>
              <a:ext cx="144025" cy="110313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9"/>
            <p:cNvSpPr/>
            <p:nvPr/>
          </p:nvSpPr>
          <p:spPr>
            <a:xfrm rot="-9433892" flipH="1">
              <a:off x="5436720" y="3325943"/>
              <a:ext cx="104847" cy="85413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9"/>
            <p:cNvSpPr/>
            <p:nvPr/>
          </p:nvSpPr>
          <p:spPr>
            <a:xfrm>
              <a:off x="5308550" y="3508977"/>
              <a:ext cx="100750" cy="88123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9"/>
            <p:cNvSpPr/>
            <p:nvPr/>
          </p:nvSpPr>
          <p:spPr>
            <a:xfrm rot="5004825">
              <a:off x="5326085" y="3609165"/>
              <a:ext cx="100751" cy="88125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9"/>
            <p:cNvSpPr/>
            <p:nvPr/>
          </p:nvSpPr>
          <p:spPr>
            <a:xfrm>
              <a:off x="4910274" y="2949835"/>
              <a:ext cx="283393" cy="434941"/>
            </a:xfrm>
            <a:custGeom>
              <a:avLst/>
              <a:gdLst/>
              <a:ahLst/>
              <a:cxnLst/>
              <a:rect l="l" t="t" r="r" b="b"/>
              <a:pathLst>
                <a:path w="4056" h="6225" extrusionOk="0">
                  <a:moveTo>
                    <a:pt x="77" y="1"/>
                  </a:moveTo>
                  <a:cubicBezTo>
                    <a:pt x="49" y="28"/>
                    <a:pt x="27" y="55"/>
                    <a:pt x="0" y="83"/>
                  </a:cubicBezTo>
                  <a:cubicBezTo>
                    <a:pt x="22" y="105"/>
                    <a:pt x="33" y="132"/>
                    <a:pt x="49" y="154"/>
                  </a:cubicBezTo>
                  <a:cubicBezTo>
                    <a:pt x="246" y="460"/>
                    <a:pt x="438" y="778"/>
                    <a:pt x="635" y="1084"/>
                  </a:cubicBezTo>
                  <a:cubicBezTo>
                    <a:pt x="876" y="1467"/>
                    <a:pt x="1095" y="1856"/>
                    <a:pt x="1336" y="2239"/>
                  </a:cubicBezTo>
                  <a:cubicBezTo>
                    <a:pt x="1773" y="2951"/>
                    <a:pt x="2244" y="3630"/>
                    <a:pt x="2693" y="4325"/>
                  </a:cubicBezTo>
                  <a:cubicBezTo>
                    <a:pt x="2857" y="4582"/>
                    <a:pt x="3038" y="4828"/>
                    <a:pt x="3213" y="5080"/>
                  </a:cubicBezTo>
                  <a:cubicBezTo>
                    <a:pt x="3470" y="5469"/>
                    <a:pt x="3744" y="5846"/>
                    <a:pt x="4018" y="6224"/>
                  </a:cubicBezTo>
                  <a:cubicBezTo>
                    <a:pt x="4029" y="6186"/>
                    <a:pt x="4045" y="6147"/>
                    <a:pt x="4056" y="6115"/>
                  </a:cubicBezTo>
                  <a:cubicBezTo>
                    <a:pt x="3952" y="5972"/>
                    <a:pt x="3842" y="5824"/>
                    <a:pt x="3733" y="5660"/>
                  </a:cubicBezTo>
                  <a:cubicBezTo>
                    <a:pt x="3284" y="4992"/>
                    <a:pt x="2835" y="4325"/>
                    <a:pt x="2387" y="3657"/>
                  </a:cubicBezTo>
                  <a:cubicBezTo>
                    <a:pt x="1916" y="2973"/>
                    <a:pt x="1483" y="2261"/>
                    <a:pt x="1035" y="1555"/>
                  </a:cubicBezTo>
                  <a:cubicBezTo>
                    <a:pt x="717" y="1035"/>
                    <a:pt x="411" y="515"/>
                    <a:pt x="77" y="12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9"/>
          <p:cNvGrpSpPr/>
          <p:nvPr/>
        </p:nvGrpSpPr>
        <p:grpSpPr>
          <a:xfrm rot="2700000">
            <a:off x="6804481" y="3831823"/>
            <a:ext cx="1750087" cy="1383273"/>
            <a:chOff x="5958743" y="3516209"/>
            <a:chExt cx="1750104" cy="1383286"/>
          </a:xfrm>
        </p:grpSpPr>
        <p:sp>
          <p:nvSpPr>
            <p:cNvPr id="827" name="Google Shape;827;p9"/>
            <p:cNvSpPr/>
            <p:nvPr/>
          </p:nvSpPr>
          <p:spPr>
            <a:xfrm>
              <a:off x="7096506" y="3985386"/>
              <a:ext cx="24524" cy="19564"/>
            </a:xfrm>
            <a:custGeom>
              <a:avLst/>
              <a:gdLst/>
              <a:ahLst/>
              <a:cxnLst/>
              <a:rect l="l" t="t" r="r" b="b"/>
              <a:pathLst>
                <a:path w="351" h="280" extrusionOk="0">
                  <a:moveTo>
                    <a:pt x="176" y="1"/>
                  </a:moveTo>
                  <a:cubicBezTo>
                    <a:pt x="1" y="1"/>
                    <a:pt x="1" y="280"/>
                    <a:pt x="176" y="280"/>
                  </a:cubicBezTo>
                  <a:cubicBezTo>
                    <a:pt x="351" y="274"/>
                    <a:pt x="351" y="1"/>
                    <a:pt x="1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9"/>
            <p:cNvSpPr/>
            <p:nvPr/>
          </p:nvSpPr>
          <p:spPr>
            <a:xfrm>
              <a:off x="7368440" y="4259975"/>
              <a:ext cx="16140" cy="12716"/>
            </a:xfrm>
            <a:custGeom>
              <a:avLst/>
              <a:gdLst/>
              <a:ahLst/>
              <a:cxnLst/>
              <a:rect l="l" t="t" r="r" b="b"/>
              <a:pathLst>
                <a:path w="231" h="182" extrusionOk="0">
                  <a:moveTo>
                    <a:pt x="115" y="1"/>
                  </a:moveTo>
                  <a:cubicBezTo>
                    <a:pt x="0" y="1"/>
                    <a:pt x="0" y="181"/>
                    <a:pt x="115" y="181"/>
                  </a:cubicBezTo>
                  <a:cubicBezTo>
                    <a:pt x="230" y="181"/>
                    <a:pt x="230" y="1"/>
                    <a:pt x="11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9"/>
            <p:cNvSpPr/>
            <p:nvPr/>
          </p:nvSpPr>
          <p:spPr>
            <a:xfrm>
              <a:off x="6338137" y="3915167"/>
              <a:ext cx="127792" cy="147286"/>
            </a:xfrm>
            <a:custGeom>
              <a:avLst/>
              <a:gdLst/>
              <a:ahLst/>
              <a:cxnLst/>
              <a:rect l="l" t="t" r="r" b="b"/>
              <a:pathLst>
                <a:path w="1829" h="2108" extrusionOk="0">
                  <a:moveTo>
                    <a:pt x="939" y="1"/>
                  </a:moveTo>
                  <a:cubicBezTo>
                    <a:pt x="807" y="1"/>
                    <a:pt x="674" y="28"/>
                    <a:pt x="553" y="81"/>
                  </a:cubicBezTo>
                  <a:cubicBezTo>
                    <a:pt x="559" y="135"/>
                    <a:pt x="504" y="146"/>
                    <a:pt x="471" y="174"/>
                  </a:cubicBezTo>
                  <a:cubicBezTo>
                    <a:pt x="389" y="239"/>
                    <a:pt x="329" y="321"/>
                    <a:pt x="269" y="404"/>
                  </a:cubicBezTo>
                  <a:cubicBezTo>
                    <a:pt x="170" y="535"/>
                    <a:pt x="88" y="677"/>
                    <a:pt x="50" y="836"/>
                  </a:cubicBezTo>
                  <a:cubicBezTo>
                    <a:pt x="0" y="1011"/>
                    <a:pt x="0" y="1214"/>
                    <a:pt x="39" y="1389"/>
                  </a:cubicBezTo>
                  <a:cubicBezTo>
                    <a:pt x="77" y="1526"/>
                    <a:pt x="110" y="1663"/>
                    <a:pt x="186" y="1777"/>
                  </a:cubicBezTo>
                  <a:cubicBezTo>
                    <a:pt x="328" y="2015"/>
                    <a:pt x="567" y="2108"/>
                    <a:pt x="823" y="2108"/>
                  </a:cubicBezTo>
                  <a:cubicBezTo>
                    <a:pt x="844" y="2108"/>
                    <a:pt x="866" y="2107"/>
                    <a:pt x="887" y="2106"/>
                  </a:cubicBezTo>
                  <a:cubicBezTo>
                    <a:pt x="1128" y="2089"/>
                    <a:pt x="1341" y="1936"/>
                    <a:pt x="1511" y="1767"/>
                  </a:cubicBezTo>
                  <a:cubicBezTo>
                    <a:pt x="1752" y="1515"/>
                    <a:pt x="1829" y="1148"/>
                    <a:pt x="1801" y="809"/>
                  </a:cubicBezTo>
                  <a:cubicBezTo>
                    <a:pt x="1757" y="568"/>
                    <a:pt x="1653" y="316"/>
                    <a:pt x="1462" y="174"/>
                  </a:cubicBezTo>
                  <a:cubicBezTo>
                    <a:pt x="1312" y="55"/>
                    <a:pt x="1126" y="1"/>
                    <a:pt x="939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9"/>
            <p:cNvSpPr/>
            <p:nvPr/>
          </p:nvSpPr>
          <p:spPr>
            <a:xfrm>
              <a:off x="7189032" y="4272164"/>
              <a:ext cx="202344" cy="381770"/>
            </a:xfrm>
            <a:custGeom>
              <a:avLst/>
              <a:gdLst/>
              <a:ahLst/>
              <a:cxnLst/>
              <a:rect l="l" t="t" r="r" b="b"/>
              <a:pathLst>
                <a:path w="2896" h="5464" extrusionOk="0">
                  <a:moveTo>
                    <a:pt x="482" y="0"/>
                  </a:moveTo>
                  <a:cubicBezTo>
                    <a:pt x="356" y="230"/>
                    <a:pt x="236" y="460"/>
                    <a:pt x="104" y="679"/>
                  </a:cubicBezTo>
                  <a:cubicBezTo>
                    <a:pt x="72" y="734"/>
                    <a:pt x="39" y="794"/>
                    <a:pt x="0" y="849"/>
                  </a:cubicBezTo>
                  <a:cubicBezTo>
                    <a:pt x="22" y="871"/>
                    <a:pt x="39" y="904"/>
                    <a:pt x="50" y="925"/>
                  </a:cubicBezTo>
                  <a:cubicBezTo>
                    <a:pt x="99" y="997"/>
                    <a:pt x="132" y="1079"/>
                    <a:pt x="176" y="1161"/>
                  </a:cubicBezTo>
                  <a:cubicBezTo>
                    <a:pt x="427" y="1708"/>
                    <a:pt x="646" y="2277"/>
                    <a:pt x="871" y="2841"/>
                  </a:cubicBezTo>
                  <a:cubicBezTo>
                    <a:pt x="1144" y="3531"/>
                    <a:pt x="1380" y="4242"/>
                    <a:pt x="1604" y="4954"/>
                  </a:cubicBezTo>
                  <a:cubicBezTo>
                    <a:pt x="1659" y="5118"/>
                    <a:pt x="1708" y="5288"/>
                    <a:pt x="1763" y="5463"/>
                  </a:cubicBezTo>
                  <a:cubicBezTo>
                    <a:pt x="2255" y="5195"/>
                    <a:pt x="2650" y="4702"/>
                    <a:pt x="2792" y="4138"/>
                  </a:cubicBezTo>
                  <a:cubicBezTo>
                    <a:pt x="2896" y="3755"/>
                    <a:pt x="2890" y="3356"/>
                    <a:pt x="2836" y="2962"/>
                  </a:cubicBezTo>
                  <a:cubicBezTo>
                    <a:pt x="2765" y="2650"/>
                    <a:pt x="2655" y="2332"/>
                    <a:pt x="2518" y="2048"/>
                  </a:cubicBezTo>
                  <a:cubicBezTo>
                    <a:pt x="2245" y="1544"/>
                    <a:pt x="1845" y="1128"/>
                    <a:pt x="1418" y="761"/>
                  </a:cubicBezTo>
                  <a:cubicBezTo>
                    <a:pt x="1226" y="586"/>
                    <a:pt x="1029" y="416"/>
                    <a:pt x="832" y="258"/>
                  </a:cubicBezTo>
                  <a:cubicBezTo>
                    <a:pt x="712" y="170"/>
                    <a:pt x="597" y="88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9"/>
            <p:cNvSpPr/>
            <p:nvPr/>
          </p:nvSpPr>
          <p:spPr>
            <a:xfrm>
              <a:off x="7137030" y="4352553"/>
              <a:ext cx="164544" cy="330555"/>
            </a:xfrm>
            <a:custGeom>
              <a:avLst/>
              <a:gdLst/>
              <a:ahLst/>
              <a:cxnLst/>
              <a:rect l="l" t="t" r="r" b="b"/>
              <a:pathLst>
                <a:path w="2355" h="4731" extrusionOk="0">
                  <a:moveTo>
                    <a:pt x="630" y="0"/>
                  </a:moveTo>
                  <a:cubicBezTo>
                    <a:pt x="439" y="334"/>
                    <a:pt x="236" y="663"/>
                    <a:pt x="28" y="986"/>
                  </a:cubicBezTo>
                  <a:cubicBezTo>
                    <a:pt x="1" y="1445"/>
                    <a:pt x="6" y="1905"/>
                    <a:pt x="34" y="2359"/>
                  </a:cubicBezTo>
                  <a:cubicBezTo>
                    <a:pt x="61" y="2797"/>
                    <a:pt x="99" y="3246"/>
                    <a:pt x="247" y="3657"/>
                  </a:cubicBezTo>
                  <a:cubicBezTo>
                    <a:pt x="482" y="4275"/>
                    <a:pt x="866" y="4686"/>
                    <a:pt x="1533" y="4730"/>
                  </a:cubicBezTo>
                  <a:cubicBezTo>
                    <a:pt x="1555" y="4730"/>
                    <a:pt x="1577" y="4731"/>
                    <a:pt x="1599" y="4731"/>
                  </a:cubicBezTo>
                  <a:cubicBezTo>
                    <a:pt x="1861" y="4731"/>
                    <a:pt x="2117" y="4671"/>
                    <a:pt x="2354" y="4560"/>
                  </a:cubicBezTo>
                  <a:cubicBezTo>
                    <a:pt x="2141" y="3854"/>
                    <a:pt x="1922" y="3153"/>
                    <a:pt x="1670" y="2469"/>
                  </a:cubicBezTo>
                  <a:cubicBezTo>
                    <a:pt x="1386" y="1692"/>
                    <a:pt x="1101" y="909"/>
                    <a:pt x="723" y="170"/>
                  </a:cubicBezTo>
                  <a:cubicBezTo>
                    <a:pt x="696" y="126"/>
                    <a:pt x="669" y="71"/>
                    <a:pt x="641" y="22"/>
                  </a:cubicBezTo>
                  <a:cubicBezTo>
                    <a:pt x="636" y="17"/>
                    <a:pt x="636" y="6"/>
                    <a:pt x="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9"/>
            <p:cNvSpPr/>
            <p:nvPr/>
          </p:nvSpPr>
          <p:spPr>
            <a:xfrm>
              <a:off x="6855943" y="4099344"/>
              <a:ext cx="186693" cy="427255"/>
            </a:xfrm>
            <a:custGeom>
              <a:avLst/>
              <a:gdLst/>
              <a:ahLst/>
              <a:cxnLst/>
              <a:rect l="l" t="t" r="r" b="b"/>
              <a:pathLst>
                <a:path w="2672" h="6115" extrusionOk="0">
                  <a:moveTo>
                    <a:pt x="755" y="1"/>
                  </a:moveTo>
                  <a:cubicBezTo>
                    <a:pt x="708" y="1"/>
                    <a:pt x="661" y="3"/>
                    <a:pt x="614" y="6"/>
                  </a:cubicBezTo>
                  <a:cubicBezTo>
                    <a:pt x="395" y="12"/>
                    <a:pt x="192" y="72"/>
                    <a:pt x="1" y="170"/>
                  </a:cubicBezTo>
                  <a:lnTo>
                    <a:pt x="1" y="329"/>
                  </a:lnTo>
                  <a:cubicBezTo>
                    <a:pt x="1" y="499"/>
                    <a:pt x="12" y="674"/>
                    <a:pt x="28" y="855"/>
                  </a:cubicBezTo>
                  <a:cubicBezTo>
                    <a:pt x="121" y="2053"/>
                    <a:pt x="439" y="3219"/>
                    <a:pt x="849" y="4341"/>
                  </a:cubicBezTo>
                  <a:cubicBezTo>
                    <a:pt x="975" y="4708"/>
                    <a:pt x="1112" y="5053"/>
                    <a:pt x="1271" y="5403"/>
                  </a:cubicBezTo>
                  <a:cubicBezTo>
                    <a:pt x="1385" y="5644"/>
                    <a:pt x="1495" y="5890"/>
                    <a:pt x="1626" y="6115"/>
                  </a:cubicBezTo>
                  <a:cubicBezTo>
                    <a:pt x="1900" y="5940"/>
                    <a:pt x="2146" y="5710"/>
                    <a:pt x="2382" y="5474"/>
                  </a:cubicBezTo>
                  <a:cubicBezTo>
                    <a:pt x="2491" y="5053"/>
                    <a:pt x="2562" y="4626"/>
                    <a:pt x="2606" y="4194"/>
                  </a:cubicBezTo>
                  <a:cubicBezTo>
                    <a:pt x="2672" y="3591"/>
                    <a:pt x="2661" y="2984"/>
                    <a:pt x="2546" y="2387"/>
                  </a:cubicBezTo>
                  <a:cubicBezTo>
                    <a:pt x="2398" y="1605"/>
                    <a:pt x="2026" y="357"/>
                    <a:pt x="1232" y="94"/>
                  </a:cubicBezTo>
                  <a:cubicBezTo>
                    <a:pt x="1083" y="26"/>
                    <a:pt x="921" y="1"/>
                    <a:pt x="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9"/>
            <p:cNvSpPr/>
            <p:nvPr/>
          </p:nvSpPr>
          <p:spPr>
            <a:xfrm>
              <a:off x="6754981" y="4115065"/>
              <a:ext cx="208143" cy="440251"/>
            </a:xfrm>
            <a:custGeom>
              <a:avLst/>
              <a:gdLst/>
              <a:ahLst/>
              <a:cxnLst/>
              <a:rect l="l" t="t" r="r" b="b"/>
              <a:pathLst>
                <a:path w="2979" h="6301" extrusionOk="0">
                  <a:moveTo>
                    <a:pt x="1336" y="0"/>
                  </a:moveTo>
                  <a:cubicBezTo>
                    <a:pt x="1260" y="39"/>
                    <a:pt x="1188" y="93"/>
                    <a:pt x="1123" y="148"/>
                  </a:cubicBezTo>
                  <a:cubicBezTo>
                    <a:pt x="521" y="602"/>
                    <a:pt x="148" y="1336"/>
                    <a:pt x="83" y="2102"/>
                  </a:cubicBezTo>
                  <a:cubicBezTo>
                    <a:pt x="1" y="3131"/>
                    <a:pt x="340" y="4188"/>
                    <a:pt x="871" y="5058"/>
                  </a:cubicBezTo>
                  <a:cubicBezTo>
                    <a:pt x="1095" y="5414"/>
                    <a:pt x="1342" y="5748"/>
                    <a:pt x="1621" y="6049"/>
                  </a:cubicBezTo>
                  <a:cubicBezTo>
                    <a:pt x="1703" y="6136"/>
                    <a:pt x="1790" y="6218"/>
                    <a:pt x="1884" y="6300"/>
                  </a:cubicBezTo>
                  <a:cubicBezTo>
                    <a:pt x="1949" y="6295"/>
                    <a:pt x="2009" y="6289"/>
                    <a:pt x="2081" y="6273"/>
                  </a:cubicBezTo>
                  <a:cubicBezTo>
                    <a:pt x="2387" y="6213"/>
                    <a:pt x="2694" y="6098"/>
                    <a:pt x="2978" y="5939"/>
                  </a:cubicBezTo>
                  <a:cubicBezTo>
                    <a:pt x="2666" y="5403"/>
                    <a:pt x="2458" y="4822"/>
                    <a:pt x="2228" y="4248"/>
                  </a:cubicBezTo>
                  <a:cubicBezTo>
                    <a:pt x="1949" y="3536"/>
                    <a:pt x="1719" y="2803"/>
                    <a:pt x="1572" y="2047"/>
                  </a:cubicBezTo>
                  <a:cubicBezTo>
                    <a:pt x="1451" y="1473"/>
                    <a:pt x="1364" y="881"/>
                    <a:pt x="1336" y="285"/>
                  </a:cubicBezTo>
                  <a:lnTo>
                    <a:pt x="13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9"/>
            <p:cNvSpPr/>
            <p:nvPr/>
          </p:nvSpPr>
          <p:spPr>
            <a:xfrm>
              <a:off x="6339674" y="4549726"/>
              <a:ext cx="400076" cy="287445"/>
            </a:xfrm>
            <a:custGeom>
              <a:avLst/>
              <a:gdLst/>
              <a:ahLst/>
              <a:cxnLst/>
              <a:rect l="l" t="t" r="r" b="b"/>
              <a:pathLst>
                <a:path w="5726" h="4114" extrusionOk="0">
                  <a:moveTo>
                    <a:pt x="4066" y="1"/>
                  </a:moveTo>
                  <a:cubicBezTo>
                    <a:pt x="3545" y="1"/>
                    <a:pt x="3026" y="72"/>
                    <a:pt x="2518" y="178"/>
                  </a:cubicBezTo>
                  <a:cubicBezTo>
                    <a:pt x="1960" y="304"/>
                    <a:pt x="1402" y="495"/>
                    <a:pt x="936" y="851"/>
                  </a:cubicBezTo>
                  <a:cubicBezTo>
                    <a:pt x="684" y="1059"/>
                    <a:pt x="455" y="1300"/>
                    <a:pt x="285" y="1579"/>
                  </a:cubicBezTo>
                  <a:cubicBezTo>
                    <a:pt x="0" y="2110"/>
                    <a:pt x="11" y="2783"/>
                    <a:pt x="219" y="3342"/>
                  </a:cubicBezTo>
                  <a:cubicBezTo>
                    <a:pt x="312" y="3632"/>
                    <a:pt x="466" y="3889"/>
                    <a:pt x="646" y="4113"/>
                  </a:cubicBezTo>
                  <a:cubicBezTo>
                    <a:pt x="695" y="4086"/>
                    <a:pt x="739" y="4064"/>
                    <a:pt x="783" y="4031"/>
                  </a:cubicBezTo>
                  <a:cubicBezTo>
                    <a:pt x="1133" y="3818"/>
                    <a:pt x="1506" y="3621"/>
                    <a:pt x="1861" y="3413"/>
                  </a:cubicBezTo>
                  <a:cubicBezTo>
                    <a:pt x="2305" y="3139"/>
                    <a:pt x="2737" y="2849"/>
                    <a:pt x="3164" y="2559"/>
                  </a:cubicBezTo>
                  <a:cubicBezTo>
                    <a:pt x="4012" y="1957"/>
                    <a:pt x="4817" y="1284"/>
                    <a:pt x="5589" y="588"/>
                  </a:cubicBezTo>
                  <a:cubicBezTo>
                    <a:pt x="5638" y="545"/>
                    <a:pt x="5676" y="506"/>
                    <a:pt x="5726" y="462"/>
                  </a:cubicBezTo>
                  <a:cubicBezTo>
                    <a:pt x="5507" y="348"/>
                    <a:pt x="5288" y="216"/>
                    <a:pt x="5091" y="79"/>
                  </a:cubicBezTo>
                  <a:cubicBezTo>
                    <a:pt x="4850" y="52"/>
                    <a:pt x="4598" y="25"/>
                    <a:pt x="4357" y="8"/>
                  </a:cubicBezTo>
                  <a:cubicBezTo>
                    <a:pt x="4260" y="3"/>
                    <a:pt x="4163" y="1"/>
                    <a:pt x="4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9"/>
            <p:cNvSpPr/>
            <p:nvPr/>
          </p:nvSpPr>
          <p:spPr>
            <a:xfrm>
              <a:off x="6390539" y="4585849"/>
              <a:ext cx="410416" cy="305681"/>
            </a:xfrm>
            <a:custGeom>
              <a:avLst/>
              <a:gdLst/>
              <a:ahLst/>
              <a:cxnLst/>
              <a:rect l="l" t="t" r="r" b="b"/>
              <a:pathLst>
                <a:path w="5874" h="4375" extrusionOk="0">
                  <a:moveTo>
                    <a:pt x="5113" y="0"/>
                  </a:moveTo>
                  <a:cubicBezTo>
                    <a:pt x="5102" y="17"/>
                    <a:pt x="5085" y="22"/>
                    <a:pt x="5074" y="33"/>
                  </a:cubicBezTo>
                  <a:cubicBezTo>
                    <a:pt x="4647" y="427"/>
                    <a:pt x="4237" y="816"/>
                    <a:pt x="3793" y="1172"/>
                  </a:cubicBezTo>
                  <a:cubicBezTo>
                    <a:pt x="3104" y="1724"/>
                    <a:pt x="2392" y="2261"/>
                    <a:pt x="1637" y="2726"/>
                  </a:cubicBezTo>
                  <a:cubicBezTo>
                    <a:pt x="1177" y="3005"/>
                    <a:pt x="701" y="3262"/>
                    <a:pt x="236" y="3547"/>
                  </a:cubicBezTo>
                  <a:cubicBezTo>
                    <a:pt x="159" y="3591"/>
                    <a:pt x="77" y="3640"/>
                    <a:pt x="0" y="3689"/>
                  </a:cubicBezTo>
                  <a:cubicBezTo>
                    <a:pt x="164" y="3859"/>
                    <a:pt x="356" y="4012"/>
                    <a:pt x="575" y="4122"/>
                  </a:cubicBezTo>
                  <a:cubicBezTo>
                    <a:pt x="925" y="4299"/>
                    <a:pt x="1318" y="4374"/>
                    <a:pt x="1710" y="4374"/>
                  </a:cubicBezTo>
                  <a:cubicBezTo>
                    <a:pt x="1899" y="4374"/>
                    <a:pt x="2088" y="4356"/>
                    <a:pt x="2272" y="4324"/>
                  </a:cubicBezTo>
                  <a:cubicBezTo>
                    <a:pt x="2644" y="4264"/>
                    <a:pt x="3011" y="4155"/>
                    <a:pt x="3334" y="3947"/>
                  </a:cubicBezTo>
                  <a:cubicBezTo>
                    <a:pt x="3607" y="3782"/>
                    <a:pt x="3854" y="3574"/>
                    <a:pt x="4084" y="3356"/>
                  </a:cubicBezTo>
                  <a:cubicBezTo>
                    <a:pt x="4390" y="3071"/>
                    <a:pt x="4664" y="2759"/>
                    <a:pt x="4905" y="2425"/>
                  </a:cubicBezTo>
                  <a:cubicBezTo>
                    <a:pt x="5074" y="2195"/>
                    <a:pt x="5233" y="1954"/>
                    <a:pt x="5364" y="1713"/>
                  </a:cubicBezTo>
                  <a:cubicBezTo>
                    <a:pt x="5540" y="1374"/>
                    <a:pt x="5676" y="1018"/>
                    <a:pt x="5791" y="657"/>
                  </a:cubicBezTo>
                  <a:lnTo>
                    <a:pt x="5873" y="307"/>
                  </a:lnTo>
                  <a:cubicBezTo>
                    <a:pt x="5605" y="236"/>
                    <a:pt x="5348" y="126"/>
                    <a:pt x="5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9"/>
            <p:cNvSpPr/>
            <p:nvPr/>
          </p:nvSpPr>
          <p:spPr>
            <a:xfrm>
              <a:off x="6594001" y="3981054"/>
              <a:ext cx="1106461" cy="627223"/>
            </a:xfrm>
            <a:custGeom>
              <a:avLst/>
              <a:gdLst/>
              <a:ahLst/>
              <a:cxnLst/>
              <a:rect l="l" t="t" r="r" b="b"/>
              <a:pathLst>
                <a:path w="15836" h="8977" extrusionOk="0">
                  <a:moveTo>
                    <a:pt x="12532" y="0"/>
                  </a:moveTo>
                  <a:cubicBezTo>
                    <a:pt x="12171" y="0"/>
                    <a:pt x="11809" y="72"/>
                    <a:pt x="11473" y="205"/>
                  </a:cubicBezTo>
                  <a:cubicBezTo>
                    <a:pt x="11166" y="336"/>
                    <a:pt x="10871" y="501"/>
                    <a:pt x="10592" y="676"/>
                  </a:cubicBezTo>
                  <a:cubicBezTo>
                    <a:pt x="10482" y="758"/>
                    <a:pt x="10373" y="851"/>
                    <a:pt x="10263" y="938"/>
                  </a:cubicBezTo>
                  <a:cubicBezTo>
                    <a:pt x="10006" y="1157"/>
                    <a:pt x="9787" y="1426"/>
                    <a:pt x="9595" y="1699"/>
                  </a:cubicBezTo>
                  <a:cubicBezTo>
                    <a:pt x="9393" y="1989"/>
                    <a:pt x="9240" y="2318"/>
                    <a:pt x="9075" y="2635"/>
                  </a:cubicBezTo>
                  <a:cubicBezTo>
                    <a:pt x="8769" y="3215"/>
                    <a:pt x="8501" y="3823"/>
                    <a:pt x="8172" y="4392"/>
                  </a:cubicBezTo>
                  <a:cubicBezTo>
                    <a:pt x="7636" y="5367"/>
                    <a:pt x="7034" y="6303"/>
                    <a:pt x="6295" y="7129"/>
                  </a:cubicBezTo>
                  <a:cubicBezTo>
                    <a:pt x="6273" y="7156"/>
                    <a:pt x="6246" y="7178"/>
                    <a:pt x="6224" y="7206"/>
                  </a:cubicBezTo>
                  <a:cubicBezTo>
                    <a:pt x="6213" y="7217"/>
                    <a:pt x="6196" y="7239"/>
                    <a:pt x="6185" y="7255"/>
                  </a:cubicBezTo>
                  <a:cubicBezTo>
                    <a:pt x="6169" y="7260"/>
                    <a:pt x="6164" y="7271"/>
                    <a:pt x="6147" y="7288"/>
                  </a:cubicBezTo>
                  <a:lnTo>
                    <a:pt x="6109" y="7326"/>
                  </a:lnTo>
                  <a:lnTo>
                    <a:pt x="6076" y="7364"/>
                  </a:lnTo>
                  <a:cubicBezTo>
                    <a:pt x="5873" y="7562"/>
                    <a:pt x="5671" y="7753"/>
                    <a:pt x="5430" y="7901"/>
                  </a:cubicBezTo>
                  <a:cubicBezTo>
                    <a:pt x="5425" y="7912"/>
                    <a:pt x="5408" y="7917"/>
                    <a:pt x="5403" y="7923"/>
                  </a:cubicBezTo>
                  <a:cubicBezTo>
                    <a:pt x="5397" y="7928"/>
                    <a:pt x="5381" y="7939"/>
                    <a:pt x="5375" y="7945"/>
                  </a:cubicBezTo>
                  <a:cubicBezTo>
                    <a:pt x="5364" y="7950"/>
                    <a:pt x="5353" y="7956"/>
                    <a:pt x="5342" y="7967"/>
                  </a:cubicBezTo>
                  <a:cubicBezTo>
                    <a:pt x="5020" y="8147"/>
                    <a:pt x="4664" y="8268"/>
                    <a:pt x="4297" y="8322"/>
                  </a:cubicBezTo>
                  <a:cubicBezTo>
                    <a:pt x="4286" y="8322"/>
                    <a:pt x="4275" y="8328"/>
                    <a:pt x="4259" y="8328"/>
                  </a:cubicBezTo>
                  <a:cubicBezTo>
                    <a:pt x="4242" y="8328"/>
                    <a:pt x="4220" y="8333"/>
                    <a:pt x="4198" y="8333"/>
                  </a:cubicBezTo>
                  <a:cubicBezTo>
                    <a:pt x="4188" y="8333"/>
                    <a:pt x="4166" y="8339"/>
                    <a:pt x="4149" y="8339"/>
                  </a:cubicBezTo>
                  <a:cubicBezTo>
                    <a:pt x="4024" y="8355"/>
                    <a:pt x="3905" y="8363"/>
                    <a:pt x="3782" y="8363"/>
                  </a:cubicBezTo>
                  <a:cubicBezTo>
                    <a:pt x="3744" y="8363"/>
                    <a:pt x="3706" y="8362"/>
                    <a:pt x="3668" y="8361"/>
                  </a:cubicBezTo>
                  <a:cubicBezTo>
                    <a:pt x="3109" y="8350"/>
                    <a:pt x="2644" y="8131"/>
                    <a:pt x="2195" y="7808"/>
                  </a:cubicBezTo>
                  <a:cubicBezTo>
                    <a:pt x="1900" y="7611"/>
                    <a:pt x="1615" y="7397"/>
                    <a:pt x="1341" y="7173"/>
                  </a:cubicBezTo>
                  <a:cubicBezTo>
                    <a:pt x="1073" y="6954"/>
                    <a:pt x="832" y="6708"/>
                    <a:pt x="586" y="6467"/>
                  </a:cubicBezTo>
                  <a:lnTo>
                    <a:pt x="498" y="6379"/>
                  </a:lnTo>
                  <a:cubicBezTo>
                    <a:pt x="465" y="6407"/>
                    <a:pt x="438" y="6423"/>
                    <a:pt x="400" y="6450"/>
                  </a:cubicBezTo>
                  <a:cubicBezTo>
                    <a:pt x="274" y="6543"/>
                    <a:pt x="143" y="6609"/>
                    <a:pt x="0" y="6658"/>
                  </a:cubicBezTo>
                  <a:cubicBezTo>
                    <a:pt x="383" y="7129"/>
                    <a:pt x="799" y="7572"/>
                    <a:pt x="1265" y="7956"/>
                  </a:cubicBezTo>
                  <a:cubicBezTo>
                    <a:pt x="1325" y="8005"/>
                    <a:pt x="1396" y="8060"/>
                    <a:pt x="1462" y="8109"/>
                  </a:cubicBezTo>
                  <a:cubicBezTo>
                    <a:pt x="1467" y="8114"/>
                    <a:pt x="1484" y="8131"/>
                    <a:pt x="1495" y="8136"/>
                  </a:cubicBezTo>
                  <a:cubicBezTo>
                    <a:pt x="1505" y="8142"/>
                    <a:pt x="1511" y="8142"/>
                    <a:pt x="1516" y="8147"/>
                  </a:cubicBezTo>
                  <a:cubicBezTo>
                    <a:pt x="1533" y="8158"/>
                    <a:pt x="1544" y="8169"/>
                    <a:pt x="1560" y="8175"/>
                  </a:cubicBezTo>
                  <a:cubicBezTo>
                    <a:pt x="1571" y="8185"/>
                    <a:pt x="1588" y="8196"/>
                    <a:pt x="1599" y="8202"/>
                  </a:cubicBezTo>
                  <a:cubicBezTo>
                    <a:pt x="1604" y="8202"/>
                    <a:pt x="1604" y="8213"/>
                    <a:pt x="1615" y="8213"/>
                  </a:cubicBezTo>
                  <a:cubicBezTo>
                    <a:pt x="1626" y="8224"/>
                    <a:pt x="1648" y="8229"/>
                    <a:pt x="1659" y="8246"/>
                  </a:cubicBezTo>
                  <a:cubicBezTo>
                    <a:pt x="1823" y="8350"/>
                    <a:pt x="1987" y="8443"/>
                    <a:pt x="2162" y="8530"/>
                  </a:cubicBezTo>
                  <a:cubicBezTo>
                    <a:pt x="2173" y="8541"/>
                    <a:pt x="2179" y="8541"/>
                    <a:pt x="2190" y="8547"/>
                  </a:cubicBezTo>
                  <a:cubicBezTo>
                    <a:pt x="2206" y="8558"/>
                    <a:pt x="2222" y="8569"/>
                    <a:pt x="2244" y="8574"/>
                  </a:cubicBezTo>
                  <a:cubicBezTo>
                    <a:pt x="2255" y="8580"/>
                    <a:pt x="2261" y="8580"/>
                    <a:pt x="2272" y="8585"/>
                  </a:cubicBezTo>
                  <a:cubicBezTo>
                    <a:pt x="2502" y="8695"/>
                    <a:pt x="2742" y="8793"/>
                    <a:pt x="2989" y="8859"/>
                  </a:cubicBezTo>
                  <a:cubicBezTo>
                    <a:pt x="3000" y="8859"/>
                    <a:pt x="3022" y="8870"/>
                    <a:pt x="3044" y="8875"/>
                  </a:cubicBezTo>
                  <a:cubicBezTo>
                    <a:pt x="3054" y="8881"/>
                    <a:pt x="3076" y="8881"/>
                    <a:pt x="3093" y="8886"/>
                  </a:cubicBezTo>
                  <a:cubicBezTo>
                    <a:pt x="3098" y="8897"/>
                    <a:pt x="3104" y="8897"/>
                    <a:pt x="3109" y="8897"/>
                  </a:cubicBezTo>
                  <a:cubicBezTo>
                    <a:pt x="3347" y="8951"/>
                    <a:pt x="3585" y="8977"/>
                    <a:pt x="3821" y="8977"/>
                  </a:cubicBezTo>
                  <a:cubicBezTo>
                    <a:pt x="4663" y="8977"/>
                    <a:pt x="5472" y="8646"/>
                    <a:pt x="6131" y="8081"/>
                  </a:cubicBezTo>
                  <a:cubicBezTo>
                    <a:pt x="6662" y="7638"/>
                    <a:pt x="7105" y="7091"/>
                    <a:pt x="7515" y="6522"/>
                  </a:cubicBezTo>
                  <a:cubicBezTo>
                    <a:pt x="7587" y="6434"/>
                    <a:pt x="7652" y="6335"/>
                    <a:pt x="7718" y="6242"/>
                  </a:cubicBezTo>
                  <a:cubicBezTo>
                    <a:pt x="7723" y="6220"/>
                    <a:pt x="7734" y="6204"/>
                    <a:pt x="7751" y="6188"/>
                  </a:cubicBezTo>
                  <a:cubicBezTo>
                    <a:pt x="7762" y="6160"/>
                    <a:pt x="7784" y="6138"/>
                    <a:pt x="7800" y="6111"/>
                  </a:cubicBezTo>
                  <a:cubicBezTo>
                    <a:pt x="7806" y="6111"/>
                    <a:pt x="7806" y="6106"/>
                    <a:pt x="7806" y="6106"/>
                  </a:cubicBezTo>
                  <a:cubicBezTo>
                    <a:pt x="8035" y="5750"/>
                    <a:pt x="8265" y="5388"/>
                    <a:pt x="8473" y="5011"/>
                  </a:cubicBezTo>
                  <a:cubicBezTo>
                    <a:pt x="8610" y="4775"/>
                    <a:pt x="8736" y="4540"/>
                    <a:pt x="8857" y="4299"/>
                  </a:cubicBezTo>
                  <a:cubicBezTo>
                    <a:pt x="8878" y="4266"/>
                    <a:pt x="8895" y="4228"/>
                    <a:pt x="8911" y="4195"/>
                  </a:cubicBezTo>
                  <a:cubicBezTo>
                    <a:pt x="9179" y="3670"/>
                    <a:pt x="9442" y="3133"/>
                    <a:pt x="9749" y="2635"/>
                  </a:cubicBezTo>
                  <a:cubicBezTo>
                    <a:pt x="10334" y="1645"/>
                    <a:pt x="11281" y="911"/>
                    <a:pt x="12403" y="752"/>
                  </a:cubicBezTo>
                  <a:cubicBezTo>
                    <a:pt x="12498" y="737"/>
                    <a:pt x="12593" y="730"/>
                    <a:pt x="12687" y="730"/>
                  </a:cubicBezTo>
                  <a:cubicBezTo>
                    <a:pt x="13455" y="730"/>
                    <a:pt x="14180" y="1210"/>
                    <a:pt x="14604" y="1863"/>
                  </a:cubicBezTo>
                  <a:cubicBezTo>
                    <a:pt x="14845" y="2203"/>
                    <a:pt x="14976" y="2608"/>
                    <a:pt x="15085" y="3007"/>
                  </a:cubicBezTo>
                  <a:cubicBezTo>
                    <a:pt x="15189" y="3374"/>
                    <a:pt x="15250" y="3752"/>
                    <a:pt x="15272" y="4135"/>
                  </a:cubicBezTo>
                  <a:cubicBezTo>
                    <a:pt x="15283" y="4403"/>
                    <a:pt x="15288" y="4677"/>
                    <a:pt x="15277" y="4940"/>
                  </a:cubicBezTo>
                  <a:cubicBezTo>
                    <a:pt x="15447" y="4940"/>
                    <a:pt x="15627" y="4923"/>
                    <a:pt x="15797" y="4907"/>
                  </a:cubicBezTo>
                  <a:cubicBezTo>
                    <a:pt x="15824" y="4721"/>
                    <a:pt x="15835" y="4529"/>
                    <a:pt x="15830" y="4349"/>
                  </a:cubicBezTo>
                  <a:cubicBezTo>
                    <a:pt x="15803" y="3752"/>
                    <a:pt x="15742" y="3155"/>
                    <a:pt x="15578" y="2586"/>
                  </a:cubicBezTo>
                  <a:cubicBezTo>
                    <a:pt x="15463" y="2252"/>
                    <a:pt x="15299" y="1951"/>
                    <a:pt x="15124" y="1650"/>
                  </a:cubicBezTo>
                  <a:cubicBezTo>
                    <a:pt x="15036" y="1491"/>
                    <a:pt x="14943" y="1333"/>
                    <a:pt x="14834" y="1190"/>
                  </a:cubicBezTo>
                  <a:cubicBezTo>
                    <a:pt x="14368" y="594"/>
                    <a:pt x="13701" y="145"/>
                    <a:pt x="12962" y="35"/>
                  </a:cubicBezTo>
                  <a:cubicBezTo>
                    <a:pt x="12820" y="12"/>
                    <a:pt x="12676" y="0"/>
                    <a:pt x="12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9"/>
            <p:cNvSpPr/>
            <p:nvPr/>
          </p:nvSpPr>
          <p:spPr>
            <a:xfrm>
              <a:off x="6200842" y="4503612"/>
              <a:ext cx="419" cy="70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6" y="0"/>
                  </a:moveTo>
                  <a:cubicBezTo>
                    <a:pt x="6" y="0"/>
                    <a:pt x="0" y="0"/>
                    <a:pt x="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9"/>
            <p:cNvSpPr/>
            <p:nvPr/>
          </p:nvSpPr>
          <p:spPr>
            <a:xfrm>
              <a:off x="5958743" y="3524384"/>
              <a:ext cx="891541" cy="981394"/>
            </a:xfrm>
            <a:custGeom>
              <a:avLst/>
              <a:gdLst/>
              <a:ahLst/>
              <a:cxnLst/>
              <a:rect l="l" t="t" r="r" b="b"/>
              <a:pathLst>
                <a:path w="12760" h="14046" extrusionOk="0">
                  <a:moveTo>
                    <a:pt x="6384" y="5479"/>
                  </a:moveTo>
                  <a:cubicBezTo>
                    <a:pt x="6688" y="5479"/>
                    <a:pt x="6994" y="5613"/>
                    <a:pt x="7166" y="5887"/>
                  </a:cubicBezTo>
                  <a:cubicBezTo>
                    <a:pt x="7324" y="6139"/>
                    <a:pt x="7373" y="6462"/>
                    <a:pt x="7324" y="6763"/>
                  </a:cubicBezTo>
                  <a:cubicBezTo>
                    <a:pt x="7286" y="7015"/>
                    <a:pt x="7187" y="7277"/>
                    <a:pt x="7012" y="7464"/>
                  </a:cubicBezTo>
                  <a:cubicBezTo>
                    <a:pt x="6811" y="7655"/>
                    <a:pt x="6560" y="7827"/>
                    <a:pt x="6279" y="7827"/>
                  </a:cubicBezTo>
                  <a:cubicBezTo>
                    <a:pt x="6263" y="7827"/>
                    <a:pt x="6246" y="7826"/>
                    <a:pt x="6230" y="7825"/>
                  </a:cubicBezTo>
                  <a:cubicBezTo>
                    <a:pt x="5934" y="7803"/>
                    <a:pt x="5682" y="7682"/>
                    <a:pt x="5523" y="7414"/>
                  </a:cubicBezTo>
                  <a:cubicBezTo>
                    <a:pt x="5381" y="7146"/>
                    <a:pt x="5304" y="6823"/>
                    <a:pt x="5354" y="6522"/>
                  </a:cubicBezTo>
                  <a:cubicBezTo>
                    <a:pt x="5387" y="6292"/>
                    <a:pt x="5496" y="6079"/>
                    <a:pt x="5644" y="5893"/>
                  </a:cubicBezTo>
                  <a:cubicBezTo>
                    <a:pt x="5726" y="5794"/>
                    <a:pt x="5797" y="5674"/>
                    <a:pt x="5923" y="5630"/>
                  </a:cubicBezTo>
                  <a:cubicBezTo>
                    <a:pt x="5923" y="5608"/>
                    <a:pt x="5928" y="5586"/>
                    <a:pt x="5950" y="5581"/>
                  </a:cubicBezTo>
                  <a:cubicBezTo>
                    <a:pt x="6011" y="5553"/>
                    <a:pt x="6071" y="5531"/>
                    <a:pt x="6136" y="5509"/>
                  </a:cubicBezTo>
                  <a:cubicBezTo>
                    <a:pt x="6217" y="5489"/>
                    <a:pt x="6300" y="5479"/>
                    <a:pt x="6384" y="5479"/>
                  </a:cubicBezTo>
                  <a:close/>
                  <a:moveTo>
                    <a:pt x="3082" y="9500"/>
                  </a:moveTo>
                  <a:lnTo>
                    <a:pt x="3082" y="9500"/>
                  </a:lnTo>
                  <a:cubicBezTo>
                    <a:pt x="3033" y="9516"/>
                    <a:pt x="3000" y="9549"/>
                    <a:pt x="2967" y="9582"/>
                  </a:cubicBezTo>
                  <a:cubicBezTo>
                    <a:pt x="2945" y="9576"/>
                    <a:pt x="2934" y="9576"/>
                    <a:pt x="2918" y="9576"/>
                  </a:cubicBezTo>
                  <a:cubicBezTo>
                    <a:pt x="2918" y="9571"/>
                    <a:pt x="2918" y="9571"/>
                    <a:pt x="2923" y="9560"/>
                  </a:cubicBezTo>
                  <a:cubicBezTo>
                    <a:pt x="2973" y="9533"/>
                    <a:pt x="3027" y="9505"/>
                    <a:pt x="3082" y="9500"/>
                  </a:cubicBezTo>
                  <a:close/>
                  <a:moveTo>
                    <a:pt x="3164" y="9855"/>
                  </a:moveTo>
                  <a:cubicBezTo>
                    <a:pt x="3181" y="9858"/>
                    <a:pt x="3198" y="9860"/>
                    <a:pt x="3216" y="9860"/>
                  </a:cubicBezTo>
                  <a:cubicBezTo>
                    <a:pt x="3234" y="9860"/>
                    <a:pt x="3252" y="9858"/>
                    <a:pt x="3268" y="9855"/>
                  </a:cubicBezTo>
                  <a:lnTo>
                    <a:pt x="3268" y="9855"/>
                  </a:lnTo>
                  <a:cubicBezTo>
                    <a:pt x="3197" y="9916"/>
                    <a:pt x="3126" y="9970"/>
                    <a:pt x="3055" y="10020"/>
                  </a:cubicBezTo>
                  <a:cubicBezTo>
                    <a:pt x="3053" y="10021"/>
                    <a:pt x="3052" y="10022"/>
                    <a:pt x="3050" y="10023"/>
                  </a:cubicBezTo>
                  <a:lnTo>
                    <a:pt x="3050" y="10023"/>
                  </a:lnTo>
                  <a:cubicBezTo>
                    <a:pt x="3087" y="9953"/>
                    <a:pt x="3128" y="9897"/>
                    <a:pt x="3164" y="9855"/>
                  </a:cubicBezTo>
                  <a:close/>
                  <a:moveTo>
                    <a:pt x="7194" y="1"/>
                  </a:moveTo>
                  <a:cubicBezTo>
                    <a:pt x="7105" y="1"/>
                    <a:pt x="7017" y="10"/>
                    <a:pt x="6930" y="30"/>
                  </a:cubicBezTo>
                  <a:cubicBezTo>
                    <a:pt x="6728" y="80"/>
                    <a:pt x="6547" y="184"/>
                    <a:pt x="6366" y="293"/>
                  </a:cubicBezTo>
                  <a:cubicBezTo>
                    <a:pt x="6279" y="348"/>
                    <a:pt x="6180" y="408"/>
                    <a:pt x="6098" y="474"/>
                  </a:cubicBezTo>
                  <a:cubicBezTo>
                    <a:pt x="5907" y="627"/>
                    <a:pt x="5792" y="857"/>
                    <a:pt x="5704" y="1087"/>
                  </a:cubicBezTo>
                  <a:cubicBezTo>
                    <a:pt x="5573" y="1399"/>
                    <a:pt x="5512" y="1733"/>
                    <a:pt x="5507" y="2077"/>
                  </a:cubicBezTo>
                  <a:cubicBezTo>
                    <a:pt x="5496" y="2302"/>
                    <a:pt x="5540" y="2521"/>
                    <a:pt x="5578" y="2740"/>
                  </a:cubicBezTo>
                  <a:cubicBezTo>
                    <a:pt x="5660" y="3139"/>
                    <a:pt x="5748" y="3528"/>
                    <a:pt x="5835" y="3922"/>
                  </a:cubicBezTo>
                  <a:cubicBezTo>
                    <a:pt x="5846" y="4004"/>
                    <a:pt x="5879" y="4081"/>
                    <a:pt x="5874" y="4163"/>
                  </a:cubicBezTo>
                  <a:cubicBezTo>
                    <a:pt x="5874" y="4190"/>
                    <a:pt x="5857" y="4212"/>
                    <a:pt x="5835" y="4218"/>
                  </a:cubicBezTo>
                  <a:cubicBezTo>
                    <a:pt x="5829" y="4220"/>
                    <a:pt x="5823" y="4221"/>
                    <a:pt x="5817" y="4221"/>
                  </a:cubicBezTo>
                  <a:cubicBezTo>
                    <a:pt x="5784" y="4221"/>
                    <a:pt x="5762" y="4185"/>
                    <a:pt x="5748" y="4157"/>
                  </a:cubicBezTo>
                  <a:cubicBezTo>
                    <a:pt x="5720" y="4108"/>
                    <a:pt x="5704" y="4059"/>
                    <a:pt x="5688" y="4004"/>
                  </a:cubicBezTo>
                  <a:cubicBezTo>
                    <a:pt x="5491" y="3495"/>
                    <a:pt x="5304" y="2937"/>
                    <a:pt x="4894" y="2554"/>
                  </a:cubicBezTo>
                  <a:cubicBezTo>
                    <a:pt x="4587" y="2275"/>
                    <a:pt x="4171" y="2160"/>
                    <a:pt x="3783" y="2072"/>
                  </a:cubicBezTo>
                  <a:cubicBezTo>
                    <a:pt x="3682" y="2048"/>
                    <a:pt x="3581" y="2043"/>
                    <a:pt x="3480" y="2043"/>
                  </a:cubicBezTo>
                  <a:cubicBezTo>
                    <a:pt x="3422" y="2043"/>
                    <a:pt x="3364" y="2045"/>
                    <a:pt x="3307" y="2045"/>
                  </a:cubicBezTo>
                  <a:cubicBezTo>
                    <a:pt x="3287" y="2044"/>
                    <a:pt x="3268" y="2044"/>
                    <a:pt x="3249" y="2044"/>
                  </a:cubicBezTo>
                  <a:cubicBezTo>
                    <a:pt x="2709" y="2044"/>
                    <a:pt x="2158" y="2194"/>
                    <a:pt x="1730" y="2543"/>
                  </a:cubicBezTo>
                  <a:cubicBezTo>
                    <a:pt x="1369" y="2855"/>
                    <a:pt x="1188" y="3342"/>
                    <a:pt x="1172" y="3824"/>
                  </a:cubicBezTo>
                  <a:cubicBezTo>
                    <a:pt x="1183" y="4327"/>
                    <a:pt x="1276" y="4842"/>
                    <a:pt x="1517" y="5285"/>
                  </a:cubicBezTo>
                  <a:cubicBezTo>
                    <a:pt x="1654" y="5531"/>
                    <a:pt x="1867" y="5723"/>
                    <a:pt x="2075" y="5904"/>
                  </a:cubicBezTo>
                  <a:cubicBezTo>
                    <a:pt x="2338" y="6122"/>
                    <a:pt x="2606" y="6325"/>
                    <a:pt x="2869" y="6533"/>
                  </a:cubicBezTo>
                  <a:cubicBezTo>
                    <a:pt x="2945" y="6588"/>
                    <a:pt x="3022" y="6648"/>
                    <a:pt x="3099" y="6703"/>
                  </a:cubicBezTo>
                  <a:cubicBezTo>
                    <a:pt x="3131" y="6725"/>
                    <a:pt x="3170" y="6763"/>
                    <a:pt x="3142" y="6807"/>
                  </a:cubicBezTo>
                  <a:cubicBezTo>
                    <a:pt x="3134" y="6828"/>
                    <a:pt x="3116" y="6836"/>
                    <a:pt x="3098" y="6836"/>
                  </a:cubicBezTo>
                  <a:cubicBezTo>
                    <a:pt x="3092" y="6836"/>
                    <a:pt x="3087" y="6835"/>
                    <a:pt x="3082" y="6834"/>
                  </a:cubicBezTo>
                  <a:lnTo>
                    <a:pt x="3044" y="6812"/>
                  </a:lnTo>
                  <a:cubicBezTo>
                    <a:pt x="3006" y="6790"/>
                    <a:pt x="2978" y="6779"/>
                    <a:pt x="2945" y="6757"/>
                  </a:cubicBezTo>
                  <a:cubicBezTo>
                    <a:pt x="2776" y="6670"/>
                    <a:pt x="2590" y="6599"/>
                    <a:pt x="2398" y="6549"/>
                  </a:cubicBezTo>
                  <a:cubicBezTo>
                    <a:pt x="2171" y="6485"/>
                    <a:pt x="1940" y="6448"/>
                    <a:pt x="1708" y="6448"/>
                  </a:cubicBezTo>
                  <a:cubicBezTo>
                    <a:pt x="1644" y="6448"/>
                    <a:pt x="1581" y="6450"/>
                    <a:pt x="1517" y="6456"/>
                  </a:cubicBezTo>
                  <a:cubicBezTo>
                    <a:pt x="1336" y="6478"/>
                    <a:pt x="1161" y="6506"/>
                    <a:pt x="997" y="6577"/>
                  </a:cubicBezTo>
                  <a:cubicBezTo>
                    <a:pt x="729" y="6714"/>
                    <a:pt x="521" y="6971"/>
                    <a:pt x="373" y="7228"/>
                  </a:cubicBezTo>
                  <a:cubicBezTo>
                    <a:pt x="1" y="7885"/>
                    <a:pt x="44" y="8832"/>
                    <a:pt x="406" y="9478"/>
                  </a:cubicBezTo>
                  <a:cubicBezTo>
                    <a:pt x="537" y="9658"/>
                    <a:pt x="685" y="9823"/>
                    <a:pt x="887" y="9910"/>
                  </a:cubicBezTo>
                  <a:cubicBezTo>
                    <a:pt x="1268" y="10096"/>
                    <a:pt x="1690" y="10149"/>
                    <a:pt x="2102" y="10149"/>
                  </a:cubicBezTo>
                  <a:cubicBezTo>
                    <a:pt x="2165" y="10149"/>
                    <a:pt x="2227" y="10148"/>
                    <a:pt x="2289" y="10146"/>
                  </a:cubicBezTo>
                  <a:cubicBezTo>
                    <a:pt x="2398" y="10014"/>
                    <a:pt x="2497" y="9861"/>
                    <a:pt x="2633" y="9768"/>
                  </a:cubicBezTo>
                  <a:lnTo>
                    <a:pt x="2633" y="9768"/>
                  </a:lnTo>
                  <a:cubicBezTo>
                    <a:pt x="2622" y="9779"/>
                    <a:pt x="2622" y="9790"/>
                    <a:pt x="2617" y="9801"/>
                  </a:cubicBezTo>
                  <a:cubicBezTo>
                    <a:pt x="2579" y="9943"/>
                    <a:pt x="2486" y="10102"/>
                    <a:pt x="2518" y="10244"/>
                  </a:cubicBezTo>
                  <a:lnTo>
                    <a:pt x="2338" y="10266"/>
                  </a:lnTo>
                  <a:cubicBezTo>
                    <a:pt x="1807" y="10923"/>
                    <a:pt x="1774" y="11492"/>
                    <a:pt x="1862" y="12313"/>
                  </a:cubicBezTo>
                  <a:cubicBezTo>
                    <a:pt x="1911" y="12718"/>
                    <a:pt x="1987" y="13134"/>
                    <a:pt x="2228" y="13463"/>
                  </a:cubicBezTo>
                  <a:cubicBezTo>
                    <a:pt x="2482" y="13863"/>
                    <a:pt x="2862" y="14045"/>
                    <a:pt x="3302" y="14045"/>
                  </a:cubicBezTo>
                  <a:cubicBezTo>
                    <a:pt x="3356" y="14045"/>
                    <a:pt x="3410" y="14043"/>
                    <a:pt x="3465" y="14037"/>
                  </a:cubicBezTo>
                  <a:cubicBezTo>
                    <a:pt x="3794" y="14004"/>
                    <a:pt x="4106" y="13900"/>
                    <a:pt x="4396" y="13742"/>
                  </a:cubicBezTo>
                  <a:cubicBezTo>
                    <a:pt x="4724" y="13550"/>
                    <a:pt x="4982" y="13255"/>
                    <a:pt x="5184" y="12926"/>
                  </a:cubicBezTo>
                  <a:cubicBezTo>
                    <a:pt x="5381" y="12592"/>
                    <a:pt x="5551" y="12236"/>
                    <a:pt x="5682" y="11870"/>
                  </a:cubicBezTo>
                  <a:cubicBezTo>
                    <a:pt x="5824" y="11448"/>
                    <a:pt x="5928" y="11010"/>
                    <a:pt x="6011" y="10573"/>
                  </a:cubicBezTo>
                  <a:cubicBezTo>
                    <a:pt x="6016" y="10534"/>
                    <a:pt x="6022" y="10485"/>
                    <a:pt x="6032" y="10436"/>
                  </a:cubicBezTo>
                  <a:cubicBezTo>
                    <a:pt x="6032" y="10419"/>
                    <a:pt x="6049" y="10403"/>
                    <a:pt x="6071" y="10403"/>
                  </a:cubicBezTo>
                  <a:cubicBezTo>
                    <a:pt x="6093" y="10403"/>
                    <a:pt x="6115" y="10425"/>
                    <a:pt x="6120" y="10447"/>
                  </a:cubicBezTo>
                  <a:cubicBezTo>
                    <a:pt x="6131" y="10556"/>
                    <a:pt x="6147" y="10666"/>
                    <a:pt x="6169" y="10775"/>
                  </a:cubicBezTo>
                  <a:cubicBezTo>
                    <a:pt x="6279" y="11366"/>
                    <a:pt x="6470" y="11979"/>
                    <a:pt x="6854" y="12450"/>
                  </a:cubicBezTo>
                  <a:cubicBezTo>
                    <a:pt x="7072" y="12756"/>
                    <a:pt x="7308" y="12975"/>
                    <a:pt x="7664" y="13090"/>
                  </a:cubicBezTo>
                  <a:cubicBezTo>
                    <a:pt x="7906" y="13170"/>
                    <a:pt x="8162" y="13213"/>
                    <a:pt x="8417" y="13213"/>
                  </a:cubicBezTo>
                  <a:cubicBezTo>
                    <a:pt x="8583" y="13213"/>
                    <a:pt x="8750" y="13195"/>
                    <a:pt x="8912" y="13156"/>
                  </a:cubicBezTo>
                  <a:cubicBezTo>
                    <a:pt x="8933" y="13145"/>
                    <a:pt x="8950" y="13140"/>
                    <a:pt x="8972" y="13140"/>
                  </a:cubicBezTo>
                  <a:cubicBezTo>
                    <a:pt x="8977" y="13140"/>
                    <a:pt x="8988" y="13134"/>
                    <a:pt x="8994" y="13134"/>
                  </a:cubicBezTo>
                  <a:lnTo>
                    <a:pt x="8999" y="13134"/>
                  </a:lnTo>
                  <a:cubicBezTo>
                    <a:pt x="9005" y="13134"/>
                    <a:pt x="9016" y="13129"/>
                    <a:pt x="9021" y="13129"/>
                  </a:cubicBezTo>
                  <a:lnTo>
                    <a:pt x="9027" y="13129"/>
                  </a:lnTo>
                  <a:cubicBezTo>
                    <a:pt x="9054" y="13118"/>
                    <a:pt x="9087" y="13107"/>
                    <a:pt x="9114" y="13090"/>
                  </a:cubicBezTo>
                  <a:cubicBezTo>
                    <a:pt x="9262" y="13036"/>
                    <a:pt x="9388" y="12954"/>
                    <a:pt x="9508" y="12855"/>
                  </a:cubicBezTo>
                  <a:cubicBezTo>
                    <a:pt x="9519" y="12844"/>
                    <a:pt x="9525" y="12833"/>
                    <a:pt x="9541" y="12828"/>
                  </a:cubicBezTo>
                  <a:lnTo>
                    <a:pt x="9563" y="12806"/>
                  </a:lnTo>
                  <a:lnTo>
                    <a:pt x="9574" y="12789"/>
                  </a:lnTo>
                  <a:lnTo>
                    <a:pt x="9590" y="12778"/>
                  </a:lnTo>
                  <a:lnTo>
                    <a:pt x="9596" y="12773"/>
                  </a:lnTo>
                  <a:lnTo>
                    <a:pt x="9623" y="12746"/>
                  </a:lnTo>
                  <a:cubicBezTo>
                    <a:pt x="9672" y="12691"/>
                    <a:pt x="9716" y="12642"/>
                    <a:pt x="9755" y="12581"/>
                  </a:cubicBezTo>
                  <a:cubicBezTo>
                    <a:pt x="10171" y="11996"/>
                    <a:pt x="10302" y="11224"/>
                    <a:pt x="10236" y="10518"/>
                  </a:cubicBezTo>
                  <a:cubicBezTo>
                    <a:pt x="10198" y="10020"/>
                    <a:pt x="10006" y="9554"/>
                    <a:pt x="9765" y="9122"/>
                  </a:cubicBezTo>
                  <a:cubicBezTo>
                    <a:pt x="9744" y="9078"/>
                    <a:pt x="9716" y="9034"/>
                    <a:pt x="9689" y="8996"/>
                  </a:cubicBezTo>
                  <a:cubicBezTo>
                    <a:pt x="9672" y="8952"/>
                    <a:pt x="9623" y="8903"/>
                    <a:pt x="9651" y="8859"/>
                  </a:cubicBezTo>
                  <a:cubicBezTo>
                    <a:pt x="9662" y="8845"/>
                    <a:pt x="9677" y="8839"/>
                    <a:pt x="9692" y="8839"/>
                  </a:cubicBezTo>
                  <a:cubicBezTo>
                    <a:pt x="9705" y="8839"/>
                    <a:pt x="9717" y="8843"/>
                    <a:pt x="9727" y="8848"/>
                  </a:cubicBezTo>
                  <a:cubicBezTo>
                    <a:pt x="9771" y="8876"/>
                    <a:pt x="9826" y="8903"/>
                    <a:pt x="9880" y="8930"/>
                  </a:cubicBezTo>
                  <a:cubicBezTo>
                    <a:pt x="10121" y="9030"/>
                    <a:pt x="10384" y="9066"/>
                    <a:pt x="10641" y="9066"/>
                  </a:cubicBezTo>
                  <a:cubicBezTo>
                    <a:pt x="10695" y="9066"/>
                    <a:pt x="10748" y="9065"/>
                    <a:pt x="10800" y="9062"/>
                  </a:cubicBezTo>
                  <a:cubicBezTo>
                    <a:pt x="11271" y="9034"/>
                    <a:pt x="11730" y="8848"/>
                    <a:pt x="12114" y="8564"/>
                  </a:cubicBezTo>
                  <a:cubicBezTo>
                    <a:pt x="12437" y="8317"/>
                    <a:pt x="12656" y="7934"/>
                    <a:pt x="12710" y="7518"/>
                  </a:cubicBezTo>
                  <a:cubicBezTo>
                    <a:pt x="12760" y="7097"/>
                    <a:pt x="12760" y="6790"/>
                    <a:pt x="12623" y="6407"/>
                  </a:cubicBezTo>
                  <a:cubicBezTo>
                    <a:pt x="12491" y="6002"/>
                    <a:pt x="12245" y="5778"/>
                    <a:pt x="11917" y="5553"/>
                  </a:cubicBezTo>
                  <a:cubicBezTo>
                    <a:pt x="11739" y="5423"/>
                    <a:pt x="11521" y="5352"/>
                    <a:pt x="11302" y="5352"/>
                  </a:cubicBezTo>
                  <a:cubicBezTo>
                    <a:pt x="11244" y="5352"/>
                    <a:pt x="11186" y="5357"/>
                    <a:pt x="11128" y="5367"/>
                  </a:cubicBezTo>
                  <a:cubicBezTo>
                    <a:pt x="10871" y="5416"/>
                    <a:pt x="10614" y="5509"/>
                    <a:pt x="10379" y="5630"/>
                  </a:cubicBezTo>
                  <a:cubicBezTo>
                    <a:pt x="10275" y="5674"/>
                    <a:pt x="10171" y="5723"/>
                    <a:pt x="10083" y="5794"/>
                  </a:cubicBezTo>
                  <a:cubicBezTo>
                    <a:pt x="10065" y="5805"/>
                    <a:pt x="10048" y="5810"/>
                    <a:pt x="10032" y="5810"/>
                  </a:cubicBezTo>
                  <a:cubicBezTo>
                    <a:pt x="9983" y="5810"/>
                    <a:pt x="9950" y="5765"/>
                    <a:pt x="9979" y="5712"/>
                  </a:cubicBezTo>
                  <a:cubicBezTo>
                    <a:pt x="10023" y="5668"/>
                    <a:pt x="10077" y="5646"/>
                    <a:pt x="10121" y="5619"/>
                  </a:cubicBezTo>
                  <a:cubicBezTo>
                    <a:pt x="10296" y="5504"/>
                    <a:pt x="10450" y="5373"/>
                    <a:pt x="10608" y="5236"/>
                  </a:cubicBezTo>
                  <a:cubicBezTo>
                    <a:pt x="10833" y="5028"/>
                    <a:pt x="11068" y="4809"/>
                    <a:pt x="11216" y="4524"/>
                  </a:cubicBezTo>
                  <a:cubicBezTo>
                    <a:pt x="11435" y="4114"/>
                    <a:pt x="11616" y="3648"/>
                    <a:pt x="11512" y="3178"/>
                  </a:cubicBezTo>
                  <a:cubicBezTo>
                    <a:pt x="11429" y="2800"/>
                    <a:pt x="11216" y="2521"/>
                    <a:pt x="10964" y="2247"/>
                  </a:cubicBezTo>
                  <a:cubicBezTo>
                    <a:pt x="10815" y="2058"/>
                    <a:pt x="10628" y="1986"/>
                    <a:pt x="10429" y="1986"/>
                  </a:cubicBezTo>
                  <a:cubicBezTo>
                    <a:pt x="10028" y="1986"/>
                    <a:pt x="9574" y="2276"/>
                    <a:pt x="9267" y="2488"/>
                  </a:cubicBezTo>
                  <a:cubicBezTo>
                    <a:pt x="9076" y="2625"/>
                    <a:pt x="8895" y="2762"/>
                    <a:pt x="8720" y="2904"/>
                  </a:cubicBezTo>
                  <a:cubicBezTo>
                    <a:pt x="8682" y="2931"/>
                    <a:pt x="8638" y="2986"/>
                    <a:pt x="8583" y="2986"/>
                  </a:cubicBezTo>
                  <a:cubicBezTo>
                    <a:pt x="8523" y="2986"/>
                    <a:pt x="8523" y="2909"/>
                    <a:pt x="8545" y="2866"/>
                  </a:cubicBezTo>
                  <a:cubicBezTo>
                    <a:pt x="8561" y="2816"/>
                    <a:pt x="8583" y="2762"/>
                    <a:pt x="8605" y="2707"/>
                  </a:cubicBezTo>
                  <a:cubicBezTo>
                    <a:pt x="8660" y="2554"/>
                    <a:pt x="8709" y="2400"/>
                    <a:pt x="8742" y="2236"/>
                  </a:cubicBezTo>
                  <a:cubicBezTo>
                    <a:pt x="8802" y="1908"/>
                    <a:pt x="8851" y="1557"/>
                    <a:pt x="8775" y="1229"/>
                  </a:cubicBezTo>
                  <a:cubicBezTo>
                    <a:pt x="8665" y="786"/>
                    <a:pt x="8501" y="523"/>
                    <a:pt x="8107" y="293"/>
                  </a:cubicBezTo>
                  <a:cubicBezTo>
                    <a:pt x="7833" y="122"/>
                    <a:pt x="7512" y="1"/>
                    <a:pt x="7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9"/>
            <p:cNvSpPr/>
            <p:nvPr/>
          </p:nvSpPr>
          <p:spPr>
            <a:xfrm>
              <a:off x="6836799" y="4107239"/>
              <a:ext cx="138902" cy="431377"/>
            </a:xfrm>
            <a:custGeom>
              <a:avLst/>
              <a:gdLst/>
              <a:ahLst/>
              <a:cxnLst/>
              <a:rect l="l" t="t" r="r" b="b"/>
              <a:pathLst>
                <a:path w="1988" h="6174" extrusionOk="0">
                  <a:moveTo>
                    <a:pt x="310" y="0"/>
                  </a:moveTo>
                  <a:cubicBezTo>
                    <a:pt x="234" y="0"/>
                    <a:pt x="168" y="110"/>
                    <a:pt x="160" y="194"/>
                  </a:cubicBezTo>
                  <a:cubicBezTo>
                    <a:pt x="1" y="933"/>
                    <a:pt x="247" y="1683"/>
                    <a:pt x="329" y="2422"/>
                  </a:cubicBezTo>
                  <a:cubicBezTo>
                    <a:pt x="422" y="3161"/>
                    <a:pt x="658" y="3867"/>
                    <a:pt x="877" y="4573"/>
                  </a:cubicBezTo>
                  <a:cubicBezTo>
                    <a:pt x="1052" y="5159"/>
                    <a:pt x="1375" y="5673"/>
                    <a:pt x="1763" y="6133"/>
                  </a:cubicBezTo>
                  <a:cubicBezTo>
                    <a:pt x="1788" y="6161"/>
                    <a:pt x="1819" y="6173"/>
                    <a:pt x="1851" y="6173"/>
                  </a:cubicBezTo>
                  <a:cubicBezTo>
                    <a:pt x="1919" y="6173"/>
                    <a:pt x="1988" y="6115"/>
                    <a:pt x="1988" y="6029"/>
                  </a:cubicBezTo>
                  <a:cubicBezTo>
                    <a:pt x="1917" y="5832"/>
                    <a:pt x="1753" y="5668"/>
                    <a:pt x="1659" y="5471"/>
                  </a:cubicBezTo>
                  <a:cubicBezTo>
                    <a:pt x="1479" y="5148"/>
                    <a:pt x="1320" y="4814"/>
                    <a:pt x="1205" y="4464"/>
                  </a:cubicBezTo>
                  <a:cubicBezTo>
                    <a:pt x="942" y="3665"/>
                    <a:pt x="723" y="2844"/>
                    <a:pt x="630" y="1995"/>
                  </a:cubicBezTo>
                  <a:cubicBezTo>
                    <a:pt x="548" y="1437"/>
                    <a:pt x="417" y="884"/>
                    <a:pt x="422" y="315"/>
                  </a:cubicBezTo>
                  <a:cubicBezTo>
                    <a:pt x="417" y="227"/>
                    <a:pt x="433" y="134"/>
                    <a:pt x="395" y="52"/>
                  </a:cubicBezTo>
                  <a:cubicBezTo>
                    <a:pt x="367" y="15"/>
                    <a:pt x="338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9"/>
            <p:cNvSpPr/>
            <p:nvPr/>
          </p:nvSpPr>
          <p:spPr>
            <a:xfrm>
              <a:off x="6862441" y="4178297"/>
              <a:ext cx="144980" cy="112980"/>
            </a:xfrm>
            <a:custGeom>
              <a:avLst/>
              <a:gdLst/>
              <a:ahLst/>
              <a:cxnLst/>
              <a:rect l="l" t="t" r="r" b="b"/>
              <a:pathLst>
                <a:path w="2075" h="1617" extrusionOk="0">
                  <a:moveTo>
                    <a:pt x="2000" y="1"/>
                  </a:moveTo>
                  <a:cubicBezTo>
                    <a:pt x="1994" y="1"/>
                    <a:pt x="1988" y="2"/>
                    <a:pt x="1982" y="4"/>
                  </a:cubicBezTo>
                  <a:cubicBezTo>
                    <a:pt x="1626" y="130"/>
                    <a:pt x="1320" y="354"/>
                    <a:pt x="1019" y="584"/>
                  </a:cubicBezTo>
                  <a:cubicBezTo>
                    <a:pt x="778" y="770"/>
                    <a:pt x="554" y="978"/>
                    <a:pt x="335" y="1186"/>
                  </a:cubicBezTo>
                  <a:cubicBezTo>
                    <a:pt x="242" y="1285"/>
                    <a:pt x="143" y="1389"/>
                    <a:pt x="55" y="1498"/>
                  </a:cubicBezTo>
                  <a:cubicBezTo>
                    <a:pt x="17" y="1515"/>
                    <a:pt x="1" y="1564"/>
                    <a:pt x="34" y="1597"/>
                  </a:cubicBezTo>
                  <a:cubicBezTo>
                    <a:pt x="45" y="1610"/>
                    <a:pt x="59" y="1616"/>
                    <a:pt x="71" y="1616"/>
                  </a:cubicBezTo>
                  <a:cubicBezTo>
                    <a:pt x="94" y="1616"/>
                    <a:pt x="114" y="1597"/>
                    <a:pt x="121" y="1569"/>
                  </a:cubicBezTo>
                  <a:cubicBezTo>
                    <a:pt x="198" y="1509"/>
                    <a:pt x="269" y="1449"/>
                    <a:pt x="335" y="1378"/>
                  </a:cubicBezTo>
                  <a:lnTo>
                    <a:pt x="335" y="1378"/>
                  </a:lnTo>
                  <a:lnTo>
                    <a:pt x="329" y="1389"/>
                  </a:lnTo>
                  <a:cubicBezTo>
                    <a:pt x="630" y="1104"/>
                    <a:pt x="937" y="847"/>
                    <a:pt x="1260" y="595"/>
                  </a:cubicBezTo>
                  <a:cubicBezTo>
                    <a:pt x="1369" y="502"/>
                    <a:pt x="1479" y="414"/>
                    <a:pt x="1594" y="332"/>
                  </a:cubicBezTo>
                  <a:cubicBezTo>
                    <a:pt x="1725" y="245"/>
                    <a:pt x="1867" y="168"/>
                    <a:pt x="2020" y="113"/>
                  </a:cubicBezTo>
                  <a:cubicBezTo>
                    <a:pt x="2075" y="89"/>
                    <a:pt x="2053" y="1"/>
                    <a:pt x="20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9"/>
            <p:cNvSpPr/>
            <p:nvPr/>
          </p:nvSpPr>
          <p:spPr>
            <a:xfrm>
              <a:off x="6885428" y="4284988"/>
              <a:ext cx="162168" cy="84682"/>
            </a:xfrm>
            <a:custGeom>
              <a:avLst/>
              <a:gdLst/>
              <a:ahLst/>
              <a:cxnLst/>
              <a:rect l="l" t="t" r="r" b="b"/>
              <a:pathLst>
                <a:path w="2321" h="1212" extrusionOk="0">
                  <a:moveTo>
                    <a:pt x="2241" y="1"/>
                  </a:moveTo>
                  <a:cubicBezTo>
                    <a:pt x="2235" y="1"/>
                    <a:pt x="2229" y="2"/>
                    <a:pt x="2222" y="4"/>
                  </a:cubicBezTo>
                  <a:cubicBezTo>
                    <a:pt x="1741" y="152"/>
                    <a:pt x="1286" y="398"/>
                    <a:pt x="827" y="628"/>
                  </a:cubicBezTo>
                  <a:cubicBezTo>
                    <a:pt x="553" y="792"/>
                    <a:pt x="219" y="902"/>
                    <a:pt x="0" y="1132"/>
                  </a:cubicBezTo>
                  <a:cubicBezTo>
                    <a:pt x="2" y="1190"/>
                    <a:pt x="24" y="1212"/>
                    <a:pt x="58" y="1212"/>
                  </a:cubicBezTo>
                  <a:cubicBezTo>
                    <a:pt x="150" y="1212"/>
                    <a:pt x="328" y="1051"/>
                    <a:pt x="400" y="1038"/>
                  </a:cubicBezTo>
                  <a:cubicBezTo>
                    <a:pt x="734" y="858"/>
                    <a:pt x="1067" y="694"/>
                    <a:pt x="1412" y="529"/>
                  </a:cubicBezTo>
                  <a:cubicBezTo>
                    <a:pt x="1691" y="393"/>
                    <a:pt x="1976" y="261"/>
                    <a:pt x="2261" y="119"/>
                  </a:cubicBezTo>
                  <a:cubicBezTo>
                    <a:pt x="2320" y="89"/>
                    <a:pt x="2299" y="1"/>
                    <a:pt x="2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9"/>
            <p:cNvSpPr/>
            <p:nvPr/>
          </p:nvSpPr>
          <p:spPr>
            <a:xfrm>
              <a:off x="6884241" y="4311260"/>
              <a:ext cx="161470" cy="77346"/>
            </a:xfrm>
            <a:custGeom>
              <a:avLst/>
              <a:gdLst/>
              <a:ahLst/>
              <a:cxnLst/>
              <a:rect l="l" t="t" r="r" b="b"/>
              <a:pathLst>
                <a:path w="2311" h="1107" extrusionOk="0">
                  <a:moveTo>
                    <a:pt x="2225" y="0"/>
                  </a:moveTo>
                  <a:cubicBezTo>
                    <a:pt x="2217" y="0"/>
                    <a:pt x="2209" y="2"/>
                    <a:pt x="2201" y="6"/>
                  </a:cubicBezTo>
                  <a:cubicBezTo>
                    <a:pt x="1955" y="104"/>
                    <a:pt x="1714" y="214"/>
                    <a:pt x="1473" y="334"/>
                  </a:cubicBezTo>
                  <a:cubicBezTo>
                    <a:pt x="1325" y="433"/>
                    <a:pt x="1" y="925"/>
                    <a:pt x="203" y="1089"/>
                  </a:cubicBezTo>
                  <a:cubicBezTo>
                    <a:pt x="218" y="1102"/>
                    <a:pt x="234" y="1107"/>
                    <a:pt x="251" y="1107"/>
                  </a:cubicBezTo>
                  <a:cubicBezTo>
                    <a:pt x="335" y="1107"/>
                    <a:pt x="439" y="985"/>
                    <a:pt x="521" y="958"/>
                  </a:cubicBezTo>
                  <a:cubicBezTo>
                    <a:pt x="1030" y="728"/>
                    <a:pt x="1528" y="504"/>
                    <a:pt x="2015" y="236"/>
                  </a:cubicBezTo>
                  <a:cubicBezTo>
                    <a:pt x="2075" y="181"/>
                    <a:pt x="2311" y="132"/>
                    <a:pt x="2283" y="44"/>
                  </a:cubicBezTo>
                  <a:cubicBezTo>
                    <a:pt x="2275" y="19"/>
                    <a:pt x="2250" y="0"/>
                    <a:pt x="2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9"/>
            <p:cNvSpPr/>
            <p:nvPr/>
          </p:nvSpPr>
          <p:spPr>
            <a:xfrm>
              <a:off x="6784816" y="4407121"/>
              <a:ext cx="129260" cy="21450"/>
            </a:xfrm>
            <a:custGeom>
              <a:avLst/>
              <a:gdLst/>
              <a:ahLst/>
              <a:cxnLst/>
              <a:rect l="l" t="t" r="r" b="b"/>
              <a:pathLst>
                <a:path w="1850" h="307" extrusionOk="0">
                  <a:moveTo>
                    <a:pt x="1322" y="0"/>
                  </a:moveTo>
                  <a:cubicBezTo>
                    <a:pt x="954" y="0"/>
                    <a:pt x="585" y="37"/>
                    <a:pt x="236" y="144"/>
                  </a:cubicBezTo>
                  <a:lnTo>
                    <a:pt x="50" y="205"/>
                  </a:lnTo>
                  <a:cubicBezTo>
                    <a:pt x="22" y="210"/>
                    <a:pt x="1" y="248"/>
                    <a:pt x="17" y="276"/>
                  </a:cubicBezTo>
                  <a:cubicBezTo>
                    <a:pt x="26" y="298"/>
                    <a:pt x="43" y="307"/>
                    <a:pt x="61" y="307"/>
                  </a:cubicBezTo>
                  <a:cubicBezTo>
                    <a:pt x="75" y="307"/>
                    <a:pt x="90" y="302"/>
                    <a:pt x="105" y="292"/>
                  </a:cubicBezTo>
                  <a:cubicBezTo>
                    <a:pt x="181" y="265"/>
                    <a:pt x="263" y="243"/>
                    <a:pt x="345" y="226"/>
                  </a:cubicBezTo>
                  <a:cubicBezTo>
                    <a:pt x="548" y="183"/>
                    <a:pt x="761" y="155"/>
                    <a:pt x="975" y="150"/>
                  </a:cubicBezTo>
                  <a:cubicBezTo>
                    <a:pt x="1146" y="150"/>
                    <a:pt x="1323" y="147"/>
                    <a:pt x="1499" y="147"/>
                  </a:cubicBezTo>
                  <a:cubicBezTo>
                    <a:pt x="1587" y="147"/>
                    <a:pt x="1675" y="148"/>
                    <a:pt x="1763" y="150"/>
                  </a:cubicBezTo>
                  <a:cubicBezTo>
                    <a:pt x="1765" y="150"/>
                    <a:pt x="1767" y="150"/>
                    <a:pt x="1769" y="150"/>
                  </a:cubicBezTo>
                  <a:cubicBezTo>
                    <a:pt x="1825" y="150"/>
                    <a:pt x="1849" y="72"/>
                    <a:pt x="1812" y="35"/>
                  </a:cubicBezTo>
                  <a:cubicBezTo>
                    <a:pt x="1796" y="18"/>
                    <a:pt x="1779" y="13"/>
                    <a:pt x="1763" y="13"/>
                  </a:cubicBezTo>
                  <a:cubicBezTo>
                    <a:pt x="1714" y="8"/>
                    <a:pt x="1665" y="8"/>
                    <a:pt x="1621" y="8"/>
                  </a:cubicBezTo>
                  <a:cubicBezTo>
                    <a:pt x="1522" y="3"/>
                    <a:pt x="1422" y="0"/>
                    <a:pt x="1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9"/>
            <p:cNvSpPr/>
            <p:nvPr/>
          </p:nvSpPr>
          <p:spPr>
            <a:xfrm>
              <a:off x="6753444" y="4310840"/>
              <a:ext cx="138692" cy="24524"/>
            </a:xfrm>
            <a:custGeom>
              <a:avLst/>
              <a:gdLst/>
              <a:ahLst/>
              <a:cxnLst/>
              <a:rect l="l" t="t" r="r" b="b"/>
              <a:pathLst>
                <a:path w="1985" h="351" extrusionOk="0">
                  <a:moveTo>
                    <a:pt x="827" y="0"/>
                  </a:moveTo>
                  <a:cubicBezTo>
                    <a:pt x="735" y="0"/>
                    <a:pt x="645" y="7"/>
                    <a:pt x="554" y="17"/>
                  </a:cubicBezTo>
                  <a:cubicBezTo>
                    <a:pt x="406" y="28"/>
                    <a:pt x="231" y="50"/>
                    <a:pt x="83" y="99"/>
                  </a:cubicBezTo>
                  <a:cubicBezTo>
                    <a:pt x="50" y="110"/>
                    <a:pt x="1" y="143"/>
                    <a:pt x="28" y="192"/>
                  </a:cubicBezTo>
                  <a:cubicBezTo>
                    <a:pt x="42" y="216"/>
                    <a:pt x="61" y="223"/>
                    <a:pt x="81" y="223"/>
                  </a:cubicBezTo>
                  <a:cubicBezTo>
                    <a:pt x="107" y="223"/>
                    <a:pt x="135" y="212"/>
                    <a:pt x="159" y="209"/>
                  </a:cubicBezTo>
                  <a:cubicBezTo>
                    <a:pt x="368" y="167"/>
                    <a:pt x="581" y="153"/>
                    <a:pt x="792" y="153"/>
                  </a:cubicBezTo>
                  <a:cubicBezTo>
                    <a:pt x="829" y="153"/>
                    <a:pt x="867" y="153"/>
                    <a:pt x="904" y="154"/>
                  </a:cubicBezTo>
                  <a:cubicBezTo>
                    <a:pt x="1232" y="181"/>
                    <a:pt x="1566" y="236"/>
                    <a:pt x="1884" y="346"/>
                  </a:cubicBezTo>
                  <a:cubicBezTo>
                    <a:pt x="1891" y="349"/>
                    <a:pt x="1898" y="350"/>
                    <a:pt x="1905" y="350"/>
                  </a:cubicBezTo>
                  <a:cubicBezTo>
                    <a:pt x="1958" y="350"/>
                    <a:pt x="1984" y="265"/>
                    <a:pt x="1916" y="236"/>
                  </a:cubicBezTo>
                  <a:cubicBezTo>
                    <a:pt x="1615" y="110"/>
                    <a:pt x="1303" y="39"/>
                    <a:pt x="980" y="6"/>
                  </a:cubicBezTo>
                  <a:cubicBezTo>
                    <a:pt x="928" y="2"/>
                    <a:pt x="877" y="0"/>
                    <a:pt x="8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9"/>
            <p:cNvSpPr/>
            <p:nvPr/>
          </p:nvSpPr>
          <p:spPr>
            <a:xfrm>
              <a:off x="6773846" y="4189616"/>
              <a:ext cx="90971" cy="20891"/>
            </a:xfrm>
            <a:custGeom>
              <a:avLst/>
              <a:gdLst/>
              <a:ahLst/>
              <a:cxnLst/>
              <a:rect l="l" t="t" r="r" b="b"/>
              <a:pathLst>
                <a:path w="1302" h="299" extrusionOk="0">
                  <a:moveTo>
                    <a:pt x="305" y="1"/>
                  </a:moveTo>
                  <a:cubicBezTo>
                    <a:pt x="218" y="6"/>
                    <a:pt x="125" y="1"/>
                    <a:pt x="43" y="39"/>
                  </a:cubicBezTo>
                  <a:cubicBezTo>
                    <a:pt x="0" y="60"/>
                    <a:pt x="14" y="138"/>
                    <a:pt x="65" y="138"/>
                  </a:cubicBezTo>
                  <a:cubicBezTo>
                    <a:pt x="66" y="138"/>
                    <a:pt x="68" y="138"/>
                    <a:pt x="70" y="137"/>
                  </a:cubicBezTo>
                  <a:cubicBezTo>
                    <a:pt x="113" y="122"/>
                    <a:pt x="155" y="119"/>
                    <a:pt x="198" y="119"/>
                  </a:cubicBezTo>
                  <a:cubicBezTo>
                    <a:pt x="232" y="119"/>
                    <a:pt x="266" y="121"/>
                    <a:pt x="300" y="121"/>
                  </a:cubicBezTo>
                  <a:cubicBezTo>
                    <a:pt x="387" y="132"/>
                    <a:pt x="480" y="137"/>
                    <a:pt x="574" y="148"/>
                  </a:cubicBezTo>
                  <a:cubicBezTo>
                    <a:pt x="798" y="187"/>
                    <a:pt x="1017" y="220"/>
                    <a:pt x="1230" y="296"/>
                  </a:cubicBezTo>
                  <a:cubicBezTo>
                    <a:pt x="1237" y="297"/>
                    <a:pt x="1243" y="298"/>
                    <a:pt x="1249" y="298"/>
                  </a:cubicBezTo>
                  <a:cubicBezTo>
                    <a:pt x="1269" y="298"/>
                    <a:pt x="1285" y="290"/>
                    <a:pt x="1285" y="269"/>
                  </a:cubicBezTo>
                  <a:cubicBezTo>
                    <a:pt x="1302" y="192"/>
                    <a:pt x="1187" y="187"/>
                    <a:pt x="1137" y="159"/>
                  </a:cubicBezTo>
                  <a:cubicBezTo>
                    <a:pt x="995" y="94"/>
                    <a:pt x="847" y="55"/>
                    <a:pt x="694" y="28"/>
                  </a:cubicBezTo>
                  <a:cubicBezTo>
                    <a:pt x="574" y="6"/>
                    <a:pt x="437" y="1"/>
                    <a:pt x="3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9"/>
            <p:cNvSpPr/>
            <p:nvPr/>
          </p:nvSpPr>
          <p:spPr>
            <a:xfrm>
              <a:off x="6850633" y="4108497"/>
              <a:ext cx="111303" cy="98167"/>
            </a:xfrm>
            <a:custGeom>
              <a:avLst/>
              <a:gdLst/>
              <a:ahLst/>
              <a:cxnLst/>
              <a:rect l="l" t="t" r="r" b="b"/>
              <a:pathLst>
                <a:path w="1593" h="1405" extrusionOk="0">
                  <a:moveTo>
                    <a:pt x="1487" y="0"/>
                  </a:moveTo>
                  <a:cubicBezTo>
                    <a:pt x="1330" y="0"/>
                    <a:pt x="1139" y="125"/>
                    <a:pt x="1013" y="198"/>
                  </a:cubicBezTo>
                  <a:cubicBezTo>
                    <a:pt x="881" y="286"/>
                    <a:pt x="744" y="373"/>
                    <a:pt x="629" y="483"/>
                  </a:cubicBezTo>
                  <a:cubicBezTo>
                    <a:pt x="493" y="609"/>
                    <a:pt x="367" y="757"/>
                    <a:pt x="257" y="910"/>
                  </a:cubicBezTo>
                  <a:cubicBezTo>
                    <a:pt x="170" y="1025"/>
                    <a:pt x="93" y="1156"/>
                    <a:pt x="27" y="1282"/>
                  </a:cubicBezTo>
                  <a:cubicBezTo>
                    <a:pt x="0" y="1309"/>
                    <a:pt x="0" y="1364"/>
                    <a:pt x="33" y="1391"/>
                  </a:cubicBezTo>
                  <a:cubicBezTo>
                    <a:pt x="44" y="1401"/>
                    <a:pt x="60" y="1405"/>
                    <a:pt x="74" y="1405"/>
                  </a:cubicBezTo>
                  <a:cubicBezTo>
                    <a:pt x="94" y="1405"/>
                    <a:pt x="112" y="1396"/>
                    <a:pt x="115" y="1381"/>
                  </a:cubicBezTo>
                  <a:cubicBezTo>
                    <a:pt x="148" y="1337"/>
                    <a:pt x="175" y="1282"/>
                    <a:pt x="203" y="1238"/>
                  </a:cubicBezTo>
                  <a:cubicBezTo>
                    <a:pt x="285" y="1107"/>
                    <a:pt x="372" y="981"/>
                    <a:pt x="476" y="866"/>
                  </a:cubicBezTo>
                  <a:cubicBezTo>
                    <a:pt x="613" y="702"/>
                    <a:pt x="772" y="554"/>
                    <a:pt x="952" y="434"/>
                  </a:cubicBezTo>
                  <a:cubicBezTo>
                    <a:pt x="1122" y="324"/>
                    <a:pt x="1286" y="204"/>
                    <a:pt x="1467" y="122"/>
                  </a:cubicBezTo>
                  <a:cubicBezTo>
                    <a:pt x="1489" y="116"/>
                    <a:pt x="1511" y="105"/>
                    <a:pt x="1533" y="105"/>
                  </a:cubicBezTo>
                  <a:cubicBezTo>
                    <a:pt x="1587" y="100"/>
                    <a:pt x="1593" y="23"/>
                    <a:pt x="1544" y="7"/>
                  </a:cubicBezTo>
                  <a:cubicBezTo>
                    <a:pt x="1525" y="2"/>
                    <a:pt x="1506" y="0"/>
                    <a:pt x="14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9"/>
            <p:cNvSpPr/>
            <p:nvPr/>
          </p:nvSpPr>
          <p:spPr>
            <a:xfrm>
              <a:off x="6376775" y="4582006"/>
              <a:ext cx="385333" cy="267812"/>
            </a:xfrm>
            <a:custGeom>
              <a:avLst/>
              <a:gdLst/>
              <a:ahLst/>
              <a:cxnLst/>
              <a:rect l="l" t="t" r="r" b="b"/>
              <a:pathLst>
                <a:path w="5515" h="3833" extrusionOk="0">
                  <a:moveTo>
                    <a:pt x="5324" y="1"/>
                  </a:moveTo>
                  <a:cubicBezTo>
                    <a:pt x="5313" y="1"/>
                    <a:pt x="5300" y="3"/>
                    <a:pt x="5288" y="6"/>
                  </a:cubicBezTo>
                  <a:cubicBezTo>
                    <a:pt x="5184" y="33"/>
                    <a:pt x="5118" y="132"/>
                    <a:pt x="5036" y="192"/>
                  </a:cubicBezTo>
                  <a:cubicBezTo>
                    <a:pt x="4472" y="674"/>
                    <a:pt x="3914" y="1155"/>
                    <a:pt x="3350" y="1643"/>
                  </a:cubicBezTo>
                  <a:cubicBezTo>
                    <a:pt x="3033" y="1960"/>
                    <a:pt x="2633" y="2157"/>
                    <a:pt x="2250" y="2376"/>
                  </a:cubicBezTo>
                  <a:cubicBezTo>
                    <a:pt x="1845" y="2633"/>
                    <a:pt x="1434" y="2896"/>
                    <a:pt x="1007" y="3109"/>
                  </a:cubicBezTo>
                  <a:cubicBezTo>
                    <a:pt x="794" y="3224"/>
                    <a:pt x="537" y="3356"/>
                    <a:pt x="312" y="3482"/>
                  </a:cubicBezTo>
                  <a:cubicBezTo>
                    <a:pt x="208" y="3547"/>
                    <a:pt x="0" y="3646"/>
                    <a:pt x="126" y="3799"/>
                  </a:cubicBezTo>
                  <a:cubicBezTo>
                    <a:pt x="147" y="3823"/>
                    <a:pt x="179" y="3833"/>
                    <a:pt x="218" y="3833"/>
                  </a:cubicBezTo>
                  <a:cubicBezTo>
                    <a:pt x="412" y="3833"/>
                    <a:pt x="788" y="3582"/>
                    <a:pt x="925" y="3536"/>
                  </a:cubicBezTo>
                  <a:cubicBezTo>
                    <a:pt x="1418" y="3307"/>
                    <a:pt x="1889" y="3044"/>
                    <a:pt x="2348" y="2759"/>
                  </a:cubicBezTo>
                  <a:cubicBezTo>
                    <a:pt x="2513" y="2743"/>
                    <a:pt x="2660" y="2573"/>
                    <a:pt x="2814" y="2496"/>
                  </a:cubicBezTo>
                  <a:cubicBezTo>
                    <a:pt x="3826" y="1966"/>
                    <a:pt x="4844" y="1309"/>
                    <a:pt x="5430" y="269"/>
                  </a:cubicBezTo>
                  <a:cubicBezTo>
                    <a:pt x="5515" y="169"/>
                    <a:pt x="5445" y="1"/>
                    <a:pt x="5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9"/>
            <p:cNvSpPr/>
            <p:nvPr/>
          </p:nvSpPr>
          <p:spPr>
            <a:xfrm>
              <a:off x="6589808" y="4425218"/>
              <a:ext cx="56595" cy="28507"/>
            </a:xfrm>
            <a:custGeom>
              <a:avLst/>
              <a:gdLst/>
              <a:ahLst/>
              <a:cxnLst/>
              <a:rect l="l" t="t" r="r" b="b"/>
              <a:pathLst>
                <a:path w="810" h="408" extrusionOk="0">
                  <a:moveTo>
                    <a:pt x="570" y="0"/>
                  </a:moveTo>
                  <a:cubicBezTo>
                    <a:pt x="504" y="0"/>
                    <a:pt x="451" y="81"/>
                    <a:pt x="389" y="110"/>
                  </a:cubicBezTo>
                  <a:cubicBezTo>
                    <a:pt x="285" y="181"/>
                    <a:pt x="137" y="181"/>
                    <a:pt x="49" y="269"/>
                  </a:cubicBezTo>
                  <a:cubicBezTo>
                    <a:pt x="0" y="373"/>
                    <a:pt x="126" y="405"/>
                    <a:pt x="203" y="405"/>
                  </a:cubicBezTo>
                  <a:cubicBezTo>
                    <a:pt x="213" y="407"/>
                    <a:pt x="226" y="408"/>
                    <a:pt x="239" y="408"/>
                  </a:cubicBezTo>
                  <a:cubicBezTo>
                    <a:pt x="427" y="408"/>
                    <a:pt x="809" y="227"/>
                    <a:pt x="635" y="28"/>
                  </a:cubicBezTo>
                  <a:cubicBezTo>
                    <a:pt x="612" y="8"/>
                    <a:pt x="590" y="0"/>
                    <a:pt x="5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9"/>
            <p:cNvSpPr/>
            <p:nvPr/>
          </p:nvSpPr>
          <p:spPr>
            <a:xfrm>
              <a:off x="6595119" y="4443593"/>
              <a:ext cx="462050" cy="170343"/>
            </a:xfrm>
            <a:custGeom>
              <a:avLst/>
              <a:gdLst/>
              <a:ahLst/>
              <a:cxnLst/>
              <a:rect l="l" t="t" r="r" b="b"/>
              <a:pathLst>
                <a:path w="6613" h="2438" extrusionOk="0">
                  <a:moveTo>
                    <a:pt x="91" y="1"/>
                  </a:moveTo>
                  <a:cubicBezTo>
                    <a:pt x="46" y="1"/>
                    <a:pt x="1" y="64"/>
                    <a:pt x="44" y="115"/>
                  </a:cubicBezTo>
                  <a:cubicBezTo>
                    <a:pt x="345" y="586"/>
                    <a:pt x="761" y="969"/>
                    <a:pt x="1216" y="1297"/>
                  </a:cubicBezTo>
                  <a:cubicBezTo>
                    <a:pt x="1216" y="1659"/>
                    <a:pt x="2420" y="2315"/>
                    <a:pt x="2754" y="2397"/>
                  </a:cubicBezTo>
                  <a:cubicBezTo>
                    <a:pt x="2914" y="2424"/>
                    <a:pt x="3098" y="2438"/>
                    <a:pt x="3296" y="2438"/>
                  </a:cubicBezTo>
                  <a:cubicBezTo>
                    <a:pt x="4390" y="2438"/>
                    <a:pt x="5930" y="2031"/>
                    <a:pt x="6481" y="1248"/>
                  </a:cubicBezTo>
                  <a:cubicBezTo>
                    <a:pt x="6558" y="1171"/>
                    <a:pt x="6613" y="980"/>
                    <a:pt x="6459" y="969"/>
                  </a:cubicBezTo>
                  <a:cubicBezTo>
                    <a:pt x="6394" y="969"/>
                    <a:pt x="6361" y="1046"/>
                    <a:pt x="6312" y="1084"/>
                  </a:cubicBezTo>
                  <a:cubicBezTo>
                    <a:pt x="6230" y="1182"/>
                    <a:pt x="6131" y="1270"/>
                    <a:pt x="6033" y="1341"/>
                  </a:cubicBezTo>
                  <a:cubicBezTo>
                    <a:pt x="5677" y="1576"/>
                    <a:pt x="5294" y="1768"/>
                    <a:pt x="4894" y="1916"/>
                  </a:cubicBezTo>
                  <a:cubicBezTo>
                    <a:pt x="4571" y="1976"/>
                    <a:pt x="4254" y="2025"/>
                    <a:pt x="3925" y="2064"/>
                  </a:cubicBezTo>
                  <a:cubicBezTo>
                    <a:pt x="3115" y="1976"/>
                    <a:pt x="2371" y="1659"/>
                    <a:pt x="1654" y="1270"/>
                  </a:cubicBezTo>
                  <a:cubicBezTo>
                    <a:pt x="1079" y="958"/>
                    <a:pt x="575" y="526"/>
                    <a:pt x="137" y="33"/>
                  </a:cubicBezTo>
                  <a:cubicBezTo>
                    <a:pt x="125" y="10"/>
                    <a:pt x="108" y="1"/>
                    <a:pt x="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9"/>
            <p:cNvSpPr/>
            <p:nvPr/>
          </p:nvSpPr>
          <p:spPr>
            <a:xfrm>
              <a:off x="7036487" y="4299521"/>
              <a:ext cx="168736" cy="227567"/>
            </a:xfrm>
            <a:custGeom>
              <a:avLst/>
              <a:gdLst/>
              <a:ahLst/>
              <a:cxnLst/>
              <a:rect l="l" t="t" r="r" b="b"/>
              <a:pathLst>
                <a:path w="2415" h="3257" extrusionOk="0">
                  <a:moveTo>
                    <a:pt x="2343" y="0"/>
                  </a:moveTo>
                  <a:cubicBezTo>
                    <a:pt x="2294" y="0"/>
                    <a:pt x="2266" y="71"/>
                    <a:pt x="2239" y="102"/>
                  </a:cubicBezTo>
                  <a:cubicBezTo>
                    <a:pt x="2168" y="206"/>
                    <a:pt x="2102" y="310"/>
                    <a:pt x="2031" y="420"/>
                  </a:cubicBezTo>
                  <a:cubicBezTo>
                    <a:pt x="1949" y="557"/>
                    <a:pt x="1905" y="699"/>
                    <a:pt x="1823" y="836"/>
                  </a:cubicBezTo>
                  <a:cubicBezTo>
                    <a:pt x="1697" y="1011"/>
                    <a:pt x="1577" y="1197"/>
                    <a:pt x="1445" y="1378"/>
                  </a:cubicBezTo>
                  <a:cubicBezTo>
                    <a:pt x="1286" y="1575"/>
                    <a:pt x="1128" y="1772"/>
                    <a:pt x="980" y="1980"/>
                  </a:cubicBezTo>
                  <a:cubicBezTo>
                    <a:pt x="903" y="2078"/>
                    <a:pt x="827" y="2182"/>
                    <a:pt x="745" y="2286"/>
                  </a:cubicBezTo>
                  <a:cubicBezTo>
                    <a:pt x="591" y="2478"/>
                    <a:pt x="416" y="2653"/>
                    <a:pt x="268" y="2856"/>
                  </a:cubicBezTo>
                  <a:cubicBezTo>
                    <a:pt x="219" y="2921"/>
                    <a:pt x="0" y="3162"/>
                    <a:pt x="49" y="3244"/>
                  </a:cubicBezTo>
                  <a:cubicBezTo>
                    <a:pt x="57" y="3253"/>
                    <a:pt x="65" y="3257"/>
                    <a:pt x="73" y="3257"/>
                  </a:cubicBezTo>
                  <a:cubicBezTo>
                    <a:pt x="101" y="3257"/>
                    <a:pt x="130" y="3215"/>
                    <a:pt x="142" y="3190"/>
                  </a:cubicBezTo>
                  <a:cubicBezTo>
                    <a:pt x="214" y="3124"/>
                    <a:pt x="279" y="3053"/>
                    <a:pt x="350" y="2982"/>
                  </a:cubicBezTo>
                  <a:cubicBezTo>
                    <a:pt x="569" y="2752"/>
                    <a:pt x="761" y="2494"/>
                    <a:pt x="964" y="2243"/>
                  </a:cubicBezTo>
                  <a:cubicBezTo>
                    <a:pt x="1084" y="2095"/>
                    <a:pt x="1193" y="1942"/>
                    <a:pt x="1308" y="1794"/>
                  </a:cubicBezTo>
                  <a:cubicBezTo>
                    <a:pt x="1505" y="1548"/>
                    <a:pt x="1702" y="1285"/>
                    <a:pt x="1867" y="1006"/>
                  </a:cubicBezTo>
                  <a:cubicBezTo>
                    <a:pt x="1971" y="847"/>
                    <a:pt x="2047" y="677"/>
                    <a:pt x="2140" y="518"/>
                  </a:cubicBezTo>
                  <a:cubicBezTo>
                    <a:pt x="2222" y="376"/>
                    <a:pt x="2326" y="245"/>
                    <a:pt x="2403" y="97"/>
                  </a:cubicBezTo>
                  <a:cubicBezTo>
                    <a:pt x="2414" y="70"/>
                    <a:pt x="2403" y="26"/>
                    <a:pt x="2376" y="9"/>
                  </a:cubicBezTo>
                  <a:cubicBezTo>
                    <a:pt x="2364" y="3"/>
                    <a:pt x="2353" y="0"/>
                    <a:pt x="234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9"/>
            <p:cNvSpPr/>
            <p:nvPr/>
          </p:nvSpPr>
          <p:spPr>
            <a:xfrm>
              <a:off x="7176996" y="4335155"/>
              <a:ext cx="143513" cy="341804"/>
            </a:xfrm>
            <a:custGeom>
              <a:avLst/>
              <a:gdLst/>
              <a:ahLst/>
              <a:cxnLst/>
              <a:rect l="l" t="t" r="r" b="b"/>
              <a:pathLst>
                <a:path w="2054" h="4892" extrusionOk="0">
                  <a:moveTo>
                    <a:pt x="129" y="1"/>
                  </a:moveTo>
                  <a:cubicBezTo>
                    <a:pt x="62" y="1"/>
                    <a:pt x="0" y="77"/>
                    <a:pt x="36" y="167"/>
                  </a:cubicBezTo>
                  <a:cubicBezTo>
                    <a:pt x="146" y="605"/>
                    <a:pt x="370" y="1005"/>
                    <a:pt x="529" y="1421"/>
                  </a:cubicBezTo>
                  <a:cubicBezTo>
                    <a:pt x="666" y="1755"/>
                    <a:pt x="781" y="2105"/>
                    <a:pt x="912" y="2439"/>
                  </a:cubicBezTo>
                  <a:cubicBezTo>
                    <a:pt x="1049" y="2773"/>
                    <a:pt x="1186" y="3112"/>
                    <a:pt x="1301" y="3451"/>
                  </a:cubicBezTo>
                  <a:cubicBezTo>
                    <a:pt x="1410" y="3752"/>
                    <a:pt x="1492" y="4059"/>
                    <a:pt x="1574" y="4371"/>
                  </a:cubicBezTo>
                  <a:cubicBezTo>
                    <a:pt x="1602" y="4464"/>
                    <a:pt x="1635" y="4568"/>
                    <a:pt x="1662" y="4661"/>
                  </a:cubicBezTo>
                  <a:cubicBezTo>
                    <a:pt x="1689" y="4727"/>
                    <a:pt x="1700" y="4798"/>
                    <a:pt x="1744" y="4847"/>
                  </a:cubicBezTo>
                  <a:cubicBezTo>
                    <a:pt x="1783" y="4878"/>
                    <a:pt x="1822" y="4892"/>
                    <a:pt x="1857" y="4892"/>
                  </a:cubicBezTo>
                  <a:cubicBezTo>
                    <a:pt x="1972" y="4892"/>
                    <a:pt x="2053" y="4752"/>
                    <a:pt x="1990" y="4623"/>
                  </a:cubicBezTo>
                  <a:cubicBezTo>
                    <a:pt x="1919" y="4355"/>
                    <a:pt x="1865" y="4081"/>
                    <a:pt x="1793" y="3807"/>
                  </a:cubicBezTo>
                  <a:cubicBezTo>
                    <a:pt x="1662" y="3309"/>
                    <a:pt x="1487" y="2827"/>
                    <a:pt x="1273" y="2373"/>
                  </a:cubicBezTo>
                  <a:cubicBezTo>
                    <a:pt x="1076" y="1908"/>
                    <a:pt x="907" y="1432"/>
                    <a:pt x="688" y="988"/>
                  </a:cubicBezTo>
                  <a:cubicBezTo>
                    <a:pt x="534" y="682"/>
                    <a:pt x="359" y="386"/>
                    <a:pt x="222" y="69"/>
                  </a:cubicBezTo>
                  <a:cubicBezTo>
                    <a:pt x="198" y="21"/>
                    <a:pt x="163" y="1"/>
                    <a:pt x="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9"/>
            <p:cNvSpPr/>
            <p:nvPr/>
          </p:nvSpPr>
          <p:spPr>
            <a:xfrm>
              <a:off x="7156175" y="4491664"/>
              <a:ext cx="98307" cy="133172"/>
            </a:xfrm>
            <a:custGeom>
              <a:avLst/>
              <a:gdLst/>
              <a:ahLst/>
              <a:cxnLst/>
              <a:rect l="l" t="t" r="r" b="b"/>
              <a:pathLst>
                <a:path w="1407" h="1906" extrusionOk="0">
                  <a:moveTo>
                    <a:pt x="1289" y="1"/>
                  </a:moveTo>
                  <a:cubicBezTo>
                    <a:pt x="1269" y="1"/>
                    <a:pt x="1249" y="9"/>
                    <a:pt x="1232" y="29"/>
                  </a:cubicBezTo>
                  <a:cubicBezTo>
                    <a:pt x="1183" y="78"/>
                    <a:pt x="1150" y="122"/>
                    <a:pt x="1106" y="171"/>
                  </a:cubicBezTo>
                  <a:cubicBezTo>
                    <a:pt x="975" y="330"/>
                    <a:pt x="887" y="516"/>
                    <a:pt x="772" y="686"/>
                  </a:cubicBezTo>
                  <a:cubicBezTo>
                    <a:pt x="696" y="801"/>
                    <a:pt x="613" y="910"/>
                    <a:pt x="537" y="1025"/>
                  </a:cubicBezTo>
                  <a:cubicBezTo>
                    <a:pt x="367" y="1261"/>
                    <a:pt x="225" y="1501"/>
                    <a:pt x="88" y="1748"/>
                  </a:cubicBezTo>
                  <a:cubicBezTo>
                    <a:pt x="72" y="1775"/>
                    <a:pt x="55" y="1803"/>
                    <a:pt x="33" y="1819"/>
                  </a:cubicBezTo>
                  <a:cubicBezTo>
                    <a:pt x="11" y="1841"/>
                    <a:pt x="0" y="1868"/>
                    <a:pt x="17" y="1896"/>
                  </a:cubicBezTo>
                  <a:cubicBezTo>
                    <a:pt x="25" y="1903"/>
                    <a:pt x="34" y="1906"/>
                    <a:pt x="44" y="1906"/>
                  </a:cubicBezTo>
                  <a:cubicBezTo>
                    <a:pt x="113" y="1906"/>
                    <a:pt x="202" y="1730"/>
                    <a:pt x="236" y="1677"/>
                  </a:cubicBezTo>
                  <a:cubicBezTo>
                    <a:pt x="318" y="1556"/>
                    <a:pt x="395" y="1425"/>
                    <a:pt x="482" y="1299"/>
                  </a:cubicBezTo>
                  <a:cubicBezTo>
                    <a:pt x="630" y="1102"/>
                    <a:pt x="772" y="905"/>
                    <a:pt x="909" y="697"/>
                  </a:cubicBezTo>
                  <a:cubicBezTo>
                    <a:pt x="997" y="571"/>
                    <a:pt x="1068" y="418"/>
                    <a:pt x="1177" y="308"/>
                  </a:cubicBezTo>
                  <a:cubicBezTo>
                    <a:pt x="1237" y="254"/>
                    <a:pt x="1298" y="204"/>
                    <a:pt x="1352" y="144"/>
                  </a:cubicBezTo>
                  <a:cubicBezTo>
                    <a:pt x="1406" y="82"/>
                    <a:pt x="1350" y="1"/>
                    <a:pt x="1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9"/>
            <p:cNvSpPr/>
            <p:nvPr/>
          </p:nvSpPr>
          <p:spPr>
            <a:xfrm>
              <a:off x="7135912" y="4412222"/>
              <a:ext cx="81888" cy="100892"/>
            </a:xfrm>
            <a:custGeom>
              <a:avLst/>
              <a:gdLst/>
              <a:ahLst/>
              <a:cxnLst/>
              <a:rect l="l" t="t" r="r" b="b"/>
              <a:pathLst>
                <a:path w="1172" h="1444" extrusionOk="0">
                  <a:moveTo>
                    <a:pt x="1099" y="0"/>
                  </a:moveTo>
                  <a:cubicBezTo>
                    <a:pt x="1087" y="0"/>
                    <a:pt x="1073" y="6"/>
                    <a:pt x="1062" y="17"/>
                  </a:cubicBezTo>
                  <a:cubicBezTo>
                    <a:pt x="964" y="121"/>
                    <a:pt x="871" y="203"/>
                    <a:pt x="767" y="301"/>
                  </a:cubicBezTo>
                  <a:cubicBezTo>
                    <a:pt x="608" y="460"/>
                    <a:pt x="471" y="641"/>
                    <a:pt x="334" y="816"/>
                  </a:cubicBezTo>
                  <a:cubicBezTo>
                    <a:pt x="236" y="953"/>
                    <a:pt x="143" y="1095"/>
                    <a:pt x="61" y="1248"/>
                  </a:cubicBezTo>
                  <a:cubicBezTo>
                    <a:pt x="39" y="1303"/>
                    <a:pt x="0" y="1352"/>
                    <a:pt x="0" y="1412"/>
                  </a:cubicBezTo>
                  <a:cubicBezTo>
                    <a:pt x="5" y="1429"/>
                    <a:pt x="19" y="1443"/>
                    <a:pt x="38" y="1443"/>
                  </a:cubicBezTo>
                  <a:cubicBezTo>
                    <a:pt x="43" y="1443"/>
                    <a:pt x="49" y="1442"/>
                    <a:pt x="55" y="1440"/>
                  </a:cubicBezTo>
                  <a:cubicBezTo>
                    <a:pt x="77" y="1429"/>
                    <a:pt x="82" y="1401"/>
                    <a:pt x="88" y="1385"/>
                  </a:cubicBezTo>
                  <a:cubicBezTo>
                    <a:pt x="137" y="1287"/>
                    <a:pt x="192" y="1210"/>
                    <a:pt x="247" y="1122"/>
                  </a:cubicBezTo>
                  <a:cubicBezTo>
                    <a:pt x="493" y="761"/>
                    <a:pt x="789" y="433"/>
                    <a:pt x="1095" y="126"/>
                  </a:cubicBezTo>
                  <a:cubicBezTo>
                    <a:pt x="1122" y="99"/>
                    <a:pt x="1172" y="66"/>
                    <a:pt x="1128" y="17"/>
                  </a:cubicBezTo>
                  <a:cubicBezTo>
                    <a:pt x="1122" y="6"/>
                    <a:pt x="1111" y="0"/>
                    <a:pt x="10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9"/>
            <p:cNvSpPr/>
            <p:nvPr/>
          </p:nvSpPr>
          <p:spPr>
            <a:xfrm>
              <a:off x="7213189" y="4418161"/>
              <a:ext cx="180544" cy="83495"/>
            </a:xfrm>
            <a:custGeom>
              <a:avLst/>
              <a:gdLst/>
              <a:ahLst/>
              <a:cxnLst/>
              <a:rect l="l" t="t" r="r" b="b"/>
              <a:pathLst>
                <a:path w="2584" h="1195" extrusionOk="0">
                  <a:moveTo>
                    <a:pt x="104" y="0"/>
                  </a:moveTo>
                  <a:cubicBezTo>
                    <a:pt x="33" y="0"/>
                    <a:pt x="1" y="117"/>
                    <a:pt x="93" y="145"/>
                  </a:cubicBezTo>
                  <a:cubicBezTo>
                    <a:pt x="400" y="287"/>
                    <a:pt x="723" y="386"/>
                    <a:pt x="1045" y="506"/>
                  </a:cubicBezTo>
                  <a:cubicBezTo>
                    <a:pt x="1516" y="709"/>
                    <a:pt x="1987" y="917"/>
                    <a:pt x="2430" y="1185"/>
                  </a:cubicBezTo>
                  <a:cubicBezTo>
                    <a:pt x="2440" y="1191"/>
                    <a:pt x="2451" y="1194"/>
                    <a:pt x="2462" y="1194"/>
                  </a:cubicBezTo>
                  <a:cubicBezTo>
                    <a:pt x="2482" y="1194"/>
                    <a:pt x="2502" y="1184"/>
                    <a:pt x="2512" y="1163"/>
                  </a:cubicBezTo>
                  <a:cubicBezTo>
                    <a:pt x="2584" y="1059"/>
                    <a:pt x="2277" y="944"/>
                    <a:pt x="2206" y="890"/>
                  </a:cubicBezTo>
                  <a:cubicBezTo>
                    <a:pt x="1894" y="709"/>
                    <a:pt x="1565" y="561"/>
                    <a:pt x="1237" y="419"/>
                  </a:cubicBezTo>
                  <a:cubicBezTo>
                    <a:pt x="881" y="266"/>
                    <a:pt x="504" y="178"/>
                    <a:pt x="148" y="14"/>
                  </a:cubicBezTo>
                  <a:cubicBezTo>
                    <a:pt x="132" y="4"/>
                    <a:pt x="118" y="0"/>
                    <a:pt x="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9"/>
            <p:cNvSpPr/>
            <p:nvPr/>
          </p:nvSpPr>
          <p:spPr>
            <a:xfrm>
              <a:off x="7195162" y="4345566"/>
              <a:ext cx="109067" cy="51494"/>
            </a:xfrm>
            <a:custGeom>
              <a:avLst/>
              <a:gdLst/>
              <a:ahLst/>
              <a:cxnLst/>
              <a:rect l="l" t="t" r="r" b="b"/>
              <a:pathLst>
                <a:path w="1561" h="737" extrusionOk="0">
                  <a:moveTo>
                    <a:pt x="1469" y="0"/>
                  </a:moveTo>
                  <a:cubicBezTo>
                    <a:pt x="1462" y="0"/>
                    <a:pt x="1454" y="2"/>
                    <a:pt x="1446" y="7"/>
                  </a:cubicBezTo>
                  <a:cubicBezTo>
                    <a:pt x="1358" y="57"/>
                    <a:pt x="1260" y="89"/>
                    <a:pt x="1167" y="122"/>
                  </a:cubicBezTo>
                  <a:cubicBezTo>
                    <a:pt x="1057" y="161"/>
                    <a:pt x="1" y="593"/>
                    <a:pt x="247" y="730"/>
                  </a:cubicBezTo>
                  <a:cubicBezTo>
                    <a:pt x="256" y="734"/>
                    <a:pt x="264" y="736"/>
                    <a:pt x="272" y="736"/>
                  </a:cubicBezTo>
                  <a:cubicBezTo>
                    <a:pt x="294" y="736"/>
                    <a:pt x="312" y="721"/>
                    <a:pt x="324" y="697"/>
                  </a:cubicBezTo>
                  <a:cubicBezTo>
                    <a:pt x="389" y="648"/>
                    <a:pt x="466" y="615"/>
                    <a:pt x="537" y="571"/>
                  </a:cubicBezTo>
                  <a:cubicBezTo>
                    <a:pt x="794" y="434"/>
                    <a:pt x="1074" y="319"/>
                    <a:pt x="1342" y="193"/>
                  </a:cubicBezTo>
                  <a:cubicBezTo>
                    <a:pt x="1397" y="166"/>
                    <a:pt x="1561" y="106"/>
                    <a:pt x="1511" y="24"/>
                  </a:cubicBezTo>
                  <a:cubicBezTo>
                    <a:pt x="1504" y="12"/>
                    <a:pt x="1488" y="0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9"/>
            <p:cNvSpPr/>
            <p:nvPr/>
          </p:nvSpPr>
          <p:spPr>
            <a:xfrm>
              <a:off x="7195581" y="4325094"/>
              <a:ext cx="80001" cy="50935"/>
            </a:xfrm>
            <a:custGeom>
              <a:avLst/>
              <a:gdLst/>
              <a:ahLst/>
              <a:cxnLst/>
              <a:rect l="l" t="t" r="r" b="b"/>
              <a:pathLst>
                <a:path w="1145" h="729" extrusionOk="0">
                  <a:moveTo>
                    <a:pt x="1086" y="1"/>
                  </a:moveTo>
                  <a:cubicBezTo>
                    <a:pt x="1080" y="1"/>
                    <a:pt x="1074" y="2"/>
                    <a:pt x="1068" y="5"/>
                  </a:cubicBezTo>
                  <a:cubicBezTo>
                    <a:pt x="936" y="92"/>
                    <a:pt x="783" y="131"/>
                    <a:pt x="652" y="229"/>
                  </a:cubicBezTo>
                  <a:cubicBezTo>
                    <a:pt x="559" y="289"/>
                    <a:pt x="465" y="360"/>
                    <a:pt x="372" y="421"/>
                  </a:cubicBezTo>
                  <a:cubicBezTo>
                    <a:pt x="312" y="470"/>
                    <a:pt x="0" y="634"/>
                    <a:pt x="126" y="722"/>
                  </a:cubicBezTo>
                  <a:cubicBezTo>
                    <a:pt x="137" y="727"/>
                    <a:pt x="147" y="729"/>
                    <a:pt x="156" y="729"/>
                  </a:cubicBezTo>
                  <a:cubicBezTo>
                    <a:pt x="187" y="729"/>
                    <a:pt x="206" y="703"/>
                    <a:pt x="219" y="678"/>
                  </a:cubicBezTo>
                  <a:cubicBezTo>
                    <a:pt x="301" y="607"/>
                    <a:pt x="405" y="558"/>
                    <a:pt x="498" y="486"/>
                  </a:cubicBezTo>
                  <a:cubicBezTo>
                    <a:pt x="580" y="426"/>
                    <a:pt x="657" y="371"/>
                    <a:pt x="739" y="311"/>
                  </a:cubicBezTo>
                  <a:cubicBezTo>
                    <a:pt x="854" y="224"/>
                    <a:pt x="985" y="152"/>
                    <a:pt x="1111" y="76"/>
                  </a:cubicBezTo>
                  <a:cubicBezTo>
                    <a:pt x="1145" y="57"/>
                    <a:pt x="1124" y="1"/>
                    <a:pt x="10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9"/>
            <p:cNvSpPr/>
            <p:nvPr/>
          </p:nvSpPr>
          <p:spPr>
            <a:xfrm>
              <a:off x="7273486" y="4553010"/>
              <a:ext cx="110954" cy="40036"/>
            </a:xfrm>
            <a:custGeom>
              <a:avLst/>
              <a:gdLst/>
              <a:ahLst/>
              <a:cxnLst/>
              <a:rect l="l" t="t" r="r" b="b"/>
              <a:pathLst>
                <a:path w="1588" h="573" extrusionOk="0">
                  <a:moveTo>
                    <a:pt x="114" y="1"/>
                  </a:moveTo>
                  <a:cubicBezTo>
                    <a:pt x="37" y="1"/>
                    <a:pt x="0" y="133"/>
                    <a:pt x="89" y="158"/>
                  </a:cubicBezTo>
                  <a:cubicBezTo>
                    <a:pt x="555" y="240"/>
                    <a:pt x="1003" y="394"/>
                    <a:pt x="1447" y="569"/>
                  </a:cubicBezTo>
                  <a:cubicBezTo>
                    <a:pt x="1455" y="571"/>
                    <a:pt x="1462" y="572"/>
                    <a:pt x="1469" y="572"/>
                  </a:cubicBezTo>
                  <a:cubicBezTo>
                    <a:pt x="1548" y="572"/>
                    <a:pt x="1588" y="445"/>
                    <a:pt x="1513" y="405"/>
                  </a:cubicBezTo>
                  <a:cubicBezTo>
                    <a:pt x="1419" y="361"/>
                    <a:pt x="1321" y="350"/>
                    <a:pt x="1222" y="311"/>
                  </a:cubicBezTo>
                  <a:cubicBezTo>
                    <a:pt x="872" y="169"/>
                    <a:pt x="516" y="49"/>
                    <a:pt x="139" y="5"/>
                  </a:cubicBezTo>
                  <a:cubicBezTo>
                    <a:pt x="130" y="2"/>
                    <a:pt x="122" y="1"/>
                    <a:pt x="1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9"/>
            <p:cNvSpPr/>
            <p:nvPr/>
          </p:nvSpPr>
          <p:spPr>
            <a:xfrm>
              <a:off x="7227302" y="4593185"/>
              <a:ext cx="54359" cy="90342"/>
            </a:xfrm>
            <a:custGeom>
              <a:avLst/>
              <a:gdLst/>
              <a:ahLst/>
              <a:cxnLst/>
              <a:rect l="l" t="t" r="r" b="b"/>
              <a:pathLst>
                <a:path w="778" h="1293" extrusionOk="0">
                  <a:moveTo>
                    <a:pt x="723" y="0"/>
                  </a:moveTo>
                  <a:cubicBezTo>
                    <a:pt x="711" y="0"/>
                    <a:pt x="698" y="6"/>
                    <a:pt x="690" y="21"/>
                  </a:cubicBezTo>
                  <a:cubicBezTo>
                    <a:pt x="586" y="224"/>
                    <a:pt x="466" y="415"/>
                    <a:pt x="362" y="623"/>
                  </a:cubicBezTo>
                  <a:cubicBezTo>
                    <a:pt x="285" y="766"/>
                    <a:pt x="209" y="913"/>
                    <a:pt x="137" y="1067"/>
                  </a:cubicBezTo>
                  <a:cubicBezTo>
                    <a:pt x="115" y="1121"/>
                    <a:pt x="1" y="1258"/>
                    <a:pt x="94" y="1291"/>
                  </a:cubicBezTo>
                  <a:cubicBezTo>
                    <a:pt x="98" y="1292"/>
                    <a:pt x="104" y="1293"/>
                    <a:pt x="109" y="1293"/>
                  </a:cubicBezTo>
                  <a:cubicBezTo>
                    <a:pt x="126" y="1293"/>
                    <a:pt x="143" y="1285"/>
                    <a:pt x="143" y="1264"/>
                  </a:cubicBezTo>
                  <a:cubicBezTo>
                    <a:pt x="367" y="875"/>
                    <a:pt x="586" y="486"/>
                    <a:pt x="750" y="59"/>
                  </a:cubicBezTo>
                  <a:cubicBezTo>
                    <a:pt x="777" y="33"/>
                    <a:pt x="750" y="0"/>
                    <a:pt x="7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9"/>
            <p:cNvSpPr/>
            <p:nvPr/>
          </p:nvSpPr>
          <p:spPr>
            <a:xfrm>
              <a:off x="6345263" y="4668016"/>
              <a:ext cx="198640" cy="92089"/>
            </a:xfrm>
            <a:custGeom>
              <a:avLst/>
              <a:gdLst/>
              <a:ahLst/>
              <a:cxnLst/>
              <a:rect l="l" t="t" r="r" b="b"/>
              <a:pathLst>
                <a:path w="2843" h="1318" extrusionOk="0">
                  <a:moveTo>
                    <a:pt x="91" y="0"/>
                  </a:moveTo>
                  <a:cubicBezTo>
                    <a:pt x="34" y="0"/>
                    <a:pt x="0" y="89"/>
                    <a:pt x="63" y="127"/>
                  </a:cubicBezTo>
                  <a:cubicBezTo>
                    <a:pt x="90" y="138"/>
                    <a:pt x="117" y="143"/>
                    <a:pt x="145" y="160"/>
                  </a:cubicBezTo>
                  <a:cubicBezTo>
                    <a:pt x="375" y="253"/>
                    <a:pt x="599" y="390"/>
                    <a:pt x="834" y="494"/>
                  </a:cubicBezTo>
                  <a:cubicBezTo>
                    <a:pt x="1086" y="609"/>
                    <a:pt x="1332" y="735"/>
                    <a:pt x="1584" y="849"/>
                  </a:cubicBezTo>
                  <a:cubicBezTo>
                    <a:pt x="1836" y="964"/>
                    <a:pt x="2099" y="1063"/>
                    <a:pt x="2356" y="1172"/>
                  </a:cubicBezTo>
                  <a:cubicBezTo>
                    <a:pt x="2482" y="1222"/>
                    <a:pt x="2613" y="1282"/>
                    <a:pt x="2750" y="1315"/>
                  </a:cubicBezTo>
                  <a:cubicBezTo>
                    <a:pt x="2756" y="1317"/>
                    <a:pt x="2762" y="1318"/>
                    <a:pt x="2767" y="1318"/>
                  </a:cubicBezTo>
                  <a:cubicBezTo>
                    <a:pt x="2817" y="1318"/>
                    <a:pt x="2843" y="1235"/>
                    <a:pt x="2788" y="1211"/>
                  </a:cubicBezTo>
                  <a:cubicBezTo>
                    <a:pt x="2400" y="1041"/>
                    <a:pt x="2006" y="899"/>
                    <a:pt x="1623" y="713"/>
                  </a:cubicBezTo>
                  <a:cubicBezTo>
                    <a:pt x="1371" y="592"/>
                    <a:pt x="1114" y="461"/>
                    <a:pt x="862" y="346"/>
                  </a:cubicBezTo>
                  <a:cubicBezTo>
                    <a:pt x="610" y="231"/>
                    <a:pt x="375" y="94"/>
                    <a:pt x="117" y="7"/>
                  </a:cubicBezTo>
                  <a:cubicBezTo>
                    <a:pt x="108" y="2"/>
                    <a:pt x="99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9"/>
            <p:cNvSpPr/>
            <p:nvPr/>
          </p:nvSpPr>
          <p:spPr>
            <a:xfrm>
              <a:off x="6409614" y="4597587"/>
              <a:ext cx="199758" cy="106971"/>
            </a:xfrm>
            <a:custGeom>
              <a:avLst/>
              <a:gdLst/>
              <a:ahLst/>
              <a:cxnLst/>
              <a:rect l="l" t="t" r="r" b="b"/>
              <a:pathLst>
                <a:path w="2859" h="1531" extrusionOk="0">
                  <a:moveTo>
                    <a:pt x="89" y="1"/>
                  </a:moveTo>
                  <a:cubicBezTo>
                    <a:pt x="64" y="1"/>
                    <a:pt x="37" y="17"/>
                    <a:pt x="23" y="46"/>
                  </a:cubicBezTo>
                  <a:cubicBezTo>
                    <a:pt x="1" y="100"/>
                    <a:pt x="56" y="133"/>
                    <a:pt x="99" y="155"/>
                  </a:cubicBezTo>
                  <a:cubicBezTo>
                    <a:pt x="264" y="237"/>
                    <a:pt x="428" y="347"/>
                    <a:pt x="592" y="434"/>
                  </a:cubicBezTo>
                  <a:cubicBezTo>
                    <a:pt x="942" y="631"/>
                    <a:pt x="1309" y="790"/>
                    <a:pt x="1665" y="987"/>
                  </a:cubicBezTo>
                  <a:cubicBezTo>
                    <a:pt x="1889" y="1119"/>
                    <a:pt x="2119" y="1250"/>
                    <a:pt x="2355" y="1359"/>
                  </a:cubicBezTo>
                  <a:cubicBezTo>
                    <a:pt x="2486" y="1420"/>
                    <a:pt x="2617" y="1496"/>
                    <a:pt x="2760" y="1529"/>
                  </a:cubicBezTo>
                  <a:cubicBezTo>
                    <a:pt x="2766" y="1530"/>
                    <a:pt x="2771" y="1531"/>
                    <a:pt x="2776" y="1531"/>
                  </a:cubicBezTo>
                  <a:cubicBezTo>
                    <a:pt x="2840" y="1531"/>
                    <a:pt x="2858" y="1446"/>
                    <a:pt x="2792" y="1436"/>
                  </a:cubicBezTo>
                  <a:cubicBezTo>
                    <a:pt x="2672" y="1365"/>
                    <a:pt x="2546" y="1299"/>
                    <a:pt x="2415" y="1223"/>
                  </a:cubicBezTo>
                  <a:cubicBezTo>
                    <a:pt x="2043" y="1009"/>
                    <a:pt x="1676" y="768"/>
                    <a:pt x="1287" y="588"/>
                  </a:cubicBezTo>
                  <a:cubicBezTo>
                    <a:pt x="1014" y="451"/>
                    <a:pt x="751" y="319"/>
                    <a:pt x="483" y="183"/>
                  </a:cubicBezTo>
                  <a:cubicBezTo>
                    <a:pt x="357" y="122"/>
                    <a:pt x="231" y="46"/>
                    <a:pt x="99" y="2"/>
                  </a:cubicBezTo>
                  <a:cubicBezTo>
                    <a:pt x="96" y="1"/>
                    <a:pt x="92" y="1"/>
                    <a:pt x="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9"/>
            <p:cNvSpPr/>
            <p:nvPr/>
          </p:nvSpPr>
          <p:spPr>
            <a:xfrm>
              <a:off x="6443710" y="4583753"/>
              <a:ext cx="183059" cy="100403"/>
            </a:xfrm>
            <a:custGeom>
              <a:avLst/>
              <a:gdLst/>
              <a:ahLst/>
              <a:cxnLst/>
              <a:rect l="l" t="t" r="r" b="b"/>
              <a:pathLst>
                <a:path w="2620" h="1437" extrusionOk="0">
                  <a:moveTo>
                    <a:pt x="66" y="1"/>
                  </a:moveTo>
                  <a:cubicBezTo>
                    <a:pt x="62" y="1"/>
                    <a:pt x="58" y="1"/>
                    <a:pt x="55" y="3"/>
                  </a:cubicBezTo>
                  <a:cubicBezTo>
                    <a:pt x="6" y="19"/>
                    <a:pt x="0" y="90"/>
                    <a:pt x="49" y="112"/>
                  </a:cubicBezTo>
                  <a:cubicBezTo>
                    <a:pt x="296" y="205"/>
                    <a:pt x="526" y="337"/>
                    <a:pt x="761" y="463"/>
                  </a:cubicBezTo>
                  <a:cubicBezTo>
                    <a:pt x="1358" y="775"/>
                    <a:pt x="1921" y="1125"/>
                    <a:pt x="2518" y="1431"/>
                  </a:cubicBezTo>
                  <a:cubicBezTo>
                    <a:pt x="2525" y="1435"/>
                    <a:pt x="2533" y="1436"/>
                    <a:pt x="2540" y="1436"/>
                  </a:cubicBezTo>
                  <a:cubicBezTo>
                    <a:pt x="2589" y="1436"/>
                    <a:pt x="2620" y="1362"/>
                    <a:pt x="2567" y="1333"/>
                  </a:cubicBezTo>
                  <a:cubicBezTo>
                    <a:pt x="2398" y="1223"/>
                    <a:pt x="2211" y="1119"/>
                    <a:pt x="2031" y="1015"/>
                  </a:cubicBezTo>
                  <a:cubicBezTo>
                    <a:pt x="1680" y="818"/>
                    <a:pt x="1336" y="621"/>
                    <a:pt x="980" y="435"/>
                  </a:cubicBezTo>
                  <a:lnTo>
                    <a:pt x="985" y="435"/>
                  </a:lnTo>
                  <a:cubicBezTo>
                    <a:pt x="898" y="386"/>
                    <a:pt x="810" y="337"/>
                    <a:pt x="712" y="293"/>
                  </a:cubicBezTo>
                  <a:lnTo>
                    <a:pt x="712" y="293"/>
                  </a:lnTo>
                  <a:cubicBezTo>
                    <a:pt x="712" y="295"/>
                    <a:pt x="712" y="296"/>
                    <a:pt x="713" y="297"/>
                  </a:cubicBezTo>
                  <a:lnTo>
                    <a:pt x="713" y="297"/>
                  </a:lnTo>
                  <a:cubicBezTo>
                    <a:pt x="578" y="237"/>
                    <a:pt x="458" y="161"/>
                    <a:pt x="312" y="101"/>
                  </a:cubicBezTo>
                  <a:cubicBezTo>
                    <a:pt x="241" y="63"/>
                    <a:pt x="170" y="36"/>
                    <a:pt x="93" y="8"/>
                  </a:cubicBezTo>
                  <a:cubicBezTo>
                    <a:pt x="85" y="4"/>
                    <a:pt x="75" y="1"/>
                    <a:pt x="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9"/>
            <p:cNvSpPr/>
            <p:nvPr/>
          </p:nvSpPr>
          <p:spPr>
            <a:xfrm>
              <a:off x="6679382" y="4659072"/>
              <a:ext cx="30883" cy="138203"/>
            </a:xfrm>
            <a:custGeom>
              <a:avLst/>
              <a:gdLst/>
              <a:ahLst/>
              <a:cxnLst/>
              <a:rect l="l" t="t" r="r" b="b"/>
              <a:pathLst>
                <a:path w="442" h="1978" extrusionOk="0">
                  <a:moveTo>
                    <a:pt x="138" y="0"/>
                  </a:moveTo>
                  <a:cubicBezTo>
                    <a:pt x="134" y="0"/>
                    <a:pt x="129" y="1"/>
                    <a:pt x="125" y="3"/>
                  </a:cubicBezTo>
                  <a:cubicBezTo>
                    <a:pt x="124" y="3"/>
                    <a:pt x="123" y="3"/>
                    <a:pt x="123" y="3"/>
                  </a:cubicBezTo>
                  <a:cubicBezTo>
                    <a:pt x="0" y="3"/>
                    <a:pt x="119" y="458"/>
                    <a:pt x="108" y="567"/>
                  </a:cubicBezTo>
                  <a:cubicBezTo>
                    <a:pt x="163" y="1032"/>
                    <a:pt x="179" y="1519"/>
                    <a:pt x="316" y="1963"/>
                  </a:cubicBezTo>
                  <a:cubicBezTo>
                    <a:pt x="335" y="1973"/>
                    <a:pt x="350" y="1978"/>
                    <a:pt x="363" y="1978"/>
                  </a:cubicBezTo>
                  <a:cubicBezTo>
                    <a:pt x="442" y="1978"/>
                    <a:pt x="409" y="1793"/>
                    <a:pt x="404" y="1727"/>
                  </a:cubicBezTo>
                  <a:cubicBezTo>
                    <a:pt x="393" y="1503"/>
                    <a:pt x="366" y="1273"/>
                    <a:pt x="338" y="1043"/>
                  </a:cubicBezTo>
                  <a:cubicBezTo>
                    <a:pt x="301" y="921"/>
                    <a:pt x="269" y="0"/>
                    <a:pt x="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9"/>
            <p:cNvSpPr/>
            <p:nvPr/>
          </p:nvSpPr>
          <p:spPr>
            <a:xfrm>
              <a:off x="6556201" y="4548957"/>
              <a:ext cx="152945" cy="81189"/>
            </a:xfrm>
            <a:custGeom>
              <a:avLst/>
              <a:gdLst/>
              <a:ahLst/>
              <a:cxnLst/>
              <a:rect l="l" t="t" r="r" b="b"/>
              <a:pathLst>
                <a:path w="2189" h="1162" extrusionOk="0">
                  <a:moveTo>
                    <a:pt x="123" y="1"/>
                  </a:moveTo>
                  <a:cubicBezTo>
                    <a:pt x="50" y="1"/>
                    <a:pt x="0" y="99"/>
                    <a:pt x="87" y="145"/>
                  </a:cubicBezTo>
                  <a:cubicBezTo>
                    <a:pt x="437" y="260"/>
                    <a:pt x="749" y="463"/>
                    <a:pt x="1067" y="643"/>
                  </a:cubicBezTo>
                  <a:cubicBezTo>
                    <a:pt x="1362" y="824"/>
                    <a:pt x="1669" y="944"/>
                    <a:pt x="1964" y="1136"/>
                  </a:cubicBezTo>
                  <a:cubicBezTo>
                    <a:pt x="1980" y="1154"/>
                    <a:pt x="2000" y="1162"/>
                    <a:pt x="2020" y="1162"/>
                  </a:cubicBezTo>
                  <a:cubicBezTo>
                    <a:pt x="2046" y="1162"/>
                    <a:pt x="2072" y="1147"/>
                    <a:pt x="2085" y="1125"/>
                  </a:cubicBezTo>
                  <a:cubicBezTo>
                    <a:pt x="2189" y="993"/>
                    <a:pt x="1570" y="747"/>
                    <a:pt x="1477" y="671"/>
                  </a:cubicBezTo>
                  <a:cubicBezTo>
                    <a:pt x="1045" y="446"/>
                    <a:pt x="634" y="156"/>
                    <a:pt x="169" y="14"/>
                  </a:cubicBezTo>
                  <a:cubicBezTo>
                    <a:pt x="153" y="5"/>
                    <a:pt x="138" y="1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9"/>
            <p:cNvSpPr/>
            <p:nvPr/>
          </p:nvSpPr>
          <p:spPr>
            <a:xfrm>
              <a:off x="6390539" y="4071815"/>
              <a:ext cx="5031" cy="5031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39" y="1"/>
                  </a:moveTo>
                  <a:cubicBezTo>
                    <a:pt x="17" y="1"/>
                    <a:pt x="0" y="17"/>
                    <a:pt x="0" y="39"/>
                  </a:cubicBezTo>
                  <a:cubicBezTo>
                    <a:pt x="0" y="55"/>
                    <a:pt x="17" y="72"/>
                    <a:pt x="39" y="72"/>
                  </a:cubicBezTo>
                  <a:cubicBezTo>
                    <a:pt x="55" y="72"/>
                    <a:pt x="71" y="55"/>
                    <a:pt x="71" y="39"/>
                  </a:cubicBezTo>
                  <a:cubicBezTo>
                    <a:pt x="71" y="17"/>
                    <a:pt x="55" y="1"/>
                    <a:pt x="39" y="1"/>
                  </a:cubicBezTo>
                  <a:close/>
                </a:path>
              </a:pathLst>
            </a:custGeom>
            <a:solidFill>
              <a:srgbClr val="FDE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9"/>
            <p:cNvSpPr/>
            <p:nvPr/>
          </p:nvSpPr>
          <p:spPr>
            <a:xfrm>
              <a:off x="6323184" y="3931516"/>
              <a:ext cx="168457" cy="154133"/>
            </a:xfrm>
            <a:custGeom>
              <a:avLst/>
              <a:gdLst/>
              <a:ahLst/>
              <a:cxnLst/>
              <a:rect l="l" t="t" r="r" b="b"/>
              <a:pathLst>
                <a:path w="2411" h="2206" extrusionOk="0">
                  <a:moveTo>
                    <a:pt x="1926" y="0"/>
                  </a:moveTo>
                  <a:cubicBezTo>
                    <a:pt x="1912" y="0"/>
                    <a:pt x="1898" y="4"/>
                    <a:pt x="1884" y="11"/>
                  </a:cubicBezTo>
                  <a:cubicBezTo>
                    <a:pt x="1780" y="131"/>
                    <a:pt x="1993" y="257"/>
                    <a:pt x="2021" y="378"/>
                  </a:cubicBezTo>
                  <a:cubicBezTo>
                    <a:pt x="2108" y="580"/>
                    <a:pt x="2114" y="821"/>
                    <a:pt x="2092" y="1040"/>
                  </a:cubicBezTo>
                  <a:cubicBezTo>
                    <a:pt x="1998" y="1546"/>
                    <a:pt x="1524" y="1968"/>
                    <a:pt x="1060" y="1968"/>
                  </a:cubicBezTo>
                  <a:cubicBezTo>
                    <a:pt x="847" y="1968"/>
                    <a:pt x="637" y="1879"/>
                    <a:pt x="466" y="1669"/>
                  </a:cubicBezTo>
                  <a:cubicBezTo>
                    <a:pt x="351" y="1516"/>
                    <a:pt x="275" y="1341"/>
                    <a:pt x="209" y="1155"/>
                  </a:cubicBezTo>
                  <a:cubicBezTo>
                    <a:pt x="209" y="1122"/>
                    <a:pt x="176" y="1095"/>
                    <a:pt x="143" y="1095"/>
                  </a:cubicBezTo>
                  <a:cubicBezTo>
                    <a:pt x="1" y="1122"/>
                    <a:pt x="160" y="1390"/>
                    <a:pt x="171" y="1483"/>
                  </a:cubicBezTo>
                  <a:cubicBezTo>
                    <a:pt x="296" y="1866"/>
                    <a:pt x="636" y="2140"/>
                    <a:pt x="1014" y="2200"/>
                  </a:cubicBezTo>
                  <a:cubicBezTo>
                    <a:pt x="1046" y="2204"/>
                    <a:pt x="1079" y="2205"/>
                    <a:pt x="1111" y="2205"/>
                  </a:cubicBezTo>
                  <a:cubicBezTo>
                    <a:pt x="1778" y="2205"/>
                    <a:pt x="2411" y="1526"/>
                    <a:pt x="2333" y="826"/>
                  </a:cubicBezTo>
                  <a:cubicBezTo>
                    <a:pt x="2343" y="668"/>
                    <a:pt x="2124" y="0"/>
                    <a:pt x="1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9"/>
            <p:cNvSpPr/>
            <p:nvPr/>
          </p:nvSpPr>
          <p:spPr>
            <a:xfrm>
              <a:off x="6442662" y="4053928"/>
              <a:ext cx="125626" cy="261104"/>
            </a:xfrm>
            <a:custGeom>
              <a:avLst/>
              <a:gdLst/>
              <a:ahLst/>
              <a:cxnLst/>
              <a:rect l="l" t="t" r="r" b="b"/>
              <a:pathLst>
                <a:path w="1798" h="3737" extrusionOk="0">
                  <a:moveTo>
                    <a:pt x="91" y="0"/>
                  </a:moveTo>
                  <a:cubicBezTo>
                    <a:pt x="47" y="0"/>
                    <a:pt x="0" y="48"/>
                    <a:pt x="26" y="103"/>
                  </a:cubicBezTo>
                  <a:cubicBezTo>
                    <a:pt x="634" y="1269"/>
                    <a:pt x="1165" y="2484"/>
                    <a:pt x="1663" y="3700"/>
                  </a:cubicBezTo>
                  <a:cubicBezTo>
                    <a:pt x="1674" y="3726"/>
                    <a:pt x="1695" y="3737"/>
                    <a:pt x="1716" y="3737"/>
                  </a:cubicBezTo>
                  <a:cubicBezTo>
                    <a:pt x="1756" y="3737"/>
                    <a:pt x="1797" y="3697"/>
                    <a:pt x="1772" y="3650"/>
                  </a:cubicBezTo>
                  <a:cubicBezTo>
                    <a:pt x="1690" y="3431"/>
                    <a:pt x="1602" y="3207"/>
                    <a:pt x="1515" y="2983"/>
                  </a:cubicBezTo>
                  <a:cubicBezTo>
                    <a:pt x="1115" y="1970"/>
                    <a:pt x="650" y="990"/>
                    <a:pt x="146" y="38"/>
                  </a:cubicBezTo>
                  <a:cubicBezTo>
                    <a:pt x="134" y="11"/>
                    <a:pt x="113" y="0"/>
                    <a:pt x="91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9"/>
            <p:cNvSpPr/>
            <p:nvPr/>
          </p:nvSpPr>
          <p:spPr>
            <a:xfrm>
              <a:off x="6247096" y="4066295"/>
              <a:ext cx="131635" cy="207863"/>
            </a:xfrm>
            <a:custGeom>
              <a:avLst/>
              <a:gdLst/>
              <a:ahLst/>
              <a:cxnLst/>
              <a:rect l="l" t="t" r="r" b="b"/>
              <a:pathLst>
                <a:path w="1884" h="2975" extrusionOk="0">
                  <a:moveTo>
                    <a:pt x="1772" y="0"/>
                  </a:moveTo>
                  <a:cubicBezTo>
                    <a:pt x="1672" y="0"/>
                    <a:pt x="1600" y="238"/>
                    <a:pt x="1544" y="299"/>
                  </a:cubicBezTo>
                  <a:cubicBezTo>
                    <a:pt x="1221" y="819"/>
                    <a:pt x="915" y="1350"/>
                    <a:pt x="630" y="1886"/>
                  </a:cubicBezTo>
                  <a:cubicBezTo>
                    <a:pt x="586" y="2023"/>
                    <a:pt x="1" y="2942"/>
                    <a:pt x="159" y="2964"/>
                  </a:cubicBezTo>
                  <a:cubicBezTo>
                    <a:pt x="171" y="2971"/>
                    <a:pt x="182" y="2974"/>
                    <a:pt x="194" y="2974"/>
                  </a:cubicBezTo>
                  <a:cubicBezTo>
                    <a:pt x="236" y="2974"/>
                    <a:pt x="273" y="2932"/>
                    <a:pt x="291" y="2893"/>
                  </a:cubicBezTo>
                  <a:lnTo>
                    <a:pt x="783" y="1952"/>
                  </a:lnTo>
                  <a:cubicBezTo>
                    <a:pt x="1063" y="1404"/>
                    <a:pt x="1369" y="884"/>
                    <a:pt x="1687" y="353"/>
                  </a:cubicBezTo>
                  <a:cubicBezTo>
                    <a:pt x="1714" y="266"/>
                    <a:pt x="1884" y="107"/>
                    <a:pt x="1829" y="25"/>
                  </a:cubicBezTo>
                  <a:cubicBezTo>
                    <a:pt x="1809" y="8"/>
                    <a:pt x="1790" y="0"/>
                    <a:pt x="1772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9"/>
            <p:cNvSpPr/>
            <p:nvPr/>
          </p:nvSpPr>
          <p:spPr>
            <a:xfrm>
              <a:off x="6189383" y="4011447"/>
              <a:ext cx="145120" cy="64630"/>
            </a:xfrm>
            <a:custGeom>
              <a:avLst/>
              <a:gdLst/>
              <a:ahLst/>
              <a:cxnLst/>
              <a:rect l="l" t="t" r="r" b="b"/>
              <a:pathLst>
                <a:path w="2077" h="925" extrusionOk="0">
                  <a:moveTo>
                    <a:pt x="2005" y="1"/>
                  </a:moveTo>
                  <a:cubicBezTo>
                    <a:pt x="1829" y="1"/>
                    <a:pt x="1374" y="262"/>
                    <a:pt x="1286" y="279"/>
                  </a:cubicBezTo>
                  <a:lnTo>
                    <a:pt x="55" y="794"/>
                  </a:lnTo>
                  <a:cubicBezTo>
                    <a:pt x="17" y="804"/>
                    <a:pt x="0" y="854"/>
                    <a:pt x="17" y="887"/>
                  </a:cubicBezTo>
                  <a:cubicBezTo>
                    <a:pt x="33" y="914"/>
                    <a:pt x="56" y="925"/>
                    <a:pt x="83" y="925"/>
                  </a:cubicBezTo>
                  <a:cubicBezTo>
                    <a:pt x="162" y="925"/>
                    <a:pt x="273" y="835"/>
                    <a:pt x="350" y="826"/>
                  </a:cubicBezTo>
                  <a:cubicBezTo>
                    <a:pt x="909" y="607"/>
                    <a:pt x="1451" y="317"/>
                    <a:pt x="2020" y="109"/>
                  </a:cubicBezTo>
                  <a:cubicBezTo>
                    <a:pt x="2047" y="109"/>
                    <a:pt x="2069" y="87"/>
                    <a:pt x="2075" y="60"/>
                  </a:cubicBezTo>
                  <a:cubicBezTo>
                    <a:pt x="2077" y="18"/>
                    <a:pt x="2050" y="1"/>
                    <a:pt x="2005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9"/>
            <p:cNvSpPr/>
            <p:nvPr/>
          </p:nvSpPr>
          <p:spPr>
            <a:xfrm>
              <a:off x="6273297" y="3881839"/>
              <a:ext cx="83075" cy="66796"/>
            </a:xfrm>
            <a:custGeom>
              <a:avLst/>
              <a:gdLst/>
              <a:ahLst/>
              <a:cxnLst/>
              <a:rect l="l" t="t" r="r" b="b"/>
              <a:pathLst>
                <a:path w="1189" h="956" extrusionOk="0">
                  <a:moveTo>
                    <a:pt x="108" y="0"/>
                  </a:moveTo>
                  <a:cubicBezTo>
                    <a:pt x="55" y="0"/>
                    <a:pt x="1" y="49"/>
                    <a:pt x="9" y="109"/>
                  </a:cubicBezTo>
                  <a:cubicBezTo>
                    <a:pt x="277" y="437"/>
                    <a:pt x="660" y="684"/>
                    <a:pt x="994" y="935"/>
                  </a:cubicBezTo>
                  <a:cubicBezTo>
                    <a:pt x="1013" y="949"/>
                    <a:pt x="1031" y="955"/>
                    <a:pt x="1048" y="955"/>
                  </a:cubicBezTo>
                  <a:cubicBezTo>
                    <a:pt x="1132" y="955"/>
                    <a:pt x="1188" y="812"/>
                    <a:pt x="1093" y="771"/>
                  </a:cubicBezTo>
                  <a:cubicBezTo>
                    <a:pt x="786" y="514"/>
                    <a:pt x="463" y="278"/>
                    <a:pt x="162" y="21"/>
                  </a:cubicBezTo>
                  <a:cubicBezTo>
                    <a:pt x="146" y="7"/>
                    <a:pt x="127" y="0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9"/>
            <p:cNvSpPr/>
            <p:nvPr/>
          </p:nvSpPr>
          <p:spPr>
            <a:xfrm>
              <a:off x="6334713" y="3889315"/>
              <a:ext cx="42132" cy="39966"/>
            </a:xfrm>
            <a:custGeom>
              <a:avLst/>
              <a:gdLst/>
              <a:ahLst/>
              <a:cxnLst/>
              <a:rect l="l" t="t" r="r" b="b"/>
              <a:pathLst>
                <a:path w="603" h="572" extrusionOk="0">
                  <a:moveTo>
                    <a:pt x="77" y="0"/>
                  </a:moveTo>
                  <a:cubicBezTo>
                    <a:pt x="63" y="0"/>
                    <a:pt x="49" y="4"/>
                    <a:pt x="33" y="13"/>
                  </a:cubicBezTo>
                  <a:cubicBezTo>
                    <a:pt x="0" y="40"/>
                    <a:pt x="0" y="89"/>
                    <a:pt x="22" y="122"/>
                  </a:cubicBezTo>
                  <a:cubicBezTo>
                    <a:pt x="137" y="275"/>
                    <a:pt x="219" y="473"/>
                    <a:pt x="383" y="571"/>
                  </a:cubicBezTo>
                  <a:cubicBezTo>
                    <a:pt x="602" y="533"/>
                    <a:pt x="329" y="308"/>
                    <a:pt x="279" y="221"/>
                  </a:cubicBezTo>
                  <a:cubicBezTo>
                    <a:pt x="217" y="168"/>
                    <a:pt x="168" y="0"/>
                    <a:pt x="77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9"/>
            <p:cNvSpPr/>
            <p:nvPr/>
          </p:nvSpPr>
          <p:spPr>
            <a:xfrm>
              <a:off x="6423797" y="3732037"/>
              <a:ext cx="33538" cy="183059"/>
            </a:xfrm>
            <a:custGeom>
              <a:avLst/>
              <a:gdLst/>
              <a:ahLst/>
              <a:cxnLst/>
              <a:rect l="l" t="t" r="r" b="b"/>
              <a:pathLst>
                <a:path w="480" h="2620" extrusionOk="0">
                  <a:moveTo>
                    <a:pt x="320" y="0"/>
                  </a:moveTo>
                  <a:cubicBezTo>
                    <a:pt x="316" y="0"/>
                    <a:pt x="312" y="1"/>
                    <a:pt x="307" y="3"/>
                  </a:cubicBezTo>
                  <a:cubicBezTo>
                    <a:pt x="274" y="3"/>
                    <a:pt x="236" y="31"/>
                    <a:pt x="236" y="63"/>
                  </a:cubicBezTo>
                  <a:cubicBezTo>
                    <a:pt x="225" y="228"/>
                    <a:pt x="198" y="386"/>
                    <a:pt x="176" y="551"/>
                  </a:cubicBezTo>
                  <a:cubicBezTo>
                    <a:pt x="110" y="1213"/>
                    <a:pt x="0" y="1897"/>
                    <a:pt x="39" y="2565"/>
                  </a:cubicBezTo>
                  <a:cubicBezTo>
                    <a:pt x="43" y="2596"/>
                    <a:pt x="70" y="2620"/>
                    <a:pt x="95" y="2620"/>
                  </a:cubicBezTo>
                  <a:cubicBezTo>
                    <a:pt x="104" y="2620"/>
                    <a:pt x="113" y="2616"/>
                    <a:pt x="121" y="2609"/>
                  </a:cubicBezTo>
                  <a:cubicBezTo>
                    <a:pt x="181" y="2559"/>
                    <a:pt x="137" y="2395"/>
                    <a:pt x="154" y="2313"/>
                  </a:cubicBezTo>
                  <a:cubicBezTo>
                    <a:pt x="170" y="2072"/>
                    <a:pt x="198" y="1826"/>
                    <a:pt x="225" y="1590"/>
                  </a:cubicBezTo>
                  <a:cubicBezTo>
                    <a:pt x="225" y="1430"/>
                    <a:pt x="480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9"/>
            <p:cNvSpPr/>
            <p:nvPr/>
          </p:nvSpPr>
          <p:spPr>
            <a:xfrm>
              <a:off x="6458593" y="3810431"/>
              <a:ext cx="129679" cy="136945"/>
            </a:xfrm>
            <a:custGeom>
              <a:avLst/>
              <a:gdLst/>
              <a:ahLst/>
              <a:cxnLst/>
              <a:rect l="l" t="t" r="r" b="b"/>
              <a:pathLst>
                <a:path w="1856" h="1960" extrusionOk="0">
                  <a:moveTo>
                    <a:pt x="1770" y="1"/>
                  </a:moveTo>
                  <a:cubicBezTo>
                    <a:pt x="1756" y="1"/>
                    <a:pt x="1742" y="6"/>
                    <a:pt x="1730" y="20"/>
                  </a:cubicBezTo>
                  <a:cubicBezTo>
                    <a:pt x="1571" y="200"/>
                    <a:pt x="1418" y="370"/>
                    <a:pt x="1265" y="551"/>
                  </a:cubicBezTo>
                  <a:cubicBezTo>
                    <a:pt x="1161" y="704"/>
                    <a:pt x="1" y="1903"/>
                    <a:pt x="203" y="1957"/>
                  </a:cubicBezTo>
                  <a:cubicBezTo>
                    <a:pt x="207" y="1959"/>
                    <a:pt x="211" y="1960"/>
                    <a:pt x="215" y="1960"/>
                  </a:cubicBezTo>
                  <a:cubicBezTo>
                    <a:pt x="290" y="1960"/>
                    <a:pt x="437" y="1681"/>
                    <a:pt x="510" y="1629"/>
                  </a:cubicBezTo>
                  <a:cubicBezTo>
                    <a:pt x="849" y="1224"/>
                    <a:pt x="1210" y="841"/>
                    <a:pt x="1539" y="441"/>
                  </a:cubicBezTo>
                  <a:cubicBezTo>
                    <a:pt x="1632" y="321"/>
                    <a:pt x="1725" y="211"/>
                    <a:pt x="1818" y="102"/>
                  </a:cubicBezTo>
                  <a:cubicBezTo>
                    <a:pt x="1855" y="56"/>
                    <a:pt x="1814" y="1"/>
                    <a:pt x="1770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9"/>
            <p:cNvSpPr/>
            <p:nvPr/>
          </p:nvSpPr>
          <p:spPr>
            <a:xfrm>
              <a:off x="6473894" y="3993002"/>
              <a:ext cx="187671" cy="24175"/>
            </a:xfrm>
            <a:custGeom>
              <a:avLst/>
              <a:gdLst/>
              <a:ahLst/>
              <a:cxnLst/>
              <a:rect l="l" t="t" r="r" b="b"/>
              <a:pathLst>
                <a:path w="2686" h="346" extrusionOk="0">
                  <a:moveTo>
                    <a:pt x="1908" y="1"/>
                  </a:moveTo>
                  <a:cubicBezTo>
                    <a:pt x="1477" y="1"/>
                    <a:pt x="1039" y="53"/>
                    <a:pt x="614" y="105"/>
                  </a:cubicBezTo>
                  <a:cubicBezTo>
                    <a:pt x="427" y="143"/>
                    <a:pt x="219" y="138"/>
                    <a:pt x="50" y="220"/>
                  </a:cubicBezTo>
                  <a:cubicBezTo>
                    <a:pt x="0" y="253"/>
                    <a:pt x="28" y="335"/>
                    <a:pt x="83" y="346"/>
                  </a:cubicBezTo>
                  <a:cubicBezTo>
                    <a:pt x="104" y="346"/>
                    <a:pt x="121" y="335"/>
                    <a:pt x="137" y="324"/>
                  </a:cubicBezTo>
                  <a:cubicBezTo>
                    <a:pt x="711" y="242"/>
                    <a:pt x="1291" y="213"/>
                    <a:pt x="1870" y="213"/>
                  </a:cubicBezTo>
                  <a:cubicBezTo>
                    <a:pt x="2103" y="213"/>
                    <a:pt x="2335" y="218"/>
                    <a:pt x="2568" y="226"/>
                  </a:cubicBezTo>
                  <a:cubicBezTo>
                    <a:pt x="2571" y="226"/>
                    <a:pt x="2575" y="226"/>
                    <a:pt x="2578" y="226"/>
                  </a:cubicBezTo>
                  <a:cubicBezTo>
                    <a:pt x="2653" y="226"/>
                    <a:pt x="2686" y="114"/>
                    <a:pt x="2633" y="61"/>
                  </a:cubicBezTo>
                  <a:cubicBezTo>
                    <a:pt x="2397" y="18"/>
                    <a:pt x="2154" y="1"/>
                    <a:pt x="1908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9"/>
            <p:cNvSpPr/>
            <p:nvPr/>
          </p:nvSpPr>
          <p:spPr>
            <a:xfrm>
              <a:off x="6582891" y="4031640"/>
              <a:ext cx="1079352" cy="585511"/>
            </a:xfrm>
            <a:custGeom>
              <a:avLst/>
              <a:gdLst/>
              <a:ahLst/>
              <a:cxnLst/>
              <a:rect l="l" t="t" r="r" b="b"/>
              <a:pathLst>
                <a:path w="15448" h="8380" extrusionOk="0">
                  <a:moveTo>
                    <a:pt x="12862" y="1"/>
                  </a:moveTo>
                  <a:cubicBezTo>
                    <a:pt x="12768" y="1"/>
                    <a:pt x="12674" y="8"/>
                    <a:pt x="12579" y="23"/>
                  </a:cubicBezTo>
                  <a:cubicBezTo>
                    <a:pt x="11457" y="182"/>
                    <a:pt x="10515" y="921"/>
                    <a:pt x="9924" y="1906"/>
                  </a:cubicBezTo>
                  <a:cubicBezTo>
                    <a:pt x="9453" y="2672"/>
                    <a:pt x="9103" y="3504"/>
                    <a:pt x="8654" y="4281"/>
                  </a:cubicBezTo>
                  <a:cubicBezTo>
                    <a:pt x="8359" y="4807"/>
                    <a:pt x="8036" y="5305"/>
                    <a:pt x="7696" y="5792"/>
                  </a:cubicBezTo>
                  <a:cubicBezTo>
                    <a:pt x="7291" y="6367"/>
                    <a:pt x="6842" y="6909"/>
                    <a:pt x="6306" y="7352"/>
                  </a:cubicBezTo>
                  <a:cubicBezTo>
                    <a:pt x="5643" y="7917"/>
                    <a:pt x="4833" y="8247"/>
                    <a:pt x="3996" y="8247"/>
                  </a:cubicBezTo>
                  <a:cubicBezTo>
                    <a:pt x="3762" y="8247"/>
                    <a:pt x="3526" y="8221"/>
                    <a:pt x="3290" y="8168"/>
                  </a:cubicBezTo>
                  <a:cubicBezTo>
                    <a:pt x="2617" y="8003"/>
                    <a:pt x="1987" y="7664"/>
                    <a:pt x="1440" y="7226"/>
                  </a:cubicBezTo>
                  <a:cubicBezTo>
                    <a:pt x="947" y="6827"/>
                    <a:pt x="510" y="6350"/>
                    <a:pt x="110" y="5847"/>
                  </a:cubicBezTo>
                  <a:cubicBezTo>
                    <a:pt x="72" y="5858"/>
                    <a:pt x="33" y="5874"/>
                    <a:pt x="0" y="5880"/>
                  </a:cubicBezTo>
                  <a:lnTo>
                    <a:pt x="165" y="6088"/>
                  </a:lnTo>
                  <a:cubicBezTo>
                    <a:pt x="520" y="6536"/>
                    <a:pt x="909" y="6952"/>
                    <a:pt x="1358" y="7308"/>
                  </a:cubicBezTo>
                  <a:cubicBezTo>
                    <a:pt x="1654" y="7544"/>
                    <a:pt x="1976" y="7735"/>
                    <a:pt x="2305" y="7910"/>
                  </a:cubicBezTo>
                  <a:cubicBezTo>
                    <a:pt x="2754" y="8151"/>
                    <a:pt x="3241" y="8332"/>
                    <a:pt x="3750" y="8370"/>
                  </a:cubicBezTo>
                  <a:cubicBezTo>
                    <a:pt x="3828" y="8376"/>
                    <a:pt x="3905" y="8379"/>
                    <a:pt x="3983" y="8379"/>
                  </a:cubicBezTo>
                  <a:cubicBezTo>
                    <a:pt x="4790" y="8379"/>
                    <a:pt x="5581" y="8050"/>
                    <a:pt x="6240" y="7565"/>
                  </a:cubicBezTo>
                  <a:cubicBezTo>
                    <a:pt x="6607" y="7281"/>
                    <a:pt x="6925" y="6942"/>
                    <a:pt x="7226" y="6591"/>
                  </a:cubicBezTo>
                  <a:cubicBezTo>
                    <a:pt x="7811" y="5902"/>
                    <a:pt x="8293" y="5113"/>
                    <a:pt x="8742" y="4320"/>
                  </a:cubicBezTo>
                  <a:cubicBezTo>
                    <a:pt x="9076" y="3739"/>
                    <a:pt x="9371" y="3132"/>
                    <a:pt x="9694" y="2541"/>
                  </a:cubicBezTo>
                  <a:cubicBezTo>
                    <a:pt x="9995" y="1982"/>
                    <a:pt x="10329" y="1413"/>
                    <a:pt x="10816" y="1003"/>
                  </a:cubicBezTo>
                  <a:cubicBezTo>
                    <a:pt x="11349" y="526"/>
                    <a:pt x="12111" y="122"/>
                    <a:pt x="12838" y="122"/>
                  </a:cubicBezTo>
                  <a:cubicBezTo>
                    <a:pt x="12903" y="122"/>
                    <a:pt x="12968" y="126"/>
                    <a:pt x="13033" y="132"/>
                  </a:cubicBezTo>
                  <a:cubicBezTo>
                    <a:pt x="13728" y="214"/>
                    <a:pt x="14369" y="680"/>
                    <a:pt x="14741" y="1287"/>
                  </a:cubicBezTo>
                  <a:cubicBezTo>
                    <a:pt x="15015" y="1725"/>
                    <a:pt x="15162" y="2240"/>
                    <a:pt x="15255" y="2754"/>
                  </a:cubicBezTo>
                  <a:cubicBezTo>
                    <a:pt x="15288" y="2979"/>
                    <a:pt x="15305" y="3214"/>
                    <a:pt x="15316" y="3444"/>
                  </a:cubicBezTo>
                  <a:cubicBezTo>
                    <a:pt x="15332" y="3745"/>
                    <a:pt x="15338" y="4040"/>
                    <a:pt x="15316" y="4336"/>
                  </a:cubicBezTo>
                  <a:lnTo>
                    <a:pt x="15436" y="4336"/>
                  </a:lnTo>
                  <a:cubicBezTo>
                    <a:pt x="15447" y="4024"/>
                    <a:pt x="15447" y="3718"/>
                    <a:pt x="15431" y="3411"/>
                  </a:cubicBezTo>
                  <a:cubicBezTo>
                    <a:pt x="15409" y="3028"/>
                    <a:pt x="15348" y="2650"/>
                    <a:pt x="15261" y="2273"/>
                  </a:cubicBezTo>
                  <a:cubicBezTo>
                    <a:pt x="15151" y="1873"/>
                    <a:pt x="15015" y="1473"/>
                    <a:pt x="14785" y="1134"/>
                  </a:cubicBezTo>
                  <a:cubicBezTo>
                    <a:pt x="14351" y="480"/>
                    <a:pt x="13630" y="1"/>
                    <a:pt x="128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9"/>
            <p:cNvSpPr/>
            <p:nvPr/>
          </p:nvSpPr>
          <p:spPr>
            <a:xfrm>
              <a:off x="7278936" y="3974346"/>
              <a:ext cx="429910" cy="357595"/>
            </a:xfrm>
            <a:custGeom>
              <a:avLst/>
              <a:gdLst/>
              <a:ahLst/>
              <a:cxnLst/>
              <a:rect l="l" t="t" r="r" b="b"/>
              <a:pathLst>
                <a:path w="6153" h="5118" extrusionOk="0">
                  <a:moveTo>
                    <a:pt x="2727" y="0"/>
                  </a:moveTo>
                  <a:cubicBezTo>
                    <a:pt x="2478" y="0"/>
                    <a:pt x="2226" y="30"/>
                    <a:pt x="1976" y="88"/>
                  </a:cubicBezTo>
                  <a:cubicBezTo>
                    <a:pt x="1555" y="192"/>
                    <a:pt x="1161" y="400"/>
                    <a:pt x="794" y="629"/>
                  </a:cubicBezTo>
                  <a:cubicBezTo>
                    <a:pt x="783" y="629"/>
                    <a:pt x="772" y="640"/>
                    <a:pt x="767" y="646"/>
                  </a:cubicBezTo>
                  <a:cubicBezTo>
                    <a:pt x="608" y="761"/>
                    <a:pt x="460" y="887"/>
                    <a:pt x="312" y="1013"/>
                  </a:cubicBezTo>
                  <a:cubicBezTo>
                    <a:pt x="203" y="1117"/>
                    <a:pt x="94" y="1226"/>
                    <a:pt x="0" y="1341"/>
                  </a:cubicBezTo>
                  <a:lnTo>
                    <a:pt x="0" y="1352"/>
                  </a:lnTo>
                  <a:cubicBezTo>
                    <a:pt x="61" y="1292"/>
                    <a:pt x="132" y="1237"/>
                    <a:pt x="198" y="1182"/>
                  </a:cubicBezTo>
                  <a:cubicBezTo>
                    <a:pt x="641" y="837"/>
                    <a:pt x="1133" y="520"/>
                    <a:pt x="1653" y="301"/>
                  </a:cubicBezTo>
                  <a:cubicBezTo>
                    <a:pt x="1994" y="168"/>
                    <a:pt x="2357" y="96"/>
                    <a:pt x="2718" y="96"/>
                  </a:cubicBezTo>
                  <a:cubicBezTo>
                    <a:pt x="2862" y="96"/>
                    <a:pt x="3006" y="108"/>
                    <a:pt x="3148" y="131"/>
                  </a:cubicBezTo>
                  <a:cubicBezTo>
                    <a:pt x="3887" y="241"/>
                    <a:pt x="4549" y="690"/>
                    <a:pt x="5014" y="1286"/>
                  </a:cubicBezTo>
                  <a:cubicBezTo>
                    <a:pt x="5124" y="1434"/>
                    <a:pt x="5222" y="1587"/>
                    <a:pt x="5310" y="1746"/>
                  </a:cubicBezTo>
                  <a:cubicBezTo>
                    <a:pt x="5480" y="2047"/>
                    <a:pt x="5644" y="2348"/>
                    <a:pt x="5759" y="2682"/>
                  </a:cubicBezTo>
                  <a:cubicBezTo>
                    <a:pt x="5939" y="3246"/>
                    <a:pt x="6000" y="3848"/>
                    <a:pt x="6027" y="4445"/>
                  </a:cubicBezTo>
                  <a:cubicBezTo>
                    <a:pt x="6032" y="4669"/>
                    <a:pt x="6005" y="4893"/>
                    <a:pt x="5972" y="5118"/>
                  </a:cubicBezTo>
                  <a:cubicBezTo>
                    <a:pt x="6016" y="5118"/>
                    <a:pt x="6049" y="5112"/>
                    <a:pt x="6087" y="5112"/>
                  </a:cubicBezTo>
                  <a:cubicBezTo>
                    <a:pt x="6109" y="4992"/>
                    <a:pt x="6125" y="4866"/>
                    <a:pt x="6131" y="4746"/>
                  </a:cubicBezTo>
                  <a:cubicBezTo>
                    <a:pt x="6153" y="4373"/>
                    <a:pt x="6109" y="4007"/>
                    <a:pt x="6060" y="3634"/>
                  </a:cubicBezTo>
                  <a:cubicBezTo>
                    <a:pt x="6021" y="3355"/>
                    <a:pt x="5972" y="3076"/>
                    <a:pt x="5906" y="2808"/>
                  </a:cubicBezTo>
                  <a:cubicBezTo>
                    <a:pt x="5808" y="2430"/>
                    <a:pt x="5638" y="2080"/>
                    <a:pt x="5447" y="1746"/>
                  </a:cubicBezTo>
                  <a:cubicBezTo>
                    <a:pt x="5233" y="1363"/>
                    <a:pt x="4965" y="1013"/>
                    <a:pt x="4648" y="728"/>
                  </a:cubicBezTo>
                  <a:cubicBezTo>
                    <a:pt x="4103" y="232"/>
                    <a:pt x="3425" y="0"/>
                    <a:pt x="27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9"/>
            <p:cNvSpPr/>
            <p:nvPr/>
          </p:nvSpPr>
          <p:spPr>
            <a:xfrm>
              <a:off x="6625372" y="4413340"/>
              <a:ext cx="9991" cy="11948"/>
            </a:xfrm>
            <a:custGeom>
              <a:avLst/>
              <a:gdLst/>
              <a:ahLst/>
              <a:cxnLst/>
              <a:rect l="l" t="t" r="r" b="b"/>
              <a:pathLst>
                <a:path w="143" h="171" extrusionOk="0">
                  <a:moveTo>
                    <a:pt x="77" y="1"/>
                  </a:moveTo>
                  <a:cubicBezTo>
                    <a:pt x="49" y="28"/>
                    <a:pt x="22" y="55"/>
                    <a:pt x="0" y="83"/>
                  </a:cubicBezTo>
                  <a:cubicBezTo>
                    <a:pt x="22" y="110"/>
                    <a:pt x="49" y="143"/>
                    <a:pt x="71" y="170"/>
                  </a:cubicBezTo>
                  <a:lnTo>
                    <a:pt x="142" y="94"/>
                  </a:lnTo>
                  <a:cubicBezTo>
                    <a:pt x="126" y="61"/>
                    <a:pt x="93" y="33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9"/>
            <p:cNvSpPr/>
            <p:nvPr/>
          </p:nvSpPr>
          <p:spPr>
            <a:xfrm>
              <a:off x="5959511" y="3516209"/>
              <a:ext cx="898039" cy="996416"/>
            </a:xfrm>
            <a:custGeom>
              <a:avLst/>
              <a:gdLst/>
              <a:ahLst/>
              <a:cxnLst/>
              <a:rect l="l" t="t" r="r" b="b"/>
              <a:pathLst>
                <a:path w="12853" h="14261" extrusionOk="0">
                  <a:moveTo>
                    <a:pt x="3112" y="9720"/>
                  </a:moveTo>
                  <a:cubicBezTo>
                    <a:pt x="3181" y="9720"/>
                    <a:pt x="3259" y="9759"/>
                    <a:pt x="3208" y="9836"/>
                  </a:cubicBezTo>
                  <a:cubicBezTo>
                    <a:pt x="3131" y="9951"/>
                    <a:pt x="3016" y="10027"/>
                    <a:pt x="2902" y="10098"/>
                  </a:cubicBezTo>
                  <a:cubicBezTo>
                    <a:pt x="2748" y="10180"/>
                    <a:pt x="2595" y="10224"/>
                    <a:pt x="2431" y="10235"/>
                  </a:cubicBezTo>
                  <a:lnTo>
                    <a:pt x="2442" y="10219"/>
                  </a:lnTo>
                  <a:cubicBezTo>
                    <a:pt x="2551" y="10088"/>
                    <a:pt x="2655" y="9941"/>
                    <a:pt x="2818" y="9885"/>
                  </a:cubicBezTo>
                  <a:lnTo>
                    <a:pt x="2818" y="9885"/>
                  </a:lnTo>
                  <a:cubicBezTo>
                    <a:pt x="2819" y="9886"/>
                    <a:pt x="2821" y="9886"/>
                    <a:pt x="2822" y="9886"/>
                  </a:cubicBezTo>
                  <a:cubicBezTo>
                    <a:pt x="2851" y="9886"/>
                    <a:pt x="2874" y="9860"/>
                    <a:pt x="2874" y="9830"/>
                  </a:cubicBezTo>
                  <a:cubicBezTo>
                    <a:pt x="2940" y="9781"/>
                    <a:pt x="3011" y="9726"/>
                    <a:pt x="3099" y="9721"/>
                  </a:cubicBezTo>
                  <a:cubicBezTo>
                    <a:pt x="3103" y="9720"/>
                    <a:pt x="3108" y="9720"/>
                    <a:pt x="3112" y="9720"/>
                  </a:cubicBezTo>
                  <a:close/>
                  <a:moveTo>
                    <a:pt x="7190" y="118"/>
                  </a:moveTo>
                  <a:cubicBezTo>
                    <a:pt x="7510" y="118"/>
                    <a:pt x="7827" y="239"/>
                    <a:pt x="8101" y="410"/>
                  </a:cubicBezTo>
                  <a:cubicBezTo>
                    <a:pt x="8496" y="640"/>
                    <a:pt x="8660" y="903"/>
                    <a:pt x="8769" y="1346"/>
                  </a:cubicBezTo>
                  <a:cubicBezTo>
                    <a:pt x="8846" y="1674"/>
                    <a:pt x="8797" y="2025"/>
                    <a:pt x="8736" y="2353"/>
                  </a:cubicBezTo>
                  <a:cubicBezTo>
                    <a:pt x="8704" y="2517"/>
                    <a:pt x="8654" y="2671"/>
                    <a:pt x="8600" y="2824"/>
                  </a:cubicBezTo>
                  <a:cubicBezTo>
                    <a:pt x="8578" y="2879"/>
                    <a:pt x="8561" y="2933"/>
                    <a:pt x="8539" y="2983"/>
                  </a:cubicBezTo>
                  <a:cubicBezTo>
                    <a:pt x="8517" y="3026"/>
                    <a:pt x="8517" y="3103"/>
                    <a:pt x="8578" y="3103"/>
                  </a:cubicBezTo>
                  <a:cubicBezTo>
                    <a:pt x="8632" y="3103"/>
                    <a:pt x="8676" y="3048"/>
                    <a:pt x="8714" y="3021"/>
                  </a:cubicBezTo>
                  <a:cubicBezTo>
                    <a:pt x="8895" y="2879"/>
                    <a:pt x="9070" y="2742"/>
                    <a:pt x="9262" y="2605"/>
                  </a:cubicBezTo>
                  <a:cubicBezTo>
                    <a:pt x="9569" y="2393"/>
                    <a:pt x="10022" y="2103"/>
                    <a:pt x="10423" y="2103"/>
                  </a:cubicBezTo>
                  <a:cubicBezTo>
                    <a:pt x="10623" y="2103"/>
                    <a:pt x="10809" y="2175"/>
                    <a:pt x="10959" y="2364"/>
                  </a:cubicBezTo>
                  <a:cubicBezTo>
                    <a:pt x="11221" y="2638"/>
                    <a:pt x="11424" y="2917"/>
                    <a:pt x="11506" y="3295"/>
                  </a:cubicBezTo>
                  <a:cubicBezTo>
                    <a:pt x="11610" y="3765"/>
                    <a:pt x="11435" y="4231"/>
                    <a:pt x="11210" y="4641"/>
                  </a:cubicBezTo>
                  <a:cubicBezTo>
                    <a:pt x="11063" y="4926"/>
                    <a:pt x="10827" y="5145"/>
                    <a:pt x="10603" y="5353"/>
                  </a:cubicBezTo>
                  <a:cubicBezTo>
                    <a:pt x="10444" y="5490"/>
                    <a:pt x="10291" y="5621"/>
                    <a:pt x="10116" y="5736"/>
                  </a:cubicBezTo>
                  <a:cubicBezTo>
                    <a:pt x="10072" y="5763"/>
                    <a:pt x="10017" y="5785"/>
                    <a:pt x="9973" y="5829"/>
                  </a:cubicBezTo>
                  <a:cubicBezTo>
                    <a:pt x="9945" y="5882"/>
                    <a:pt x="9981" y="5927"/>
                    <a:pt x="10028" y="5927"/>
                  </a:cubicBezTo>
                  <a:cubicBezTo>
                    <a:pt x="10044" y="5927"/>
                    <a:pt x="10061" y="5922"/>
                    <a:pt x="10077" y="5911"/>
                  </a:cubicBezTo>
                  <a:cubicBezTo>
                    <a:pt x="10165" y="5840"/>
                    <a:pt x="10269" y="5791"/>
                    <a:pt x="10373" y="5747"/>
                  </a:cubicBezTo>
                  <a:cubicBezTo>
                    <a:pt x="10614" y="5626"/>
                    <a:pt x="10866" y="5533"/>
                    <a:pt x="11123" y="5484"/>
                  </a:cubicBezTo>
                  <a:cubicBezTo>
                    <a:pt x="11180" y="5474"/>
                    <a:pt x="11238" y="5469"/>
                    <a:pt x="11296" y="5469"/>
                  </a:cubicBezTo>
                  <a:cubicBezTo>
                    <a:pt x="11515" y="5469"/>
                    <a:pt x="11734" y="5540"/>
                    <a:pt x="11911" y="5670"/>
                  </a:cubicBezTo>
                  <a:cubicBezTo>
                    <a:pt x="12239" y="5895"/>
                    <a:pt x="12486" y="6119"/>
                    <a:pt x="12617" y="6524"/>
                  </a:cubicBezTo>
                  <a:cubicBezTo>
                    <a:pt x="12754" y="6902"/>
                    <a:pt x="12754" y="7214"/>
                    <a:pt x="12699" y="7613"/>
                  </a:cubicBezTo>
                  <a:cubicBezTo>
                    <a:pt x="12645" y="8029"/>
                    <a:pt x="12426" y="8412"/>
                    <a:pt x="12103" y="8659"/>
                  </a:cubicBezTo>
                  <a:cubicBezTo>
                    <a:pt x="11719" y="8949"/>
                    <a:pt x="11260" y="9130"/>
                    <a:pt x="10789" y="9157"/>
                  </a:cubicBezTo>
                  <a:cubicBezTo>
                    <a:pt x="10736" y="9160"/>
                    <a:pt x="10683" y="9161"/>
                    <a:pt x="10629" y="9161"/>
                  </a:cubicBezTo>
                  <a:cubicBezTo>
                    <a:pt x="10372" y="9161"/>
                    <a:pt x="10109" y="9126"/>
                    <a:pt x="9869" y="9031"/>
                  </a:cubicBezTo>
                  <a:cubicBezTo>
                    <a:pt x="9815" y="9004"/>
                    <a:pt x="9760" y="8976"/>
                    <a:pt x="9716" y="8949"/>
                  </a:cubicBezTo>
                  <a:cubicBezTo>
                    <a:pt x="9705" y="8941"/>
                    <a:pt x="9692" y="8935"/>
                    <a:pt x="9678" y="8935"/>
                  </a:cubicBezTo>
                  <a:cubicBezTo>
                    <a:pt x="9664" y="8935"/>
                    <a:pt x="9650" y="8941"/>
                    <a:pt x="9640" y="8954"/>
                  </a:cubicBezTo>
                  <a:cubicBezTo>
                    <a:pt x="9612" y="9004"/>
                    <a:pt x="9661" y="9047"/>
                    <a:pt x="9678" y="9091"/>
                  </a:cubicBezTo>
                  <a:cubicBezTo>
                    <a:pt x="9705" y="9130"/>
                    <a:pt x="9733" y="9173"/>
                    <a:pt x="9754" y="9223"/>
                  </a:cubicBezTo>
                  <a:cubicBezTo>
                    <a:pt x="9995" y="9650"/>
                    <a:pt x="10187" y="10115"/>
                    <a:pt x="10225" y="10618"/>
                  </a:cubicBezTo>
                  <a:cubicBezTo>
                    <a:pt x="10291" y="11319"/>
                    <a:pt x="10160" y="12096"/>
                    <a:pt x="9744" y="12676"/>
                  </a:cubicBezTo>
                  <a:cubicBezTo>
                    <a:pt x="9579" y="12895"/>
                    <a:pt x="9360" y="13087"/>
                    <a:pt x="9109" y="13180"/>
                  </a:cubicBezTo>
                  <a:cubicBezTo>
                    <a:pt x="8880" y="13269"/>
                    <a:pt x="8637" y="13309"/>
                    <a:pt x="8393" y="13309"/>
                  </a:cubicBezTo>
                  <a:cubicBezTo>
                    <a:pt x="8141" y="13309"/>
                    <a:pt x="7889" y="13266"/>
                    <a:pt x="7653" y="13191"/>
                  </a:cubicBezTo>
                  <a:cubicBezTo>
                    <a:pt x="7297" y="13071"/>
                    <a:pt x="7061" y="12852"/>
                    <a:pt x="6843" y="12545"/>
                  </a:cubicBezTo>
                  <a:cubicBezTo>
                    <a:pt x="6459" y="12074"/>
                    <a:pt x="6268" y="11467"/>
                    <a:pt x="6158" y="10870"/>
                  </a:cubicBezTo>
                  <a:cubicBezTo>
                    <a:pt x="6136" y="10761"/>
                    <a:pt x="6120" y="10651"/>
                    <a:pt x="6109" y="10542"/>
                  </a:cubicBezTo>
                  <a:cubicBezTo>
                    <a:pt x="6104" y="10520"/>
                    <a:pt x="6082" y="10498"/>
                    <a:pt x="6060" y="10498"/>
                  </a:cubicBezTo>
                  <a:cubicBezTo>
                    <a:pt x="6038" y="10498"/>
                    <a:pt x="6021" y="10514"/>
                    <a:pt x="6021" y="10536"/>
                  </a:cubicBezTo>
                  <a:cubicBezTo>
                    <a:pt x="6011" y="10580"/>
                    <a:pt x="6005" y="10629"/>
                    <a:pt x="6000" y="10673"/>
                  </a:cubicBezTo>
                  <a:cubicBezTo>
                    <a:pt x="5917" y="11111"/>
                    <a:pt x="5813" y="11549"/>
                    <a:pt x="5671" y="11965"/>
                  </a:cubicBezTo>
                  <a:cubicBezTo>
                    <a:pt x="5540" y="12332"/>
                    <a:pt x="5370" y="12687"/>
                    <a:pt x="5173" y="13027"/>
                  </a:cubicBezTo>
                  <a:cubicBezTo>
                    <a:pt x="4971" y="13355"/>
                    <a:pt x="4713" y="13645"/>
                    <a:pt x="4385" y="13837"/>
                  </a:cubicBezTo>
                  <a:cubicBezTo>
                    <a:pt x="4100" y="13996"/>
                    <a:pt x="3783" y="14100"/>
                    <a:pt x="3454" y="14132"/>
                  </a:cubicBezTo>
                  <a:cubicBezTo>
                    <a:pt x="3454" y="14132"/>
                    <a:pt x="3460" y="14132"/>
                    <a:pt x="3454" y="14154"/>
                  </a:cubicBezTo>
                  <a:cubicBezTo>
                    <a:pt x="3400" y="14160"/>
                    <a:pt x="3346" y="14162"/>
                    <a:pt x="3293" y="14162"/>
                  </a:cubicBezTo>
                  <a:cubicBezTo>
                    <a:pt x="2855" y="14162"/>
                    <a:pt x="2471" y="13980"/>
                    <a:pt x="2217" y="13580"/>
                  </a:cubicBezTo>
                  <a:cubicBezTo>
                    <a:pt x="1982" y="13251"/>
                    <a:pt x="1900" y="12835"/>
                    <a:pt x="1856" y="12430"/>
                  </a:cubicBezTo>
                  <a:cubicBezTo>
                    <a:pt x="1763" y="11609"/>
                    <a:pt x="1801" y="11040"/>
                    <a:pt x="2327" y="10383"/>
                  </a:cubicBezTo>
                  <a:cubicBezTo>
                    <a:pt x="2442" y="10383"/>
                    <a:pt x="2551" y="10372"/>
                    <a:pt x="2661" y="10345"/>
                  </a:cubicBezTo>
                  <a:cubicBezTo>
                    <a:pt x="2798" y="10301"/>
                    <a:pt x="2929" y="10241"/>
                    <a:pt x="3044" y="10164"/>
                  </a:cubicBezTo>
                  <a:cubicBezTo>
                    <a:pt x="3153" y="10082"/>
                    <a:pt x="3274" y="10000"/>
                    <a:pt x="3323" y="9863"/>
                  </a:cubicBezTo>
                  <a:cubicBezTo>
                    <a:pt x="3367" y="9759"/>
                    <a:pt x="3268" y="9650"/>
                    <a:pt x="3175" y="9639"/>
                  </a:cubicBezTo>
                  <a:cubicBezTo>
                    <a:pt x="3158" y="9636"/>
                    <a:pt x="3140" y="9634"/>
                    <a:pt x="3123" y="9634"/>
                  </a:cubicBezTo>
                  <a:cubicBezTo>
                    <a:pt x="2986" y="9634"/>
                    <a:pt x="2867" y="9725"/>
                    <a:pt x="2765" y="9803"/>
                  </a:cubicBezTo>
                  <a:cubicBezTo>
                    <a:pt x="2557" y="9885"/>
                    <a:pt x="2425" y="10087"/>
                    <a:pt x="2283" y="10263"/>
                  </a:cubicBezTo>
                  <a:cubicBezTo>
                    <a:pt x="2221" y="10265"/>
                    <a:pt x="2159" y="10266"/>
                    <a:pt x="2097" y="10266"/>
                  </a:cubicBezTo>
                  <a:cubicBezTo>
                    <a:pt x="1684" y="10266"/>
                    <a:pt x="1262" y="10213"/>
                    <a:pt x="882" y="10027"/>
                  </a:cubicBezTo>
                  <a:cubicBezTo>
                    <a:pt x="685" y="9940"/>
                    <a:pt x="531" y="9775"/>
                    <a:pt x="400" y="9595"/>
                  </a:cubicBezTo>
                  <a:cubicBezTo>
                    <a:pt x="39" y="8949"/>
                    <a:pt x="0" y="8002"/>
                    <a:pt x="367" y="7345"/>
                  </a:cubicBezTo>
                  <a:cubicBezTo>
                    <a:pt x="520" y="7088"/>
                    <a:pt x="723" y="6831"/>
                    <a:pt x="991" y="6694"/>
                  </a:cubicBezTo>
                  <a:cubicBezTo>
                    <a:pt x="1155" y="6623"/>
                    <a:pt x="1331" y="6595"/>
                    <a:pt x="1511" y="6573"/>
                  </a:cubicBezTo>
                  <a:cubicBezTo>
                    <a:pt x="1575" y="6567"/>
                    <a:pt x="1639" y="6565"/>
                    <a:pt x="1703" y="6565"/>
                  </a:cubicBezTo>
                  <a:cubicBezTo>
                    <a:pt x="1936" y="6565"/>
                    <a:pt x="2169" y="6602"/>
                    <a:pt x="2392" y="6666"/>
                  </a:cubicBezTo>
                  <a:cubicBezTo>
                    <a:pt x="2584" y="6716"/>
                    <a:pt x="2770" y="6787"/>
                    <a:pt x="2940" y="6874"/>
                  </a:cubicBezTo>
                  <a:cubicBezTo>
                    <a:pt x="2973" y="6896"/>
                    <a:pt x="3000" y="6907"/>
                    <a:pt x="3038" y="6929"/>
                  </a:cubicBezTo>
                  <a:lnTo>
                    <a:pt x="3077" y="6951"/>
                  </a:lnTo>
                  <a:cubicBezTo>
                    <a:pt x="3082" y="6952"/>
                    <a:pt x="3087" y="6953"/>
                    <a:pt x="3092" y="6953"/>
                  </a:cubicBezTo>
                  <a:cubicBezTo>
                    <a:pt x="3110" y="6953"/>
                    <a:pt x="3128" y="6945"/>
                    <a:pt x="3137" y="6924"/>
                  </a:cubicBezTo>
                  <a:cubicBezTo>
                    <a:pt x="3164" y="6880"/>
                    <a:pt x="3126" y="6842"/>
                    <a:pt x="3093" y="6820"/>
                  </a:cubicBezTo>
                  <a:cubicBezTo>
                    <a:pt x="3016" y="6765"/>
                    <a:pt x="2940" y="6705"/>
                    <a:pt x="2863" y="6650"/>
                  </a:cubicBezTo>
                  <a:cubicBezTo>
                    <a:pt x="2600" y="6442"/>
                    <a:pt x="2332" y="6239"/>
                    <a:pt x="2075" y="6021"/>
                  </a:cubicBezTo>
                  <a:cubicBezTo>
                    <a:pt x="1862" y="5840"/>
                    <a:pt x="1648" y="5648"/>
                    <a:pt x="1511" y="5402"/>
                  </a:cubicBezTo>
                  <a:cubicBezTo>
                    <a:pt x="1270" y="4959"/>
                    <a:pt x="1177" y="4444"/>
                    <a:pt x="1172" y="3941"/>
                  </a:cubicBezTo>
                  <a:cubicBezTo>
                    <a:pt x="1183" y="3459"/>
                    <a:pt x="1369" y="2972"/>
                    <a:pt x="1725" y="2660"/>
                  </a:cubicBezTo>
                  <a:cubicBezTo>
                    <a:pt x="2153" y="2311"/>
                    <a:pt x="2704" y="2161"/>
                    <a:pt x="3244" y="2161"/>
                  </a:cubicBezTo>
                  <a:cubicBezTo>
                    <a:pt x="3263" y="2161"/>
                    <a:pt x="3282" y="2161"/>
                    <a:pt x="3301" y="2162"/>
                  </a:cubicBezTo>
                  <a:cubicBezTo>
                    <a:pt x="3359" y="2162"/>
                    <a:pt x="3417" y="2160"/>
                    <a:pt x="3474" y="2160"/>
                  </a:cubicBezTo>
                  <a:cubicBezTo>
                    <a:pt x="3575" y="2160"/>
                    <a:pt x="3676" y="2165"/>
                    <a:pt x="3777" y="2189"/>
                  </a:cubicBezTo>
                  <a:cubicBezTo>
                    <a:pt x="4166" y="2277"/>
                    <a:pt x="4582" y="2392"/>
                    <a:pt x="4888" y="2671"/>
                  </a:cubicBezTo>
                  <a:cubicBezTo>
                    <a:pt x="5299" y="3054"/>
                    <a:pt x="5485" y="3612"/>
                    <a:pt x="5682" y="4121"/>
                  </a:cubicBezTo>
                  <a:cubicBezTo>
                    <a:pt x="5699" y="4176"/>
                    <a:pt x="5720" y="4225"/>
                    <a:pt x="5748" y="4274"/>
                  </a:cubicBezTo>
                  <a:cubicBezTo>
                    <a:pt x="5757" y="4302"/>
                    <a:pt x="5778" y="4338"/>
                    <a:pt x="5811" y="4338"/>
                  </a:cubicBezTo>
                  <a:cubicBezTo>
                    <a:pt x="5817" y="4338"/>
                    <a:pt x="5823" y="4337"/>
                    <a:pt x="5830" y="4335"/>
                  </a:cubicBezTo>
                  <a:cubicBezTo>
                    <a:pt x="5857" y="4329"/>
                    <a:pt x="5868" y="4307"/>
                    <a:pt x="5868" y="4280"/>
                  </a:cubicBezTo>
                  <a:cubicBezTo>
                    <a:pt x="5874" y="4198"/>
                    <a:pt x="5841" y="4121"/>
                    <a:pt x="5830" y="4039"/>
                  </a:cubicBezTo>
                  <a:cubicBezTo>
                    <a:pt x="5748" y="3645"/>
                    <a:pt x="5655" y="3256"/>
                    <a:pt x="5573" y="2857"/>
                  </a:cubicBezTo>
                  <a:cubicBezTo>
                    <a:pt x="5534" y="2638"/>
                    <a:pt x="5496" y="2419"/>
                    <a:pt x="5501" y="2194"/>
                  </a:cubicBezTo>
                  <a:cubicBezTo>
                    <a:pt x="5507" y="1850"/>
                    <a:pt x="5567" y="1516"/>
                    <a:pt x="5699" y="1204"/>
                  </a:cubicBezTo>
                  <a:cubicBezTo>
                    <a:pt x="5786" y="974"/>
                    <a:pt x="5907" y="744"/>
                    <a:pt x="6098" y="591"/>
                  </a:cubicBezTo>
                  <a:cubicBezTo>
                    <a:pt x="6180" y="525"/>
                    <a:pt x="6273" y="465"/>
                    <a:pt x="6361" y="410"/>
                  </a:cubicBezTo>
                  <a:cubicBezTo>
                    <a:pt x="6541" y="301"/>
                    <a:pt x="6728" y="197"/>
                    <a:pt x="6925" y="147"/>
                  </a:cubicBezTo>
                  <a:cubicBezTo>
                    <a:pt x="7013" y="127"/>
                    <a:pt x="7102" y="118"/>
                    <a:pt x="7190" y="118"/>
                  </a:cubicBezTo>
                  <a:close/>
                  <a:moveTo>
                    <a:pt x="7213" y="0"/>
                  </a:moveTo>
                  <a:cubicBezTo>
                    <a:pt x="6915" y="0"/>
                    <a:pt x="6630" y="97"/>
                    <a:pt x="6344" y="273"/>
                  </a:cubicBezTo>
                  <a:cubicBezTo>
                    <a:pt x="6153" y="383"/>
                    <a:pt x="5961" y="503"/>
                    <a:pt x="5824" y="689"/>
                  </a:cubicBezTo>
                  <a:cubicBezTo>
                    <a:pt x="5589" y="1045"/>
                    <a:pt x="5452" y="1466"/>
                    <a:pt x="5414" y="1893"/>
                  </a:cubicBezTo>
                  <a:cubicBezTo>
                    <a:pt x="5387" y="2173"/>
                    <a:pt x="5403" y="2446"/>
                    <a:pt x="5452" y="2720"/>
                  </a:cubicBezTo>
                  <a:cubicBezTo>
                    <a:pt x="5507" y="3065"/>
                    <a:pt x="5578" y="3399"/>
                    <a:pt x="5649" y="3733"/>
                  </a:cubicBezTo>
                  <a:cubicBezTo>
                    <a:pt x="5458" y="3240"/>
                    <a:pt x="5206" y="2725"/>
                    <a:pt x="4768" y="2424"/>
                  </a:cubicBezTo>
                  <a:cubicBezTo>
                    <a:pt x="4516" y="2255"/>
                    <a:pt x="4221" y="2151"/>
                    <a:pt x="3925" y="2080"/>
                  </a:cubicBezTo>
                  <a:cubicBezTo>
                    <a:pt x="3775" y="2034"/>
                    <a:pt x="3609" y="2030"/>
                    <a:pt x="3447" y="2030"/>
                  </a:cubicBezTo>
                  <a:cubicBezTo>
                    <a:pt x="3415" y="2030"/>
                    <a:pt x="3382" y="2030"/>
                    <a:pt x="3350" y="2030"/>
                  </a:cubicBezTo>
                  <a:cubicBezTo>
                    <a:pt x="3336" y="2030"/>
                    <a:pt x="3322" y="2030"/>
                    <a:pt x="3308" y="2030"/>
                  </a:cubicBezTo>
                  <a:cubicBezTo>
                    <a:pt x="2873" y="2030"/>
                    <a:pt x="2424" y="2113"/>
                    <a:pt x="2026" y="2315"/>
                  </a:cubicBezTo>
                  <a:cubicBezTo>
                    <a:pt x="1867" y="2408"/>
                    <a:pt x="1708" y="2501"/>
                    <a:pt x="1582" y="2632"/>
                  </a:cubicBezTo>
                  <a:cubicBezTo>
                    <a:pt x="1500" y="2714"/>
                    <a:pt x="1429" y="2808"/>
                    <a:pt x="1369" y="2906"/>
                  </a:cubicBezTo>
                  <a:cubicBezTo>
                    <a:pt x="1084" y="3366"/>
                    <a:pt x="1024" y="3902"/>
                    <a:pt x="1117" y="4439"/>
                  </a:cubicBezTo>
                  <a:cubicBezTo>
                    <a:pt x="1161" y="4778"/>
                    <a:pt x="1265" y="5117"/>
                    <a:pt x="1429" y="5418"/>
                  </a:cubicBezTo>
                  <a:cubicBezTo>
                    <a:pt x="1703" y="5917"/>
                    <a:pt x="2234" y="6278"/>
                    <a:pt x="2666" y="6628"/>
                  </a:cubicBezTo>
                  <a:cubicBezTo>
                    <a:pt x="2352" y="6515"/>
                    <a:pt x="2020" y="6433"/>
                    <a:pt x="1683" y="6433"/>
                  </a:cubicBezTo>
                  <a:cubicBezTo>
                    <a:pt x="1644" y="6433"/>
                    <a:pt x="1605" y="6434"/>
                    <a:pt x="1566" y="6437"/>
                  </a:cubicBezTo>
                  <a:cubicBezTo>
                    <a:pt x="1292" y="6458"/>
                    <a:pt x="997" y="6502"/>
                    <a:pt x="772" y="6683"/>
                  </a:cubicBezTo>
                  <a:cubicBezTo>
                    <a:pt x="531" y="6863"/>
                    <a:pt x="351" y="7126"/>
                    <a:pt x="219" y="7405"/>
                  </a:cubicBezTo>
                  <a:cubicBezTo>
                    <a:pt x="83" y="7717"/>
                    <a:pt x="39" y="8051"/>
                    <a:pt x="28" y="8385"/>
                  </a:cubicBezTo>
                  <a:cubicBezTo>
                    <a:pt x="28" y="8790"/>
                    <a:pt x="94" y="9212"/>
                    <a:pt x="280" y="9578"/>
                  </a:cubicBezTo>
                  <a:cubicBezTo>
                    <a:pt x="323" y="9655"/>
                    <a:pt x="384" y="9721"/>
                    <a:pt x="438" y="9786"/>
                  </a:cubicBezTo>
                  <a:cubicBezTo>
                    <a:pt x="504" y="9879"/>
                    <a:pt x="586" y="9962"/>
                    <a:pt x="685" y="10022"/>
                  </a:cubicBezTo>
                  <a:cubicBezTo>
                    <a:pt x="1103" y="10285"/>
                    <a:pt x="1613" y="10373"/>
                    <a:pt x="2102" y="10373"/>
                  </a:cubicBezTo>
                  <a:cubicBezTo>
                    <a:pt x="2131" y="10373"/>
                    <a:pt x="2161" y="10373"/>
                    <a:pt x="2190" y="10372"/>
                  </a:cubicBezTo>
                  <a:lnTo>
                    <a:pt x="2190" y="10372"/>
                  </a:lnTo>
                  <a:cubicBezTo>
                    <a:pt x="1747" y="10930"/>
                    <a:pt x="1654" y="11642"/>
                    <a:pt x="1736" y="12337"/>
                  </a:cubicBezTo>
                  <a:cubicBezTo>
                    <a:pt x="1774" y="12633"/>
                    <a:pt x="1812" y="12934"/>
                    <a:pt x="1916" y="13207"/>
                  </a:cubicBezTo>
                  <a:cubicBezTo>
                    <a:pt x="2097" y="13662"/>
                    <a:pt x="2442" y="14094"/>
                    <a:pt x="2912" y="14215"/>
                  </a:cubicBezTo>
                  <a:cubicBezTo>
                    <a:pt x="3034" y="14246"/>
                    <a:pt x="3157" y="14260"/>
                    <a:pt x="3279" y="14260"/>
                  </a:cubicBezTo>
                  <a:cubicBezTo>
                    <a:pt x="3598" y="14260"/>
                    <a:pt x="3917" y="14167"/>
                    <a:pt x="4210" y="14056"/>
                  </a:cubicBezTo>
                  <a:cubicBezTo>
                    <a:pt x="4757" y="13826"/>
                    <a:pt x="5129" y="13388"/>
                    <a:pt x="5403" y="12863"/>
                  </a:cubicBezTo>
                  <a:cubicBezTo>
                    <a:pt x="5726" y="12260"/>
                    <a:pt x="5917" y="11587"/>
                    <a:pt x="6049" y="10919"/>
                  </a:cubicBezTo>
                  <a:cubicBezTo>
                    <a:pt x="6158" y="11587"/>
                    <a:pt x="6427" y="12244"/>
                    <a:pt x="6853" y="12764"/>
                  </a:cubicBezTo>
                  <a:cubicBezTo>
                    <a:pt x="7144" y="13164"/>
                    <a:pt x="7609" y="13366"/>
                    <a:pt x="8074" y="13410"/>
                  </a:cubicBezTo>
                  <a:cubicBezTo>
                    <a:pt x="8170" y="13418"/>
                    <a:pt x="8268" y="13422"/>
                    <a:pt x="8367" y="13422"/>
                  </a:cubicBezTo>
                  <a:cubicBezTo>
                    <a:pt x="8758" y="13422"/>
                    <a:pt x="9158" y="13350"/>
                    <a:pt x="9481" y="13114"/>
                  </a:cubicBezTo>
                  <a:cubicBezTo>
                    <a:pt x="10023" y="12715"/>
                    <a:pt x="10242" y="12020"/>
                    <a:pt x="10324" y="11363"/>
                  </a:cubicBezTo>
                  <a:cubicBezTo>
                    <a:pt x="10417" y="10492"/>
                    <a:pt x="10220" y="9863"/>
                    <a:pt x="9798" y="9124"/>
                  </a:cubicBezTo>
                  <a:lnTo>
                    <a:pt x="9798" y="9124"/>
                  </a:lnTo>
                  <a:cubicBezTo>
                    <a:pt x="10041" y="9247"/>
                    <a:pt x="10319" y="9297"/>
                    <a:pt x="10597" y="9297"/>
                  </a:cubicBezTo>
                  <a:cubicBezTo>
                    <a:pt x="10789" y="9297"/>
                    <a:pt x="10980" y="9274"/>
                    <a:pt x="11161" y="9234"/>
                  </a:cubicBezTo>
                  <a:cubicBezTo>
                    <a:pt x="11938" y="9058"/>
                    <a:pt x="12688" y="8489"/>
                    <a:pt x="12809" y="7619"/>
                  </a:cubicBezTo>
                  <a:cubicBezTo>
                    <a:pt x="12831" y="7422"/>
                    <a:pt x="12853" y="7225"/>
                    <a:pt x="12836" y="7022"/>
                  </a:cubicBezTo>
                  <a:cubicBezTo>
                    <a:pt x="12792" y="6721"/>
                    <a:pt x="12699" y="6420"/>
                    <a:pt x="12546" y="6163"/>
                  </a:cubicBezTo>
                  <a:cubicBezTo>
                    <a:pt x="12398" y="5922"/>
                    <a:pt x="12168" y="5752"/>
                    <a:pt x="11944" y="5594"/>
                  </a:cubicBezTo>
                  <a:cubicBezTo>
                    <a:pt x="11725" y="5436"/>
                    <a:pt x="11503" y="5375"/>
                    <a:pt x="11276" y="5375"/>
                  </a:cubicBezTo>
                  <a:cubicBezTo>
                    <a:pt x="11037" y="5375"/>
                    <a:pt x="10793" y="5443"/>
                    <a:pt x="10543" y="5539"/>
                  </a:cubicBezTo>
                  <a:cubicBezTo>
                    <a:pt x="10789" y="5309"/>
                    <a:pt x="11057" y="5079"/>
                    <a:pt x="11243" y="4789"/>
                  </a:cubicBezTo>
                  <a:cubicBezTo>
                    <a:pt x="11391" y="4526"/>
                    <a:pt x="11522" y="4247"/>
                    <a:pt x="11583" y="3946"/>
                  </a:cubicBezTo>
                  <a:cubicBezTo>
                    <a:pt x="11725" y="3371"/>
                    <a:pt x="11522" y="2818"/>
                    <a:pt x="11134" y="2408"/>
                  </a:cubicBezTo>
                  <a:cubicBezTo>
                    <a:pt x="11024" y="2282"/>
                    <a:pt x="10920" y="2151"/>
                    <a:pt x="10778" y="2080"/>
                  </a:cubicBezTo>
                  <a:cubicBezTo>
                    <a:pt x="10650" y="2021"/>
                    <a:pt x="10518" y="1996"/>
                    <a:pt x="10384" y="1996"/>
                  </a:cubicBezTo>
                  <a:cubicBezTo>
                    <a:pt x="9771" y="1996"/>
                    <a:pt x="9121" y="2524"/>
                    <a:pt x="8676" y="2879"/>
                  </a:cubicBezTo>
                  <a:cubicBezTo>
                    <a:pt x="8835" y="2452"/>
                    <a:pt x="8922" y="1997"/>
                    <a:pt x="8901" y="1543"/>
                  </a:cubicBezTo>
                  <a:cubicBezTo>
                    <a:pt x="8879" y="1357"/>
                    <a:pt x="8824" y="1176"/>
                    <a:pt x="8758" y="1001"/>
                  </a:cubicBezTo>
                  <a:cubicBezTo>
                    <a:pt x="8714" y="908"/>
                    <a:pt x="8676" y="821"/>
                    <a:pt x="8621" y="739"/>
                  </a:cubicBezTo>
                  <a:cubicBezTo>
                    <a:pt x="8402" y="421"/>
                    <a:pt x="8058" y="229"/>
                    <a:pt x="7724" y="93"/>
                  </a:cubicBezTo>
                  <a:cubicBezTo>
                    <a:pt x="7548" y="30"/>
                    <a:pt x="7379" y="0"/>
                    <a:pt x="72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9"/>
            <p:cNvSpPr/>
            <p:nvPr/>
          </p:nvSpPr>
          <p:spPr>
            <a:xfrm>
              <a:off x="6329333" y="3906642"/>
              <a:ext cx="144980" cy="164334"/>
            </a:xfrm>
            <a:custGeom>
              <a:avLst/>
              <a:gdLst/>
              <a:ahLst/>
              <a:cxnLst/>
              <a:rect l="l" t="t" r="r" b="b"/>
              <a:pathLst>
                <a:path w="2075" h="2352" extrusionOk="0">
                  <a:moveTo>
                    <a:pt x="1070" y="114"/>
                  </a:moveTo>
                  <a:cubicBezTo>
                    <a:pt x="1257" y="114"/>
                    <a:pt x="1441" y="170"/>
                    <a:pt x="1588" y="285"/>
                  </a:cubicBezTo>
                  <a:cubicBezTo>
                    <a:pt x="1790" y="438"/>
                    <a:pt x="1883" y="690"/>
                    <a:pt x="1927" y="931"/>
                  </a:cubicBezTo>
                  <a:cubicBezTo>
                    <a:pt x="1949" y="1270"/>
                    <a:pt x="1878" y="1642"/>
                    <a:pt x="1637" y="1889"/>
                  </a:cubicBezTo>
                  <a:cubicBezTo>
                    <a:pt x="1467" y="2058"/>
                    <a:pt x="1254" y="2211"/>
                    <a:pt x="1013" y="2228"/>
                  </a:cubicBezTo>
                  <a:cubicBezTo>
                    <a:pt x="993" y="2229"/>
                    <a:pt x="974" y="2230"/>
                    <a:pt x="954" y="2230"/>
                  </a:cubicBezTo>
                  <a:cubicBezTo>
                    <a:pt x="697" y="2230"/>
                    <a:pt x="455" y="2128"/>
                    <a:pt x="307" y="1894"/>
                  </a:cubicBezTo>
                  <a:cubicBezTo>
                    <a:pt x="236" y="1779"/>
                    <a:pt x="203" y="1642"/>
                    <a:pt x="165" y="1505"/>
                  </a:cubicBezTo>
                  <a:cubicBezTo>
                    <a:pt x="121" y="1325"/>
                    <a:pt x="126" y="1128"/>
                    <a:pt x="170" y="953"/>
                  </a:cubicBezTo>
                  <a:cubicBezTo>
                    <a:pt x="208" y="788"/>
                    <a:pt x="296" y="651"/>
                    <a:pt x="395" y="520"/>
                  </a:cubicBezTo>
                  <a:cubicBezTo>
                    <a:pt x="455" y="438"/>
                    <a:pt x="515" y="350"/>
                    <a:pt x="597" y="285"/>
                  </a:cubicBezTo>
                  <a:cubicBezTo>
                    <a:pt x="630" y="257"/>
                    <a:pt x="685" y="252"/>
                    <a:pt x="679" y="197"/>
                  </a:cubicBezTo>
                  <a:cubicBezTo>
                    <a:pt x="802" y="142"/>
                    <a:pt x="937" y="114"/>
                    <a:pt x="1070" y="114"/>
                  </a:cubicBezTo>
                  <a:close/>
                  <a:moveTo>
                    <a:pt x="1084" y="1"/>
                  </a:moveTo>
                  <a:cubicBezTo>
                    <a:pt x="999" y="1"/>
                    <a:pt x="914" y="11"/>
                    <a:pt x="832" y="33"/>
                  </a:cubicBezTo>
                  <a:cubicBezTo>
                    <a:pt x="767" y="55"/>
                    <a:pt x="707" y="71"/>
                    <a:pt x="646" y="99"/>
                  </a:cubicBezTo>
                  <a:cubicBezTo>
                    <a:pt x="624" y="110"/>
                    <a:pt x="619" y="131"/>
                    <a:pt x="619" y="148"/>
                  </a:cubicBezTo>
                  <a:cubicBezTo>
                    <a:pt x="493" y="197"/>
                    <a:pt x="422" y="312"/>
                    <a:pt x="340" y="416"/>
                  </a:cubicBezTo>
                  <a:cubicBezTo>
                    <a:pt x="192" y="602"/>
                    <a:pt x="83" y="816"/>
                    <a:pt x="50" y="1046"/>
                  </a:cubicBezTo>
                  <a:cubicBezTo>
                    <a:pt x="0" y="1347"/>
                    <a:pt x="77" y="1670"/>
                    <a:pt x="219" y="1938"/>
                  </a:cubicBezTo>
                  <a:cubicBezTo>
                    <a:pt x="378" y="2200"/>
                    <a:pt x="630" y="2326"/>
                    <a:pt x="926" y="2348"/>
                  </a:cubicBezTo>
                  <a:cubicBezTo>
                    <a:pt x="946" y="2350"/>
                    <a:pt x="966" y="2351"/>
                    <a:pt x="986" y="2351"/>
                  </a:cubicBezTo>
                  <a:cubicBezTo>
                    <a:pt x="1263" y="2351"/>
                    <a:pt x="1510" y="2181"/>
                    <a:pt x="1714" y="1982"/>
                  </a:cubicBezTo>
                  <a:cubicBezTo>
                    <a:pt x="1889" y="1795"/>
                    <a:pt x="1987" y="1538"/>
                    <a:pt x="2026" y="1286"/>
                  </a:cubicBezTo>
                  <a:cubicBezTo>
                    <a:pt x="2075" y="985"/>
                    <a:pt x="2020" y="668"/>
                    <a:pt x="1862" y="411"/>
                  </a:cubicBezTo>
                  <a:cubicBezTo>
                    <a:pt x="1691" y="137"/>
                    <a:pt x="1386" y="1"/>
                    <a:pt x="1084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9"/>
            <p:cNvSpPr/>
            <p:nvPr/>
          </p:nvSpPr>
          <p:spPr>
            <a:xfrm>
              <a:off x="6333176" y="4541831"/>
              <a:ext cx="477352" cy="357665"/>
            </a:xfrm>
            <a:custGeom>
              <a:avLst/>
              <a:gdLst/>
              <a:ahLst/>
              <a:cxnLst/>
              <a:rect l="l" t="t" r="r" b="b"/>
              <a:pathLst>
                <a:path w="6832" h="5119" extrusionOk="0">
                  <a:moveTo>
                    <a:pt x="4077" y="1"/>
                  </a:moveTo>
                  <a:cubicBezTo>
                    <a:pt x="3892" y="1"/>
                    <a:pt x="3706" y="8"/>
                    <a:pt x="3520" y="23"/>
                  </a:cubicBezTo>
                  <a:cubicBezTo>
                    <a:pt x="2814" y="77"/>
                    <a:pt x="2118" y="242"/>
                    <a:pt x="1467" y="543"/>
                  </a:cubicBezTo>
                  <a:cubicBezTo>
                    <a:pt x="996" y="756"/>
                    <a:pt x="591" y="1128"/>
                    <a:pt x="312" y="1583"/>
                  </a:cubicBezTo>
                  <a:cubicBezTo>
                    <a:pt x="186" y="1823"/>
                    <a:pt x="110" y="2097"/>
                    <a:pt x="77" y="2371"/>
                  </a:cubicBezTo>
                  <a:cubicBezTo>
                    <a:pt x="0" y="3028"/>
                    <a:pt x="208" y="3717"/>
                    <a:pt x="602" y="4232"/>
                  </a:cubicBezTo>
                  <a:cubicBezTo>
                    <a:pt x="865" y="4560"/>
                    <a:pt x="1221" y="4796"/>
                    <a:pt x="1604" y="4943"/>
                  </a:cubicBezTo>
                  <a:cubicBezTo>
                    <a:pt x="1913" y="5062"/>
                    <a:pt x="2255" y="5118"/>
                    <a:pt x="2600" y="5118"/>
                  </a:cubicBezTo>
                  <a:cubicBezTo>
                    <a:pt x="3134" y="5118"/>
                    <a:pt x="3676" y="4983"/>
                    <a:pt x="4122" y="4730"/>
                  </a:cubicBezTo>
                  <a:cubicBezTo>
                    <a:pt x="4406" y="4571"/>
                    <a:pt x="4680" y="4358"/>
                    <a:pt x="4926" y="4128"/>
                  </a:cubicBezTo>
                  <a:cubicBezTo>
                    <a:pt x="5189" y="3892"/>
                    <a:pt x="5419" y="3641"/>
                    <a:pt x="5633" y="3362"/>
                  </a:cubicBezTo>
                  <a:cubicBezTo>
                    <a:pt x="5901" y="2989"/>
                    <a:pt x="6174" y="2617"/>
                    <a:pt x="6371" y="2207"/>
                  </a:cubicBezTo>
                  <a:cubicBezTo>
                    <a:pt x="6508" y="1911"/>
                    <a:pt x="6623" y="1605"/>
                    <a:pt x="6727" y="1293"/>
                  </a:cubicBezTo>
                  <a:cubicBezTo>
                    <a:pt x="6766" y="1150"/>
                    <a:pt x="6793" y="1002"/>
                    <a:pt x="6831" y="855"/>
                  </a:cubicBezTo>
                  <a:cubicBezTo>
                    <a:pt x="6787" y="849"/>
                    <a:pt x="6755" y="838"/>
                    <a:pt x="6722" y="827"/>
                  </a:cubicBezTo>
                  <a:cubicBezTo>
                    <a:pt x="6683" y="986"/>
                    <a:pt x="6651" y="1139"/>
                    <a:pt x="6590" y="1271"/>
                  </a:cubicBezTo>
                  <a:cubicBezTo>
                    <a:pt x="6475" y="1637"/>
                    <a:pt x="6339" y="1993"/>
                    <a:pt x="6169" y="2327"/>
                  </a:cubicBezTo>
                  <a:cubicBezTo>
                    <a:pt x="6038" y="2573"/>
                    <a:pt x="5873" y="2814"/>
                    <a:pt x="5709" y="3039"/>
                  </a:cubicBezTo>
                  <a:cubicBezTo>
                    <a:pt x="5468" y="3373"/>
                    <a:pt x="5195" y="3690"/>
                    <a:pt x="4888" y="3969"/>
                  </a:cubicBezTo>
                  <a:cubicBezTo>
                    <a:pt x="4647" y="4188"/>
                    <a:pt x="4406" y="4402"/>
                    <a:pt x="4133" y="4566"/>
                  </a:cubicBezTo>
                  <a:cubicBezTo>
                    <a:pt x="3821" y="4768"/>
                    <a:pt x="3443" y="4889"/>
                    <a:pt x="3076" y="4943"/>
                  </a:cubicBezTo>
                  <a:cubicBezTo>
                    <a:pt x="2892" y="4974"/>
                    <a:pt x="2704" y="4990"/>
                    <a:pt x="2517" y="4990"/>
                  </a:cubicBezTo>
                  <a:cubicBezTo>
                    <a:pt x="2125" y="4990"/>
                    <a:pt x="1735" y="4917"/>
                    <a:pt x="1380" y="4735"/>
                  </a:cubicBezTo>
                  <a:cubicBezTo>
                    <a:pt x="865" y="4473"/>
                    <a:pt x="487" y="3996"/>
                    <a:pt x="296" y="3444"/>
                  </a:cubicBezTo>
                  <a:cubicBezTo>
                    <a:pt x="93" y="2880"/>
                    <a:pt x="77" y="2218"/>
                    <a:pt x="367" y="1676"/>
                  </a:cubicBezTo>
                  <a:cubicBezTo>
                    <a:pt x="537" y="1397"/>
                    <a:pt x="767" y="1156"/>
                    <a:pt x="1013" y="953"/>
                  </a:cubicBezTo>
                  <a:cubicBezTo>
                    <a:pt x="1473" y="586"/>
                    <a:pt x="2036" y="395"/>
                    <a:pt x="2595" y="274"/>
                  </a:cubicBezTo>
                  <a:cubicBezTo>
                    <a:pt x="3098" y="169"/>
                    <a:pt x="3616" y="102"/>
                    <a:pt x="4131" y="102"/>
                  </a:cubicBezTo>
                  <a:cubicBezTo>
                    <a:pt x="4232" y="102"/>
                    <a:pt x="4333" y="105"/>
                    <a:pt x="4434" y="110"/>
                  </a:cubicBezTo>
                  <a:cubicBezTo>
                    <a:pt x="4680" y="121"/>
                    <a:pt x="4937" y="149"/>
                    <a:pt x="5184" y="176"/>
                  </a:cubicBezTo>
                  <a:cubicBezTo>
                    <a:pt x="5255" y="187"/>
                    <a:pt x="5326" y="198"/>
                    <a:pt x="5392" y="209"/>
                  </a:cubicBezTo>
                  <a:cubicBezTo>
                    <a:pt x="5326" y="165"/>
                    <a:pt x="5266" y="116"/>
                    <a:pt x="5195" y="72"/>
                  </a:cubicBezTo>
                  <a:cubicBezTo>
                    <a:pt x="5173" y="72"/>
                    <a:pt x="5156" y="61"/>
                    <a:pt x="5134" y="61"/>
                  </a:cubicBezTo>
                  <a:cubicBezTo>
                    <a:pt x="4783" y="25"/>
                    <a:pt x="4431" y="1"/>
                    <a:pt x="40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9"/>
            <p:cNvSpPr/>
            <p:nvPr/>
          </p:nvSpPr>
          <p:spPr>
            <a:xfrm>
              <a:off x="6378312" y="4576277"/>
              <a:ext cx="374084" cy="271235"/>
            </a:xfrm>
            <a:custGeom>
              <a:avLst/>
              <a:gdLst/>
              <a:ahLst/>
              <a:cxnLst/>
              <a:rect l="l" t="t" r="r" b="b"/>
              <a:pathLst>
                <a:path w="5354" h="3882" extrusionOk="0">
                  <a:moveTo>
                    <a:pt x="5249" y="0"/>
                  </a:moveTo>
                  <a:cubicBezTo>
                    <a:pt x="5178" y="72"/>
                    <a:pt x="5102" y="137"/>
                    <a:pt x="5036" y="197"/>
                  </a:cubicBezTo>
                  <a:cubicBezTo>
                    <a:pt x="4259" y="904"/>
                    <a:pt x="3459" y="1577"/>
                    <a:pt x="2611" y="2168"/>
                  </a:cubicBezTo>
                  <a:cubicBezTo>
                    <a:pt x="2190" y="2464"/>
                    <a:pt x="1752" y="2754"/>
                    <a:pt x="1308" y="3027"/>
                  </a:cubicBezTo>
                  <a:cubicBezTo>
                    <a:pt x="958" y="3235"/>
                    <a:pt x="586" y="3427"/>
                    <a:pt x="230" y="3646"/>
                  </a:cubicBezTo>
                  <a:cubicBezTo>
                    <a:pt x="153" y="3695"/>
                    <a:pt x="71" y="3744"/>
                    <a:pt x="0" y="3794"/>
                  </a:cubicBezTo>
                  <a:cubicBezTo>
                    <a:pt x="17" y="3826"/>
                    <a:pt x="44" y="3854"/>
                    <a:pt x="71" y="3881"/>
                  </a:cubicBezTo>
                  <a:cubicBezTo>
                    <a:pt x="181" y="3810"/>
                    <a:pt x="290" y="3744"/>
                    <a:pt x="400" y="3684"/>
                  </a:cubicBezTo>
                  <a:cubicBezTo>
                    <a:pt x="865" y="3410"/>
                    <a:pt x="1347" y="3148"/>
                    <a:pt x="1806" y="2863"/>
                  </a:cubicBezTo>
                  <a:cubicBezTo>
                    <a:pt x="2556" y="2398"/>
                    <a:pt x="3262" y="1861"/>
                    <a:pt x="3958" y="1309"/>
                  </a:cubicBezTo>
                  <a:cubicBezTo>
                    <a:pt x="4406" y="947"/>
                    <a:pt x="4822" y="553"/>
                    <a:pt x="5238" y="170"/>
                  </a:cubicBezTo>
                  <a:cubicBezTo>
                    <a:pt x="5282" y="132"/>
                    <a:pt x="5315" y="99"/>
                    <a:pt x="5353" y="61"/>
                  </a:cubicBezTo>
                  <a:cubicBezTo>
                    <a:pt x="5320" y="50"/>
                    <a:pt x="5288" y="28"/>
                    <a:pt x="52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9"/>
            <p:cNvSpPr/>
            <p:nvPr/>
          </p:nvSpPr>
          <p:spPr>
            <a:xfrm>
              <a:off x="7129764" y="4274508"/>
              <a:ext cx="263969" cy="415517"/>
            </a:xfrm>
            <a:custGeom>
              <a:avLst/>
              <a:gdLst/>
              <a:ahLst/>
              <a:cxnLst/>
              <a:rect l="l" t="t" r="r" b="b"/>
              <a:pathLst>
                <a:path w="3778" h="5947" extrusionOk="0">
                  <a:moveTo>
                    <a:pt x="1243" y="1"/>
                  </a:moveTo>
                  <a:cubicBezTo>
                    <a:pt x="1227" y="39"/>
                    <a:pt x="1210" y="72"/>
                    <a:pt x="1189" y="105"/>
                  </a:cubicBezTo>
                  <a:cubicBezTo>
                    <a:pt x="1342" y="209"/>
                    <a:pt x="1484" y="318"/>
                    <a:pt x="1626" y="428"/>
                  </a:cubicBezTo>
                  <a:cubicBezTo>
                    <a:pt x="1834" y="586"/>
                    <a:pt x="2026" y="756"/>
                    <a:pt x="2218" y="926"/>
                  </a:cubicBezTo>
                  <a:cubicBezTo>
                    <a:pt x="2639" y="1287"/>
                    <a:pt x="3044" y="1708"/>
                    <a:pt x="3318" y="2212"/>
                  </a:cubicBezTo>
                  <a:cubicBezTo>
                    <a:pt x="3466" y="2491"/>
                    <a:pt x="3586" y="2809"/>
                    <a:pt x="3646" y="3121"/>
                  </a:cubicBezTo>
                  <a:cubicBezTo>
                    <a:pt x="3701" y="3515"/>
                    <a:pt x="3706" y="3914"/>
                    <a:pt x="3602" y="4297"/>
                  </a:cubicBezTo>
                  <a:cubicBezTo>
                    <a:pt x="3379" y="5148"/>
                    <a:pt x="2589" y="5843"/>
                    <a:pt x="1727" y="5843"/>
                  </a:cubicBezTo>
                  <a:cubicBezTo>
                    <a:pt x="1701" y="5843"/>
                    <a:pt x="1674" y="5842"/>
                    <a:pt x="1648" y="5841"/>
                  </a:cubicBezTo>
                  <a:cubicBezTo>
                    <a:pt x="986" y="5797"/>
                    <a:pt x="603" y="5387"/>
                    <a:pt x="362" y="4763"/>
                  </a:cubicBezTo>
                  <a:cubicBezTo>
                    <a:pt x="220" y="4347"/>
                    <a:pt x="176" y="3909"/>
                    <a:pt x="149" y="3471"/>
                  </a:cubicBezTo>
                  <a:cubicBezTo>
                    <a:pt x="121" y="3000"/>
                    <a:pt x="110" y="2530"/>
                    <a:pt x="143" y="2053"/>
                  </a:cubicBezTo>
                  <a:cubicBezTo>
                    <a:pt x="149" y="1988"/>
                    <a:pt x="159" y="1927"/>
                    <a:pt x="165" y="1862"/>
                  </a:cubicBezTo>
                  <a:lnTo>
                    <a:pt x="165" y="1862"/>
                  </a:lnTo>
                  <a:cubicBezTo>
                    <a:pt x="121" y="1916"/>
                    <a:pt x="88" y="1982"/>
                    <a:pt x="50" y="2031"/>
                  </a:cubicBezTo>
                  <a:cubicBezTo>
                    <a:pt x="1" y="2519"/>
                    <a:pt x="6" y="3011"/>
                    <a:pt x="34" y="3498"/>
                  </a:cubicBezTo>
                  <a:cubicBezTo>
                    <a:pt x="88" y="4374"/>
                    <a:pt x="280" y="5556"/>
                    <a:pt x="1205" y="5863"/>
                  </a:cubicBezTo>
                  <a:cubicBezTo>
                    <a:pt x="1376" y="5920"/>
                    <a:pt x="1550" y="5946"/>
                    <a:pt x="1724" y="5946"/>
                  </a:cubicBezTo>
                  <a:cubicBezTo>
                    <a:pt x="2608" y="5946"/>
                    <a:pt x="3471" y="5258"/>
                    <a:pt x="3695" y="4352"/>
                  </a:cubicBezTo>
                  <a:cubicBezTo>
                    <a:pt x="3772" y="4073"/>
                    <a:pt x="3778" y="3778"/>
                    <a:pt x="3772" y="3493"/>
                  </a:cubicBezTo>
                  <a:cubicBezTo>
                    <a:pt x="3745" y="2924"/>
                    <a:pt x="3559" y="2354"/>
                    <a:pt x="3241" y="1889"/>
                  </a:cubicBezTo>
                  <a:cubicBezTo>
                    <a:pt x="2989" y="1490"/>
                    <a:pt x="2639" y="1167"/>
                    <a:pt x="2289" y="860"/>
                  </a:cubicBezTo>
                  <a:cubicBezTo>
                    <a:pt x="1960" y="548"/>
                    <a:pt x="1615" y="263"/>
                    <a:pt x="124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9"/>
            <p:cNvSpPr/>
            <p:nvPr/>
          </p:nvSpPr>
          <p:spPr>
            <a:xfrm>
              <a:off x="7177555" y="4344099"/>
              <a:ext cx="133591" cy="333979"/>
            </a:xfrm>
            <a:custGeom>
              <a:avLst/>
              <a:gdLst/>
              <a:ahLst/>
              <a:cxnLst/>
              <a:rect l="l" t="t" r="r" b="b"/>
              <a:pathLst>
                <a:path w="1912" h="4780" extrusionOk="0">
                  <a:moveTo>
                    <a:pt x="71" y="1"/>
                  </a:moveTo>
                  <a:cubicBezTo>
                    <a:pt x="61" y="1"/>
                    <a:pt x="50" y="4"/>
                    <a:pt x="39" y="12"/>
                  </a:cubicBezTo>
                  <a:cubicBezTo>
                    <a:pt x="1" y="56"/>
                    <a:pt x="50" y="99"/>
                    <a:pt x="67" y="143"/>
                  </a:cubicBezTo>
                  <a:cubicBezTo>
                    <a:pt x="94" y="192"/>
                    <a:pt x="121" y="247"/>
                    <a:pt x="149" y="291"/>
                  </a:cubicBezTo>
                  <a:cubicBezTo>
                    <a:pt x="515" y="1030"/>
                    <a:pt x="806" y="1813"/>
                    <a:pt x="1090" y="2590"/>
                  </a:cubicBezTo>
                  <a:cubicBezTo>
                    <a:pt x="1353" y="3312"/>
                    <a:pt x="1588" y="4040"/>
                    <a:pt x="1807" y="4779"/>
                  </a:cubicBezTo>
                  <a:cubicBezTo>
                    <a:pt x="1840" y="4768"/>
                    <a:pt x="1873" y="4752"/>
                    <a:pt x="1911" y="4736"/>
                  </a:cubicBezTo>
                  <a:cubicBezTo>
                    <a:pt x="1846" y="4528"/>
                    <a:pt x="1785" y="4325"/>
                    <a:pt x="1709" y="4123"/>
                  </a:cubicBezTo>
                  <a:cubicBezTo>
                    <a:pt x="1479" y="3411"/>
                    <a:pt x="1254" y="2699"/>
                    <a:pt x="981" y="2010"/>
                  </a:cubicBezTo>
                  <a:cubicBezTo>
                    <a:pt x="751" y="1451"/>
                    <a:pt x="532" y="882"/>
                    <a:pt x="280" y="335"/>
                  </a:cubicBezTo>
                  <a:cubicBezTo>
                    <a:pt x="242" y="253"/>
                    <a:pt x="198" y="176"/>
                    <a:pt x="160" y="94"/>
                  </a:cubicBezTo>
                  <a:cubicBezTo>
                    <a:pt x="142" y="54"/>
                    <a:pt x="111" y="1"/>
                    <a:pt x="7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9"/>
            <p:cNvSpPr/>
            <p:nvPr/>
          </p:nvSpPr>
          <p:spPr>
            <a:xfrm>
              <a:off x="6622298" y="3994609"/>
              <a:ext cx="754596" cy="570419"/>
            </a:xfrm>
            <a:custGeom>
              <a:avLst/>
              <a:gdLst/>
              <a:ahLst/>
              <a:cxnLst/>
              <a:rect l="l" t="t" r="r" b="b"/>
              <a:pathLst>
                <a:path w="10800" h="8164" extrusionOk="0">
                  <a:moveTo>
                    <a:pt x="10794" y="0"/>
                  </a:moveTo>
                  <a:lnTo>
                    <a:pt x="10794" y="0"/>
                  </a:lnTo>
                  <a:cubicBezTo>
                    <a:pt x="10581" y="93"/>
                    <a:pt x="10384" y="214"/>
                    <a:pt x="10181" y="328"/>
                  </a:cubicBezTo>
                  <a:cubicBezTo>
                    <a:pt x="10176" y="328"/>
                    <a:pt x="10165" y="334"/>
                    <a:pt x="10154" y="339"/>
                  </a:cubicBezTo>
                  <a:cubicBezTo>
                    <a:pt x="10001" y="460"/>
                    <a:pt x="9847" y="580"/>
                    <a:pt x="9705" y="712"/>
                  </a:cubicBezTo>
                  <a:cubicBezTo>
                    <a:pt x="9437" y="969"/>
                    <a:pt x="9207" y="1259"/>
                    <a:pt x="8999" y="1571"/>
                  </a:cubicBezTo>
                  <a:cubicBezTo>
                    <a:pt x="8753" y="1971"/>
                    <a:pt x="8561" y="2403"/>
                    <a:pt x="8348" y="2824"/>
                  </a:cubicBezTo>
                  <a:cubicBezTo>
                    <a:pt x="8183" y="3180"/>
                    <a:pt x="8019" y="3552"/>
                    <a:pt x="7822" y="3892"/>
                  </a:cubicBezTo>
                  <a:cubicBezTo>
                    <a:pt x="7565" y="4335"/>
                    <a:pt x="7297" y="4795"/>
                    <a:pt x="7017" y="5227"/>
                  </a:cubicBezTo>
                  <a:cubicBezTo>
                    <a:pt x="6634" y="5824"/>
                    <a:pt x="6235" y="6410"/>
                    <a:pt x="5748" y="6924"/>
                  </a:cubicBezTo>
                  <a:cubicBezTo>
                    <a:pt x="5490" y="7203"/>
                    <a:pt x="5211" y="7455"/>
                    <a:pt x="4883" y="7647"/>
                  </a:cubicBezTo>
                  <a:cubicBezTo>
                    <a:pt x="4598" y="7811"/>
                    <a:pt x="4292" y="7931"/>
                    <a:pt x="3980" y="7991"/>
                  </a:cubicBezTo>
                  <a:cubicBezTo>
                    <a:pt x="3796" y="8022"/>
                    <a:pt x="3613" y="8038"/>
                    <a:pt x="3430" y="8038"/>
                  </a:cubicBezTo>
                  <a:cubicBezTo>
                    <a:pt x="3247" y="8038"/>
                    <a:pt x="3065" y="8022"/>
                    <a:pt x="2885" y="7986"/>
                  </a:cubicBezTo>
                  <a:cubicBezTo>
                    <a:pt x="2370" y="7887"/>
                    <a:pt x="1927" y="7586"/>
                    <a:pt x="1506" y="7280"/>
                  </a:cubicBezTo>
                  <a:cubicBezTo>
                    <a:pt x="1106" y="6979"/>
                    <a:pt x="723" y="6645"/>
                    <a:pt x="367" y="6278"/>
                  </a:cubicBezTo>
                  <a:cubicBezTo>
                    <a:pt x="268" y="6191"/>
                    <a:pt x="181" y="6103"/>
                    <a:pt x="93" y="6016"/>
                  </a:cubicBezTo>
                  <a:lnTo>
                    <a:pt x="82" y="6021"/>
                  </a:lnTo>
                  <a:cubicBezTo>
                    <a:pt x="77" y="6026"/>
                    <a:pt x="77" y="6032"/>
                    <a:pt x="71" y="6032"/>
                  </a:cubicBezTo>
                  <a:lnTo>
                    <a:pt x="55" y="6048"/>
                  </a:lnTo>
                  <a:lnTo>
                    <a:pt x="39" y="6070"/>
                  </a:lnTo>
                  <a:cubicBezTo>
                    <a:pt x="22" y="6076"/>
                    <a:pt x="17" y="6087"/>
                    <a:pt x="0" y="6098"/>
                  </a:cubicBezTo>
                  <a:cubicBezTo>
                    <a:pt x="55" y="6158"/>
                    <a:pt x="121" y="6213"/>
                    <a:pt x="175" y="6267"/>
                  </a:cubicBezTo>
                  <a:cubicBezTo>
                    <a:pt x="422" y="6508"/>
                    <a:pt x="668" y="6754"/>
                    <a:pt x="925" y="6973"/>
                  </a:cubicBezTo>
                  <a:cubicBezTo>
                    <a:pt x="1199" y="7198"/>
                    <a:pt x="1489" y="7411"/>
                    <a:pt x="1779" y="7608"/>
                  </a:cubicBezTo>
                  <a:cubicBezTo>
                    <a:pt x="2233" y="7920"/>
                    <a:pt x="2699" y="8150"/>
                    <a:pt x="3252" y="8161"/>
                  </a:cubicBezTo>
                  <a:cubicBezTo>
                    <a:pt x="3293" y="8163"/>
                    <a:pt x="3334" y="8163"/>
                    <a:pt x="3376" y="8163"/>
                  </a:cubicBezTo>
                  <a:cubicBezTo>
                    <a:pt x="3938" y="8163"/>
                    <a:pt x="4508" y="8024"/>
                    <a:pt x="4992" y="7729"/>
                  </a:cubicBezTo>
                  <a:cubicBezTo>
                    <a:pt x="5332" y="7526"/>
                    <a:pt x="5611" y="7225"/>
                    <a:pt x="5884" y="6930"/>
                  </a:cubicBezTo>
                  <a:cubicBezTo>
                    <a:pt x="6623" y="6103"/>
                    <a:pt x="7225" y="5167"/>
                    <a:pt x="7767" y="4193"/>
                  </a:cubicBezTo>
                  <a:cubicBezTo>
                    <a:pt x="8101" y="3624"/>
                    <a:pt x="8369" y="3016"/>
                    <a:pt x="8670" y="2436"/>
                  </a:cubicBezTo>
                  <a:cubicBezTo>
                    <a:pt x="8835" y="2118"/>
                    <a:pt x="8988" y="1790"/>
                    <a:pt x="9190" y="1500"/>
                  </a:cubicBezTo>
                  <a:cubicBezTo>
                    <a:pt x="9382" y="1215"/>
                    <a:pt x="9601" y="958"/>
                    <a:pt x="9853" y="739"/>
                  </a:cubicBezTo>
                  <a:cubicBezTo>
                    <a:pt x="10088" y="553"/>
                    <a:pt x="10313" y="367"/>
                    <a:pt x="10564" y="197"/>
                  </a:cubicBezTo>
                  <a:cubicBezTo>
                    <a:pt x="10635" y="148"/>
                    <a:pt x="10696" y="110"/>
                    <a:pt x="10767" y="66"/>
                  </a:cubicBezTo>
                  <a:cubicBezTo>
                    <a:pt x="10794" y="55"/>
                    <a:pt x="10800" y="27"/>
                    <a:pt x="1079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9"/>
            <p:cNvSpPr/>
            <p:nvPr/>
          </p:nvSpPr>
          <p:spPr>
            <a:xfrm>
              <a:off x="6748134" y="4090470"/>
              <a:ext cx="303725" cy="473230"/>
            </a:xfrm>
            <a:custGeom>
              <a:avLst/>
              <a:gdLst/>
              <a:ahLst/>
              <a:cxnLst/>
              <a:rect l="l" t="t" r="r" b="b"/>
              <a:pathLst>
                <a:path w="4347" h="6773" extrusionOk="0">
                  <a:moveTo>
                    <a:pt x="2301" y="1"/>
                  </a:moveTo>
                  <a:cubicBezTo>
                    <a:pt x="2278" y="1"/>
                    <a:pt x="2256" y="1"/>
                    <a:pt x="2233" y="2"/>
                  </a:cubicBezTo>
                  <a:cubicBezTo>
                    <a:pt x="2080" y="7"/>
                    <a:pt x="1932" y="24"/>
                    <a:pt x="1779" y="73"/>
                  </a:cubicBezTo>
                  <a:cubicBezTo>
                    <a:pt x="1522" y="139"/>
                    <a:pt x="1303" y="297"/>
                    <a:pt x="1095" y="467"/>
                  </a:cubicBezTo>
                  <a:cubicBezTo>
                    <a:pt x="640" y="856"/>
                    <a:pt x="285" y="1398"/>
                    <a:pt x="131" y="1994"/>
                  </a:cubicBezTo>
                  <a:cubicBezTo>
                    <a:pt x="0" y="2525"/>
                    <a:pt x="44" y="3089"/>
                    <a:pt x="137" y="3620"/>
                  </a:cubicBezTo>
                  <a:cubicBezTo>
                    <a:pt x="214" y="4025"/>
                    <a:pt x="328" y="4414"/>
                    <a:pt x="504" y="4786"/>
                  </a:cubicBezTo>
                  <a:cubicBezTo>
                    <a:pt x="630" y="5087"/>
                    <a:pt x="810" y="5372"/>
                    <a:pt x="985" y="5645"/>
                  </a:cubicBezTo>
                  <a:cubicBezTo>
                    <a:pt x="1171" y="5919"/>
                    <a:pt x="1363" y="6187"/>
                    <a:pt x="1582" y="6428"/>
                  </a:cubicBezTo>
                  <a:cubicBezTo>
                    <a:pt x="1691" y="6548"/>
                    <a:pt x="1806" y="6669"/>
                    <a:pt x="1932" y="6773"/>
                  </a:cubicBezTo>
                  <a:lnTo>
                    <a:pt x="2075" y="6756"/>
                  </a:lnTo>
                  <a:cubicBezTo>
                    <a:pt x="1943" y="6647"/>
                    <a:pt x="1823" y="6532"/>
                    <a:pt x="1702" y="6406"/>
                  </a:cubicBezTo>
                  <a:cubicBezTo>
                    <a:pt x="1418" y="6105"/>
                    <a:pt x="1171" y="5771"/>
                    <a:pt x="952" y="5415"/>
                  </a:cubicBezTo>
                  <a:cubicBezTo>
                    <a:pt x="427" y="4545"/>
                    <a:pt x="82" y="3489"/>
                    <a:pt x="164" y="2460"/>
                  </a:cubicBezTo>
                  <a:cubicBezTo>
                    <a:pt x="235" y="1699"/>
                    <a:pt x="608" y="965"/>
                    <a:pt x="1204" y="511"/>
                  </a:cubicBezTo>
                  <a:cubicBezTo>
                    <a:pt x="1478" y="281"/>
                    <a:pt x="1801" y="139"/>
                    <a:pt x="2151" y="128"/>
                  </a:cubicBezTo>
                  <a:cubicBezTo>
                    <a:pt x="2200" y="123"/>
                    <a:pt x="2250" y="120"/>
                    <a:pt x="2299" y="120"/>
                  </a:cubicBezTo>
                  <a:cubicBezTo>
                    <a:pt x="2459" y="120"/>
                    <a:pt x="2618" y="148"/>
                    <a:pt x="2764" y="215"/>
                  </a:cubicBezTo>
                  <a:cubicBezTo>
                    <a:pt x="3558" y="473"/>
                    <a:pt x="3936" y="1726"/>
                    <a:pt x="4078" y="2509"/>
                  </a:cubicBezTo>
                  <a:cubicBezTo>
                    <a:pt x="4204" y="3100"/>
                    <a:pt x="4215" y="3713"/>
                    <a:pt x="4144" y="4315"/>
                  </a:cubicBezTo>
                  <a:cubicBezTo>
                    <a:pt x="4094" y="4813"/>
                    <a:pt x="3996" y="5311"/>
                    <a:pt x="3859" y="5793"/>
                  </a:cubicBezTo>
                  <a:cubicBezTo>
                    <a:pt x="3914" y="5733"/>
                    <a:pt x="3968" y="5678"/>
                    <a:pt x="4018" y="5623"/>
                  </a:cubicBezTo>
                  <a:cubicBezTo>
                    <a:pt x="4023" y="5590"/>
                    <a:pt x="4034" y="5563"/>
                    <a:pt x="4040" y="5536"/>
                  </a:cubicBezTo>
                  <a:cubicBezTo>
                    <a:pt x="4176" y="5027"/>
                    <a:pt x="4242" y="4490"/>
                    <a:pt x="4280" y="3959"/>
                  </a:cubicBezTo>
                  <a:cubicBezTo>
                    <a:pt x="4346" y="2985"/>
                    <a:pt x="4176" y="1989"/>
                    <a:pt x="3744" y="1113"/>
                  </a:cubicBezTo>
                  <a:cubicBezTo>
                    <a:pt x="3580" y="785"/>
                    <a:pt x="3383" y="456"/>
                    <a:pt x="3082" y="243"/>
                  </a:cubicBezTo>
                  <a:cubicBezTo>
                    <a:pt x="2956" y="161"/>
                    <a:pt x="2819" y="111"/>
                    <a:pt x="2682" y="57"/>
                  </a:cubicBezTo>
                  <a:cubicBezTo>
                    <a:pt x="2561" y="15"/>
                    <a:pt x="2429" y="1"/>
                    <a:pt x="23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9"/>
            <p:cNvSpPr/>
            <p:nvPr/>
          </p:nvSpPr>
          <p:spPr>
            <a:xfrm>
              <a:off x="6847559" y="4101650"/>
              <a:ext cx="125906" cy="435709"/>
            </a:xfrm>
            <a:custGeom>
              <a:avLst/>
              <a:gdLst/>
              <a:ahLst/>
              <a:cxnLst/>
              <a:rect l="l" t="t" r="r" b="b"/>
              <a:pathLst>
                <a:path w="1802" h="6236" extrusionOk="0">
                  <a:moveTo>
                    <a:pt x="132" y="1"/>
                  </a:moveTo>
                  <a:cubicBezTo>
                    <a:pt x="88" y="23"/>
                    <a:pt x="49" y="39"/>
                    <a:pt x="17" y="61"/>
                  </a:cubicBezTo>
                  <a:cubicBezTo>
                    <a:pt x="0" y="198"/>
                    <a:pt x="0" y="340"/>
                    <a:pt x="6" y="477"/>
                  </a:cubicBezTo>
                  <a:cubicBezTo>
                    <a:pt x="33" y="1068"/>
                    <a:pt x="126" y="1654"/>
                    <a:pt x="247" y="2234"/>
                  </a:cubicBezTo>
                  <a:cubicBezTo>
                    <a:pt x="400" y="2989"/>
                    <a:pt x="630" y="3728"/>
                    <a:pt x="909" y="4440"/>
                  </a:cubicBezTo>
                  <a:cubicBezTo>
                    <a:pt x="1150" y="5047"/>
                    <a:pt x="1374" y="5671"/>
                    <a:pt x="1713" y="6235"/>
                  </a:cubicBezTo>
                  <a:cubicBezTo>
                    <a:pt x="1735" y="6224"/>
                    <a:pt x="1752" y="6213"/>
                    <a:pt x="1774" y="6197"/>
                  </a:cubicBezTo>
                  <a:cubicBezTo>
                    <a:pt x="1779" y="6191"/>
                    <a:pt x="1796" y="6186"/>
                    <a:pt x="1801" y="6180"/>
                  </a:cubicBezTo>
                  <a:cubicBezTo>
                    <a:pt x="1637" y="5923"/>
                    <a:pt x="1511" y="5644"/>
                    <a:pt x="1391" y="5359"/>
                  </a:cubicBezTo>
                  <a:cubicBezTo>
                    <a:pt x="1232" y="5009"/>
                    <a:pt x="1095" y="4659"/>
                    <a:pt x="964" y="4297"/>
                  </a:cubicBezTo>
                  <a:cubicBezTo>
                    <a:pt x="553" y="3175"/>
                    <a:pt x="236" y="2009"/>
                    <a:pt x="143" y="805"/>
                  </a:cubicBezTo>
                  <a:cubicBezTo>
                    <a:pt x="132" y="636"/>
                    <a:pt x="115" y="455"/>
                    <a:pt x="115" y="280"/>
                  </a:cubicBezTo>
                  <a:cubicBezTo>
                    <a:pt x="115" y="192"/>
                    <a:pt x="126" y="99"/>
                    <a:pt x="132" y="12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9"/>
          <p:cNvGrpSpPr/>
          <p:nvPr/>
        </p:nvGrpSpPr>
        <p:grpSpPr>
          <a:xfrm flipH="1">
            <a:off x="7656852" y="2711744"/>
            <a:ext cx="1379167" cy="2524077"/>
            <a:chOff x="4755721" y="2265807"/>
            <a:chExt cx="1231179" cy="2253238"/>
          </a:xfrm>
        </p:grpSpPr>
        <p:sp>
          <p:nvSpPr>
            <p:cNvPr id="887" name="Google Shape;887;p9"/>
            <p:cNvSpPr/>
            <p:nvPr/>
          </p:nvSpPr>
          <p:spPr>
            <a:xfrm>
              <a:off x="5057164" y="3890934"/>
              <a:ext cx="296458" cy="195566"/>
            </a:xfrm>
            <a:custGeom>
              <a:avLst/>
              <a:gdLst/>
              <a:ahLst/>
              <a:cxnLst/>
              <a:rect l="l" t="t" r="r" b="b"/>
              <a:pathLst>
                <a:path w="4243" h="2799" extrusionOk="0">
                  <a:moveTo>
                    <a:pt x="4002" y="1"/>
                  </a:moveTo>
                  <a:cubicBezTo>
                    <a:pt x="3942" y="28"/>
                    <a:pt x="3882" y="61"/>
                    <a:pt x="3816" y="88"/>
                  </a:cubicBezTo>
                  <a:cubicBezTo>
                    <a:pt x="3203" y="400"/>
                    <a:pt x="2573" y="679"/>
                    <a:pt x="1949" y="975"/>
                  </a:cubicBezTo>
                  <a:cubicBezTo>
                    <a:pt x="1484" y="1194"/>
                    <a:pt x="1008" y="1407"/>
                    <a:pt x="548" y="1643"/>
                  </a:cubicBezTo>
                  <a:cubicBezTo>
                    <a:pt x="395" y="1725"/>
                    <a:pt x="242" y="1818"/>
                    <a:pt x="88" y="1911"/>
                  </a:cubicBezTo>
                  <a:cubicBezTo>
                    <a:pt x="55" y="2108"/>
                    <a:pt x="28" y="2310"/>
                    <a:pt x="1" y="2507"/>
                  </a:cubicBezTo>
                  <a:lnTo>
                    <a:pt x="203" y="2590"/>
                  </a:lnTo>
                  <a:cubicBezTo>
                    <a:pt x="466" y="2694"/>
                    <a:pt x="734" y="2754"/>
                    <a:pt x="1008" y="2781"/>
                  </a:cubicBezTo>
                  <a:cubicBezTo>
                    <a:pt x="1103" y="2793"/>
                    <a:pt x="1199" y="2798"/>
                    <a:pt x="1294" y="2798"/>
                  </a:cubicBezTo>
                  <a:cubicBezTo>
                    <a:pt x="1828" y="2798"/>
                    <a:pt x="2359" y="2627"/>
                    <a:pt x="2847" y="2409"/>
                  </a:cubicBezTo>
                  <a:cubicBezTo>
                    <a:pt x="3252" y="2234"/>
                    <a:pt x="3663" y="2026"/>
                    <a:pt x="3947" y="1670"/>
                  </a:cubicBezTo>
                  <a:cubicBezTo>
                    <a:pt x="4243" y="1314"/>
                    <a:pt x="4183" y="783"/>
                    <a:pt x="4106" y="351"/>
                  </a:cubicBezTo>
                  <a:cubicBezTo>
                    <a:pt x="4084" y="230"/>
                    <a:pt x="4051" y="121"/>
                    <a:pt x="4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9"/>
            <p:cNvSpPr/>
            <p:nvPr/>
          </p:nvSpPr>
          <p:spPr>
            <a:xfrm rot="1383599">
              <a:off x="5261316" y="3252631"/>
              <a:ext cx="346063" cy="179434"/>
            </a:xfrm>
            <a:custGeom>
              <a:avLst/>
              <a:gdLst/>
              <a:ahLst/>
              <a:cxnLst/>
              <a:rect l="l" t="t" r="r" b="b"/>
              <a:pathLst>
                <a:path w="4637" h="1841" extrusionOk="0">
                  <a:moveTo>
                    <a:pt x="4615" y="1"/>
                  </a:moveTo>
                  <a:cubicBezTo>
                    <a:pt x="4576" y="6"/>
                    <a:pt x="4544" y="6"/>
                    <a:pt x="4494" y="11"/>
                  </a:cubicBezTo>
                  <a:cubicBezTo>
                    <a:pt x="4166" y="61"/>
                    <a:pt x="3838" y="110"/>
                    <a:pt x="3509" y="143"/>
                  </a:cubicBezTo>
                  <a:cubicBezTo>
                    <a:pt x="3044" y="187"/>
                    <a:pt x="2584" y="225"/>
                    <a:pt x="2124" y="252"/>
                  </a:cubicBezTo>
                  <a:cubicBezTo>
                    <a:pt x="1823" y="269"/>
                    <a:pt x="1533" y="280"/>
                    <a:pt x="1232" y="302"/>
                  </a:cubicBezTo>
                  <a:cubicBezTo>
                    <a:pt x="865" y="329"/>
                    <a:pt x="510" y="362"/>
                    <a:pt x="148" y="406"/>
                  </a:cubicBezTo>
                  <a:cubicBezTo>
                    <a:pt x="94" y="603"/>
                    <a:pt x="44" y="800"/>
                    <a:pt x="1" y="997"/>
                  </a:cubicBezTo>
                  <a:cubicBezTo>
                    <a:pt x="170" y="1090"/>
                    <a:pt x="345" y="1188"/>
                    <a:pt x="510" y="1287"/>
                  </a:cubicBezTo>
                  <a:cubicBezTo>
                    <a:pt x="915" y="1500"/>
                    <a:pt x="1342" y="1675"/>
                    <a:pt x="1785" y="1774"/>
                  </a:cubicBezTo>
                  <a:cubicBezTo>
                    <a:pt x="2013" y="1817"/>
                    <a:pt x="2245" y="1840"/>
                    <a:pt x="2476" y="1840"/>
                  </a:cubicBezTo>
                  <a:cubicBezTo>
                    <a:pt x="2826" y="1840"/>
                    <a:pt x="3176" y="1788"/>
                    <a:pt x="3509" y="1675"/>
                  </a:cubicBezTo>
                  <a:cubicBezTo>
                    <a:pt x="4089" y="1489"/>
                    <a:pt x="4587" y="1079"/>
                    <a:pt x="4631" y="411"/>
                  </a:cubicBezTo>
                  <a:cubicBezTo>
                    <a:pt x="4637" y="274"/>
                    <a:pt x="4637" y="137"/>
                    <a:pt x="4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9"/>
            <p:cNvSpPr/>
            <p:nvPr/>
          </p:nvSpPr>
          <p:spPr>
            <a:xfrm>
              <a:off x="5152125" y="3592076"/>
              <a:ext cx="323976" cy="135949"/>
            </a:xfrm>
            <a:custGeom>
              <a:avLst/>
              <a:gdLst/>
              <a:ahLst/>
              <a:cxnLst/>
              <a:rect l="l" t="t" r="r" b="b"/>
              <a:pathLst>
                <a:path w="4637" h="1841" extrusionOk="0">
                  <a:moveTo>
                    <a:pt x="4615" y="1"/>
                  </a:moveTo>
                  <a:cubicBezTo>
                    <a:pt x="4576" y="6"/>
                    <a:pt x="4544" y="6"/>
                    <a:pt x="4494" y="11"/>
                  </a:cubicBezTo>
                  <a:cubicBezTo>
                    <a:pt x="4166" y="61"/>
                    <a:pt x="3838" y="110"/>
                    <a:pt x="3509" y="143"/>
                  </a:cubicBezTo>
                  <a:cubicBezTo>
                    <a:pt x="3044" y="187"/>
                    <a:pt x="2584" y="225"/>
                    <a:pt x="2124" y="252"/>
                  </a:cubicBezTo>
                  <a:cubicBezTo>
                    <a:pt x="1823" y="269"/>
                    <a:pt x="1533" y="280"/>
                    <a:pt x="1232" y="302"/>
                  </a:cubicBezTo>
                  <a:cubicBezTo>
                    <a:pt x="865" y="329"/>
                    <a:pt x="510" y="362"/>
                    <a:pt x="148" y="406"/>
                  </a:cubicBezTo>
                  <a:cubicBezTo>
                    <a:pt x="94" y="603"/>
                    <a:pt x="44" y="800"/>
                    <a:pt x="1" y="997"/>
                  </a:cubicBezTo>
                  <a:cubicBezTo>
                    <a:pt x="170" y="1090"/>
                    <a:pt x="345" y="1188"/>
                    <a:pt x="510" y="1287"/>
                  </a:cubicBezTo>
                  <a:cubicBezTo>
                    <a:pt x="915" y="1500"/>
                    <a:pt x="1342" y="1675"/>
                    <a:pt x="1785" y="1774"/>
                  </a:cubicBezTo>
                  <a:cubicBezTo>
                    <a:pt x="2013" y="1817"/>
                    <a:pt x="2245" y="1840"/>
                    <a:pt x="2476" y="1840"/>
                  </a:cubicBezTo>
                  <a:cubicBezTo>
                    <a:pt x="2826" y="1840"/>
                    <a:pt x="3176" y="1788"/>
                    <a:pt x="3509" y="1675"/>
                  </a:cubicBezTo>
                  <a:cubicBezTo>
                    <a:pt x="4089" y="1489"/>
                    <a:pt x="4587" y="1079"/>
                    <a:pt x="4631" y="411"/>
                  </a:cubicBezTo>
                  <a:cubicBezTo>
                    <a:pt x="4637" y="274"/>
                    <a:pt x="4637" y="137"/>
                    <a:pt x="4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9"/>
            <p:cNvSpPr/>
            <p:nvPr/>
          </p:nvSpPr>
          <p:spPr>
            <a:xfrm>
              <a:off x="5160375" y="3473375"/>
              <a:ext cx="308675" cy="147273"/>
            </a:xfrm>
            <a:custGeom>
              <a:avLst/>
              <a:gdLst/>
              <a:ahLst/>
              <a:cxnLst/>
              <a:rect l="l" t="t" r="r" b="b"/>
              <a:pathLst>
                <a:path w="4418" h="1941" extrusionOk="0">
                  <a:moveTo>
                    <a:pt x="2544" y="0"/>
                  </a:moveTo>
                  <a:cubicBezTo>
                    <a:pt x="2366" y="0"/>
                    <a:pt x="2188" y="16"/>
                    <a:pt x="2014" y="35"/>
                  </a:cubicBezTo>
                  <a:cubicBezTo>
                    <a:pt x="1380" y="117"/>
                    <a:pt x="816" y="369"/>
                    <a:pt x="323" y="791"/>
                  </a:cubicBezTo>
                  <a:cubicBezTo>
                    <a:pt x="268" y="971"/>
                    <a:pt x="219" y="1152"/>
                    <a:pt x="164" y="1338"/>
                  </a:cubicBezTo>
                  <a:cubicBezTo>
                    <a:pt x="110" y="1535"/>
                    <a:pt x="55" y="1732"/>
                    <a:pt x="0" y="1940"/>
                  </a:cubicBezTo>
                  <a:cubicBezTo>
                    <a:pt x="175" y="1924"/>
                    <a:pt x="345" y="1902"/>
                    <a:pt x="515" y="1891"/>
                  </a:cubicBezTo>
                  <a:cubicBezTo>
                    <a:pt x="996" y="1842"/>
                    <a:pt x="1478" y="1820"/>
                    <a:pt x="1954" y="1792"/>
                  </a:cubicBezTo>
                  <a:cubicBezTo>
                    <a:pt x="2354" y="1759"/>
                    <a:pt x="2759" y="1721"/>
                    <a:pt x="3164" y="1683"/>
                  </a:cubicBezTo>
                  <a:cubicBezTo>
                    <a:pt x="3580" y="1650"/>
                    <a:pt x="3996" y="1590"/>
                    <a:pt x="4417" y="1535"/>
                  </a:cubicBezTo>
                  <a:cubicBezTo>
                    <a:pt x="4390" y="1349"/>
                    <a:pt x="4330" y="1174"/>
                    <a:pt x="4259" y="1010"/>
                  </a:cubicBezTo>
                  <a:cubicBezTo>
                    <a:pt x="4160" y="763"/>
                    <a:pt x="4007" y="533"/>
                    <a:pt x="3793" y="391"/>
                  </a:cubicBezTo>
                  <a:cubicBezTo>
                    <a:pt x="3564" y="232"/>
                    <a:pt x="3306" y="112"/>
                    <a:pt x="3049" y="52"/>
                  </a:cubicBezTo>
                  <a:cubicBezTo>
                    <a:pt x="2883" y="14"/>
                    <a:pt x="2714" y="0"/>
                    <a:pt x="25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9"/>
            <p:cNvSpPr/>
            <p:nvPr/>
          </p:nvSpPr>
          <p:spPr>
            <a:xfrm>
              <a:off x="5298271" y="3135507"/>
              <a:ext cx="338590" cy="197103"/>
            </a:xfrm>
            <a:custGeom>
              <a:avLst/>
              <a:gdLst/>
              <a:ahLst/>
              <a:cxnLst/>
              <a:rect l="l" t="t" r="r" b="b"/>
              <a:pathLst>
                <a:path w="4846" h="2821" extrusionOk="0">
                  <a:moveTo>
                    <a:pt x="1815" y="0"/>
                  </a:moveTo>
                  <a:cubicBezTo>
                    <a:pt x="1616" y="0"/>
                    <a:pt x="1418" y="17"/>
                    <a:pt x="1222" y="51"/>
                  </a:cubicBezTo>
                  <a:cubicBezTo>
                    <a:pt x="1003" y="89"/>
                    <a:pt x="778" y="161"/>
                    <a:pt x="576" y="254"/>
                  </a:cubicBezTo>
                  <a:cubicBezTo>
                    <a:pt x="373" y="642"/>
                    <a:pt x="182" y="1042"/>
                    <a:pt x="1" y="1447"/>
                  </a:cubicBezTo>
                  <a:cubicBezTo>
                    <a:pt x="12" y="1447"/>
                    <a:pt x="17" y="1452"/>
                    <a:pt x="28" y="1452"/>
                  </a:cubicBezTo>
                  <a:cubicBezTo>
                    <a:pt x="608" y="1638"/>
                    <a:pt x="1178" y="1857"/>
                    <a:pt x="1758" y="2027"/>
                  </a:cubicBezTo>
                  <a:cubicBezTo>
                    <a:pt x="2382" y="2224"/>
                    <a:pt x="3017" y="2350"/>
                    <a:pt x="3641" y="2525"/>
                  </a:cubicBezTo>
                  <a:cubicBezTo>
                    <a:pt x="3975" y="2629"/>
                    <a:pt x="4309" y="2722"/>
                    <a:pt x="4653" y="2815"/>
                  </a:cubicBezTo>
                  <a:cubicBezTo>
                    <a:pt x="4659" y="2821"/>
                    <a:pt x="4664" y="2821"/>
                    <a:pt x="4670" y="2821"/>
                  </a:cubicBezTo>
                  <a:cubicBezTo>
                    <a:pt x="4681" y="2815"/>
                    <a:pt x="4681" y="2815"/>
                    <a:pt x="4681" y="2804"/>
                  </a:cubicBezTo>
                  <a:cubicBezTo>
                    <a:pt x="4845" y="2246"/>
                    <a:pt x="4632" y="1485"/>
                    <a:pt x="4276" y="1047"/>
                  </a:cubicBezTo>
                  <a:cubicBezTo>
                    <a:pt x="3969" y="659"/>
                    <a:pt x="3570" y="390"/>
                    <a:pt x="3104" y="232"/>
                  </a:cubicBezTo>
                  <a:cubicBezTo>
                    <a:pt x="2690" y="81"/>
                    <a:pt x="225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9"/>
            <p:cNvSpPr/>
            <p:nvPr/>
          </p:nvSpPr>
          <p:spPr>
            <a:xfrm>
              <a:off x="4918950" y="2926425"/>
              <a:ext cx="303720" cy="432899"/>
            </a:xfrm>
            <a:custGeom>
              <a:avLst/>
              <a:gdLst/>
              <a:ahLst/>
              <a:cxnLst/>
              <a:rect l="l" t="t" r="r" b="b"/>
              <a:pathLst>
                <a:path w="4177" h="6196" extrusionOk="0">
                  <a:moveTo>
                    <a:pt x="939" y="1"/>
                  </a:moveTo>
                  <a:cubicBezTo>
                    <a:pt x="684" y="1"/>
                    <a:pt x="431" y="54"/>
                    <a:pt x="197" y="175"/>
                  </a:cubicBezTo>
                  <a:cubicBezTo>
                    <a:pt x="121" y="207"/>
                    <a:pt x="61" y="257"/>
                    <a:pt x="0" y="311"/>
                  </a:cubicBezTo>
                  <a:cubicBezTo>
                    <a:pt x="312" y="782"/>
                    <a:pt x="602" y="1275"/>
                    <a:pt x="898" y="1762"/>
                  </a:cubicBezTo>
                  <a:cubicBezTo>
                    <a:pt x="1341" y="2463"/>
                    <a:pt x="1774" y="3180"/>
                    <a:pt x="2250" y="3864"/>
                  </a:cubicBezTo>
                  <a:cubicBezTo>
                    <a:pt x="2704" y="4526"/>
                    <a:pt x="3148" y="5199"/>
                    <a:pt x="3596" y="5867"/>
                  </a:cubicBezTo>
                  <a:cubicBezTo>
                    <a:pt x="3679" y="5977"/>
                    <a:pt x="3755" y="6086"/>
                    <a:pt x="3837" y="6196"/>
                  </a:cubicBezTo>
                  <a:lnTo>
                    <a:pt x="4002" y="5763"/>
                  </a:lnTo>
                  <a:cubicBezTo>
                    <a:pt x="4056" y="5621"/>
                    <a:pt x="4122" y="5479"/>
                    <a:pt x="4177" y="5336"/>
                  </a:cubicBezTo>
                  <a:cubicBezTo>
                    <a:pt x="4166" y="5309"/>
                    <a:pt x="4166" y="5287"/>
                    <a:pt x="4166" y="5265"/>
                  </a:cubicBezTo>
                  <a:cubicBezTo>
                    <a:pt x="4149" y="4942"/>
                    <a:pt x="4111" y="4625"/>
                    <a:pt x="4067" y="4324"/>
                  </a:cubicBezTo>
                  <a:cubicBezTo>
                    <a:pt x="3963" y="3618"/>
                    <a:pt x="3744" y="2933"/>
                    <a:pt x="3476" y="2276"/>
                  </a:cubicBezTo>
                  <a:cubicBezTo>
                    <a:pt x="3219" y="1625"/>
                    <a:pt x="2863" y="1001"/>
                    <a:pt x="2343" y="547"/>
                  </a:cubicBezTo>
                  <a:cubicBezTo>
                    <a:pt x="2069" y="306"/>
                    <a:pt x="1730" y="142"/>
                    <a:pt x="1391" y="54"/>
                  </a:cubicBezTo>
                  <a:cubicBezTo>
                    <a:pt x="1242" y="20"/>
                    <a:pt x="1090" y="1"/>
                    <a:pt x="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9"/>
            <p:cNvSpPr/>
            <p:nvPr/>
          </p:nvSpPr>
          <p:spPr>
            <a:xfrm>
              <a:off x="4829803" y="3488319"/>
              <a:ext cx="240632" cy="291568"/>
            </a:xfrm>
            <a:custGeom>
              <a:avLst/>
              <a:gdLst/>
              <a:ahLst/>
              <a:cxnLst/>
              <a:rect l="l" t="t" r="r" b="b"/>
              <a:pathLst>
                <a:path w="3444" h="4173" extrusionOk="0">
                  <a:moveTo>
                    <a:pt x="469" y="1"/>
                  </a:moveTo>
                  <a:cubicBezTo>
                    <a:pt x="314" y="1"/>
                    <a:pt x="156" y="20"/>
                    <a:pt x="12" y="73"/>
                  </a:cubicBezTo>
                  <a:cubicBezTo>
                    <a:pt x="12" y="73"/>
                    <a:pt x="6" y="79"/>
                    <a:pt x="1" y="79"/>
                  </a:cubicBezTo>
                  <a:cubicBezTo>
                    <a:pt x="6" y="84"/>
                    <a:pt x="12" y="101"/>
                    <a:pt x="23" y="106"/>
                  </a:cubicBezTo>
                  <a:cubicBezTo>
                    <a:pt x="422" y="724"/>
                    <a:pt x="871" y="1316"/>
                    <a:pt x="1320" y="1890"/>
                  </a:cubicBezTo>
                  <a:cubicBezTo>
                    <a:pt x="1599" y="2246"/>
                    <a:pt x="1856" y="2624"/>
                    <a:pt x="2157" y="2958"/>
                  </a:cubicBezTo>
                  <a:cubicBezTo>
                    <a:pt x="2415" y="3270"/>
                    <a:pt x="2666" y="3582"/>
                    <a:pt x="2956" y="3872"/>
                  </a:cubicBezTo>
                  <a:cubicBezTo>
                    <a:pt x="3060" y="3970"/>
                    <a:pt x="3159" y="4074"/>
                    <a:pt x="3268" y="4173"/>
                  </a:cubicBezTo>
                  <a:cubicBezTo>
                    <a:pt x="3323" y="3937"/>
                    <a:pt x="3378" y="3708"/>
                    <a:pt x="3444" y="3472"/>
                  </a:cubicBezTo>
                  <a:cubicBezTo>
                    <a:pt x="3285" y="3106"/>
                    <a:pt x="3132" y="2733"/>
                    <a:pt x="2956" y="2378"/>
                  </a:cubicBezTo>
                  <a:cubicBezTo>
                    <a:pt x="2584" y="1699"/>
                    <a:pt x="2201" y="1026"/>
                    <a:pt x="1670" y="478"/>
                  </a:cubicBezTo>
                  <a:cubicBezTo>
                    <a:pt x="1347" y="139"/>
                    <a:pt x="980" y="24"/>
                    <a:pt x="532" y="2"/>
                  </a:cubicBezTo>
                  <a:cubicBezTo>
                    <a:pt x="511" y="1"/>
                    <a:pt x="490" y="1"/>
                    <a:pt x="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9"/>
            <p:cNvSpPr/>
            <p:nvPr/>
          </p:nvSpPr>
          <p:spPr>
            <a:xfrm>
              <a:off x="4762942" y="3504249"/>
              <a:ext cx="294991" cy="325105"/>
            </a:xfrm>
            <a:custGeom>
              <a:avLst/>
              <a:gdLst/>
              <a:ahLst/>
              <a:cxnLst/>
              <a:rect l="l" t="t" r="r" b="b"/>
              <a:pathLst>
                <a:path w="4222" h="4653" extrusionOk="0">
                  <a:moveTo>
                    <a:pt x="893" y="0"/>
                  </a:moveTo>
                  <a:cubicBezTo>
                    <a:pt x="773" y="61"/>
                    <a:pt x="674" y="143"/>
                    <a:pt x="570" y="225"/>
                  </a:cubicBezTo>
                  <a:cubicBezTo>
                    <a:pt x="406" y="356"/>
                    <a:pt x="253" y="515"/>
                    <a:pt x="165" y="712"/>
                  </a:cubicBezTo>
                  <a:cubicBezTo>
                    <a:pt x="45" y="936"/>
                    <a:pt x="17" y="1199"/>
                    <a:pt x="6" y="1451"/>
                  </a:cubicBezTo>
                  <a:cubicBezTo>
                    <a:pt x="1" y="1746"/>
                    <a:pt x="61" y="2026"/>
                    <a:pt x="171" y="2294"/>
                  </a:cubicBezTo>
                  <a:cubicBezTo>
                    <a:pt x="269" y="2562"/>
                    <a:pt x="411" y="2797"/>
                    <a:pt x="570" y="3027"/>
                  </a:cubicBezTo>
                  <a:cubicBezTo>
                    <a:pt x="811" y="3389"/>
                    <a:pt x="1123" y="3690"/>
                    <a:pt x="1484" y="3919"/>
                  </a:cubicBezTo>
                  <a:cubicBezTo>
                    <a:pt x="1922" y="4193"/>
                    <a:pt x="2382" y="4456"/>
                    <a:pt x="2891" y="4560"/>
                  </a:cubicBezTo>
                  <a:cubicBezTo>
                    <a:pt x="3148" y="4615"/>
                    <a:pt x="3416" y="4647"/>
                    <a:pt x="3685" y="4653"/>
                  </a:cubicBezTo>
                  <a:cubicBezTo>
                    <a:pt x="3827" y="4653"/>
                    <a:pt x="3969" y="4647"/>
                    <a:pt x="4112" y="4642"/>
                  </a:cubicBezTo>
                  <a:cubicBezTo>
                    <a:pt x="4150" y="4483"/>
                    <a:pt x="4188" y="4319"/>
                    <a:pt x="4221" y="4160"/>
                  </a:cubicBezTo>
                  <a:cubicBezTo>
                    <a:pt x="4133" y="4084"/>
                    <a:pt x="4051" y="4002"/>
                    <a:pt x="3986" y="3930"/>
                  </a:cubicBezTo>
                  <a:cubicBezTo>
                    <a:pt x="3586" y="3553"/>
                    <a:pt x="3258" y="3098"/>
                    <a:pt x="2896" y="2682"/>
                  </a:cubicBezTo>
                  <a:cubicBezTo>
                    <a:pt x="2190" y="1812"/>
                    <a:pt x="1512" y="931"/>
                    <a:pt x="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9"/>
            <p:cNvSpPr/>
            <p:nvPr/>
          </p:nvSpPr>
          <p:spPr>
            <a:xfrm>
              <a:off x="4867793" y="2963599"/>
              <a:ext cx="317908" cy="458207"/>
            </a:xfrm>
            <a:custGeom>
              <a:avLst/>
              <a:gdLst/>
              <a:ahLst/>
              <a:cxnLst/>
              <a:rect l="l" t="t" r="r" b="b"/>
              <a:pathLst>
                <a:path w="4550" h="6558" extrusionOk="0">
                  <a:moveTo>
                    <a:pt x="674" y="1"/>
                  </a:moveTo>
                  <a:cubicBezTo>
                    <a:pt x="603" y="72"/>
                    <a:pt x="537" y="165"/>
                    <a:pt x="471" y="252"/>
                  </a:cubicBezTo>
                  <a:cubicBezTo>
                    <a:pt x="170" y="696"/>
                    <a:pt x="61" y="1052"/>
                    <a:pt x="33" y="1593"/>
                  </a:cubicBezTo>
                  <a:cubicBezTo>
                    <a:pt x="0" y="2092"/>
                    <a:pt x="121" y="2579"/>
                    <a:pt x="301" y="3044"/>
                  </a:cubicBezTo>
                  <a:cubicBezTo>
                    <a:pt x="400" y="3318"/>
                    <a:pt x="520" y="3591"/>
                    <a:pt x="663" y="3849"/>
                  </a:cubicBezTo>
                  <a:cubicBezTo>
                    <a:pt x="811" y="4122"/>
                    <a:pt x="1002" y="4358"/>
                    <a:pt x="1194" y="4604"/>
                  </a:cubicBezTo>
                  <a:cubicBezTo>
                    <a:pt x="1571" y="5080"/>
                    <a:pt x="2015" y="5513"/>
                    <a:pt x="2529" y="5835"/>
                  </a:cubicBezTo>
                  <a:cubicBezTo>
                    <a:pt x="2945" y="6087"/>
                    <a:pt x="3383" y="6301"/>
                    <a:pt x="3843" y="6459"/>
                  </a:cubicBezTo>
                  <a:cubicBezTo>
                    <a:pt x="4002" y="6503"/>
                    <a:pt x="4160" y="6547"/>
                    <a:pt x="4325" y="6558"/>
                  </a:cubicBezTo>
                  <a:cubicBezTo>
                    <a:pt x="4396" y="6339"/>
                    <a:pt x="4472" y="6126"/>
                    <a:pt x="4549" y="5918"/>
                  </a:cubicBezTo>
                  <a:cubicBezTo>
                    <a:pt x="4303" y="5573"/>
                    <a:pt x="4062" y="5233"/>
                    <a:pt x="3821" y="4889"/>
                  </a:cubicBezTo>
                  <a:cubicBezTo>
                    <a:pt x="3651" y="4642"/>
                    <a:pt x="3465" y="4390"/>
                    <a:pt x="3301" y="4139"/>
                  </a:cubicBezTo>
                  <a:cubicBezTo>
                    <a:pt x="2852" y="3438"/>
                    <a:pt x="2381" y="2754"/>
                    <a:pt x="1944" y="2053"/>
                  </a:cubicBezTo>
                  <a:cubicBezTo>
                    <a:pt x="1703" y="1670"/>
                    <a:pt x="1478" y="1276"/>
                    <a:pt x="1243" y="893"/>
                  </a:cubicBezTo>
                  <a:cubicBezTo>
                    <a:pt x="1051" y="603"/>
                    <a:pt x="876" y="291"/>
                    <a:pt x="6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9"/>
            <p:cNvSpPr/>
            <p:nvPr/>
          </p:nvSpPr>
          <p:spPr>
            <a:xfrm>
              <a:off x="5002432" y="2635420"/>
              <a:ext cx="697652" cy="1873704"/>
            </a:xfrm>
            <a:custGeom>
              <a:avLst/>
              <a:gdLst/>
              <a:ahLst/>
              <a:cxnLst/>
              <a:rect l="l" t="t" r="r" b="b"/>
              <a:pathLst>
                <a:path w="9985" h="26817" extrusionOk="0">
                  <a:moveTo>
                    <a:pt x="4840" y="1"/>
                  </a:moveTo>
                  <a:cubicBezTo>
                    <a:pt x="4737" y="1"/>
                    <a:pt x="4643" y="53"/>
                    <a:pt x="4549" y="100"/>
                  </a:cubicBezTo>
                  <a:cubicBezTo>
                    <a:pt x="4417" y="165"/>
                    <a:pt x="4319" y="280"/>
                    <a:pt x="4215" y="390"/>
                  </a:cubicBezTo>
                  <a:cubicBezTo>
                    <a:pt x="4023" y="603"/>
                    <a:pt x="3854" y="850"/>
                    <a:pt x="3750" y="1123"/>
                  </a:cubicBezTo>
                  <a:cubicBezTo>
                    <a:pt x="3706" y="1211"/>
                    <a:pt x="3678" y="1304"/>
                    <a:pt x="3662" y="1397"/>
                  </a:cubicBezTo>
                  <a:cubicBezTo>
                    <a:pt x="3651" y="1397"/>
                    <a:pt x="3651" y="1403"/>
                    <a:pt x="3651" y="1413"/>
                  </a:cubicBezTo>
                  <a:cubicBezTo>
                    <a:pt x="3646" y="1419"/>
                    <a:pt x="3646" y="1424"/>
                    <a:pt x="3646" y="1430"/>
                  </a:cubicBezTo>
                  <a:cubicBezTo>
                    <a:pt x="3646" y="1446"/>
                    <a:pt x="3640" y="1452"/>
                    <a:pt x="3640" y="1457"/>
                  </a:cubicBezTo>
                  <a:cubicBezTo>
                    <a:pt x="3640" y="1474"/>
                    <a:pt x="3635" y="1496"/>
                    <a:pt x="3635" y="1507"/>
                  </a:cubicBezTo>
                  <a:cubicBezTo>
                    <a:pt x="3624" y="1512"/>
                    <a:pt x="3624" y="1523"/>
                    <a:pt x="3624" y="1528"/>
                  </a:cubicBezTo>
                  <a:cubicBezTo>
                    <a:pt x="3624" y="1534"/>
                    <a:pt x="3618" y="1550"/>
                    <a:pt x="3618" y="1561"/>
                  </a:cubicBezTo>
                  <a:cubicBezTo>
                    <a:pt x="3613" y="1578"/>
                    <a:pt x="3613" y="1583"/>
                    <a:pt x="3613" y="1589"/>
                  </a:cubicBezTo>
                  <a:cubicBezTo>
                    <a:pt x="3591" y="1698"/>
                    <a:pt x="3580" y="1802"/>
                    <a:pt x="3569" y="1906"/>
                  </a:cubicBezTo>
                  <a:cubicBezTo>
                    <a:pt x="3542" y="2289"/>
                    <a:pt x="3624" y="2661"/>
                    <a:pt x="3777" y="3012"/>
                  </a:cubicBezTo>
                  <a:cubicBezTo>
                    <a:pt x="3854" y="3192"/>
                    <a:pt x="3969" y="3340"/>
                    <a:pt x="4078" y="3493"/>
                  </a:cubicBezTo>
                  <a:cubicBezTo>
                    <a:pt x="4324" y="3827"/>
                    <a:pt x="4636" y="4096"/>
                    <a:pt x="5003" y="4287"/>
                  </a:cubicBezTo>
                  <a:cubicBezTo>
                    <a:pt x="5118" y="4347"/>
                    <a:pt x="5233" y="4397"/>
                    <a:pt x="5359" y="4435"/>
                  </a:cubicBezTo>
                  <a:lnTo>
                    <a:pt x="5364" y="4435"/>
                  </a:lnTo>
                  <a:cubicBezTo>
                    <a:pt x="5364" y="4435"/>
                    <a:pt x="5370" y="4440"/>
                    <a:pt x="5375" y="4440"/>
                  </a:cubicBezTo>
                  <a:cubicBezTo>
                    <a:pt x="5386" y="4451"/>
                    <a:pt x="5386" y="4451"/>
                    <a:pt x="5392" y="4451"/>
                  </a:cubicBezTo>
                  <a:cubicBezTo>
                    <a:pt x="5397" y="4457"/>
                    <a:pt x="5397" y="4457"/>
                    <a:pt x="5403" y="4457"/>
                  </a:cubicBezTo>
                  <a:cubicBezTo>
                    <a:pt x="5414" y="4457"/>
                    <a:pt x="5425" y="4462"/>
                    <a:pt x="5430" y="4462"/>
                  </a:cubicBezTo>
                  <a:cubicBezTo>
                    <a:pt x="5441" y="4462"/>
                    <a:pt x="5452" y="4468"/>
                    <a:pt x="5457" y="4468"/>
                  </a:cubicBezTo>
                  <a:cubicBezTo>
                    <a:pt x="5452" y="4479"/>
                    <a:pt x="5452" y="4484"/>
                    <a:pt x="5446" y="4490"/>
                  </a:cubicBezTo>
                  <a:cubicBezTo>
                    <a:pt x="5430" y="4522"/>
                    <a:pt x="5419" y="4550"/>
                    <a:pt x="5403" y="4577"/>
                  </a:cubicBezTo>
                  <a:cubicBezTo>
                    <a:pt x="4932" y="5497"/>
                    <a:pt x="4510" y="6433"/>
                    <a:pt x="4105" y="7385"/>
                  </a:cubicBezTo>
                  <a:cubicBezTo>
                    <a:pt x="3799" y="8102"/>
                    <a:pt x="3454" y="8786"/>
                    <a:pt x="3175" y="9514"/>
                  </a:cubicBezTo>
                  <a:cubicBezTo>
                    <a:pt x="3158" y="9558"/>
                    <a:pt x="3142" y="9602"/>
                    <a:pt x="3126" y="9640"/>
                  </a:cubicBezTo>
                  <a:lnTo>
                    <a:pt x="3087" y="9744"/>
                  </a:lnTo>
                  <a:cubicBezTo>
                    <a:pt x="3076" y="9772"/>
                    <a:pt x="3065" y="9794"/>
                    <a:pt x="3060" y="9821"/>
                  </a:cubicBezTo>
                  <a:cubicBezTo>
                    <a:pt x="3049" y="9832"/>
                    <a:pt x="3043" y="9854"/>
                    <a:pt x="3038" y="9876"/>
                  </a:cubicBezTo>
                  <a:cubicBezTo>
                    <a:pt x="2950" y="10116"/>
                    <a:pt x="2857" y="10363"/>
                    <a:pt x="2770" y="10598"/>
                  </a:cubicBezTo>
                  <a:cubicBezTo>
                    <a:pt x="2759" y="10636"/>
                    <a:pt x="2742" y="10675"/>
                    <a:pt x="2731" y="10708"/>
                  </a:cubicBezTo>
                  <a:cubicBezTo>
                    <a:pt x="2660" y="10888"/>
                    <a:pt x="2600" y="11074"/>
                    <a:pt x="2540" y="11250"/>
                  </a:cubicBezTo>
                  <a:cubicBezTo>
                    <a:pt x="2523" y="11282"/>
                    <a:pt x="2518" y="11310"/>
                    <a:pt x="2502" y="11348"/>
                  </a:cubicBezTo>
                  <a:cubicBezTo>
                    <a:pt x="2502" y="11354"/>
                    <a:pt x="2496" y="11359"/>
                    <a:pt x="2496" y="11364"/>
                  </a:cubicBezTo>
                  <a:cubicBezTo>
                    <a:pt x="2288" y="11983"/>
                    <a:pt x="2086" y="12596"/>
                    <a:pt x="1894" y="13220"/>
                  </a:cubicBezTo>
                  <a:cubicBezTo>
                    <a:pt x="1659" y="14057"/>
                    <a:pt x="1412" y="14895"/>
                    <a:pt x="1193" y="15743"/>
                  </a:cubicBezTo>
                  <a:lnTo>
                    <a:pt x="1193" y="15749"/>
                  </a:lnTo>
                  <a:lnTo>
                    <a:pt x="1172" y="15836"/>
                  </a:lnTo>
                  <a:cubicBezTo>
                    <a:pt x="1166" y="15869"/>
                    <a:pt x="1155" y="15897"/>
                    <a:pt x="1150" y="15924"/>
                  </a:cubicBezTo>
                  <a:cubicBezTo>
                    <a:pt x="1139" y="15973"/>
                    <a:pt x="1122" y="16022"/>
                    <a:pt x="1111" y="16072"/>
                  </a:cubicBezTo>
                  <a:cubicBezTo>
                    <a:pt x="1068" y="16230"/>
                    <a:pt x="1035" y="16384"/>
                    <a:pt x="1002" y="16532"/>
                  </a:cubicBezTo>
                  <a:cubicBezTo>
                    <a:pt x="991" y="16564"/>
                    <a:pt x="980" y="16608"/>
                    <a:pt x="974" y="16646"/>
                  </a:cubicBezTo>
                  <a:cubicBezTo>
                    <a:pt x="947" y="16778"/>
                    <a:pt x="909" y="16915"/>
                    <a:pt x="881" y="17046"/>
                  </a:cubicBezTo>
                  <a:cubicBezTo>
                    <a:pt x="876" y="17084"/>
                    <a:pt x="865" y="17123"/>
                    <a:pt x="854" y="17161"/>
                  </a:cubicBezTo>
                  <a:cubicBezTo>
                    <a:pt x="679" y="17933"/>
                    <a:pt x="520" y="18716"/>
                    <a:pt x="405" y="19504"/>
                  </a:cubicBezTo>
                  <a:cubicBezTo>
                    <a:pt x="323" y="20035"/>
                    <a:pt x="241" y="20571"/>
                    <a:pt x="186" y="21107"/>
                  </a:cubicBezTo>
                  <a:cubicBezTo>
                    <a:pt x="137" y="21671"/>
                    <a:pt x="110" y="22224"/>
                    <a:pt x="82" y="22788"/>
                  </a:cubicBezTo>
                  <a:cubicBezTo>
                    <a:pt x="33" y="23779"/>
                    <a:pt x="0" y="24775"/>
                    <a:pt x="60" y="25771"/>
                  </a:cubicBezTo>
                  <a:cubicBezTo>
                    <a:pt x="82" y="26110"/>
                    <a:pt x="115" y="26461"/>
                    <a:pt x="170" y="26795"/>
                  </a:cubicBezTo>
                  <a:cubicBezTo>
                    <a:pt x="350" y="26800"/>
                    <a:pt x="537" y="26811"/>
                    <a:pt x="712" y="26816"/>
                  </a:cubicBezTo>
                  <a:cubicBezTo>
                    <a:pt x="608" y="26182"/>
                    <a:pt x="564" y="25536"/>
                    <a:pt x="526" y="24895"/>
                  </a:cubicBezTo>
                  <a:cubicBezTo>
                    <a:pt x="471" y="24047"/>
                    <a:pt x="471" y="23187"/>
                    <a:pt x="526" y="22339"/>
                  </a:cubicBezTo>
                  <a:cubicBezTo>
                    <a:pt x="564" y="21737"/>
                    <a:pt x="630" y="21135"/>
                    <a:pt x="717" y="20544"/>
                  </a:cubicBezTo>
                  <a:cubicBezTo>
                    <a:pt x="717" y="20505"/>
                    <a:pt x="728" y="20467"/>
                    <a:pt x="734" y="20434"/>
                  </a:cubicBezTo>
                  <a:cubicBezTo>
                    <a:pt x="756" y="20275"/>
                    <a:pt x="783" y="20111"/>
                    <a:pt x="810" y="19953"/>
                  </a:cubicBezTo>
                  <a:cubicBezTo>
                    <a:pt x="816" y="19914"/>
                    <a:pt x="821" y="19865"/>
                    <a:pt x="827" y="19821"/>
                  </a:cubicBezTo>
                  <a:lnTo>
                    <a:pt x="827" y="19805"/>
                  </a:lnTo>
                  <a:cubicBezTo>
                    <a:pt x="892" y="19449"/>
                    <a:pt x="953" y="19093"/>
                    <a:pt x="1029" y="18743"/>
                  </a:cubicBezTo>
                  <a:cubicBezTo>
                    <a:pt x="1040" y="18666"/>
                    <a:pt x="1062" y="18584"/>
                    <a:pt x="1073" y="18508"/>
                  </a:cubicBezTo>
                  <a:cubicBezTo>
                    <a:pt x="1199" y="17922"/>
                    <a:pt x="1336" y="17342"/>
                    <a:pt x="1473" y="16756"/>
                  </a:cubicBezTo>
                  <a:cubicBezTo>
                    <a:pt x="1686" y="15875"/>
                    <a:pt x="1921" y="14999"/>
                    <a:pt x="2157" y="14123"/>
                  </a:cubicBezTo>
                  <a:cubicBezTo>
                    <a:pt x="2168" y="14090"/>
                    <a:pt x="2179" y="14047"/>
                    <a:pt x="2190" y="14008"/>
                  </a:cubicBezTo>
                  <a:cubicBezTo>
                    <a:pt x="2222" y="13893"/>
                    <a:pt x="2261" y="13773"/>
                    <a:pt x="2288" y="13658"/>
                  </a:cubicBezTo>
                  <a:cubicBezTo>
                    <a:pt x="2348" y="13433"/>
                    <a:pt x="2409" y="13215"/>
                    <a:pt x="2469" y="12990"/>
                  </a:cubicBezTo>
                  <a:cubicBezTo>
                    <a:pt x="2480" y="12952"/>
                    <a:pt x="2491" y="12919"/>
                    <a:pt x="2496" y="12886"/>
                  </a:cubicBezTo>
                  <a:cubicBezTo>
                    <a:pt x="2507" y="12853"/>
                    <a:pt x="2518" y="12815"/>
                    <a:pt x="2523" y="12782"/>
                  </a:cubicBezTo>
                  <a:cubicBezTo>
                    <a:pt x="2589" y="12558"/>
                    <a:pt x="2660" y="12333"/>
                    <a:pt x="2731" y="12103"/>
                  </a:cubicBezTo>
                  <a:cubicBezTo>
                    <a:pt x="2989" y="11271"/>
                    <a:pt x="3328" y="10456"/>
                    <a:pt x="3646" y="9640"/>
                  </a:cubicBezTo>
                  <a:cubicBezTo>
                    <a:pt x="3684" y="9558"/>
                    <a:pt x="3717" y="9471"/>
                    <a:pt x="3750" y="9383"/>
                  </a:cubicBezTo>
                  <a:cubicBezTo>
                    <a:pt x="3771" y="9339"/>
                    <a:pt x="3782" y="9295"/>
                    <a:pt x="3804" y="9252"/>
                  </a:cubicBezTo>
                  <a:cubicBezTo>
                    <a:pt x="3886" y="9049"/>
                    <a:pt x="3969" y="8847"/>
                    <a:pt x="4056" y="8650"/>
                  </a:cubicBezTo>
                  <a:cubicBezTo>
                    <a:pt x="4067" y="8650"/>
                    <a:pt x="4067" y="8644"/>
                    <a:pt x="4067" y="8644"/>
                  </a:cubicBezTo>
                  <a:cubicBezTo>
                    <a:pt x="4073" y="8622"/>
                    <a:pt x="4078" y="8611"/>
                    <a:pt x="4083" y="8595"/>
                  </a:cubicBezTo>
                  <a:cubicBezTo>
                    <a:pt x="4100" y="8573"/>
                    <a:pt x="4105" y="8562"/>
                    <a:pt x="4111" y="8540"/>
                  </a:cubicBezTo>
                  <a:cubicBezTo>
                    <a:pt x="4160" y="8431"/>
                    <a:pt x="4215" y="8316"/>
                    <a:pt x="4270" y="8206"/>
                  </a:cubicBezTo>
                  <a:cubicBezTo>
                    <a:pt x="4385" y="7960"/>
                    <a:pt x="4510" y="7714"/>
                    <a:pt x="4631" y="7467"/>
                  </a:cubicBezTo>
                  <a:cubicBezTo>
                    <a:pt x="4642" y="7467"/>
                    <a:pt x="4642" y="7462"/>
                    <a:pt x="4642" y="7462"/>
                  </a:cubicBezTo>
                  <a:cubicBezTo>
                    <a:pt x="4658" y="7418"/>
                    <a:pt x="4686" y="7369"/>
                    <a:pt x="4707" y="7325"/>
                  </a:cubicBezTo>
                  <a:cubicBezTo>
                    <a:pt x="4707" y="7314"/>
                    <a:pt x="4713" y="7309"/>
                    <a:pt x="4713" y="7303"/>
                  </a:cubicBezTo>
                  <a:cubicBezTo>
                    <a:pt x="5134" y="6466"/>
                    <a:pt x="5561" y="5645"/>
                    <a:pt x="5999" y="4824"/>
                  </a:cubicBezTo>
                  <a:cubicBezTo>
                    <a:pt x="6027" y="4769"/>
                    <a:pt x="6054" y="4725"/>
                    <a:pt x="6081" y="4676"/>
                  </a:cubicBezTo>
                  <a:lnTo>
                    <a:pt x="6081" y="4681"/>
                  </a:lnTo>
                  <a:cubicBezTo>
                    <a:pt x="6081" y="4709"/>
                    <a:pt x="6092" y="4736"/>
                    <a:pt x="6092" y="4763"/>
                  </a:cubicBezTo>
                  <a:lnTo>
                    <a:pt x="6092" y="4785"/>
                  </a:lnTo>
                  <a:lnTo>
                    <a:pt x="6092" y="4791"/>
                  </a:lnTo>
                  <a:lnTo>
                    <a:pt x="6092" y="4807"/>
                  </a:lnTo>
                  <a:cubicBezTo>
                    <a:pt x="6092" y="4824"/>
                    <a:pt x="6092" y="4845"/>
                    <a:pt x="6098" y="4867"/>
                  </a:cubicBezTo>
                  <a:cubicBezTo>
                    <a:pt x="6103" y="4917"/>
                    <a:pt x="6120" y="4955"/>
                    <a:pt x="6131" y="5004"/>
                  </a:cubicBezTo>
                  <a:cubicBezTo>
                    <a:pt x="6229" y="5305"/>
                    <a:pt x="6492" y="5508"/>
                    <a:pt x="6766" y="5628"/>
                  </a:cubicBezTo>
                  <a:cubicBezTo>
                    <a:pt x="6957" y="5710"/>
                    <a:pt x="7171" y="5776"/>
                    <a:pt x="7384" y="5792"/>
                  </a:cubicBezTo>
                  <a:cubicBezTo>
                    <a:pt x="7416" y="5794"/>
                    <a:pt x="7449" y="5795"/>
                    <a:pt x="7481" y="5795"/>
                  </a:cubicBezTo>
                  <a:cubicBezTo>
                    <a:pt x="8048" y="5795"/>
                    <a:pt x="8593" y="5527"/>
                    <a:pt x="9054" y="5196"/>
                  </a:cubicBezTo>
                  <a:cubicBezTo>
                    <a:pt x="9081" y="5174"/>
                    <a:pt x="9103" y="5163"/>
                    <a:pt x="9119" y="5141"/>
                  </a:cubicBezTo>
                  <a:cubicBezTo>
                    <a:pt x="9130" y="5136"/>
                    <a:pt x="9141" y="5125"/>
                    <a:pt x="9147" y="5119"/>
                  </a:cubicBezTo>
                  <a:cubicBezTo>
                    <a:pt x="9158" y="5119"/>
                    <a:pt x="9163" y="5114"/>
                    <a:pt x="9168" y="5108"/>
                  </a:cubicBezTo>
                  <a:cubicBezTo>
                    <a:pt x="9168" y="5097"/>
                    <a:pt x="9174" y="5097"/>
                    <a:pt x="9185" y="5092"/>
                  </a:cubicBezTo>
                  <a:cubicBezTo>
                    <a:pt x="9201" y="5070"/>
                    <a:pt x="9218" y="5059"/>
                    <a:pt x="9240" y="5042"/>
                  </a:cubicBezTo>
                  <a:cubicBezTo>
                    <a:pt x="9546" y="4780"/>
                    <a:pt x="9749" y="4495"/>
                    <a:pt x="9886" y="4068"/>
                  </a:cubicBezTo>
                  <a:cubicBezTo>
                    <a:pt x="9962" y="3805"/>
                    <a:pt x="9984" y="3510"/>
                    <a:pt x="9907" y="3247"/>
                  </a:cubicBezTo>
                  <a:cubicBezTo>
                    <a:pt x="9831" y="3012"/>
                    <a:pt x="9721" y="2787"/>
                    <a:pt x="9601" y="2607"/>
                  </a:cubicBezTo>
                  <a:cubicBezTo>
                    <a:pt x="9413" y="2423"/>
                    <a:pt x="9163" y="2344"/>
                    <a:pt x="8913" y="2344"/>
                  </a:cubicBezTo>
                  <a:cubicBezTo>
                    <a:pt x="8776" y="2344"/>
                    <a:pt x="8639" y="2367"/>
                    <a:pt x="8512" y="2410"/>
                  </a:cubicBezTo>
                  <a:cubicBezTo>
                    <a:pt x="8451" y="2596"/>
                    <a:pt x="8375" y="2782"/>
                    <a:pt x="8265" y="2946"/>
                  </a:cubicBezTo>
                  <a:cubicBezTo>
                    <a:pt x="8143" y="3129"/>
                    <a:pt x="7894" y="3506"/>
                    <a:pt x="7648" y="3506"/>
                  </a:cubicBezTo>
                  <a:cubicBezTo>
                    <a:pt x="7630" y="3506"/>
                    <a:pt x="7611" y="3504"/>
                    <a:pt x="7592" y="3499"/>
                  </a:cubicBezTo>
                  <a:cubicBezTo>
                    <a:pt x="7411" y="3439"/>
                    <a:pt x="7466" y="3181"/>
                    <a:pt x="7532" y="3045"/>
                  </a:cubicBezTo>
                  <a:cubicBezTo>
                    <a:pt x="7712" y="2678"/>
                    <a:pt x="8074" y="2453"/>
                    <a:pt x="8435" y="2317"/>
                  </a:cubicBezTo>
                  <a:cubicBezTo>
                    <a:pt x="8512" y="2098"/>
                    <a:pt x="8517" y="1868"/>
                    <a:pt x="8495" y="1643"/>
                  </a:cubicBezTo>
                  <a:cubicBezTo>
                    <a:pt x="8484" y="1413"/>
                    <a:pt x="8408" y="1184"/>
                    <a:pt x="8287" y="987"/>
                  </a:cubicBezTo>
                  <a:cubicBezTo>
                    <a:pt x="8052" y="609"/>
                    <a:pt x="7630" y="384"/>
                    <a:pt x="7209" y="352"/>
                  </a:cubicBezTo>
                  <a:cubicBezTo>
                    <a:pt x="7173" y="348"/>
                    <a:pt x="7137" y="346"/>
                    <a:pt x="7101" y="346"/>
                  </a:cubicBezTo>
                  <a:cubicBezTo>
                    <a:pt x="6913" y="346"/>
                    <a:pt x="6727" y="392"/>
                    <a:pt x="6552" y="461"/>
                  </a:cubicBezTo>
                  <a:cubicBezTo>
                    <a:pt x="6196" y="592"/>
                    <a:pt x="5879" y="817"/>
                    <a:pt x="5638" y="1123"/>
                  </a:cubicBezTo>
                  <a:cubicBezTo>
                    <a:pt x="5671" y="1446"/>
                    <a:pt x="5649" y="1851"/>
                    <a:pt x="5523" y="2141"/>
                  </a:cubicBezTo>
                  <a:cubicBezTo>
                    <a:pt x="5470" y="2214"/>
                    <a:pt x="5420" y="2244"/>
                    <a:pt x="5377" y="2244"/>
                  </a:cubicBezTo>
                  <a:cubicBezTo>
                    <a:pt x="5300" y="2244"/>
                    <a:pt x="5245" y="2146"/>
                    <a:pt x="5238" y="2016"/>
                  </a:cubicBezTo>
                  <a:cubicBezTo>
                    <a:pt x="5211" y="1660"/>
                    <a:pt x="5315" y="1364"/>
                    <a:pt x="5529" y="1091"/>
                  </a:cubicBezTo>
                  <a:cubicBezTo>
                    <a:pt x="5485" y="762"/>
                    <a:pt x="5419" y="483"/>
                    <a:pt x="5206" y="226"/>
                  </a:cubicBezTo>
                  <a:cubicBezTo>
                    <a:pt x="5118" y="116"/>
                    <a:pt x="5003" y="18"/>
                    <a:pt x="4855" y="1"/>
                  </a:cubicBezTo>
                  <a:cubicBezTo>
                    <a:pt x="4850" y="1"/>
                    <a:pt x="4845" y="1"/>
                    <a:pt x="48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9"/>
            <p:cNvSpPr/>
            <p:nvPr/>
          </p:nvSpPr>
          <p:spPr>
            <a:xfrm>
              <a:off x="5524850" y="2807160"/>
              <a:ext cx="60857" cy="65119"/>
            </a:xfrm>
            <a:custGeom>
              <a:avLst/>
              <a:gdLst/>
              <a:ahLst/>
              <a:cxnLst/>
              <a:rect l="l" t="t" r="r" b="b"/>
              <a:pathLst>
                <a:path w="871" h="932" extrusionOk="0">
                  <a:moveTo>
                    <a:pt x="870" y="1"/>
                  </a:moveTo>
                  <a:lnTo>
                    <a:pt x="870" y="1"/>
                  </a:lnTo>
                  <a:cubicBezTo>
                    <a:pt x="564" y="138"/>
                    <a:pt x="263" y="340"/>
                    <a:pt x="104" y="652"/>
                  </a:cubicBezTo>
                  <a:cubicBezTo>
                    <a:pt x="77" y="723"/>
                    <a:pt x="0" y="871"/>
                    <a:pt x="82" y="926"/>
                  </a:cubicBezTo>
                  <a:cubicBezTo>
                    <a:pt x="104" y="931"/>
                    <a:pt x="121" y="931"/>
                    <a:pt x="137" y="931"/>
                  </a:cubicBezTo>
                  <a:cubicBezTo>
                    <a:pt x="427" y="871"/>
                    <a:pt x="772" y="275"/>
                    <a:pt x="870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9"/>
            <p:cNvSpPr/>
            <p:nvPr/>
          </p:nvSpPr>
          <p:spPr>
            <a:xfrm>
              <a:off x="5371835" y="2723805"/>
              <a:ext cx="15371" cy="60857"/>
            </a:xfrm>
            <a:custGeom>
              <a:avLst/>
              <a:gdLst/>
              <a:ahLst/>
              <a:cxnLst/>
              <a:rect l="l" t="t" r="r" b="b"/>
              <a:pathLst>
                <a:path w="220" h="871" extrusionOk="0">
                  <a:moveTo>
                    <a:pt x="214" y="1"/>
                  </a:moveTo>
                  <a:cubicBezTo>
                    <a:pt x="83" y="176"/>
                    <a:pt x="17" y="351"/>
                    <a:pt x="12" y="570"/>
                  </a:cubicBezTo>
                  <a:cubicBezTo>
                    <a:pt x="1" y="668"/>
                    <a:pt x="1" y="778"/>
                    <a:pt x="44" y="865"/>
                  </a:cubicBezTo>
                  <a:lnTo>
                    <a:pt x="50" y="871"/>
                  </a:lnTo>
                  <a:cubicBezTo>
                    <a:pt x="132" y="833"/>
                    <a:pt x="138" y="729"/>
                    <a:pt x="159" y="647"/>
                  </a:cubicBezTo>
                  <a:cubicBezTo>
                    <a:pt x="209" y="433"/>
                    <a:pt x="220" y="220"/>
                    <a:pt x="214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9"/>
            <p:cNvSpPr/>
            <p:nvPr/>
          </p:nvSpPr>
          <p:spPr>
            <a:xfrm>
              <a:off x="5067411" y="3837184"/>
              <a:ext cx="268930" cy="178588"/>
            </a:xfrm>
            <a:custGeom>
              <a:avLst/>
              <a:gdLst/>
              <a:ahLst/>
              <a:cxnLst/>
              <a:rect l="l" t="t" r="r" b="b"/>
              <a:pathLst>
                <a:path w="3849" h="2556" extrusionOk="0">
                  <a:moveTo>
                    <a:pt x="2697" y="0"/>
                  </a:moveTo>
                  <a:cubicBezTo>
                    <a:pt x="2576" y="0"/>
                    <a:pt x="2457" y="14"/>
                    <a:pt x="2343" y="38"/>
                  </a:cubicBezTo>
                  <a:cubicBezTo>
                    <a:pt x="1977" y="120"/>
                    <a:pt x="1637" y="257"/>
                    <a:pt x="1309" y="426"/>
                  </a:cubicBezTo>
                  <a:cubicBezTo>
                    <a:pt x="1123" y="530"/>
                    <a:pt x="959" y="667"/>
                    <a:pt x="794" y="804"/>
                  </a:cubicBezTo>
                  <a:cubicBezTo>
                    <a:pt x="619" y="963"/>
                    <a:pt x="455" y="1132"/>
                    <a:pt x="296" y="1308"/>
                  </a:cubicBezTo>
                  <a:cubicBezTo>
                    <a:pt x="269" y="1335"/>
                    <a:pt x="247" y="1373"/>
                    <a:pt x="220" y="1401"/>
                  </a:cubicBezTo>
                  <a:cubicBezTo>
                    <a:pt x="138" y="1784"/>
                    <a:pt x="61" y="2167"/>
                    <a:pt x="1" y="2555"/>
                  </a:cubicBezTo>
                  <a:cubicBezTo>
                    <a:pt x="214" y="2430"/>
                    <a:pt x="428" y="2309"/>
                    <a:pt x="652" y="2200"/>
                  </a:cubicBezTo>
                  <a:cubicBezTo>
                    <a:pt x="975" y="2046"/>
                    <a:pt x="1303" y="1904"/>
                    <a:pt x="1621" y="1745"/>
                  </a:cubicBezTo>
                  <a:cubicBezTo>
                    <a:pt x="2026" y="1548"/>
                    <a:pt x="2431" y="1357"/>
                    <a:pt x="2836" y="1171"/>
                  </a:cubicBezTo>
                  <a:cubicBezTo>
                    <a:pt x="3175" y="1017"/>
                    <a:pt x="3504" y="842"/>
                    <a:pt x="3849" y="694"/>
                  </a:cubicBezTo>
                  <a:cubicBezTo>
                    <a:pt x="3777" y="558"/>
                    <a:pt x="3690" y="432"/>
                    <a:pt x="3575" y="333"/>
                  </a:cubicBezTo>
                  <a:cubicBezTo>
                    <a:pt x="3340" y="95"/>
                    <a:pt x="3016" y="0"/>
                    <a:pt x="26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9"/>
            <p:cNvSpPr/>
            <p:nvPr/>
          </p:nvSpPr>
          <p:spPr>
            <a:xfrm>
              <a:off x="5241038" y="2275170"/>
              <a:ext cx="737059" cy="714002"/>
            </a:xfrm>
            <a:custGeom>
              <a:avLst/>
              <a:gdLst/>
              <a:ahLst/>
              <a:cxnLst/>
              <a:rect l="l" t="t" r="r" b="b"/>
              <a:pathLst>
                <a:path w="10549" h="10219" extrusionOk="0">
                  <a:moveTo>
                    <a:pt x="7406" y="1"/>
                  </a:moveTo>
                  <a:cubicBezTo>
                    <a:pt x="7043" y="1"/>
                    <a:pt x="6694" y="135"/>
                    <a:pt x="6372" y="291"/>
                  </a:cubicBezTo>
                  <a:cubicBezTo>
                    <a:pt x="5923" y="516"/>
                    <a:pt x="5556" y="871"/>
                    <a:pt x="5212" y="1244"/>
                  </a:cubicBezTo>
                  <a:cubicBezTo>
                    <a:pt x="4938" y="1550"/>
                    <a:pt x="4692" y="1900"/>
                    <a:pt x="4462" y="2251"/>
                  </a:cubicBezTo>
                  <a:cubicBezTo>
                    <a:pt x="4401" y="2349"/>
                    <a:pt x="4330" y="2448"/>
                    <a:pt x="4270" y="2552"/>
                  </a:cubicBezTo>
                  <a:cubicBezTo>
                    <a:pt x="4227" y="2605"/>
                    <a:pt x="4200" y="2700"/>
                    <a:pt x="4123" y="2700"/>
                  </a:cubicBezTo>
                  <a:cubicBezTo>
                    <a:pt x="4121" y="2700"/>
                    <a:pt x="4119" y="2700"/>
                    <a:pt x="4117" y="2700"/>
                  </a:cubicBezTo>
                  <a:cubicBezTo>
                    <a:pt x="4046" y="2689"/>
                    <a:pt x="4057" y="2590"/>
                    <a:pt x="4057" y="2530"/>
                  </a:cubicBezTo>
                  <a:lnTo>
                    <a:pt x="4057" y="2152"/>
                  </a:lnTo>
                  <a:cubicBezTo>
                    <a:pt x="4051" y="1709"/>
                    <a:pt x="4051" y="1238"/>
                    <a:pt x="3860" y="828"/>
                  </a:cubicBezTo>
                  <a:cubicBezTo>
                    <a:pt x="3707" y="477"/>
                    <a:pt x="3490" y="359"/>
                    <a:pt x="3242" y="359"/>
                  </a:cubicBezTo>
                  <a:cubicBezTo>
                    <a:pt x="3018" y="359"/>
                    <a:pt x="2768" y="456"/>
                    <a:pt x="2519" y="565"/>
                  </a:cubicBezTo>
                  <a:cubicBezTo>
                    <a:pt x="1473" y="1030"/>
                    <a:pt x="959" y="1922"/>
                    <a:pt x="488" y="2946"/>
                  </a:cubicBezTo>
                  <a:cubicBezTo>
                    <a:pt x="329" y="3302"/>
                    <a:pt x="198" y="3674"/>
                    <a:pt x="116" y="4057"/>
                  </a:cubicBezTo>
                  <a:cubicBezTo>
                    <a:pt x="66" y="4276"/>
                    <a:pt x="50" y="4495"/>
                    <a:pt x="34" y="4719"/>
                  </a:cubicBezTo>
                  <a:cubicBezTo>
                    <a:pt x="12" y="5157"/>
                    <a:pt x="1" y="5617"/>
                    <a:pt x="77" y="6049"/>
                  </a:cubicBezTo>
                  <a:cubicBezTo>
                    <a:pt x="105" y="6164"/>
                    <a:pt x="121" y="6274"/>
                    <a:pt x="159" y="6389"/>
                  </a:cubicBezTo>
                  <a:cubicBezTo>
                    <a:pt x="187" y="6285"/>
                    <a:pt x="220" y="6192"/>
                    <a:pt x="269" y="6093"/>
                  </a:cubicBezTo>
                  <a:cubicBezTo>
                    <a:pt x="417" y="5765"/>
                    <a:pt x="652" y="5480"/>
                    <a:pt x="926" y="5245"/>
                  </a:cubicBezTo>
                  <a:cubicBezTo>
                    <a:pt x="1041" y="5157"/>
                    <a:pt x="1178" y="5103"/>
                    <a:pt x="1314" y="5070"/>
                  </a:cubicBezTo>
                  <a:cubicBezTo>
                    <a:pt x="1335" y="5066"/>
                    <a:pt x="1355" y="5065"/>
                    <a:pt x="1376" y="5065"/>
                  </a:cubicBezTo>
                  <a:cubicBezTo>
                    <a:pt x="1490" y="5065"/>
                    <a:pt x="1597" y="5115"/>
                    <a:pt x="1681" y="5185"/>
                  </a:cubicBezTo>
                  <a:cubicBezTo>
                    <a:pt x="1802" y="5272"/>
                    <a:pt x="1884" y="5404"/>
                    <a:pt x="1966" y="5529"/>
                  </a:cubicBezTo>
                  <a:cubicBezTo>
                    <a:pt x="2081" y="5710"/>
                    <a:pt x="2135" y="5929"/>
                    <a:pt x="2168" y="6148"/>
                  </a:cubicBezTo>
                  <a:cubicBezTo>
                    <a:pt x="2382" y="5880"/>
                    <a:pt x="2655" y="5677"/>
                    <a:pt x="2962" y="5557"/>
                  </a:cubicBezTo>
                  <a:cubicBezTo>
                    <a:pt x="3186" y="5458"/>
                    <a:pt x="3430" y="5401"/>
                    <a:pt x="3672" y="5401"/>
                  </a:cubicBezTo>
                  <a:cubicBezTo>
                    <a:pt x="3832" y="5401"/>
                    <a:pt x="3992" y="5426"/>
                    <a:pt x="4144" y="5480"/>
                  </a:cubicBezTo>
                  <a:cubicBezTo>
                    <a:pt x="4516" y="5601"/>
                    <a:pt x="4845" y="5869"/>
                    <a:pt x="5004" y="6247"/>
                  </a:cubicBezTo>
                  <a:cubicBezTo>
                    <a:pt x="5157" y="6597"/>
                    <a:pt x="5195" y="7073"/>
                    <a:pt x="5097" y="7445"/>
                  </a:cubicBezTo>
                  <a:cubicBezTo>
                    <a:pt x="5217" y="7414"/>
                    <a:pt x="5334" y="7399"/>
                    <a:pt x="5448" y="7399"/>
                  </a:cubicBezTo>
                  <a:cubicBezTo>
                    <a:pt x="5931" y="7399"/>
                    <a:pt x="6342" y="7676"/>
                    <a:pt x="6542" y="8190"/>
                  </a:cubicBezTo>
                  <a:cubicBezTo>
                    <a:pt x="6717" y="8567"/>
                    <a:pt x="6679" y="9016"/>
                    <a:pt x="6525" y="9399"/>
                  </a:cubicBezTo>
                  <a:cubicBezTo>
                    <a:pt x="6471" y="9542"/>
                    <a:pt x="6410" y="9689"/>
                    <a:pt x="6328" y="9810"/>
                  </a:cubicBezTo>
                  <a:cubicBezTo>
                    <a:pt x="6224" y="9963"/>
                    <a:pt x="6104" y="10089"/>
                    <a:pt x="5972" y="10215"/>
                  </a:cubicBezTo>
                  <a:cubicBezTo>
                    <a:pt x="6030" y="10218"/>
                    <a:pt x="6087" y="10219"/>
                    <a:pt x="6144" y="10219"/>
                  </a:cubicBezTo>
                  <a:cubicBezTo>
                    <a:pt x="6556" y="10219"/>
                    <a:pt x="6964" y="10152"/>
                    <a:pt x="7368" y="10051"/>
                  </a:cubicBezTo>
                  <a:cubicBezTo>
                    <a:pt x="8162" y="9859"/>
                    <a:pt x="8928" y="9487"/>
                    <a:pt x="9530" y="8907"/>
                  </a:cubicBezTo>
                  <a:cubicBezTo>
                    <a:pt x="9902" y="8545"/>
                    <a:pt x="10264" y="8118"/>
                    <a:pt x="10379" y="7593"/>
                  </a:cubicBezTo>
                  <a:cubicBezTo>
                    <a:pt x="10483" y="7144"/>
                    <a:pt x="10488" y="6498"/>
                    <a:pt x="10067" y="6225"/>
                  </a:cubicBezTo>
                  <a:cubicBezTo>
                    <a:pt x="9975" y="6175"/>
                    <a:pt x="9857" y="6154"/>
                    <a:pt x="9727" y="6154"/>
                  </a:cubicBezTo>
                  <a:cubicBezTo>
                    <a:pt x="9416" y="6154"/>
                    <a:pt x="9042" y="6274"/>
                    <a:pt x="8841" y="6394"/>
                  </a:cubicBezTo>
                  <a:cubicBezTo>
                    <a:pt x="8819" y="6411"/>
                    <a:pt x="8797" y="6422"/>
                    <a:pt x="8769" y="6438"/>
                  </a:cubicBezTo>
                  <a:cubicBezTo>
                    <a:pt x="8764" y="6441"/>
                    <a:pt x="8758" y="6442"/>
                    <a:pt x="8753" y="6442"/>
                  </a:cubicBezTo>
                  <a:cubicBezTo>
                    <a:pt x="8716" y="6442"/>
                    <a:pt x="8686" y="6384"/>
                    <a:pt x="8715" y="6351"/>
                  </a:cubicBezTo>
                  <a:cubicBezTo>
                    <a:pt x="8917" y="6137"/>
                    <a:pt x="9114" y="5924"/>
                    <a:pt x="9306" y="5705"/>
                  </a:cubicBezTo>
                  <a:cubicBezTo>
                    <a:pt x="9601" y="5371"/>
                    <a:pt x="9875" y="5009"/>
                    <a:pt x="10094" y="4615"/>
                  </a:cubicBezTo>
                  <a:cubicBezTo>
                    <a:pt x="10269" y="4303"/>
                    <a:pt x="10406" y="3959"/>
                    <a:pt x="10455" y="3597"/>
                  </a:cubicBezTo>
                  <a:cubicBezTo>
                    <a:pt x="10548" y="2995"/>
                    <a:pt x="10357" y="2207"/>
                    <a:pt x="9667" y="2152"/>
                  </a:cubicBezTo>
                  <a:cubicBezTo>
                    <a:pt x="9652" y="2152"/>
                    <a:pt x="9636" y="2151"/>
                    <a:pt x="9621" y="2151"/>
                  </a:cubicBezTo>
                  <a:cubicBezTo>
                    <a:pt x="9378" y="2151"/>
                    <a:pt x="9129" y="2232"/>
                    <a:pt x="8928" y="2366"/>
                  </a:cubicBezTo>
                  <a:cubicBezTo>
                    <a:pt x="8813" y="2743"/>
                    <a:pt x="8627" y="3099"/>
                    <a:pt x="8403" y="3417"/>
                  </a:cubicBezTo>
                  <a:cubicBezTo>
                    <a:pt x="8349" y="3500"/>
                    <a:pt x="8230" y="3613"/>
                    <a:pt x="8129" y="3613"/>
                  </a:cubicBezTo>
                  <a:cubicBezTo>
                    <a:pt x="8085" y="3613"/>
                    <a:pt x="8044" y="3592"/>
                    <a:pt x="8014" y="3537"/>
                  </a:cubicBezTo>
                  <a:cubicBezTo>
                    <a:pt x="7943" y="3329"/>
                    <a:pt x="8102" y="3132"/>
                    <a:pt x="8206" y="2973"/>
                  </a:cubicBezTo>
                  <a:cubicBezTo>
                    <a:pt x="8381" y="2705"/>
                    <a:pt x="8594" y="2470"/>
                    <a:pt x="8852" y="2289"/>
                  </a:cubicBezTo>
                  <a:cubicBezTo>
                    <a:pt x="9016" y="1692"/>
                    <a:pt x="8977" y="1003"/>
                    <a:pt x="8594" y="510"/>
                  </a:cubicBezTo>
                  <a:cubicBezTo>
                    <a:pt x="8332" y="187"/>
                    <a:pt x="7932" y="39"/>
                    <a:pt x="7538" y="7"/>
                  </a:cubicBezTo>
                  <a:cubicBezTo>
                    <a:pt x="7494" y="2"/>
                    <a:pt x="7449" y="1"/>
                    <a:pt x="7406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9"/>
            <p:cNvSpPr/>
            <p:nvPr/>
          </p:nvSpPr>
          <p:spPr>
            <a:xfrm>
              <a:off x="5241038" y="2275170"/>
              <a:ext cx="737059" cy="714002"/>
            </a:xfrm>
            <a:custGeom>
              <a:avLst/>
              <a:gdLst/>
              <a:ahLst/>
              <a:cxnLst/>
              <a:rect l="l" t="t" r="r" b="b"/>
              <a:pathLst>
                <a:path w="10549" h="10219" extrusionOk="0">
                  <a:moveTo>
                    <a:pt x="7406" y="1"/>
                  </a:moveTo>
                  <a:cubicBezTo>
                    <a:pt x="7043" y="1"/>
                    <a:pt x="6694" y="135"/>
                    <a:pt x="6372" y="291"/>
                  </a:cubicBezTo>
                  <a:cubicBezTo>
                    <a:pt x="5923" y="516"/>
                    <a:pt x="5556" y="871"/>
                    <a:pt x="5212" y="1244"/>
                  </a:cubicBezTo>
                  <a:cubicBezTo>
                    <a:pt x="4938" y="1550"/>
                    <a:pt x="4692" y="1900"/>
                    <a:pt x="4462" y="2251"/>
                  </a:cubicBezTo>
                  <a:cubicBezTo>
                    <a:pt x="4401" y="2349"/>
                    <a:pt x="4330" y="2448"/>
                    <a:pt x="4270" y="2552"/>
                  </a:cubicBezTo>
                  <a:cubicBezTo>
                    <a:pt x="4227" y="2605"/>
                    <a:pt x="4200" y="2700"/>
                    <a:pt x="4123" y="2700"/>
                  </a:cubicBezTo>
                  <a:cubicBezTo>
                    <a:pt x="4121" y="2700"/>
                    <a:pt x="4119" y="2700"/>
                    <a:pt x="4117" y="2700"/>
                  </a:cubicBezTo>
                  <a:cubicBezTo>
                    <a:pt x="4046" y="2689"/>
                    <a:pt x="4057" y="2590"/>
                    <a:pt x="4057" y="2530"/>
                  </a:cubicBezTo>
                  <a:lnTo>
                    <a:pt x="4057" y="2152"/>
                  </a:lnTo>
                  <a:cubicBezTo>
                    <a:pt x="4051" y="1709"/>
                    <a:pt x="4051" y="1238"/>
                    <a:pt x="3860" y="828"/>
                  </a:cubicBezTo>
                  <a:cubicBezTo>
                    <a:pt x="3707" y="477"/>
                    <a:pt x="3490" y="359"/>
                    <a:pt x="3242" y="359"/>
                  </a:cubicBezTo>
                  <a:cubicBezTo>
                    <a:pt x="3018" y="359"/>
                    <a:pt x="2768" y="456"/>
                    <a:pt x="2519" y="565"/>
                  </a:cubicBezTo>
                  <a:cubicBezTo>
                    <a:pt x="1473" y="1030"/>
                    <a:pt x="959" y="1922"/>
                    <a:pt x="488" y="2946"/>
                  </a:cubicBezTo>
                  <a:cubicBezTo>
                    <a:pt x="329" y="3302"/>
                    <a:pt x="198" y="3674"/>
                    <a:pt x="116" y="4057"/>
                  </a:cubicBezTo>
                  <a:cubicBezTo>
                    <a:pt x="66" y="4276"/>
                    <a:pt x="50" y="4495"/>
                    <a:pt x="34" y="4719"/>
                  </a:cubicBezTo>
                  <a:cubicBezTo>
                    <a:pt x="12" y="5157"/>
                    <a:pt x="1" y="5617"/>
                    <a:pt x="77" y="6049"/>
                  </a:cubicBezTo>
                  <a:cubicBezTo>
                    <a:pt x="105" y="6164"/>
                    <a:pt x="121" y="6274"/>
                    <a:pt x="159" y="6389"/>
                  </a:cubicBezTo>
                  <a:cubicBezTo>
                    <a:pt x="187" y="6285"/>
                    <a:pt x="220" y="6192"/>
                    <a:pt x="269" y="6093"/>
                  </a:cubicBezTo>
                  <a:cubicBezTo>
                    <a:pt x="417" y="5765"/>
                    <a:pt x="652" y="5480"/>
                    <a:pt x="926" y="5245"/>
                  </a:cubicBezTo>
                  <a:cubicBezTo>
                    <a:pt x="1041" y="5157"/>
                    <a:pt x="1178" y="5103"/>
                    <a:pt x="1314" y="5070"/>
                  </a:cubicBezTo>
                  <a:cubicBezTo>
                    <a:pt x="1335" y="5066"/>
                    <a:pt x="1355" y="5065"/>
                    <a:pt x="1376" y="5065"/>
                  </a:cubicBezTo>
                  <a:cubicBezTo>
                    <a:pt x="1490" y="5065"/>
                    <a:pt x="1597" y="5115"/>
                    <a:pt x="1681" y="5185"/>
                  </a:cubicBezTo>
                  <a:cubicBezTo>
                    <a:pt x="1802" y="5272"/>
                    <a:pt x="1884" y="5404"/>
                    <a:pt x="1966" y="5529"/>
                  </a:cubicBezTo>
                  <a:cubicBezTo>
                    <a:pt x="2081" y="5710"/>
                    <a:pt x="2135" y="5929"/>
                    <a:pt x="2168" y="6148"/>
                  </a:cubicBezTo>
                  <a:cubicBezTo>
                    <a:pt x="2382" y="5880"/>
                    <a:pt x="2655" y="5677"/>
                    <a:pt x="2962" y="5557"/>
                  </a:cubicBezTo>
                  <a:cubicBezTo>
                    <a:pt x="3186" y="5458"/>
                    <a:pt x="3430" y="5401"/>
                    <a:pt x="3672" y="5401"/>
                  </a:cubicBezTo>
                  <a:cubicBezTo>
                    <a:pt x="3832" y="5401"/>
                    <a:pt x="3992" y="5426"/>
                    <a:pt x="4144" y="5480"/>
                  </a:cubicBezTo>
                  <a:cubicBezTo>
                    <a:pt x="4516" y="5601"/>
                    <a:pt x="4845" y="5869"/>
                    <a:pt x="5004" y="6247"/>
                  </a:cubicBezTo>
                  <a:cubicBezTo>
                    <a:pt x="5157" y="6597"/>
                    <a:pt x="5195" y="7073"/>
                    <a:pt x="5097" y="7445"/>
                  </a:cubicBezTo>
                  <a:cubicBezTo>
                    <a:pt x="5217" y="7414"/>
                    <a:pt x="5334" y="7399"/>
                    <a:pt x="5448" y="7399"/>
                  </a:cubicBezTo>
                  <a:cubicBezTo>
                    <a:pt x="5931" y="7399"/>
                    <a:pt x="6342" y="7676"/>
                    <a:pt x="6542" y="8190"/>
                  </a:cubicBezTo>
                  <a:cubicBezTo>
                    <a:pt x="6717" y="8567"/>
                    <a:pt x="6679" y="9016"/>
                    <a:pt x="6525" y="9399"/>
                  </a:cubicBezTo>
                  <a:cubicBezTo>
                    <a:pt x="6471" y="9542"/>
                    <a:pt x="6410" y="9689"/>
                    <a:pt x="6328" y="9810"/>
                  </a:cubicBezTo>
                  <a:cubicBezTo>
                    <a:pt x="6224" y="9963"/>
                    <a:pt x="6104" y="10089"/>
                    <a:pt x="5972" y="10215"/>
                  </a:cubicBezTo>
                  <a:cubicBezTo>
                    <a:pt x="6030" y="10218"/>
                    <a:pt x="6087" y="10219"/>
                    <a:pt x="6144" y="10219"/>
                  </a:cubicBezTo>
                  <a:cubicBezTo>
                    <a:pt x="6556" y="10219"/>
                    <a:pt x="6964" y="10152"/>
                    <a:pt x="7368" y="10051"/>
                  </a:cubicBezTo>
                  <a:cubicBezTo>
                    <a:pt x="8162" y="9859"/>
                    <a:pt x="8928" y="9487"/>
                    <a:pt x="9530" y="8907"/>
                  </a:cubicBezTo>
                  <a:cubicBezTo>
                    <a:pt x="9902" y="8545"/>
                    <a:pt x="10264" y="8118"/>
                    <a:pt x="10379" y="7593"/>
                  </a:cubicBezTo>
                  <a:cubicBezTo>
                    <a:pt x="10483" y="7144"/>
                    <a:pt x="10488" y="6498"/>
                    <a:pt x="10067" y="6225"/>
                  </a:cubicBezTo>
                  <a:cubicBezTo>
                    <a:pt x="9975" y="6175"/>
                    <a:pt x="9857" y="6154"/>
                    <a:pt x="9727" y="6154"/>
                  </a:cubicBezTo>
                  <a:cubicBezTo>
                    <a:pt x="9416" y="6154"/>
                    <a:pt x="9042" y="6274"/>
                    <a:pt x="8841" y="6394"/>
                  </a:cubicBezTo>
                  <a:cubicBezTo>
                    <a:pt x="8819" y="6411"/>
                    <a:pt x="8797" y="6422"/>
                    <a:pt x="8769" y="6438"/>
                  </a:cubicBezTo>
                  <a:cubicBezTo>
                    <a:pt x="8764" y="6441"/>
                    <a:pt x="8758" y="6442"/>
                    <a:pt x="8753" y="6442"/>
                  </a:cubicBezTo>
                  <a:cubicBezTo>
                    <a:pt x="8716" y="6442"/>
                    <a:pt x="8686" y="6384"/>
                    <a:pt x="8715" y="6351"/>
                  </a:cubicBezTo>
                  <a:cubicBezTo>
                    <a:pt x="8917" y="6137"/>
                    <a:pt x="9114" y="5924"/>
                    <a:pt x="9306" y="5705"/>
                  </a:cubicBezTo>
                  <a:cubicBezTo>
                    <a:pt x="9601" y="5371"/>
                    <a:pt x="9875" y="5009"/>
                    <a:pt x="10094" y="4615"/>
                  </a:cubicBezTo>
                  <a:cubicBezTo>
                    <a:pt x="10269" y="4303"/>
                    <a:pt x="10406" y="3959"/>
                    <a:pt x="10455" y="3597"/>
                  </a:cubicBezTo>
                  <a:cubicBezTo>
                    <a:pt x="10548" y="2995"/>
                    <a:pt x="10357" y="2207"/>
                    <a:pt x="9667" y="2152"/>
                  </a:cubicBezTo>
                  <a:cubicBezTo>
                    <a:pt x="9652" y="2152"/>
                    <a:pt x="9636" y="2151"/>
                    <a:pt x="9621" y="2151"/>
                  </a:cubicBezTo>
                  <a:cubicBezTo>
                    <a:pt x="9378" y="2151"/>
                    <a:pt x="9129" y="2232"/>
                    <a:pt x="8928" y="2366"/>
                  </a:cubicBezTo>
                  <a:cubicBezTo>
                    <a:pt x="8813" y="2743"/>
                    <a:pt x="8627" y="3099"/>
                    <a:pt x="8403" y="3417"/>
                  </a:cubicBezTo>
                  <a:cubicBezTo>
                    <a:pt x="8349" y="3500"/>
                    <a:pt x="8230" y="3613"/>
                    <a:pt x="8129" y="3613"/>
                  </a:cubicBezTo>
                  <a:cubicBezTo>
                    <a:pt x="8085" y="3613"/>
                    <a:pt x="8044" y="3592"/>
                    <a:pt x="8014" y="3537"/>
                  </a:cubicBezTo>
                  <a:cubicBezTo>
                    <a:pt x="7943" y="3329"/>
                    <a:pt x="8102" y="3132"/>
                    <a:pt x="8206" y="2973"/>
                  </a:cubicBezTo>
                  <a:cubicBezTo>
                    <a:pt x="8381" y="2705"/>
                    <a:pt x="8594" y="2470"/>
                    <a:pt x="8852" y="2289"/>
                  </a:cubicBezTo>
                  <a:cubicBezTo>
                    <a:pt x="9016" y="1692"/>
                    <a:pt x="8977" y="1003"/>
                    <a:pt x="8594" y="510"/>
                  </a:cubicBezTo>
                  <a:cubicBezTo>
                    <a:pt x="8332" y="187"/>
                    <a:pt x="7932" y="39"/>
                    <a:pt x="7538" y="7"/>
                  </a:cubicBezTo>
                  <a:cubicBezTo>
                    <a:pt x="7494" y="2"/>
                    <a:pt x="7449" y="1"/>
                    <a:pt x="7406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9"/>
            <p:cNvSpPr/>
            <p:nvPr/>
          </p:nvSpPr>
          <p:spPr>
            <a:xfrm>
              <a:off x="4907968" y="2955494"/>
              <a:ext cx="284720" cy="412512"/>
            </a:xfrm>
            <a:custGeom>
              <a:avLst/>
              <a:gdLst/>
              <a:ahLst/>
              <a:cxnLst/>
              <a:rect l="l" t="t" r="r" b="b"/>
              <a:pathLst>
                <a:path w="4075" h="5904" extrusionOk="0">
                  <a:moveTo>
                    <a:pt x="162" y="1"/>
                  </a:moveTo>
                  <a:cubicBezTo>
                    <a:pt x="76" y="1"/>
                    <a:pt x="1" y="119"/>
                    <a:pt x="71" y="199"/>
                  </a:cubicBezTo>
                  <a:cubicBezTo>
                    <a:pt x="558" y="954"/>
                    <a:pt x="974" y="1759"/>
                    <a:pt x="1511" y="2487"/>
                  </a:cubicBezTo>
                  <a:cubicBezTo>
                    <a:pt x="2326" y="3549"/>
                    <a:pt x="3016" y="4714"/>
                    <a:pt x="3761" y="5826"/>
                  </a:cubicBezTo>
                  <a:cubicBezTo>
                    <a:pt x="3791" y="5880"/>
                    <a:pt x="3837" y="5903"/>
                    <a:pt x="3882" y="5903"/>
                  </a:cubicBezTo>
                  <a:cubicBezTo>
                    <a:pt x="3980" y="5903"/>
                    <a:pt x="4075" y="5794"/>
                    <a:pt x="4007" y="5678"/>
                  </a:cubicBezTo>
                  <a:cubicBezTo>
                    <a:pt x="3930" y="5546"/>
                    <a:pt x="3859" y="5415"/>
                    <a:pt x="3766" y="5295"/>
                  </a:cubicBezTo>
                  <a:cubicBezTo>
                    <a:pt x="3432" y="4824"/>
                    <a:pt x="3153" y="4309"/>
                    <a:pt x="2825" y="3828"/>
                  </a:cubicBezTo>
                  <a:lnTo>
                    <a:pt x="2825" y="3828"/>
                  </a:lnTo>
                  <a:cubicBezTo>
                    <a:pt x="2825" y="3839"/>
                    <a:pt x="2830" y="3839"/>
                    <a:pt x="2830" y="3844"/>
                  </a:cubicBezTo>
                  <a:cubicBezTo>
                    <a:pt x="2715" y="3658"/>
                    <a:pt x="2589" y="3472"/>
                    <a:pt x="2469" y="3291"/>
                  </a:cubicBezTo>
                  <a:cubicBezTo>
                    <a:pt x="2064" y="2678"/>
                    <a:pt x="1620" y="2071"/>
                    <a:pt x="1210" y="1463"/>
                  </a:cubicBezTo>
                  <a:cubicBezTo>
                    <a:pt x="887" y="981"/>
                    <a:pt x="646" y="418"/>
                    <a:pt x="225" y="24"/>
                  </a:cubicBezTo>
                  <a:cubicBezTo>
                    <a:pt x="204" y="8"/>
                    <a:pt x="183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9"/>
            <p:cNvSpPr/>
            <p:nvPr/>
          </p:nvSpPr>
          <p:spPr>
            <a:xfrm>
              <a:off x="5355415" y="2839720"/>
              <a:ext cx="49747" cy="92159"/>
            </a:xfrm>
            <a:custGeom>
              <a:avLst/>
              <a:gdLst/>
              <a:ahLst/>
              <a:cxnLst/>
              <a:rect l="l" t="t" r="r" b="b"/>
              <a:pathLst>
                <a:path w="712" h="1319" extrusionOk="0">
                  <a:moveTo>
                    <a:pt x="301" y="0"/>
                  </a:moveTo>
                  <a:cubicBezTo>
                    <a:pt x="0" y="6"/>
                    <a:pt x="285" y="1040"/>
                    <a:pt x="367" y="1215"/>
                  </a:cubicBezTo>
                  <a:cubicBezTo>
                    <a:pt x="380" y="1275"/>
                    <a:pt x="433" y="1319"/>
                    <a:pt x="490" y="1319"/>
                  </a:cubicBezTo>
                  <a:cubicBezTo>
                    <a:pt x="506" y="1319"/>
                    <a:pt x="521" y="1315"/>
                    <a:pt x="537" y="1308"/>
                  </a:cubicBezTo>
                  <a:cubicBezTo>
                    <a:pt x="712" y="1204"/>
                    <a:pt x="520" y="991"/>
                    <a:pt x="520" y="843"/>
                  </a:cubicBezTo>
                  <a:cubicBezTo>
                    <a:pt x="482" y="635"/>
                    <a:pt x="455" y="422"/>
                    <a:pt x="438" y="219"/>
                  </a:cubicBezTo>
                  <a:cubicBezTo>
                    <a:pt x="444" y="121"/>
                    <a:pt x="416" y="0"/>
                    <a:pt x="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9"/>
            <p:cNvSpPr/>
            <p:nvPr/>
          </p:nvSpPr>
          <p:spPr>
            <a:xfrm>
              <a:off x="5401320" y="2855021"/>
              <a:ext cx="55896" cy="71687"/>
            </a:xfrm>
            <a:custGeom>
              <a:avLst/>
              <a:gdLst/>
              <a:ahLst/>
              <a:cxnLst/>
              <a:rect l="l" t="t" r="r" b="b"/>
              <a:pathLst>
                <a:path w="800" h="1026" extrusionOk="0">
                  <a:moveTo>
                    <a:pt x="655" y="0"/>
                  </a:moveTo>
                  <a:cubicBezTo>
                    <a:pt x="544" y="0"/>
                    <a:pt x="487" y="168"/>
                    <a:pt x="422" y="252"/>
                  </a:cubicBezTo>
                  <a:cubicBezTo>
                    <a:pt x="345" y="433"/>
                    <a:pt x="0" y="832"/>
                    <a:pt x="175" y="996"/>
                  </a:cubicBezTo>
                  <a:cubicBezTo>
                    <a:pt x="198" y="1016"/>
                    <a:pt x="225" y="1025"/>
                    <a:pt x="252" y="1025"/>
                  </a:cubicBezTo>
                  <a:cubicBezTo>
                    <a:pt x="328" y="1025"/>
                    <a:pt x="404" y="954"/>
                    <a:pt x="383" y="865"/>
                  </a:cubicBezTo>
                  <a:cubicBezTo>
                    <a:pt x="504" y="646"/>
                    <a:pt x="641" y="427"/>
                    <a:pt x="761" y="197"/>
                  </a:cubicBezTo>
                  <a:cubicBezTo>
                    <a:pt x="799" y="137"/>
                    <a:pt x="772" y="55"/>
                    <a:pt x="717" y="17"/>
                  </a:cubicBezTo>
                  <a:cubicBezTo>
                    <a:pt x="695" y="5"/>
                    <a:pt x="674" y="0"/>
                    <a:pt x="6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9"/>
            <p:cNvSpPr/>
            <p:nvPr/>
          </p:nvSpPr>
          <p:spPr>
            <a:xfrm>
              <a:off x="5421163" y="2909799"/>
              <a:ext cx="80350" cy="55617"/>
            </a:xfrm>
            <a:custGeom>
              <a:avLst/>
              <a:gdLst/>
              <a:ahLst/>
              <a:cxnLst/>
              <a:rect l="l" t="t" r="r" b="b"/>
              <a:pathLst>
                <a:path w="1150" h="796" extrusionOk="0">
                  <a:moveTo>
                    <a:pt x="988" y="0"/>
                  </a:moveTo>
                  <a:cubicBezTo>
                    <a:pt x="971" y="0"/>
                    <a:pt x="954" y="5"/>
                    <a:pt x="937" y="15"/>
                  </a:cubicBezTo>
                  <a:cubicBezTo>
                    <a:pt x="800" y="130"/>
                    <a:pt x="1" y="557"/>
                    <a:pt x="220" y="754"/>
                  </a:cubicBezTo>
                  <a:cubicBezTo>
                    <a:pt x="248" y="784"/>
                    <a:pt x="276" y="796"/>
                    <a:pt x="304" y="796"/>
                  </a:cubicBezTo>
                  <a:cubicBezTo>
                    <a:pt x="373" y="796"/>
                    <a:pt x="437" y="723"/>
                    <a:pt x="488" y="672"/>
                  </a:cubicBezTo>
                  <a:cubicBezTo>
                    <a:pt x="575" y="585"/>
                    <a:pt x="674" y="508"/>
                    <a:pt x="767" y="431"/>
                  </a:cubicBezTo>
                  <a:cubicBezTo>
                    <a:pt x="866" y="349"/>
                    <a:pt x="953" y="267"/>
                    <a:pt x="1057" y="201"/>
                  </a:cubicBezTo>
                  <a:cubicBezTo>
                    <a:pt x="1150" y="132"/>
                    <a:pt x="1078" y="0"/>
                    <a:pt x="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9"/>
            <p:cNvSpPr/>
            <p:nvPr/>
          </p:nvSpPr>
          <p:spPr>
            <a:xfrm>
              <a:off x="4933540" y="3253769"/>
              <a:ext cx="183269" cy="32280"/>
            </a:xfrm>
            <a:custGeom>
              <a:avLst/>
              <a:gdLst/>
              <a:ahLst/>
              <a:cxnLst/>
              <a:rect l="l" t="t" r="r" b="b"/>
              <a:pathLst>
                <a:path w="2623" h="462" extrusionOk="0">
                  <a:moveTo>
                    <a:pt x="2469" y="0"/>
                  </a:moveTo>
                  <a:cubicBezTo>
                    <a:pt x="2388" y="0"/>
                    <a:pt x="2288" y="36"/>
                    <a:pt x="2213" y="36"/>
                  </a:cubicBezTo>
                  <a:cubicBezTo>
                    <a:pt x="2207" y="36"/>
                    <a:pt x="2201" y="35"/>
                    <a:pt x="2196" y="35"/>
                  </a:cubicBezTo>
                  <a:cubicBezTo>
                    <a:pt x="1922" y="57"/>
                    <a:pt x="1643" y="90"/>
                    <a:pt x="1364" y="123"/>
                  </a:cubicBezTo>
                  <a:cubicBezTo>
                    <a:pt x="1074" y="155"/>
                    <a:pt x="795" y="205"/>
                    <a:pt x="515" y="243"/>
                  </a:cubicBezTo>
                  <a:cubicBezTo>
                    <a:pt x="400" y="270"/>
                    <a:pt x="1" y="259"/>
                    <a:pt x="187" y="462"/>
                  </a:cubicBezTo>
                  <a:cubicBezTo>
                    <a:pt x="773" y="402"/>
                    <a:pt x="1386" y="287"/>
                    <a:pt x="1993" y="243"/>
                  </a:cubicBezTo>
                  <a:cubicBezTo>
                    <a:pt x="2108" y="205"/>
                    <a:pt x="2623" y="243"/>
                    <a:pt x="2595" y="79"/>
                  </a:cubicBezTo>
                  <a:cubicBezTo>
                    <a:pt x="2574" y="18"/>
                    <a:pt x="2526" y="0"/>
                    <a:pt x="2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9"/>
            <p:cNvSpPr/>
            <p:nvPr/>
          </p:nvSpPr>
          <p:spPr>
            <a:xfrm>
              <a:off x="5056302" y="3001469"/>
              <a:ext cx="56315" cy="163985"/>
            </a:xfrm>
            <a:custGeom>
              <a:avLst/>
              <a:gdLst/>
              <a:ahLst/>
              <a:cxnLst/>
              <a:rect l="l" t="t" r="r" b="b"/>
              <a:pathLst>
                <a:path w="806" h="2347" extrusionOk="0">
                  <a:moveTo>
                    <a:pt x="684" y="1"/>
                  </a:moveTo>
                  <a:cubicBezTo>
                    <a:pt x="526" y="1"/>
                    <a:pt x="408" y="730"/>
                    <a:pt x="346" y="865"/>
                  </a:cubicBezTo>
                  <a:cubicBezTo>
                    <a:pt x="209" y="1331"/>
                    <a:pt x="45" y="1790"/>
                    <a:pt x="1" y="2278"/>
                  </a:cubicBezTo>
                  <a:cubicBezTo>
                    <a:pt x="1" y="2323"/>
                    <a:pt x="37" y="2347"/>
                    <a:pt x="74" y="2347"/>
                  </a:cubicBezTo>
                  <a:cubicBezTo>
                    <a:pt x="107" y="2347"/>
                    <a:pt x="141" y="2328"/>
                    <a:pt x="149" y="2288"/>
                  </a:cubicBezTo>
                  <a:cubicBezTo>
                    <a:pt x="132" y="2124"/>
                    <a:pt x="187" y="1966"/>
                    <a:pt x="231" y="1818"/>
                  </a:cubicBezTo>
                  <a:cubicBezTo>
                    <a:pt x="368" y="1347"/>
                    <a:pt x="515" y="871"/>
                    <a:pt x="641" y="395"/>
                  </a:cubicBezTo>
                  <a:cubicBezTo>
                    <a:pt x="647" y="285"/>
                    <a:pt x="806" y="77"/>
                    <a:pt x="707" y="6"/>
                  </a:cubicBezTo>
                  <a:cubicBezTo>
                    <a:pt x="699" y="2"/>
                    <a:pt x="692" y="1"/>
                    <a:pt x="6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9"/>
            <p:cNvSpPr/>
            <p:nvPr/>
          </p:nvSpPr>
          <p:spPr>
            <a:xfrm>
              <a:off x="4875828" y="3120807"/>
              <a:ext cx="152247" cy="22638"/>
            </a:xfrm>
            <a:custGeom>
              <a:avLst/>
              <a:gdLst/>
              <a:ahLst/>
              <a:cxnLst/>
              <a:rect l="l" t="t" r="r" b="b"/>
              <a:pathLst>
                <a:path w="2179" h="324" extrusionOk="0">
                  <a:moveTo>
                    <a:pt x="2080" y="0"/>
                  </a:moveTo>
                  <a:cubicBezTo>
                    <a:pt x="1451" y="28"/>
                    <a:pt x="827" y="66"/>
                    <a:pt x="208" y="192"/>
                  </a:cubicBezTo>
                  <a:cubicBezTo>
                    <a:pt x="176" y="197"/>
                    <a:pt x="137" y="203"/>
                    <a:pt x="104" y="214"/>
                  </a:cubicBezTo>
                  <a:cubicBezTo>
                    <a:pt x="77" y="219"/>
                    <a:pt x="33" y="214"/>
                    <a:pt x="11" y="247"/>
                  </a:cubicBezTo>
                  <a:cubicBezTo>
                    <a:pt x="0" y="268"/>
                    <a:pt x="11" y="301"/>
                    <a:pt x="33" y="312"/>
                  </a:cubicBezTo>
                  <a:cubicBezTo>
                    <a:pt x="50" y="323"/>
                    <a:pt x="77" y="323"/>
                    <a:pt x="93" y="323"/>
                  </a:cubicBezTo>
                  <a:cubicBezTo>
                    <a:pt x="241" y="312"/>
                    <a:pt x="378" y="296"/>
                    <a:pt x="520" y="279"/>
                  </a:cubicBezTo>
                  <a:cubicBezTo>
                    <a:pt x="783" y="252"/>
                    <a:pt x="1057" y="230"/>
                    <a:pt x="1330" y="203"/>
                  </a:cubicBezTo>
                  <a:cubicBezTo>
                    <a:pt x="1535" y="189"/>
                    <a:pt x="1747" y="160"/>
                    <a:pt x="1954" y="160"/>
                  </a:cubicBezTo>
                  <a:cubicBezTo>
                    <a:pt x="1996" y="160"/>
                    <a:pt x="2038" y="162"/>
                    <a:pt x="2080" y="164"/>
                  </a:cubicBezTo>
                  <a:cubicBezTo>
                    <a:pt x="2179" y="159"/>
                    <a:pt x="2179" y="0"/>
                    <a:pt x="20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9"/>
            <p:cNvSpPr/>
            <p:nvPr/>
          </p:nvSpPr>
          <p:spPr>
            <a:xfrm>
              <a:off x="4862413" y="3155113"/>
              <a:ext cx="187880" cy="22708"/>
            </a:xfrm>
            <a:custGeom>
              <a:avLst/>
              <a:gdLst/>
              <a:ahLst/>
              <a:cxnLst/>
              <a:rect l="l" t="t" r="r" b="b"/>
              <a:pathLst>
                <a:path w="2689" h="325" extrusionOk="0">
                  <a:moveTo>
                    <a:pt x="2549" y="0"/>
                  </a:moveTo>
                  <a:cubicBezTo>
                    <a:pt x="2461" y="0"/>
                    <a:pt x="2352" y="30"/>
                    <a:pt x="2284" y="30"/>
                  </a:cubicBezTo>
                  <a:cubicBezTo>
                    <a:pt x="2278" y="30"/>
                    <a:pt x="2272" y="30"/>
                    <a:pt x="2267" y="29"/>
                  </a:cubicBezTo>
                  <a:cubicBezTo>
                    <a:pt x="2004" y="57"/>
                    <a:pt x="1774" y="68"/>
                    <a:pt x="1506" y="84"/>
                  </a:cubicBezTo>
                  <a:cubicBezTo>
                    <a:pt x="1397" y="117"/>
                    <a:pt x="1" y="68"/>
                    <a:pt x="378" y="325"/>
                  </a:cubicBezTo>
                  <a:cubicBezTo>
                    <a:pt x="1079" y="325"/>
                    <a:pt x="1780" y="314"/>
                    <a:pt x="2475" y="177"/>
                  </a:cubicBezTo>
                  <a:cubicBezTo>
                    <a:pt x="2488" y="175"/>
                    <a:pt x="2503" y="175"/>
                    <a:pt x="2518" y="175"/>
                  </a:cubicBezTo>
                  <a:cubicBezTo>
                    <a:pt x="2531" y="175"/>
                    <a:pt x="2545" y="175"/>
                    <a:pt x="2558" y="175"/>
                  </a:cubicBezTo>
                  <a:cubicBezTo>
                    <a:pt x="2622" y="175"/>
                    <a:pt x="2685" y="168"/>
                    <a:pt x="2688" y="89"/>
                  </a:cubicBezTo>
                  <a:cubicBezTo>
                    <a:pt x="2677" y="20"/>
                    <a:pt x="2620" y="0"/>
                    <a:pt x="2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9"/>
            <p:cNvSpPr/>
            <p:nvPr/>
          </p:nvSpPr>
          <p:spPr>
            <a:xfrm>
              <a:off x="5305668" y="3126955"/>
              <a:ext cx="148124" cy="124858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9"/>
            <p:cNvSpPr/>
            <p:nvPr/>
          </p:nvSpPr>
          <p:spPr>
            <a:xfrm>
              <a:off x="5222313" y="3474628"/>
              <a:ext cx="149592" cy="140928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9"/>
            <p:cNvSpPr/>
            <p:nvPr/>
          </p:nvSpPr>
          <p:spPr>
            <a:xfrm>
              <a:off x="5231117" y="3610386"/>
              <a:ext cx="112910" cy="112840"/>
            </a:xfrm>
            <a:custGeom>
              <a:avLst/>
              <a:gdLst/>
              <a:ahLst/>
              <a:cxnLst/>
              <a:rect l="l" t="t" r="r" b="b"/>
              <a:pathLst>
                <a:path w="1616" h="1615" extrusionOk="0">
                  <a:moveTo>
                    <a:pt x="144" y="0"/>
                  </a:moveTo>
                  <a:cubicBezTo>
                    <a:pt x="134" y="0"/>
                    <a:pt x="124" y="2"/>
                    <a:pt x="115" y="5"/>
                  </a:cubicBezTo>
                  <a:cubicBezTo>
                    <a:pt x="0" y="109"/>
                    <a:pt x="362" y="366"/>
                    <a:pt x="422" y="470"/>
                  </a:cubicBezTo>
                  <a:cubicBezTo>
                    <a:pt x="772" y="842"/>
                    <a:pt x="1079" y="1258"/>
                    <a:pt x="1456" y="1598"/>
                  </a:cubicBezTo>
                  <a:cubicBezTo>
                    <a:pt x="1470" y="1609"/>
                    <a:pt x="1487" y="1615"/>
                    <a:pt x="1503" y="1615"/>
                  </a:cubicBezTo>
                  <a:cubicBezTo>
                    <a:pt x="1526" y="1615"/>
                    <a:pt x="1548" y="1604"/>
                    <a:pt x="1560" y="1581"/>
                  </a:cubicBezTo>
                  <a:cubicBezTo>
                    <a:pt x="1615" y="1450"/>
                    <a:pt x="1402" y="1390"/>
                    <a:pt x="1347" y="1286"/>
                  </a:cubicBezTo>
                  <a:cubicBezTo>
                    <a:pt x="1168" y="1080"/>
                    <a:pt x="414" y="0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9"/>
            <p:cNvSpPr/>
            <p:nvPr/>
          </p:nvSpPr>
          <p:spPr>
            <a:xfrm>
              <a:off x="5172216" y="3843542"/>
              <a:ext cx="42551" cy="128351"/>
            </a:xfrm>
            <a:custGeom>
              <a:avLst/>
              <a:gdLst/>
              <a:ahLst/>
              <a:cxnLst/>
              <a:rect l="l" t="t" r="r" b="b"/>
              <a:pathLst>
                <a:path w="609" h="1837" extrusionOk="0">
                  <a:moveTo>
                    <a:pt x="526" y="1"/>
                  </a:moveTo>
                  <a:cubicBezTo>
                    <a:pt x="359" y="1"/>
                    <a:pt x="194" y="873"/>
                    <a:pt x="176" y="981"/>
                  </a:cubicBezTo>
                  <a:cubicBezTo>
                    <a:pt x="187" y="1145"/>
                    <a:pt x="0" y="1819"/>
                    <a:pt x="214" y="1835"/>
                  </a:cubicBezTo>
                  <a:cubicBezTo>
                    <a:pt x="219" y="1836"/>
                    <a:pt x="224" y="1836"/>
                    <a:pt x="229" y="1836"/>
                  </a:cubicBezTo>
                  <a:cubicBezTo>
                    <a:pt x="409" y="1836"/>
                    <a:pt x="379" y="1344"/>
                    <a:pt x="422" y="1200"/>
                  </a:cubicBezTo>
                  <a:cubicBezTo>
                    <a:pt x="466" y="822"/>
                    <a:pt x="559" y="450"/>
                    <a:pt x="608" y="78"/>
                  </a:cubicBezTo>
                  <a:cubicBezTo>
                    <a:pt x="581" y="24"/>
                    <a:pt x="554" y="1"/>
                    <a:pt x="5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9"/>
            <p:cNvSpPr/>
            <p:nvPr/>
          </p:nvSpPr>
          <p:spPr>
            <a:xfrm>
              <a:off x="5187867" y="3964417"/>
              <a:ext cx="119058" cy="78674"/>
            </a:xfrm>
            <a:custGeom>
              <a:avLst/>
              <a:gdLst/>
              <a:ahLst/>
              <a:cxnLst/>
              <a:rect l="l" t="t" r="r" b="b"/>
              <a:pathLst>
                <a:path w="1704" h="1126" extrusionOk="0">
                  <a:moveTo>
                    <a:pt x="73" y="0"/>
                  </a:moveTo>
                  <a:cubicBezTo>
                    <a:pt x="38" y="0"/>
                    <a:pt x="6" y="26"/>
                    <a:pt x="1" y="61"/>
                  </a:cubicBezTo>
                  <a:cubicBezTo>
                    <a:pt x="1" y="165"/>
                    <a:pt x="225" y="215"/>
                    <a:pt x="296" y="280"/>
                  </a:cubicBezTo>
                  <a:cubicBezTo>
                    <a:pt x="707" y="543"/>
                    <a:pt x="1090" y="844"/>
                    <a:pt x="1495" y="1101"/>
                  </a:cubicBezTo>
                  <a:cubicBezTo>
                    <a:pt x="1516" y="1118"/>
                    <a:pt x="1537" y="1125"/>
                    <a:pt x="1556" y="1125"/>
                  </a:cubicBezTo>
                  <a:cubicBezTo>
                    <a:pt x="1644" y="1125"/>
                    <a:pt x="1703" y="979"/>
                    <a:pt x="1605" y="921"/>
                  </a:cubicBezTo>
                  <a:cubicBezTo>
                    <a:pt x="1101" y="614"/>
                    <a:pt x="636" y="215"/>
                    <a:pt x="83" y="1"/>
                  </a:cubicBezTo>
                  <a:cubicBezTo>
                    <a:pt x="80" y="1"/>
                    <a:pt x="76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9"/>
            <p:cNvSpPr/>
            <p:nvPr/>
          </p:nvSpPr>
          <p:spPr>
            <a:xfrm>
              <a:off x="5092634" y="3869883"/>
              <a:ext cx="60507" cy="136456"/>
            </a:xfrm>
            <a:custGeom>
              <a:avLst/>
              <a:gdLst/>
              <a:ahLst/>
              <a:cxnLst/>
              <a:rect l="l" t="t" r="r" b="b"/>
              <a:pathLst>
                <a:path w="866" h="1953" extrusionOk="0">
                  <a:moveTo>
                    <a:pt x="664" y="1"/>
                  </a:moveTo>
                  <a:cubicBezTo>
                    <a:pt x="616" y="1"/>
                    <a:pt x="577" y="46"/>
                    <a:pt x="587" y="95"/>
                  </a:cubicBezTo>
                  <a:cubicBezTo>
                    <a:pt x="603" y="358"/>
                    <a:pt x="1" y="1934"/>
                    <a:pt x="236" y="1951"/>
                  </a:cubicBezTo>
                  <a:cubicBezTo>
                    <a:pt x="243" y="1952"/>
                    <a:pt x="249" y="1952"/>
                    <a:pt x="255" y="1952"/>
                  </a:cubicBezTo>
                  <a:cubicBezTo>
                    <a:pt x="406" y="1952"/>
                    <a:pt x="403" y="1558"/>
                    <a:pt x="455" y="1442"/>
                  </a:cubicBezTo>
                  <a:cubicBezTo>
                    <a:pt x="505" y="1245"/>
                    <a:pt x="548" y="1053"/>
                    <a:pt x="598" y="856"/>
                  </a:cubicBezTo>
                  <a:cubicBezTo>
                    <a:pt x="614" y="703"/>
                    <a:pt x="866" y="35"/>
                    <a:pt x="680" y="2"/>
                  </a:cubicBezTo>
                  <a:cubicBezTo>
                    <a:pt x="674" y="1"/>
                    <a:pt x="669" y="1"/>
                    <a:pt x="6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9"/>
            <p:cNvSpPr/>
            <p:nvPr/>
          </p:nvSpPr>
          <p:spPr>
            <a:xfrm>
              <a:off x="5098434" y="4005361"/>
              <a:ext cx="129329" cy="83075"/>
            </a:xfrm>
            <a:custGeom>
              <a:avLst/>
              <a:gdLst/>
              <a:ahLst/>
              <a:cxnLst/>
              <a:rect l="l" t="t" r="r" b="b"/>
              <a:pathLst>
                <a:path w="1851" h="1189" extrusionOk="0">
                  <a:moveTo>
                    <a:pt x="129" y="1"/>
                  </a:moveTo>
                  <a:cubicBezTo>
                    <a:pt x="103" y="1"/>
                    <a:pt x="82" y="6"/>
                    <a:pt x="66" y="17"/>
                  </a:cubicBezTo>
                  <a:cubicBezTo>
                    <a:pt x="0" y="148"/>
                    <a:pt x="449" y="269"/>
                    <a:pt x="536" y="367"/>
                  </a:cubicBezTo>
                  <a:cubicBezTo>
                    <a:pt x="925" y="619"/>
                    <a:pt x="1297" y="898"/>
                    <a:pt x="1669" y="1172"/>
                  </a:cubicBezTo>
                  <a:cubicBezTo>
                    <a:pt x="1687" y="1184"/>
                    <a:pt x="1706" y="1189"/>
                    <a:pt x="1724" y="1189"/>
                  </a:cubicBezTo>
                  <a:cubicBezTo>
                    <a:pt x="1790" y="1189"/>
                    <a:pt x="1851" y="1119"/>
                    <a:pt x="1834" y="1046"/>
                  </a:cubicBezTo>
                  <a:cubicBezTo>
                    <a:pt x="1752" y="909"/>
                    <a:pt x="1571" y="871"/>
                    <a:pt x="1451" y="772"/>
                  </a:cubicBezTo>
                  <a:cubicBezTo>
                    <a:pt x="1245" y="647"/>
                    <a:pt x="417" y="1"/>
                    <a:pt x="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9"/>
            <p:cNvSpPr/>
            <p:nvPr/>
          </p:nvSpPr>
          <p:spPr>
            <a:xfrm>
              <a:off x="4789399" y="3683330"/>
              <a:ext cx="177120" cy="23406"/>
            </a:xfrm>
            <a:custGeom>
              <a:avLst/>
              <a:gdLst/>
              <a:ahLst/>
              <a:cxnLst/>
              <a:rect l="l" t="t" r="r" b="b"/>
              <a:pathLst>
                <a:path w="2535" h="335" extrusionOk="0">
                  <a:moveTo>
                    <a:pt x="2425" y="1"/>
                  </a:moveTo>
                  <a:cubicBezTo>
                    <a:pt x="2206" y="23"/>
                    <a:pt x="1982" y="56"/>
                    <a:pt x="1763" y="67"/>
                  </a:cubicBezTo>
                  <a:cubicBezTo>
                    <a:pt x="1495" y="83"/>
                    <a:pt x="1210" y="89"/>
                    <a:pt x="936" y="110"/>
                  </a:cubicBezTo>
                  <a:cubicBezTo>
                    <a:pt x="712" y="121"/>
                    <a:pt x="482" y="165"/>
                    <a:pt x="258" y="193"/>
                  </a:cubicBezTo>
                  <a:cubicBezTo>
                    <a:pt x="197" y="198"/>
                    <a:pt x="137" y="203"/>
                    <a:pt x="82" y="214"/>
                  </a:cubicBezTo>
                  <a:cubicBezTo>
                    <a:pt x="66" y="214"/>
                    <a:pt x="44" y="214"/>
                    <a:pt x="33" y="225"/>
                  </a:cubicBezTo>
                  <a:cubicBezTo>
                    <a:pt x="0" y="247"/>
                    <a:pt x="11" y="307"/>
                    <a:pt x="44" y="324"/>
                  </a:cubicBezTo>
                  <a:cubicBezTo>
                    <a:pt x="82" y="335"/>
                    <a:pt x="121" y="335"/>
                    <a:pt x="165" y="335"/>
                  </a:cubicBezTo>
                  <a:cubicBezTo>
                    <a:pt x="427" y="335"/>
                    <a:pt x="696" y="291"/>
                    <a:pt x="964" y="280"/>
                  </a:cubicBezTo>
                  <a:cubicBezTo>
                    <a:pt x="1423" y="258"/>
                    <a:pt x="1878" y="258"/>
                    <a:pt x="2332" y="187"/>
                  </a:cubicBezTo>
                  <a:cubicBezTo>
                    <a:pt x="2370" y="182"/>
                    <a:pt x="2409" y="171"/>
                    <a:pt x="2447" y="165"/>
                  </a:cubicBezTo>
                  <a:cubicBezTo>
                    <a:pt x="2535" y="138"/>
                    <a:pt x="2518" y="1"/>
                    <a:pt x="2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9"/>
            <p:cNvSpPr/>
            <p:nvPr/>
          </p:nvSpPr>
          <p:spPr>
            <a:xfrm>
              <a:off x="4916981" y="3509214"/>
              <a:ext cx="23896" cy="128561"/>
            </a:xfrm>
            <a:custGeom>
              <a:avLst/>
              <a:gdLst/>
              <a:ahLst/>
              <a:cxnLst/>
              <a:rect l="l" t="t" r="r" b="b"/>
              <a:pathLst>
                <a:path w="342" h="1840" extrusionOk="0">
                  <a:moveTo>
                    <a:pt x="219" y="1"/>
                  </a:moveTo>
                  <a:cubicBezTo>
                    <a:pt x="0" y="1"/>
                    <a:pt x="178" y="1624"/>
                    <a:pt x="178" y="1770"/>
                  </a:cubicBezTo>
                  <a:cubicBezTo>
                    <a:pt x="180" y="1817"/>
                    <a:pt x="216" y="1840"/>
                    <a:pt x="254" y="1840"/>
                  </a:cubicBezTo>
                  <a:cubicBezTo>
                    <a:pt x="297" y="1840"/>
                    <a:pt x="342" y="1810"/>
                    <a:pt x="342" y="1749"/>
                  </a:cubicBezTo>
                  <a:cubicBezTo>
                    <a:pt x="320" y="1541"/>
                    <a:pt x="315" y="1322"/>
                    <a:pt x="309" y="1103"/>
                  </a:cubicBezTo>
                  <a:cubicBezTo>
                    <a:pt x="287" y="747"/>
                    <a:pt x="282" y="391"/>
                    <a:pt x="282" y="35"/>
                  </a:cubicBezTo>
                  <a:cubicBezTo>
                    <a:pt x="258" y="12"/>
                    <a:pt x="237" y="1"/>
                    <a:pt x="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9"/>
            <p:cNvSpPr/>
            <p:nvPr/>
          </p:nvSpPr>
          <p:spPr>
            <a:xfrm>
              <a:off x="4972179" y="3557075"/>
              <a:ext cx="20961" cy="135198"/>
            </a:xfrm>
            <a:custGeom>
              <a:avLst/>
              <a:gdLst/>
              <a:ahLst/>
              <a:cxnLst/>
              <a:rect l="l" t="t" r="r" b="b"/>
              <a:pathLst>
                <a:path w="300" h="1935" extrusionOk="0">
                  <a:moveTo>
                    <a:pt x="181" y="1"/>
                  </a:moveTo>
                  <a:cubicBezTo>
                    <a:pt x="85" y="1"/>
                    <a:pt x="89" y="285"/>
                    <a:pt x="61" y="363"/>
                  </a:cubicBezTo>
                  <a:cubicBezTo>
                    <a:pt x="1" y="839"/>
                    <a:pt x="50" y="1321"/>
                    <a:pt x="23" y="1802"/>
                  </a:cubicBezTo>
                  <a:cubicBezTo>
                    <a:pt x="17" y="1857"/>
                    <a:pt x="28" y="1923"/>
                    <a:pt x="94" y="1934"/>
                  </a:cubicBezTo>
                  <a:cubicBezTo>
                    <a:pt x="96" y="1934"/>
                    <a:pt x="99" y="1934"/>
                    <a:pt x="101" y="1934"/>
                  </a:cubicBezTo>
                  <a:cubicBezTo>
                    <a:pt x="299" y="1934"/>
                    <a:pt x="193" y="661"/>
                    <a:pt x="236" y="445"/>
                  </a:cubicBezTo>
                  <a:cubicBezTo>
                    <a:pt x="236" y="308"/>
                    <a:pt x="274" y="166"/>
                    <a:pt x="247" y="34"/>
                  </a:cubicBezTo>
                  <a:cubicBezTo>
                    <a:pt x="221" y="11"/>
                    <a:pt x="199" y="1"/>
                    <a:pt x="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9"/>
            <p:cNvSpPr/>
            <p:nvPr/>
          </p:nvSpPr>
          <p:spPr>
            <a:xfrm>
              <a:off x="5013891" y="3644762"/>
              <a:ext cx="31022" cy="88106"/>
            </a:xfrm>
            <a:custGeom>
              <a:avLst/>
              <a:gdLst/>
              <a:ahLst/>
              <a:cxnLst/>
              <a:rect l="l" t="t" r="r" b="b"/>
              <a:pathLst>
                <a:path w="444" h="1261" extrusionOk="0">
                  <a:moveTo>
                    <a:pt x="329" y="0"/>
                  </a:moveTo>
                  <a:lnTo>
                    <a:pt x="329" y="0"/>
                  </a:lnTo>
                  <a:cubicBezTo>
                    <a:pt x="208" y="6"/>
                    <a:pt x="197" y="526"/>
                    <a:pt x="159" y="651"/>
                  </a:cubicBezTo>
                  <a:cubicBezTo>
                    <a:pt x="165" y="777"/>
                    <a:pt x="0" y="1232"/>
                    <a:pt x="170" y="1259"/>
                  </a:cubicBezTo>
                  <a:cubicBezTo>
                    <a:pt x="175" y="1260"/>
                    <a:pt x="179" y="1260"/>
                    <a:pt x="183" y="1260"/>
                  </a:cubicBezTo>
                  <a:cubicBezTo>
                    <a:pt x="342" y="1260"/>
                    <a:pt x="291" y="686"/>
                    <a:pt x="329" y="553"/>
                  </a:cubicBezTo>
                  <a:cubicBezTo>
                    <a:pt x="318" y="443"/>
                    <a:pt x="444" y="22"/>
                    <a:pt x="3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9"/>
            <p:cNvSpPr/>
            <p:nvPr/>
          </p:nvSpPr>
          <p:spPr>
            <a:xfrm>
              <a:off x="4843548" y="3740274"/>
              <a:ext cx="170483" cy="27319"/>
            </a:xfrm>
            <a:custGeom>
              <a:avLst/>
              <a:gdLst/>
              <a:ahLst/>
              <a:cxnLst/>
              <a:rect l="l" t="t" r="r" b="b"/>
              <a:pathLst>
                <a:path w="2440" h="391" extrusionOk="0">
                  <a:moveTo>
                    <a:pt x="2327" y="0"/>
                  </a:moveTo>
                  <a:cubicBezTo>
                    <a:pt x="2322" y="0"/>
                    <a:pt x="2317" y="1"/>
                    <a:pt x="2312" y="2"/>
                  </a:cubicBezTo>
                  <a:cubicBezTo>
                    <a:pt x="2022" y="56"/>
                    <a:pt x="1721" y="122"/>
                    <a:pt x="1426" y="166"/>
                  </a:cubicBezTo>
                  <a:cubicBezTo>
                    <a:pt x="1152" y="193"/>
                    <a:pt x="878" y="226"/>
                    <a:pt x="605" y="242"/>
                  </a:cubicBezTo>
                  <a:cubicBezTo>
                    <a:pt x="548" y="244"/>
                    <a:pt x="491" y="245"/>
                    <a:pt x="434" y="245"/>
                  </a:cubicBezTo>
                  <a:cubicBezTo>
                    <a:pt x="319" y="245"/>
                    <a:pt x="203" y="242"/>
                    <a:pt x="90" y="242"/>
                  </a:cubicBezTo>
                  <a:cubicBezTo>
                    <a:pt x="86" y="242"/>
                    <a:pt x="83" y="241"/>
                    <a:pt x="79" y="241"/>
                  </a:cubicBezTo>
                  <a:cubicBezTo>
                    <a:pt x="26" y="241"/>
                    <a:pt x="1" y="315"/>
                    <a:pt x="57" y="341"/>
                  </a:cubicBezTo>
                  <a:cubicBezTo>
                    <a:pt x="238" y="385"/>
                    <a:pt x="413" y="390"/>
                    <a:pt x="599" y="390"/>
                  </a:cubicBezTo>
                  <a:cubicBezTo>
                    <a:pt x="966" y="385"/>
                    <a:pt x="1333" y="357"/>
                    <a:pt x="1694" y="303"/>
                  </a:cubicBezTo>
                  <a:cubicBezTo>
                    <a:pt x="1913" y="253"/>
                    <a:pt x="2132" y="215"/>
                    <a:pt x="2351" y="166"/>
                  </a:cubicBezTo>
                  <a:cubicBezTo>
                    <a:pt x="2439" y="140"/>
                    <a:pt x="2414" y="0"/>
                    <a:pt x="2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9"/>
            <p:cNvSpPr/>
            <p:nvPr/>
          </p:nvSpPr>
          <p:spPr>
            <a:xfrm>
              <a:off x="4877365" y="3753549"/>
              <a:ext cx="161050" cy="36263"/>
            </a:xfrm>
            <a:custGeom>
              <a:avLst/>
              <a:gdLst/>
              <a:ahLst/>
              <a:cxnLst/>
              <a:rect l="l" t="t" r="r" b="b"/>
              <a:pathLst>
                <a:path w="2305" h="519" extrusionOk="0">
                  <a:moveTo>
                    <a:pt x="2176" y="1"/>
                  </a:moveTo>
                  <a:cubicBezTo>
                    <a:pt x="2027" y="1"/>
                    <a:pt x="1732" y="151"/>
                    <a:pt x="1631" y="151"/>
                  </a:cubicBezTo>
                  <a:cubicBezTo>
                    <a:pt x="1292" y="249"/>
                    <a:pt x="947" y="326"/>
                    <a:pt x="591" y="353"/>
                  </a:cubicBezTo>
                  <a:cubicBezTo>
                    <a:pt x="557" y="357"/>
                    <a:pt x="521" y="358"/>
                    <a:pt x="484" y="358"/>
                  </a:cubicBezTo>
                  <a:cubicBezTo>
                    <a:pt x="418" y="358"/>
                    <a:pt x="349" y="355"/>
                    <a:pt x="281" y="355"/>
                  </a:cubicBezTo>
                  <a:cubicBezTo>
                    <a:pt x="219" y="355"/>
                    <a:pt x="157" y="358"/>
                    <a:pt x="99" y="370"/>
                  </a:cubicBezTo>
                  <a:cubicBezTo>
                    <a:pt x="0" y="496"/>
                    <a:pt x="192" y="507"/>
                    <a:pt x="274" y="507"/>
                  </a:cubicBezTo>
                  <a:cubicBezTo>
                    <a:pt x="357" y="515"/>
                    <a:pt x="441" y="519"/>
                    <a:pt x="524" y="519"/>
                  </a:cubicBezTo>
                  <a:cubicBezTo>
                    <a:pt x="950" y="519"/>
                    <a:pt x="1374" y="419"/>
                    <a:pt x="1768" y="277"/>
                  </a:cubicBezTo>
                  <a:cubicBezTo>
                    <a:pt x="1872" y="206"/>
                    <a:pt x="2305" y="200"/>
                    <a:pt x="2261" y="52"/>
                  </a:cubicBezTo>
                  <a:cubicBezTo>
                    <a:pt x="2253" y="15"/>
                    <a:pt x="2221" y="1"/>
                    <a:pt x="2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9"/>
            <p:cNvSpPr/>
            <p:nvPr/>
          </p:nvSpPr>
          <p:spPr>
            <a:xfrm>
              <a:off x="4759913" y="3582927"/>
              <a:ext cx="132054" cy="27459"/>
            </a:xfrm>
            <a:custGeom>
              <a:avLst/>
              <a:gdLst/>
              <a:ahLst/>
              <a:cxnLst/>
              <a:rect l="l" t="t" r="r" b="b"/>
              <a:pathLst>
                <a:path w="1890" h="393" extrusionOk="0">
                  <a:moveTo>
                    <a:pt x="1690" y="0"/>
                  </a:moveTo>
                  <a:cubicBezTo>
                    <a:pt x="1465" y="0"/>
                    <a:pt x="1107" y="102"/>
                    <a:pt x="1003" y="102"/>
                  </a:cubicBezTo>
                  <a:cubicBezTo>
                    <a:pt x="691" y="157"/>
                    <a:pt x="395" y="206"/>
                    <a:pt x="88" y="267"/>
                  </a:cubicBezTo>
                  <a:cubicBezTo>
                    <a:pt x="17" y="267"/>
                    <a:pt x="1" y="392"/>
                    <a:pt x="83" y="392"/>
                  </a:cubicBezTo>
                  <a:cubicBezTo>
                    <a:pt x="625" y="371"/>
                    <a:pt x="1150" y="261"/>
                    <a:pt x="1692" y="201"/>
                  </a:cubicBezTo>
                  <a:cubicBezTo>
                    <a:pt x="1769" y="201"/>
                    <a:pt x="1889" y="195"/>
                    <a:pt x="1878" y="86"/>
                  </a:cubicBezTo>
                  <a:cubicBezTo>
                    <a:pt x="1870" y="22"/>
                    <a:pt x="1794" y="0"/>
                    <a:pt x="16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9"/>
            <p:cNvSpPr/>
            <p:nvPr/>
          </p:nvSpPr>
          <p:spPr>
            <a:xfrm>
              <a:off x="5292323" y="2828890"/>
              <a:ext cx="91809" cy="111722"/>
            </a:xfrm>
            <a:custGeom>
              <a:avLst/>
              <a:gdLst/>
              <a:ahLst/>
              <a:cxnLst/>
              <a:rect l="l" t="t" r="r" b="b"/>
              <a:pathLst>
                <a:path w="1314" h="1599" extrusionOk="0">
                  <a:moveTo>
                    <a:pt x="216" y="1"/>
                  </a:moveTo>
                  <a:cubicBezTo>
                    <a:pt x="210" y="1"/>
                    <a:pt x="204" y="1"/>
                    <a:pt x="197" y="2"/>
                  </a:cubicBezTo>
                  <a:cubicBezTo>
                    <a:pt x="0" y="51"/>
                    <a:pt x="137" y="297"/>
                    <a:pt x="164" y="434"/>
                  </a:cubicBezTo>
                  <a:cubicBezTo>
                    <a:pt x="290" y="916"/>
                    <a:pt x="619" y="1365"/>
                    <a:pt x="1057" y="1573"/>
                  </a:cubicBezTo>
                  <a:cubicBezTo>
                    <a:pt x="1090" y="1591"/>
                    <a:pt x="1120" y="1599"/>
                    <a:pt x="1146" y="1599"/>
                  </a:cubicBezTo>
                  <a:cubicBezTo>
                    <a:pt x="1287" y="1599"/>
                    <a:pt x="1313" y="1374"/>
                    <a:pt x="1133" y="1305"/>
                  </a:cubicBezTo>
                  <a:cubicBezTo>
                    <a:pt x="865" y="1119"/>
                    <a:pt x="657" y="850"/>
                    <a:pt x="504" y="560"/>
                  </a:cubicBezTo>
                  <a:cubicBezTo>
                    <a:pt x="449" y="451"/>
                    <a:pt x="400" y="330"/>
                    <a:pt x="361" y="210"/>
                  </a:cubicBezTo>
                  <a:cubicBezTo>
                    <a:pt x="341" y="127"/>
                    <a:pt x="320" y="1"/>
                    <a:pt x="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9"/>
            <p:cNvSpPr/>
            <p:nvPr/>
          </p:nvSpPr>
          <p:spPr>
            <a:xfrm>
              <a:off x="5453303" y="2954027"/>
              <a:ext cx="119408" cy="51774"/>
            </a:xfrm>
            <a:custGeom>
              <a:avLst/>
              <a:gdLst/>
              <a:ahLst/>
              <a:cxnLst/>
              <a:rect l="l" t="t" r="r" b="b"/>
              <a:pathLst>
                <a:path w="1709" h="741" extrusionOk="0">
                  <a:moveTo>
                    <a:pt x="1503" y="0"/>
                  </a:moveTo>
                  <a:cubicBezTo>
                    <a:pt x="1454" y="0"/>
                    <a:pt x="1404" y="29"/>
                    <a:pt x="1369" y="66"/>
                  </a:cubicBezTo>
                  <a:cubicBezTo>
                    <a:pt x="1216" y="170"/>
                    <a:pt x="1051" y="253"/>
                    <a:pt x="898" y="335"/>
                  </a:cubicBezTo>
                  <a:cubicBezTo>
                    <a:pt x="734" y="414"/>
                    <a:pt x="566" y="485"/>
                    <a:pt x="389" y="485"/>
                  </a:cubicBezTo>
                  <a:cubicBezTo>
                    <a:pt x="371" y="485"/>
                    <a:pt x="353" y="484"/>
                    <a:pt x="334" y="482"/>
                  </a:cubicBezTo>
                  <a:cubicBezTo>
                    <a:pt x="329" y="483"/>
                    <a:pt x="323" y="484"/>
                    <a:pt x="317" y="484"/>
                  </a:cubicBezTo>
                  <a:cubicBezTo>
                    <a:pt x="273" y="484"/>
                    <a:pt x="231" y="461"/>
                    <a:pt x="190" y="461"/>
                  </a:cubicBezTo>
                  <a:cubicBezTo>
                    <a:pt x="167" y="461"/>
                    <a:pt x="143" y="469"/>
                    <a:pt x="121" y="493"/>
                  </a:cubicBezTo>
                  <a:cubicBezTo>
                    <a:pt x="1" y="674"/>
                    <a:pt x="296" y="740"/>
                    <a:pt x="417" y="740"/>
                  </a:cubicBezTo>
                  <a:cubicBezTo>
                    <a:pt x="427" y="740"/>
                    <a:pt x="437" y="740"/>
                    <a:pt x="447" y="740"/>
                  </a:cubicBezTo>
                  <a:cubicBezTo>
                    <a:pt x="779" y="740"/>
                    <a:pt x="1071" y="570"/>
                    <a:pt x="1353" y="400"/>
                  </a:cubicBezTo>
                  <a:cubicBezTo>
                    <a:pt x="1462" y="329"/>
                    <a:pt x="1708" y="225"/>
                    <a:pt x="1599" y="56"/>
                  </a:cubicBezTo>
                  <a:cubicBezTo>
                    <a:pt x="1573" y="16"/>
                    <a:pt x="1539" y="0"/>
                    <a:pt x="1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9"/>
            <p:cNvSpPr/>
            <p:nvPr/>
          </p:nvSpPr>
          <p:spPr>
            <a:xfrm>
              <a:off x="5224479" y="2609638"/>
              <a:ext cx="180684" cy="113888"/>
            </a:xfrm>
            <a:custGeom>
              <a:avLst/>
              <a:gdLst/>
              <a:ahLst/>
              <a:cxnLst/>
              <a:rect l="l" t="t" r="r" b="b"/>
              <a:pathLst>
                <a:path w="2586" h="1630" extrusionOk="0">
                  <a:moveTo>
                    <a:pt x="1581" y="0"/>
                  </a:moveTo>
                  <a:cubicBezTo>
                    <a:pt x="787" y="0"/>
                    <a:pt x="0" y="1446"/>
                    <a:pt x="314" y="1629"/>
                  </a:cubicBezTo>
                  <a:cubicBezTo>
                    <a:pt x="315" y="1629"/>
                    <a:pt x="316" y="1629"/>
                    <a:pt x="317" y="1629"/>
                  </a:cubicBezTo>
                  <a:cubicBezTo>
                    <a:pt x="468" y="1629"/>
                    <a:pt x="479" y="1240"/>
                    <a:pt x="577" y="1115"/>
                  </a:cubicBezTo>
                  <a:cubicBezTo>
                    <a:pt x="803" y="742"/>
                    <a:pt x="1149" y="269"/>
                    <a:pt x="1606" y="269"/>
                  </a:cubicBezTo>
                  <a:cubicBezTo>
                    <a:pt x="1626" y="269"/>
                    <a:pt x="1646" y="270"/>
                    <a:pt x="1666" y="272"/>
                  </a:cubicBezTo>
                  <a:cubicBezTo>
                    <a:pt x="2000" y="420"/>
                    <a:pt x="2186" y="814"/>
                    <a:pt x="2285" y="1158"/>
                  </a:cubicBezTo>
                  <a:cubicBezTo>
                    <a:pt x="2285" y="1218"/>
                    <a:pt x="2325" y="1281"/>
                    <a:pt x="2385" y="1281"/>
                  </a:cubicBezTo>
                  <a:cubicBezTo>
                    <a:pt x="2391" y="1281"/>
                    <a:pt x="2398" y="1281"/>
                    <a:pt x="2405" y="1279"/>
                  </a:cubicBezTo>
                  <a:cubicBezTo>
                    <a:pt x="2586" y="1241"/>
                    <a:pt x="2460" y="885"/>
                    <a:pt x="2422" y="759"/>
                  </a:cubicBezTo>
                  <a:cubicBezTo>
                    <a:pt x="2179" y="205"/>
                    <a:pt x="1880" y="0"/>
                    <a:pt x="15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9"/>
            <p:cNvSpPr/>
            <p:nvPr/>
          </p:nvSpPr>
          <p:spPr>
            <a:xfrm>
              <a:off x="5390001" y="2632765"/>
              <a:ext cx="229383" cy="150640"/>
            </a:xfrm>
            <a:custGeom>
              <a:avLst/>
              <a:gdLst/>
              <a:ahLst/>
              <a:cxnLst/>
              <a:rect l="l" t="t" r="r" b="b"/>
              <a:pathLst>
                <a:path w="3283" h="2156" extrusionOk="0">
                  <a:moveTo>
                    <a:pt x="1547" y="0"/>
                  </a:moveTo>
                  <a:cubicBezTo>
                    <a:pt x="925" y="0"/>
                    <a:pt x="283" y="270"/>
                    <a:pt x="14" y="860"/>
                  </a:cubicBezTo>
                  <a:cubicBezTo>
                    <a:pt x="1" y="920"/>
                    <a:pt x="29" y="995"/>
                    <a:pt x="84" y="995"/>
                  </a:cubicBezTo>
                  <a:cubicBezTo>
                    <a:pt x="95" y="995"/>
                    <a:pt x="106" y="992"/>
                    <a:pt x="118" y="986"/>
                  </a:cubicBezTo>
                  <a:cubicBezTo>
                    <a:pt x="173" y="915"/>
                    <a:pt x="222" y="833"/>
                    <a:pt x="288" y="773"/>
                  </a:cubicBezTo>
                  <a:cubicBezTo>
                    <a:pt x="545" y="543"/>
                    <a:pt x="857" y="384"/>
                    <a:pt x="1191" y="335"/>
                  </a:cubicBezTo>
                  <a:cubicBezTo>
                    <a:pt x="1297" y="317"/>
                    <a:pt x="1399" y="309"/>
                    <a:pt x="1496" y="309"/>
                  </a:cubicBezTo>
                  <a:cubicBezTo>
                    <a:pt x="2419" y="309"/>
                    <a:pt x="2952" y="1079"/>
                    <a:pt x="3036" y="2059"/>
                  </a:cubicBezTo>
                  <a:cubicBezTo>
                    <a:pt x="3057" y="2128"/>
                    <a:pt x="3094" y="2156"/>
                    <a:pt x="3130" y="2156"/>
                  </a:cubicBezTo>
                  <a:cubicBezTo>
                    <a:pt x="3195" y="2156"/>
                    <a:pt x="3261" y="2066"/>
                    <a:pt x="3244" y="1961"/>
                  </a:cubicBezTo>
                  <a:cubicBezTo>
                    <a:pt x="3282" y="1627"/>
                    <a:pt x="3205" y="1287"/>
                    <a:pt x="3091" y="975"/>
                  </a:cubicBezTo>
                  <a:cubicBezTo>
                    <a:pt x="2883" y="609"/>
                    <a:pt x="2576" y="231"/>
                    <a:pt x="2165" y="94"/>
                  </a:cubicBezTo>
                  <a:cubicBezTo>
                    <a:pt x="1972" y="32"/>
                    <a:pt x="1760" y="0"/>
                    <a:pt x="1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9"/>
            <p:cNvSpPr/>
            <p:nvPr/>
          </p:nvSpPr>
          <p:spPr>
            <a:xfrm>
              <a:off x="5591716" y="2770478"/>
              <a:ext cx="152317" cy="218274"/>
            </a:xfrm>
            <a:custGeom>
              <a:avLst/>
              <a:gdLst/>
              <a:ahLst/>
              <a:cxnLst/>
              <a:rect l="l" t="t" r="r" b="b"/>
              <a:pathLst>
                <a:path w="2180" h="3124" extrusionOk="0">
                  <a:moveTo>
                    <a:pt x="559" y="0"/>
                  </a:moveTo>
                  <a:cubicBezTo>
                    <a:pt x="493" y="0"/>
                    <a:pt x="427" y="7"/>
                    <a:pt x="362" y="22"/>
                  </a:cubicBezTo>
                  <a:cubicBezTo>
                    <a:pt x="258" y="55"/>
                    <a:pt x="154" y="99"/>
                    <a:pt x="72" y="176"/>
                  </a:cubicBezTo>
                  <a:cubicBezTo>
                    <a:pt x="23" y="197"/>
                    <a:pt x="1" y="263"/>
                    <a:pt x="28" y="307"/>
                  </a:cubicBezTo>
                  <a:cubicBezTo>
                    <a:pt x="47" y="331"/>
                    <a:pt x="75" y="346"/>
                    <a:pt x="107" y="346"/>
                  </a:cubicBezTo>
                  <a:cubicBezTo>
                    <a:pt x="112" y="346"/>
                    <a:pt x="116" y="346"/>
                    <a:pt x="121" y="345"/>
                  </a:cubicBezTo>
                  <a:cubicBezTo>
                    <a:pt x="208" y="316"/>
                    <a:pt x="299" y="304"/>
                    <a:pt x="391" y="304"/>
                  </a:cubicBezTo>
                  <a:cubicBezTo>
                    <a:pt x="576" y="304"/>
                    <a:pt x="767" y="356"/>
                    <a:pt x="942" y="433"/>
                  </a:cubicBezTo>
                  <a:cubicBezTo>
                    <a:pt x="1150" y="542"/>
                    <a:pt x="1337" y="707"/>
                    <a:pt x="1490" y="898"/>
                  </a:cubicBezTo>
                  <a:cubicBezTo>
                    <a:pt x="1446" y="936"/>
                    <a:pt x="1462" y="991"/>
                    <a:pt x="1468" y="1029"/>
                  </a:cubicBezTo>
                  <a:cubicBezTo>
                    <a:pt x="1468" y="1057"/>
                    <a:pt x="1473" y="1090"/>
                    <a:pt x="1479" y="1117"/>
                  </a:cubicBezTo>
                  <a:cubicBezTo>
                    <a:pt x="1528" y="1347"/>
                    <a:pt x="1572" y="1571"/>
                    <a:pt x="1556" y="1796"/>
                  </a:cubicBezTo>
                  <a:cubicBezTo>
                    <a:pt x="1550" y="1987"/>
                    <a:pt x="1501" y="2179"/>
                    <a:pt x="1419" y="2360"/>
                  </a:cubicBezTo>
                  <a:cubicBezTo>
                    <a:pt x="1380" y="2453"/>
                    <a:pt x="1326" y="2546"/>
                    <a:pt x="1276" y="2633"/>
                  </a:cubicBezTo>
                  <a:cubicBezTo>
                    <a:pt x="1260" y="2661"/>
                    <a:pt x="1254" y="2693"/>
                    <a:pt x="1260" y="2721"/>
                  </a:cubicBezTo>
                  <a:cubicBezTo>
                    <a:pt x="1205" y="2808"/>
                    <a:pt x="1085" y="2891"/>
                    <a:pt x="1090" y="3016"/>
                  </a:cubicBezTo>
                  <a:cubicBezTo>
                    <a:pt x="1096" y="3066"/>
                    <a:pt x="1140" y="3104"/>
                    <a:pt x="1178" y="3120"/>
                  </a:cubicBezTo>
                  <a:cubicBezTo>
                    <a:pt x="1186" y="3122"/>
                    <a:pt x="1194" y="3123"/>
                    <a:pt x="1202" y="3123"/>
                  </a:cubicBezTo>
                  <a:cubicBezTo>
                    <a:pt x="1219" y="3123"/>
                    <a:pt x="1234" y="3117"/>
                    <a:pt x="1249" y="3099"/>
                  </a:cubicBezTo>
                  <a:cubicBezTo>
                    <a:pt x="1304" y="3071"/>
                    <a:pt x="1342" y="3027"/>
                    <a:pt x="1391" y="2989"/>
                  </a:cubicBezTo>
                  <a:cubicBezTo>
                    <a:pt x="1517" y="2880"/>
                    <a:pt x="1632" y="2748"/>
                    <a:pt x="1725" y="2606"/>
                  </a:cubicBezTo>
                  <a:cubicBezTo>
                    <a:pt x="1999" y="2217"/>
                    <a:pt x="2179" y="1708"/>
                    <a:pt x="2054" y="1232"/>
                  </a:cubicBezTo>
                  <a:cubicBezTo>
                    <a:pt x="1971" y="854"/>
                    <a:pt x="1714" y="548"/>
                    <a:pt x="1424" y="312"/>
                  </a:cubicBezTo>
                  <a:cubicBezTo>
                    <a:pt x="1276" y="197"/>
                    <a:pt x="1101" y="94"/>
                    <a:pt x="921" y="55"/>
                  </a:cubicBezTo>
                  <a:cubicBezTo>
                    <a:pt x="803" y="23"/>
                    <a:pt x="681" y="0"/>
                    <a:pt x="5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9"/>
            <p:cNvSpPr/>
            <p:nvPr/>
          </p:nvSpPr>
          <p:spPr>
            <a:xfrm>
              <a:off x="5592484" y="2698443"/>
              <a:ext cx="70359" cy="92508"/>
            </a:xfrm>
            <a:custGeom>
              <a:avLst/>
              <a:gdLst/>
              <a:ahLst/>
              <a:cxnLst/>
              <a:rect l="l" t="t" r="r" b="b"/>
              <a:pathLst>
                <a:path w="1007" h="1324" extrusionOk="0">
                  <a:moveTo>
                    <a:pt x="924" y="0"/>
                  </a:moveTo>
                  <a:cubicBezTo>
                    <a:pt x="908" y="0"/>
                    <a:pt x="893" y="7"/>
                    <a:pt x="882" y="24"/>
                  </a:cubicBezTo>
                  <a:cubicBezTo>
                    <a:pt x="630" y="353"/>
                    <a:pt x="411" y="709"/>
                    <a:pt x="176" y="1059"/>
                  </a:cubicBezTo>
                  <a:cubicBezTo>
                    <a:pt x="149" y="1130"/>
                    <a:pt x="1" y="1239"/>
                    <a:pt x="94" y="1316"/>
                  </a:cubicBezTo>
                  <a:cubicBezTo>
                    <a:pt x="100" y="1321"/>
                    <a:pt x="106" y="1323"/>
                    <a:pt x="114" y="1323"/>
                  </a:cubicBezTo>
                  <a:cubicBezTo>
                    <a:pt x="231" y="1323"/>
                    <a:pt x="538" y="730"/>
                    <a:pt x="630" y="637"/>
                  </a:cubicBezTo>
                  <a:cubicBezTo>
                    <a:pt x="751" y="457"/>
                    <a:pt x="860" y="282"/>
                    <a:pt x="975" y="90"/>
                  </a:cubicBezTo>
                  <a:cubicBezTo>
                    <a:pt x="1007" y="47"/>
                    <a:pt x="965" y="0"/>
                    <a:pt x="9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9"/>
            <p:cNvSpPr/>
            <p:nvPr/>
          </p:nvSpPr>
          <p:spPr>
            <a:xfrm>
              <a:off x="5669411" y="2739037"/>
              <a:ext cx="70778" cy="69660"/>
            </a:xfrm>
            <a:custGeom>
              <a:avLst/>
              <a:gdLst/>
              <a:ahLst/>
              <a:cxnLst/>
              <a:rect l="l" t="t" r="r" b="b"/>
              <a:pathLst>
                <a:path w="1013" h="997" extrusionOk="0">
                  <a:moveTo>
                    <a:pt x="920" y="1"/>
                  </a:moveTo>
                  <a:cubicBezTo>
                    <a:pt x="898" y="1"/>
                    <a:pt x="875" y="10"/>
                    <a:pt x="859" y="29"/>
                  </a:cubicBezTo>
                  <a:cubicBezTo>
                    <a:pt x="679" y="270"/>
                    <a:pt x="460" y="489"/>
                    <a:pt x="241" y="702"/>
                  </a:cubicBezTo>
                  <a:cubicBezTo>
                    <a:pt x="175" y="762"/>
                    <a:pt x="104" y="834"/>
                    <a:pt x="33" y="894"/>
                  </a:cubicBezTo>
                  <a:cubicBezTo>
                    <a:pt x="6" y="916"/>
                    <a:pt x="0" y="949"/>
                    <a:pt x="22" y="976"/>
                  </a:cubicBezTo>
                  <a:cubicBezTo>
                    <a:pt x="30" y="990"/>
                    <a:pt x="45" y="996"/>
                    <a:pt x="61" y="996"/>
                  </a:cubicBezTo>
                  <a:cubicBezTo>
                    <a:pt x="77" y="996"/>
                    <a:pt x="93" y="990"/>
                    <a:pt x="104" y="976"/>
                  </a:cubicBezTo>
                  <a:cubicBezTo>
                    <a:pt x="148" y="949"/>
                    <a:pt x="197" y="916"/>
                    <a:pt x="241" y="877"/>
                  </a:cubicBezTo>
                  <a:cubicBezTo>
                    <a:pt x="405" y="757"/>
                    <a:pt x="553" y="620"/>
                    <a:pt x="706" y="478"/>
                  </a:cubicBezTo>
                  <a:cubicBezTo>
                    <a:pt x="805" y="379"/>
                    <a:pt x="898" y="259"/>
                    <a:pt x="985" y="133"/>
                  </a:cubicBezTo>
                  <a:cubicBezTo>
                    <a:pt x="1013" y="95"/>
                    <a:pt x="1007" y="45"/>
                    <a:pt x="969" y="18"/>
                  </a:cubicBezTo>
                  <a:cubicBezTo>
                    <a:pt x="955" y="6"/>
                    <a:pt x="938" y="1"/>
                    <a:pt x="9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9"/>
            <p:cNvSpPr/>
            <p:nvPr/>
          </p:nvSpPr>
          <p:spPr>
            <a:xfrm>
              <a:off x="5713010" y="2860052"/>
              <a:ext cx="88805" cy="51145"/>
            </a:xfrm>
            <a:custGeom>
              <a:avLst/>
              <a:gdLst/>
              <a:ahLst/>
              <a:cxnLst/>
              <a:rect l="l" t="t" r="r" b="b"/>
              <a:pathLst>
                <a:path w="1271" h="732" extrusionOk="0">
                  <a:moveTo>
                    <a:pt x="1140" y="0"/>
                  </a:moveTo>
                  <a:cubicBezTo>
                    <a:pt x="1128" y="0"/>
                    <a:pt x="1116" y="3"/>
                    <a:pt x="1106" y="10"/>
                  </a:cubicBezTo>
                  <a:cubicBezTo>
                    <a:pt x="783" y="202"/>
                    <a:pt x="465" y="399"/>
                    <a:pt x="137" y="569"/>
                  </a:cubicBezTo>
                  <a:cubicBezTo>
                    <a:pt x="88" y="607"/>
                    <a:pt x="0" y="596"/>
                    <a:pt x="0" y="673"/>
                  </a:cubicBezTo>
                  <a:cubicBezTo>
                    <a:pt x="5" y="714"/>
                    <a:pt x="33" y="731"/>
                    <a:pt x="74" y="731"/>
                  </a:cubicBezTo>
                  <a:cubicBezTo>
                    <a:pt x="250" y="731"/>
                    <a:pt x="684" y="422"/>
                    <a:pt x="777" y="382"/>
                  </a:cubicBezTo>
                  <a:cubicBezTo>
                    <a:pt x="859" y="306"/>
                    <a:pt x="1270" y="169"/>
                    <a:pt x="1204" y="38"/>
                  </a:cubicBezTo>
                  <a:cubicBezTo>
                    <a:pt x="1193" y="15"/>
                    <a:pt x="1166" y="0"/>
                    <a:pt x="1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9"/>
            <p:cNvSpPr/>
            <p:nvPr/>
          </p:nvSpPr>
          <p:spPr>
            <a:xfrm>
              <a:off x="5700014" y="2934254"/>
              <a:ext cx="74971" cy="24944"/>
            </a:xfrm>
            <a:custGeom>
              <a:avLst/>
              <a:gdLst/>
              <a:ahLst/>
              <a:cxnLst/>
              <a:rect l="l" t="t" r="r" b="b"/>
              <a:pathLst>
                <a:path w="1073" h="357" extrusionOk="0">
                  <a:moveTo>
                    <a:pt x="922" y="0"/>
                  </a:moveTo>
                  <a:cubicBezTo>
                    <a:pt x="806" y="0"/>
                    <a:pt x="638" y="92"/>
                    <a:pt x="547" y="92"/>
                  </a:cubicBezTo>
                  <a:cubicBezTo>
                    <a:pt x="394" y="136"/>
                    <a:pt x="241" y="163"/>
                    <a:pt x="88" y="207"/>
                  </a:cubicBezTo>
                  <a:cubicBezTo>
                    <a:pt x="1" y="258"/>
                    <a:pt x="71" y="357"/>
                    <a:pt x="147" y="357"/>
                  </a:cubicBezTo>
                  <a:cubicBezTo>
                    <a:pt x="153" y="357"/>
                    <a:pt x="159" y="356"/>
                    <a:pt x="164" y="355"/>
                  </a:cubicBezTo>
                  <a:cubicBezTo>
                    <a:pt x="279" y="355"/>
                    <a:pt x="389" y="322"/>
                    <a:pt x="504" y="300"/>
                  </a:cubicBezTo>
                  <a:cubicBezTo>
                    <a:pt x="613" y="256"/>
                    <a:pt x="1073" y="262"/>
                    <a:pt x="1035" y="70"/>
                  </a:cubicBezTo>
                  <a:cubicBezTo>
                    <a:pt x="1014" y="18"/>
                    <a:pt x="973" y="0"/>
                    <a:pt x="9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9"/>
            <p:cNvSpPr/>
            <p:nvPr/>
          </p:nvSpPr>
          <p:spPr>
            <a:xfrm>
              <a:off x="5518352" y="2579244"/>
              <a:ext cx="47442" cy="62813"/>
            </a:xfrm>
            <a:custGeom>
              <a:avLst/>
              <a:gdLst/>
              <a:ahLst/>
              <a:cxnLst/>
              <a:rect l="l" t="t" r="r" b="b"/>
              <a:pathLst>
                <a:path w="679" h="899" extrusionOk="0">
                  <a:moveTo>
                    <a:pt x="489" y="0"/>
                  </a:moveTo>
                  <a:cubicBezTo>
                    <a:pt x="345" y="0"/>
                    <a:pt x="302" y="294"/>
                    <a:pt x="230" y="400"/>
                  </a:cubicBezTo>
                  <a:cubicBezTo>
                    <a:pt x="203" y="537"/>
                    <a:pt x="0" y="794"/>
                    <a:pt x="170" y="893"/>
                  </a:cubicBezTo>
                  <a:cubicBezTo>
                    <a:pt x="184" y="897"/>
                    <a:pt x="196" y="898"/>
                    <a:pt x="208" y="898"/>
                  </a:cubicBezTo>
                  <a:cubicBezTo>
                    <a:pt x="356" y="898"/>
                    <a:pt x="362" y="633"/>
                    <a:pt x="432" y="532"/>
                  </a:cubicBezTo>
                  <a:cubicBezTo>
                    <a:pt x="449" y="395"/>
                    <a:pt x="679" y="110"/>
                    <a:pt x="553" y="17"/>
                  </a:cubicBezTo>
                  <a:cubicBezTo>
                    <a:pt x="530" y="5"/>
                    <a:pt x="509" y="0"/>
                    <a:pt x="4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9"/>
            <p:cNvSpPr/>
            <p:nvPr/>
          </p:nvSpPr>
          <p:spPr>
            <a:xfrm>
              <a:off x="5374490" y="2566528"/>
              <a:ext cx="40664" cy="130377"/>
            </a:xfrm>
            <a:custGeom>
              <a:avLst/>
              <a:gdLst/>
              <a:ahLst/>
              <a:cxnLst/>
              <a:rect l="l" t="t" r="r" b="b"/>
              <a:pathLst>
                <a:path w="582" h="1866" extrusionOk="0">
                  <a:moveTo>
                    <a:pt x="422" y="0"/>
                  </a:moveTo>
                  <a:cubicBezTo>
                    <a:pt x="280" y="0"/>
                    <a:pt x="278" y="406"/>
                    <a:pt x="225" y="517"/>
                  </a:cubicBezTo>
                  <a:cubicBezTo>
                    <a:pt x="149" y="823"/>
                    <a:pt x="110" y="1141"/>
                    <a:pt x="72" y="1453"/>
                  </a:cubicBezTo>
                  <a:cubicBezTo>
                    <a:pt x="72" y="1578"/>
                    <a:pt x="1" y="1726"/>
                    <a:pt x="67" y="1836"/>
                  </a:cubicBezTo>
                  <a:cubicBezTo>
                    <a:pt x="95" y="1857"/>
                    <a:pt x="120" y="1866"/>
                    <a:pt x="140" y="1866"/>
                  </a:cubicBezTo>
                  <a:cubicBezTo>
                    <a:pt x="219" y="1866"/>
                    <a:pt x="239" y="1727"/>
                    <a:pt x="247" y="1644"/>
                  </a:cubicBezTo>
                  <a:cubicBezTo>
                    <a:pt x="275" y="1431"/>
                    <a:pt x="302" y="1223"/>
                    <a:pt x="335" y="1009"/>
                  </a:cubicBezTo>
                  <a:cubicBezTo>
                    <a:pt x="368" y="801"/>
                    <a:pt x="401" y="599"/>
                    <a:pt x="439" y="402"/>
                  </a:cubicBezTo>
                  <a:cubicBezTo>
                    <a:pt x="428" y="281"/>
                    <a:pt x="581" y="62"/>
                    <a:pt x="439" y="2"/>
                  </a:cubicBezTo>
                  <a:cubicBezTo>
                    <a:pt x="433" y="1"/>
                    <a:pt x="428" y="0"/>
                    <a:pt x="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9"/>
            <p:cNvSpPr/>
            <p:nvPr/>
          </p:nvSpPr>
          <p:spPr>
            <a:xfrm>
              <a:off x="5418857" y="2581201"/>
              <a:ext cx="35284" cy="96770"/>
            </a:xfrm>
            <a:custGeom>
              <a:avLst/>
              <a:gdLst/>
              <a:ahLst/>
              <a:cxnLst/>
              <a:rect l="l" t="t" r="r" b="b"/>
              <a:pathLst>
                <a:path w="505" h="1385" extrusionOk="0">
                  <a:moveTo>
                    <a:pt x="330" y="1"/>
                  </a:moveTo>
                  <a:cubicBezTo>
                    <a:pt x="293" y="1"/>
                    <a:pt x="257" y="26"/>
                    <a:pt x="253" y="66"/>
                  </a:cubicBezTo>
                  <a:cubicBezTo>
                    <a:pt x="176" y="498"/>
                    <a:pt x="28" y="931"/>
                    <a:pt x="1" y="1357"/>
                  </a:cubicBezTo>
                  <a:cubicBezTo>
                    <a:pt x="17" y="1376"/>
                    <a:pt x="32" y="1385"/>
                    <a:pt x="47" y="1385"/>
                  </a:cubicBezTo>
                  <a:cubicBezTo>
                    <a:pt x="181" y="1385"/>
                    <a:pt x="273" y="702"/>
                    <a:pt x="307" y="613"/>
                  </a:cubicBezTo>
                  <a:cubicBezTo>
                    <a:pt x="307" y="482"/>
                    <a:pt x="504" y="38"/>
                    <a:pt x="357" y="5"/>
                  </a:cubicBezTo>
                  <a:cubicBezTo>
                    <a:pt x="348" y="2"/>
                    <a:pt x="339" y="1"/>
                    <a:pt x="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9"/>
            <p:cNvSpPr/>
            <p:nvPr/>
          </p:nvSpPr>
          <p:spPr>
            <a:xfrm>
              <a:off x="5265912" y="2580013"/>
              <a:ext cx="23267" cy="87827"/>
            </a:xfrm>
            <a:custGeom>
              <a:avLst/>
              <a:gdLst/>
              <a:ahLst/>
              <a:cxnLst/>
              <a:rect l="l" t="t" r="r" b="b"/>
              <a:pathLst>
                <a:path w="333" h="1257" extrusionOk="0">
                  <a:moveTo>
                    <a:pt x="148" y="0"/>
                  </a:moveTo>
                  <a:cubicBezTo>
                    <a:pt x="147" y="0"/>
                    <a:pt x="145" y="0"/>
                    <a:pt x="143" y="1"/>
                  </a:cubicBezTo>
                  <a:cubicBezTo>
                    <a:pt x="83" y="1"/>
                    <a:pt x="33" y="50"/>
                    <a:pt x="33" y="110"/>
                  </a:cubicBezTo>
                  <a:cubicBezTo>
                    <a:pt x="33" y="389"/>
                    <a:pt x="28" y="679"/>
                    <a:pt x="28" y="958"/>
                  </a:cubicBezTo>
                  <a:cubicBezTo>
                    <a:pt x="33" y="1046"/>
                    <a:pt x="0" y="1166"/>
                    <a:pt x="55" y="1238"/>
                  </a:cubicBezTo>
                  <a:cubicBezTo>
                    <a:pt x="72" y="1251"/>
                    <a:pt x="87" y="1256"/>
                    <a:pt x="100" y="1256"/>
                  </a:cubicBezTo>
                  <a:cubicBezTo>
                    <a:pt x="224" y="1256"/>
                    <a:pt x="222" y="764"/>
                    <a:pt x="247" y="685"/>
                  </a:cubicBezTo>
                  <a:cubicBezTo>
                    <a:pt x="231" y="544"/>
                    <a:pt x="332" y="0"/>
                    <a:pt x="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9"/>
            <p:cNvSpPr/>
            <p:nvPr/>
          </p:nvSpPr>
          <p:spPr>
            <a:xfrm>
              <a:off x="4994747" y="2947180"/>
              <a:ext cx="386730" cy="1569979"/>
            </a:xfrm>
            <a:custGeom>
              <a:avLst/>
              <a:gdLst/>
              <a:ahLst/>
              <a:cxnLst/>
              <a:rect l="l" t="t" r="r" b="b"/>
              <a:pathLst>
                <a:path w="5535" h="22470" extrusionOk="0">
                  <a:moveTo>
                    <a:pt x="5425" y="0"/>
                  </a:moveTo>
                  <a:cubicBezTo>
                    <a:pt x="5409" y="33"/>
                    <a:pt x="5392" y="71"/>
                    <a:pt x="5370" y="104"/>
                  </a:cubicBezTo>
                  <a:cubicBezTo>
                    <a:pt x="5162" y="542"/>
                    <a:pt x="4932" y="964"/>
                    <a:pt x="4730" y="1412"/>
                  </a:cubicBezTo>
                  <a:cubicBezTo>
                    <a:pt x="4434" y="2053"/>
                    <a:pt x="4161" y="2704"/>
                    <a:pt x="3876" y="3345"/>
                  </a:cubicBezTo>
                  <a:cubicBezTo>
                    <a:pt x="3553" y="4100"/>
                    <a:pt x="3225" y="4844"/>
                    <a:pt x="2929" y="5611"/>
                  </a:cubicBezTo>
                  <a:cubicBezTo>
                    <a:pt x="2633" y="6366"/>
                    <a:pt x="2387" y="7132"/>
                    <a:pt x="2152" y="7899"/>
                  </a:cubicBezTo>
                  <a:cubicBezTo>
                    <a:pt x="1840" y="8884"/>
                    <a:pt x="1528" y="9869"/>
                    <a:pt x="1265" y="10871"/>
                  </a:cubicBezTo>
                  <a:cubicBezTo>
                    <a:pt x="975" y="11976"/>
                    <a:pt x="734" y="13088"/>
                    <a:pt x="526" y="14210"/>
                  </a:cubicBezTo>
                  <a:cubicBezTo>
                    <a:pt x="400" y="14905"/>
                    <a:pt x="280" y="15600"/>
                    <a:pt x="192" y="16301"/>
                  </a:cubicBezTo>
                  <a:cubicBezTo>
                    <a:pt x="110" y="17105"/>
                    <a:pt x="61" y="17921"/>
                    <a:pt x="34" y="18736"/>
                  </a:cubicBezTo>
                  <a:cubicBezTo>
                    <a:pt x="17" y="19191"/>
                    <a:pt x="23" y="19645"/>
                    <a:pt x="17" y="20105"/>
                  </a:cubicBezTo>
                  <a:cubicBezTo>
                    <a:pt x="1" y="20888"/>
                    <a:pt x="17" y="21692"/>
                    <a:pt x="159" y="22464"/>
                  </a:cubicBezTo>
                  <a:cubicBezTo>
                    <a:pt x="192" y="22469"/>
                    <a:pt x="236" y="22469"/>
                    <a:pt x="269" y="22469"/>
                  </a:cubicBezTo>
                  <a:cubicBezTo>
                    <a:pt x="198" y="22092"/>
                    <a:pt x="165" y="21703"/>
                    <a:pt x="138" y="21325"/>
                  </a:cubicBezTo>
                  <a:cubicBezTo>
                    <a:pt x="77" y="20335"/>
                    <a:pt x="110" y="19338"/>
                    <a:pt x="159" y="18342"/>
                  </a:cubicBezTo>
                  <a:cubicBezTo>
                    <a:pt x="187" y="17784"/>
                    <a:pt x="214" y="17231"/>
                    <a:pt x="263" y="16667"/>
                  </a:cubicBezTo>
                  <a:cubicBezTo>
                    <a:pt x="318" y="16125"/>
                    <a:pt x="400" y="15595"/>
                    <a:pt x="482" y="15058"/>
                  </a:cubicBezTo>
                  <a:cubicBezTo>
                    <a:pt x="652" y="13903"/>
                    <a:pt x="920" y="12759"/>
                    <a:pt x="1183" y="11626"/>
                  </a:cubicBezTo>
                  <a:cubicBezTo>
                    <a:pt x="1424" y="10668"/>
                    <a:pt x="1698" y="9716"/>
                    <a:pt x="1971" y="8774"/>
                  </a:cubicBezTo>
                  <a:cubicBezTo>
                    <a:pt x="2360" y="7526"/>
                    <a:pt x="2770" y="6284"/>
                    <a:pt x="3252" y="5069"/>
                  </a:cubicBezTo>
                  <a:cubicBezTo>
                    <a:pt x="3531" y="4346"/>
                    <a:pt x="3881" y="3657"/>
                    <a:pt x="4183" y="2945"/>
                  </a:cubicBezTo>
                  <a:cubicBezTo>
                    <a:pt x="4599" y="1965"/>
                    <a:pt x="5031" y="991"/>
                    <a:pt x="5524" y="55"/>
                  </a:cubicBezTo>
                  <a:cubicBezTo>
                    <a:pt x="5529" y="50"/>
                    <a:pt x="5529" y="44"/>
                    <a:pt x="5535" y="33"/>
                  </a:cubicBezTo>
                  <a:cubicBezTo>
                    <a:pt x="5502" y="22"/>
                    <a:pt x="5474" y="17"/>
                    <a:pt x="5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9"/>
            <p:cNvSpPr/>
            <p:nvPr/>
          </p:nvSpPr>
          <p:spPr>
            <a:xfrm>
              <a:off x="5033385" y="2962831"/>
              <a:ext cx="395115" cy="1556215"/>
            </a:xfrm>
            <a:custGeom>
              <a:avLst/>
              <a:gdLst/>
              <a:ahLst/>
              <a:cxnLst/>
              <a:rect l="l" t="t" r="r" b="b"/>
              <a:pathLst>
                <a:path w="5655" h="22273" extrusionOk="0">
                  <a:moveTo>
                    <a:pt x="5633" y="1"/>
                  </a:moveTo>
                  <a:cubicBezTo>
                    <a:pt x="5009" y="1167"/>
                    <a:pt x="4396" y="2343"/>
                    <a:pt x="3816" y="3531"/>
                  </a:cubicBezTo>
                  <a:cubicBezTo>
                    <a:pt x="3580" y="4007"/>
                    <a:pt x="3383" y="4489"/>
                    <a:pt x="3192" y="4976"/>
                  </a:cubicBezTo>
                  <a:cubicBezTo>
                    <a:pt x="2869" y="5792"/>
                    <a:pt x="2535" y="6596"/>
                    <a:pt x="2272" y="7439"/>
                  </a:cubicBezTo>
                  <a:cubicBezTo>
                    <a:pt x="2108" y="7954"/>
                    <a:pt x="1966" y="8474"/>
                    <a:pt x="1829" y="8994"/>
                  </a:cubicBezTo>
                  <a:cubicBezTo>
                    <a:pt x="1561" y="10028"/>
                    <a:pt x="1270" y="11052"/>
                    <a:pt x="1024" y="12092"/>
                  </a:cubicBezTo>
                  <a:cubicBezTo>
                    <a:pt x="575" y="13926"/>
                    <a:pt x="181" y="15787"/>
                    <a:pt x="55" y="17675"/>
                  </a:cubicBezTo>
                  <a:cubicBezTo>
                    <a:pt x="1" y="18523"/>
                    <a:pt x="1" y="19377"/>
                    <a:pt x="55" y="20226"/>
                  </a:cubicBezTo>
                  <a:cubicBezTo>
                    <a:pt x="94" y="20910"/>
                    <a:pt x="148" y="21594"/>
                    <a:pt x="263" y="22267"/>
                  </a:cubicBezTo>
                  <a:cubicBezTo>
                    <a:pt x="296" y="22273"/>
                    <a:pt x="340" y="22273"/>
                    <a:pt x="373" y="22273"/>
                  </a:cubicBezTo>
                  <a:cubicBezTo>
                    <a:pt x="285" y="21797"/>
                    <a:pt x="236" y="21293"/>
                    <a:pt x="187" y="20811"/>
                  </a:cubicBezTo>
                  <a:cubicBezTo>
                    <a:pt x="110" y="19968"/>
                    <a:pt x="105" y="19120"/>
                    <a:pt x="137" y="18272"/>
                  </a:cubicBezTo>
                  <a:cubicBezTo>
                    <a:pt x="154" y="17533"/>
                    <a:pt x="230" y="16799"/>
                    <a:pt x="340" y="16066"/>
                  </a:cubicBezTo>
                  <a:cubicBezTo>
                    <a:pt x="449" y="15234"/>
                    <a:pt x="586" y="14407"/>
                    <a:pt x="783" y="13592"/>
                  </a:cubicBezTo>
                  <a:cubicBezTo>
                    <a:pt x="980" y="12716"/>
                    <a:pt x="1177" y="11840"/>
                    <a:pt x="1418" y="10970"/>
                  </a:cubicBezTo>
                  <a:cubicBezTo>
                    <a:pt x="1626" y="10225"/>
                    <a:pt x="1790" y="9470"/>
                    <a:pt x="1998" y="8731"/>
                  </a:cubicBezTo>
                  <a:cubicBezTo>
                    <a:pt x="2398" y="7357"/>
                    <a:pt x="2858" y="6005"/>
                    <a:pt x="3422" y="4697"/>
                  </a:cubicBezTo>
                  <a:cubicBezTo>
                    <a:pt x="3788" y="3832"/>
                    <a:pt x="4188" y="3006"/>
                    <a:pt x="4620" y="2185"/>
                  </a:cubicBezTo>
                  <a:cubicBezTo>
                    <a:pt x="4883" y="1665"/>
                    <a:pt x="5135" y="1139"/>
                    <a:pt x="5414" y="630"/>
                  </a:cubicBezTo>
                  <a:cubicBezTo>
                    <a:pt x="5491" y="482"/>
                    <a:pt x="5573" y="340"/>
                    <a:pt x="5655" y="187"/>
                  </a:cubicBezTo>
                  <a:lnTo>
                    <a:pt x="5633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9"/>
            <p:cNvSpPr/>
            <p:nvPr/>
          </p:nvSpPr>
          <p:spPr>
            <a:xfrm>
              <a:off x="5239920" y="2627734"/>
              <a:ext cx="470085" cy="421316"/>
            </a:xfrm>
            <a:custGeom>
              <a:avLst/>
              <a:gdLst/>
              <a:ahLst/>
              <a:cxnLst/>
              <a:rect l="l" t="t" r="r" b="b"/>
              <a:pathLst>
                <a:path w="6728" h="6030" extrusionOk="0">
                  <a:moveTo>
                    <a:pt x="2102" y="1376"/>
                  </a:moveTo>
                  <a:lnTo>
                    <a:pt x="2102" y="1376"/>
                  </a:lnTo>
                  <a:cubicBezTo>
                    <a:pt x="2119" y="1589"/>
                    <a:pt x="2097" y="1808"/>
                    <a:pt x="2047" y="2022"/>
                  </a:cubicBezTo>
                  <a:cubicBezTo>
                    <a:pt x="2020" y="2104"/>
                    <a:pt x="2015" y="2202"/>
                    <a:pt x="1938" y="2246"/>
                  </a:cubicBezTo>
                  <a:lnTo>
                    <a:pt x="1932" y="2240"/>
                  </a:lnTo>
                  <a:cubicBezTo>
                    <a:pt x="1889" y="2158"/>
                    <a:pt x="1889" y="2043"/>
                    <a:pt x="1900" y="1945"/>
                  </a:cubicBezTo>
                  <a:cubicBezTo>
                    <a:pt x="1905" y="1726"/>
                    <a:pt x="1982" y="1551"/>
                    <a:pt x="2102" y="1376"/>
                  </a:cubicBezTo>
                  <a:close/>
                  <a:moveTo>
                    <a:pt x="4948" y="2574"/>
                  </a:moveTo>
                  <a:lnTo>
                    <a:pt x="4948" y="2574"/>
                  </a:lnTo>
                  <a:cubicBezTo>
                    <a:pt x="4855" y="2848"/>
                    <a:pt x="4500" y="3445"/>
                    <a:pt x="4215" y="3505"/>
                  </a:cubicBezTo>
                  <a:cubicBezTo>
                    <a:pt x="4204" y="3505"/>
                    <a:pt x="4182" y="3505"/>
                    <a:pt x="4160" y="3499"/>
                  </a:cubicBezTo>
                  <a:cubicBezTo>
                    <a:pt x="4089" y="3445"/>
                    <a:pt x="4155" y="3291"/>
                    <a:pt x="4182" y="3226"/>
                  </a:cubicBezTo>
                  <a:cubicBezTo>
                    <a:pt x="4341" y="2908"/>
                    <a:pt x="4647" y="2711"/>
                    <a:pt x="4948" y="2574"/>
                  </a:cubicBezTo>
                  <a:close/>
                  <a:moveTo>
                    <a:pt x="1385" y="1"/>
                  </a:moveTo>
                  <a:cubicBezTo>
                    <a:pt x="1365" y="1"/>
                    <a:pt x="1345" y="3"/>
                    <a:pt x="1325" y="7"/>
                  </a:cubicBezTo>
                  <a:cubicBezTo>
                    <a:pt x="1188" y="35"/>
                    <a:pt x="1051" y="100"/>
                    <a:pt x="931" y="188"/>
                  </a:cubicBezTo>
                  <a:cubicBezTo>
                    <a:pt x="668" y="418"/>
                    <a:pt x="427" y="708"/>
                    <a:pt x="274" y="1036"/>
                  </a:cubicBezTo>
                  <a:cubicBezTo>
                    <a:pt x="137" y="1321"/>
                    <a:pt x="77" y="1644"/>
                    <a:pt x="44" y="1967"/>
                  </a:cubicBezTo>
                  <a:cubicBezTo>
                    <a:pt x="0" y="2388"/>
                    <a:pt x="93" y="2821"/>
                    <a:pt x="274" y="3204"/>
                  </a:cubicBezTo>
                  <a:cubicBezTo>
                    <a:pt x="356" y="3363"/>
                    <a:pt x="466" y="3510"/>
                    <a:pt x="575" y="3658"/>
                  </a:cubicBezTo>
                  <a:cubicBezTo>
                    <a:pt x="816" y="3976"/>
                    <a:pt x="1106" y="4255"/>
                    <a:pt x="1445" y="4446"/>
                  </a:cubicBezTo>
                  <a:cubicBezTo>
                    <a:pt x="1582" y="4528"/>
                    <a:pt x="1719" y="4600"/>
                    <a:pt x="1872" y="4654"/>
                  </a:cubicBezTo>
                  <a:cubicBezTo>
                    <a:pt x="1905" y="4660"/>
                    <a:pt x="1943" y="4676"/>
                    <a:pt x="1982" y="4687"/>
                  </a:cubicBezTo>
                  <a:cubicBezTo>
                    <a:pt x="1993" y="4654"/>
                    <a:pt x="2009" y="4627"/>
                    <a:pt x="2020" y="4600"/>
                  </a:cubicBezTo>
                  <a:cubicBezTo>
                    <a:pt x="2026" y="4594"/>
                    <a:pt x="2026" y="4583"/>
                    <a:pt x="2036" y="4578"/>
                  </a:cubicBezTo>
                  <a:cubicBezTo>
                    <a:pt x="1878" y="4545"/>
                    <a:pt x="1719" y="4479"/>
                    <a:pt x="1577" y="4403"/>
                  </a:cubicBezTo>
                  <a:cubicBezTo>
                    <a:pt x="1215" y="4211"/>
                    <a:pt x="898" y="3943"/>
                    <a:pt x="652" y="3609"/>
                  </a:cubicBezTo>
                  <a:cubicBezTo>
                    <a:pt x="542" y="3456"/>
                    <a:pt x="427" y="3302"/>
                    <a:pt x="351" y="3127"/>
                  </a:cubicBezTo>
                  <a:cubicBezTo>
                    <a:pt x="203" y="2788"/>
                    <a:pt x="121" y="2405"/>
                    <a:pt x="148" y="2022"/>
                  </a:cubicBezTo>
                  <a:cubicBezTo>
                    <a:pt x="175" y="1759"/>
                    <a:pt x="208" y="1485"/>
                    <a:pt x="312" y="1239"/>
                  </a:cubicBezTo>
                  <a:cubicBezTo>
                    <a:pt x="411" y="965"/>
                    <a:pt x="586" y="719"/>
                    <a:pt x="778" y="511"/>
                  </a:cubicBezTo>
                  <a:cubicBezTo>
                    <a:pt x="876" y="401"/>
                    <a:pt x="980" y="286"/>
                    <a:pt x="1111" y="215"/>
                  </a:cubicBezTo>
                  <a:cubicBezTo>
                    <a:pt x="1204" y="166"/>
                    <a:pt x="1308" y="117"/>
                    <a:pt x="1418" y="117"/>
                  </a:cubicBezTo>
                  <a:cubicBezTo>
                    <a:pt x="1560" y="133"/>
                    <a:pt x="1681" y="237"/>
                    <a:pt x="1768" y="341"/>
                  </a:cubicBezTo>
                  <a:cubicBezTo>
                    <a:pt x="1982" y="598"/>
                    <a:pt x="2047" y="883"/>
                    <a:pt x="2091" y="1206"/>
                  </a:cubicBezTo>
                  <a:cubicBezTo>
                    <a:pt x="1883" y="1480"/>
                    <a:pt x="1774" y="1781"/>
                    <a:pt x="1801" y="2131"/>
                  </a:cubicBezTo>
                  <a:cubicBezTo>
                    <a:pt x="1805" y="2261"/>
                    <a:pt x="1862" y="2360"/>
                    <a:pt x="1940" y="2360"/>
                  </a:cubicBezTo>
                  <a:cubicBezTo>
                    <a:pt x="1982" y="2360"/>
                    <a:pt x="2031" y="2329"/>
                    <a:pt x="2080" y="2257"/>
                  </a:cubicBezTo>
                  <a:cubicBezTo>
                    <a:pt x="2212" y="1967"/>
                    <a:pt x="2228" y="1556"/>
                    <a:pt x="2201" y="1239"/>
                  </a:cubicBezTo>
                  <a:cubicBezTo>
                    <a:pt x="2436" y="938"/>
                    <a:pt x="2759" y="708"/>
                    <a:pt x="3115" y="577"/>
                  </a:cubicBezTo>
                  <a:cubicBezTo>
                    <a:pt x="3298" y="506"/>
                    <a:pt x="3490" y="464"/>
                    <a:pt x="3679" y="464"/>
                  </a:cubicBezTo>
                  <a:cubicBezTo>
                    <a:pt x="3710" y="464"/>
                    <a:pt x="3741" y="465"/>
                    <a:pt x="3772" y="467"/>
                  </a:cubicBezTo>
                  <a:cubicBezTo>
                    <a:pt x="4188" y="505"/>
                    <a:pt x="4615" y="724"/>
                    <a:pt x="4844" y="1102"/>
                  </a:cubicBezTo>
                  <a:cubicBezTo>
                    <a:pt x="4965" y="1299"/>
                    <a:pt x="5036" y="1529"/>
                    <a:pt x="5058" y="1759"/>
                  </a:cubicBezTo>
                  <a:cubicBezTo>
                    <a:pt x="5080" y="1983"/>
                    <a:pt x="5063" y="2213"/>
                    <a:pt x="4998" y="2432"/>
                  </a:cubicBezTo>
                  <a:cubicBezTo>
                    <a:pt x="4636" y="2569"/>
                    <a:pt x="4270" y="2793"/>
                    <a:pt x="4095" y="3160"/>
                  </a:cubicBezTo>
                  <a:cubicBezTo>
                    <a:pt x="4023" y="3297"/>
                    <a:pt x="3969" y="3554"/>
                    <a:pt x="4155" y="3614"/>
                  </a:cubicBezTo>
                  <a:cubicBezTo>
                    <a:pt x="4173" y="3619"/>
                    <a:pt x="4192" y="3621"/>
                    <a:pt x="4211" y="3621"/>
                  </a:cubicBezTo>
                  <a:cubicBezTo>
                    <a:pt x="4456" y="3621"/>
                    <a:pt x="4706" y="3245"/>
                    <a:pt x="4828" y="3062"/>
                  </a:cubicBezTo>
                  <a:cubicBezTo>
                    <a:pt x="4937" y="2897"/>
                    <a:pt x="5009" y="2711"/>
                    <a:pt x="5074" y="2525"/>
                  </a:cubicBezTo>
                  <a:cubicBezTo>
                    <a:pt x="5201" y="2479"/>
                    <a:pt x="5339" y="2454"/>
                    <a:pt x="5475" y="2454"/>
                  </a:cubicBezTo>
                  <a:cubicBezTo>
                    <a:pt x="5727" y="2454"/>
                    <a:pt x="5977" y="2538"/>
                    <a:pt x="6158" y="2722"/>
                  </a:cubicBezTo>
                  <a:cubicBezTo>
                    <a:pt x="6333" y="2886"/>
                    <a:pt x="6443" y="3122"/>
                    <a:pt x="6514" y="3352"/>
                  </a:cubicBezTo>
                  <a:cubicBezTo>
                    <a:pt x="6591" y="3620"/>
                    <a:pt x="6580" y="3910"/>
                    <a:pt x="6497" y="4173"/>
                  </a:cubicBezTo>
                  <a:cubicBezTo>
                    <a:pt x="6333" y="4687"/>
                    <a:pt x="6071" y="4988"/>
                    <a:pt x="5660" y="5306"/>
                  </a:cubicBezTo>
                  <a:cubicBezTo>
                    <a:pt x="5203" y="5634"/>
                    <a:pt x="4664" y="5900"/>
                    <a:pt x="4102" y="5900"/>
                  </a:cubicBezTo>
                  <a:cubicBezTo>
                    <a:pt x="4065" y="5900"/>
                    <a:pt x="4028" y="5899"/>
                    <a:pt x="3991" y="5897"/>
                  </a:cubicBezTo>
                  <a:cubicBezTo>
                    <a:pt x="3777" y="5886"/>
                    <a:pt x="3575" y="5815"/>
                    <a:pt x="3377" y="5733"/>
                  </a:cubicBezTo>
                  <a:cubicBezTo>
                    <a:pt x="3104" y="5618"/>
                    <a:pt x="2836" y="5415"/>
                    <a:pt x="2737" y="5114"/>
                  </a:cubicBezTo>
                  <a:cubicBezTo>
                    <a:pt x="2704" y="5010"/>
                    <a:pt x="2693" y="4906"/>
                    <a:pt x="2682" y="4797"/>
                  </a:cubicBezTo>
                  <a:lnTo>
                    <a:pt x="2682" y="4791"/>
                  </a:lnTo>
                  <a:cubicBezTo>
                    <a:pt x="2655" y="4846"/>
                    <a:pt x="2628" y="4895"/>
                    <a:pt x="2600" y="4944"/>
                  </a:cubicBezTo>
                  <a:lnTo>
                    <a:pt x="2600" y="4961"/>
                  </a:lnTo>
                  <a:cubicBezTo>
                    <a:pt x="2650" y="5355"/>
                    <a:pt x="2934" y="5661"/>
                    <a:pt x="3273" y="5820"/>
                  </a:cubicBezTo>
                  <a:cubicBezTo>
                    <a:pt x="3520" y="5930"/>
                    <a:pt x="3788" y="6023"/>
                    <a:pt x="4062" y="6028"/>
                  </a:cubicBezTo>
                  <a:cubicBezTo>
                    <a:pt x="4087" y="6029"/>
                    <a:pt x="4113" y="6030"/>
                    <a:pt x="4138" y="6030"/>
                  </a:cubicBezTo>
                  <a:cubicBezTo>
                    <a:pt x="4701" y="6030"/>
                    <a:pt x="5232" y="5745"/>
                    <a:pt x="5687" y="5415"/>
                  </a:cubicBezTo>
                  <a:cubicBezTo>
                    <a:pt x="5928" y="5229"/>
                    <a:pt x="6158" y="5027"/>
                    <a:pt x="6339" y="4764"/>
                  </a:cubicBezTo>
                  <a:cubicBezTo>
                    <a:pt x="6421" y="4632"/>
                    <a:pt x="6481" y="4496"/>
                    <a:pt x="6536" y="4353"/>
                  </a:cubicBezTo>
                  <a:cubicBezTo>
                    <a:pt x="6689" y="3970"/>
                    <a:pt x="6727" y="3521"/>
                    <a:pt x="6552" y="3144"/>
                  </a:cubicBezTo>
                  <a:cubicBezTo>
                    <a:pt x="6349" y="2625"/>
                    <a:pt x="5927" y="2344"/>
                    <a:pt x="5432" y="2344"/>
                  </a:cubicBezTo>
                  <a:cubicBezTo>
                    <a:pt x="5327" y="2344"/>
                    <a:pt x="5218" y="2357"/>
                    <a:pt x="5107" y="2383"/>
                  </a:cubicBezTo>
                  <a:cubicBezTo>
                    <a:pt x="5200" y="2016"/>
                    <a:pt x="5167" y="1534"/>
                    <a:pt x="5009" y="1184"/>
                  </a:cubicBezTo>
                  <a:cubicBezTo>
                    <a:pt x="4855" y="812"/>
                    <a:pt x="4527" y="544"/>
                    <a:pt x="4155" y="418"/>
                  </a:cubicBezTo>
                  <a:cubicBezTo>
                    <a:pt x="4000" y="363"/>
                    <a:pt x="3839" y="338"/>
                    <a:pt x="3679" y="338"/>
                  </a:cubicBezTo>
                  <a:cubicBezTo>
                    <a:pt x="3436" y="338"/>
                    <a:pt x="3193" y="396"/>
                    <a:pt x="2972" y="494"/>
                  </a:cubicBezTo>
                  <a:cubicBezTo>
                    <a:pt x="2666" y="620"/>
                    <a:pt x="2392" y="823"/>
                    <a:pt x="2179" y="1091"/>
                  </a:cubicBezTo>
                  <a:cubicBezTo>
                    <a:pt x="2146" y="872"/>
                    <a:pt x="2091" y="653"/>
                    <a:pt x="1971" y="467"/>
                  </a:cubicBezTo>
                  <a:cubicBezTo>
                    <a:pt x="1900" y="347"/>
                    <a:pt x="1807" y="215"/>
                    <a:pt x="1692" y="128"/>
                  </a:cubicBezTo>
                  <a:cubicBezTo>
                    <a:pt x="1604" y="58"/>
                    <a:pt x="1493" y="1"/>
                    <a:pt x="138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9"/>
            <p:cNvSpPr/>
            <p:nvPr/>
          </p:nvSpPr>
          <p:spPr>
            <a:xfrm>
              <a:off x="5232654" y="2265807"/>
              <a:ext cx="754247" cy="731120"/>
            </a:xfrm>
            <a:custGeom>
              <a:avLst/>
              <a:gdLst/>
              <a:ahLst/>
              <a:cxnLst/>
              <a:rect l="l" t="t" r="r" b="b"/>
              <a:pathLst>
                <a:path w="10795" h="10464" extrusionOk="0">
                  <a:moveTo>
                    <a:pt x="8917" y="2604"/>
                  </a:moveTo>
                  <a:lnTo>
                    <a:pt x="8917" y="2604"/>
                  </a:lnTo>
                  <a:cubicBezTo>
                    <a:pt x="8835" y="2828"/>
                    <a:pt x="8720" y="3047"/>
                    <a:pt x="8599" y="3261"/>
                  </a:cubicBezTo>
                  <a:cubicBezTo>
                    <a:pt x="8501" y="3392"/>
                    <a:pt x="8419" y="3584"/>
                    <a:pt x="8260" y="3627"/>
                  </a:cubicBezTo>
                  <a:cubicBezTo>
                    <a:pt x="8256" y="3628"/>
                    <a:pt x="8253" y="3628"/>
                    <a:pt x="8249" y="3628"/>
                  </a:cubicBezTo>
                  <a:cubicBezTo>
                    <a:pt x="8178" y="3628"/>
                    <a:pt x="8244" y="3461"/>
                    <a:pt x="8260" y="3414"/>
                  </a:cubicBezTo>
                  <a:cubicBezTo>
                    <a:pt x="8342" y="3255"/>
                    <a:pt x="8452" y="3107"/>
                    <a:pt x="8556" y="2965"/>
                  </a:cubicBezTo>
                  <a:cubicBezTo>
                    <a:pt x="8665" y="2834"/>
                    <a:pt x="8791" y="2713"/>
                    <a:pt x="8917" y="2604"/>
                  </a:cubicBezTo>
                  <a:close/>
                  <a:moveTo>
                    <a:pt x="7539" y="0"/>
                  </a:moveTo>
                  <a:cubicBezTo>
                    <a:pt x="7297" y="0"/>
                    <a:pt x="7056" y="51"/>
                    <a:pt x="6831" y="146"/>
                  </a:cubicBezTo>
                  <a:cubicBezTo>
                    <a:pt x="6558" y="250"/>
                    <a:pt x="6306" y="387"/>
                    <a:pt x="6065" y="557"/>
                  </a:cubicBezTo>
                  <a:cubicBezTo>
                    <a:pt x="5709" y="808"/>
                    <a:pt x="5386" y="1109"/>
                    <a:pt x="5107" y="1443"/>
                  </a:cubicBezTo>
                  <a:cubicBezTo>
                    <a:pt x="4801" y="1821"/>
                    <a:pt x="4538" y="2232"/>
                    <a:pt x="4264" y="2637"/>
                  </a:cubicBezTo>
                  <a:cubicBezTo>
                    <a:pt x="4264" y="2171"/>
                    <a:pt x="4270" y="1706"/>
                    <a:pt x="4177" y="1252"/>
                  </a:cubicBezTo>
                  <a:cubicBezTo>
                    <a:pt x="4049" y="716"/>
                    <a:pt x="3809" y="350"/>
                    <a:pt x="3358" y="350"/>
                  </a:cubicBezTo>
                  <a:cubicBezTo>
                    <a:pt x="3247" y="350"/>
                    <a:pt x="3122" y="372"/>
                    <a:pt x="2983" y="420"/>
                  </a:cubicBezTo>
                  <a:cubicBezTo>
                    <a:pt x="2370" y="611"/>
                    <a:pt x="1823" y="1005"/>
                    <a:pt x="1396" y="1509"/>
                  </a:cubicBezTo>
                  <a:cubicBezTo>
                    <a:pt x="903" y="2111"/>
                    <a:pt x="542" y="2823"/>
                    <a:pt x="290" y="3562"/>
                  </a:cubicBezTo>
                  <a:cubicBezTo>
                    <a:pt x="208" y="3797"/>
                    <a:pt x="132" y="4043"/>
                    <a:pt x="93" y="4301"/>
                  </a:cubicBezTo>
                  <a:cubicBezTo>
                    <a:pt x="55" y="4470"/>
                    <a:pt x="50" y="4640"/>
                    <a:pt x="39" y="4810"/>
                  </a:cubicBezTo>
                  <a:cubicBezTo>
                    <a:pt x="0" y="5516"/>
                    <a:pt x="22" y="6244"/>
                    <a:pt x="285" y="6901"/>
                  </a:cubicBezTo>
                  <a:cubicBezTo>
                    <a:pt x="296" y="6835"/>
                    <a:pt x="312" y="6769"/>
                    <a:pt x="323" y="6709"/>
                  </a:cubicBezTo>
                  <a:cubicBezTo>
                    <a:pt x="263" y="6534"/>
                    <a:pt x="219" y="6359"/>
                    <a:pt x="186" y="6178"/>
                  </a:cubicBezTo>
                  <a:cubicBezTo>
                    <a:pt x="104" y="5751"/>
                    <a:pt x="126" y="5291"/>
                    <a:pt x="148" y="4853"/>
                  </a:cubicBezTo>
                  <a:cubicBezTo>
                    <a:pt x="164" y="4634"/>
                    <a:pt x="186" y="4410"/>
                    <a:pt x="230" y="4191"/>
                  </a:cubicBezTo>
                  <a:cubicBezTo>
                    <a:pt x="312" y="3808"/>
                    <a:pt x="438" y="3436"/>
                    <a:pt x="597" y="3080"/>
                  </a:cubicBezTo>
                  <a:cubicBezTo>
                    <a:pt x="1068" y="2062"/>
                    <a:pt x="1582" y="1170"/>
                    <a:pt x="2628" y="699"/>
                  </a:cubicBezTo>
                  <a:cubicBezTo>
                    <a:pt x="2880" y="590"/>
                    <a:pt x="3131" y="493"/>
                    <a:pt x="3355" y="493"/>
                  </a:cubicBezTo>
                  <a:cubicBezTo>
                    <a:pt x="3603" y="493"/>
                    <a:pt x="3819" y="611"/>
                    <a:pt x="3969" y="962"/>
                  </a:cubicBezTo>
                  <a:cubicBezTo>
                    <a:pt x="4160" y="1372"/>
                    <a:pt x="4171" y="1843"/>
                    <a:pt x="4171" y="2286"/>
                  </a:cubicBezTo>
                  <a:cubicBezTo>
                    <a:pt x="4177" y="2412"/>
                    <a:pt x="4177" y="2538"/>
                    <a:pt x="4171" y="2664"/>
                  </a:cubicBezTo>
                  <a:cubicBezTo>
                    <a:pt x="4171" y="2724"/>
                    <a:pt x="4155" y="2823"/>
                    <a:pt x="4231" y="2834"/>
                  </a:cubicBezTo>
                  <a:cubicBezTo>
                    <a:pt x="4233" y="2834"/>
                    <a:pt x="4235" y="2834"/>
                    <a:pt x="4237" y="2834"/>
                  </a:cubicBezTo>
                  <a:cubicBezTo>
                    <a:pt x="4310" y="2834"/>
                    <a:pt x="4342" y="2739"/>
                    <a:pt x="4379" y="2686"/>
                  </a:cubicBezTo>
                  <a:cubicBezTo>
                    <a:pt x="4445" y="2582"/>
                    <a:pt x="4505" y="2478"/>
                    <a:pt x="4571" y="2385"/>
                  </a:cubicBezTo>
                  <a:cubicBezTo>
                    <a:pt x="4806" y="2034"/>
                    <a:pt x="5047" y="1690"/>
                    <a:pt x="5326" y="1378"/>
                  </a:cubicBezTo>
                  <a:cubicBezTo>
                    <a:pt x="5665" y="1005"/>
                    <a:pt x="6038" y="650"/>
                    <a:pt x="6481" y="425"/>
                  </a:cubicBezTo>
                  <a:cubicBezTo>
                    <a:pt x="6803" y="269"/>
                    <a:pt x="7156" y="135"/>
                    <a:pt x="7520" y="135"/>
                  </a:cubicBezTo>
                  <a:cubicBezTo>
                    <a:pt x="7564" y="135"/>
                    <a:pt x="7608" y="136"/>
                    <a:pt x="7652" y="141"/>
                  </a:cubicBezTo>
                  <a:cubicBezTo>
                    <a:pt x="8041" y="173"/>
                    <a:pt x="8446" y="321"/>
                    <a:pt x="8703" y="644"/>
                  </a:cubicBezTo>
                  <a:cubicBezTo>
                    <a:pt x="9086" y="1137"/>
                    <a:pt x="9130" y="1826"/>
                    <a:pt x="8966" y="2423"/>
                  </a:cubicBezTo>
                  <a:cubicBezTo>
                    <a:pt x="8703" y="2604"/>
                    <a:pt x="8484" y="2839"/>
                    <a:pt x="8315" y="3107"/>
                  </a:cubicBezTo>
                  <a:cubicBezTo>
                    <a:pt x="8222" y="3272"/>
                    <a:pt x="8057" y="3469"/>
                    <a:pt x="8123" y="3671"/>
                  </a:cubicBezTo>
                  <a:cubicBezTo>
                    <a:pt x="8155" y="3724"/>
                    <a:pt x="8195" y="3745"/>
                    <a:pt x="8239" y="3745"/>
                  </a:cubicBezTo>
                  <a:cubicBezTo>
                    <a:pt x="8339" y="3745"/>
                    <a:pt x="8455" y="3635"/>
                    <a:pt x="8512" y="3551"/>
                  </a:cubicBezTo>
                  <a:cubicBezTo>
                    <a:pt x="8742" y="3233"/>
                    <a:pt x="8922" y="2877"/>
                    <a:pt x="9043" y="2500"/>
                  </a:cubicBezTo>
                  <a:cubicBezTo>
                    <a:pt x="9249" y="2366"/>
                    <a:pt x="9493" y="2285"/>
                    <a:pt x="9740" y="2285"/>
                  </a:cubicBezTo>
                  <a:cubicBezTo>
                    <a:pt x="9756" y="2285"/>
                    <a:pt x="9771" y="2286"/>
                    <a:pt x="9787" y="2286"/>
                  </a:cubicBezTo>
                  <a:cubicBezTo>
                    <a:pt x="10477" y="2336"/>
                    <a:pt x="10668" y="3129"/>
                    <a:pt x="10575" y="3731"/>
                  </a:cubicBezTo>
                  <a:cubicBezTo>
                    <a:pt x="10532" y="4093"/>
                    <a:pt x="10395" y="4437"/>
                    <a:pt x="10209" y="4749"/>
                  </a:cubicBezTo>
                  <a:cubicBezTo>
                    <a:pt x="9984" y="5149"/>
                    <a:pt x="9716" y="5505"/>
                    <a:pt x="9426" y="5839"/>
                  </a:cubicBezTo>
                  <a:cubicBezTo>
                    <a:pt x="9234" y="6058"/>
                    <a:pt x="9037" y="6271"/>
                    <a:pt x="8835" y="6479"/>
                  </a:cubicBezTo>
                  <a:cubicBezTo>
                    <a:pt x="8807" y="6516"/>
                    <a:pt x="8831" y="6578"/>
                    <a:pt x="8869" y="6578"/>
                  </a:cubicBezTo>
                  <a:cubicBezTo>
                    <a:pt x="8875" y="6578"/>
                    <a:pt x="8882" y="6576"/>
                    <a:pt x="8889" y="6572"/>
                  </a:cubicBezTo>
                  <a:cubicBezTo>
                    <a:pt x="8911" y="6556"/>
                    <a:pt x="8939" y="6545"/>
                    <a:pt x="8961" y="6528"/>
                  </a:cubicBezTo>
                  <a:cubicBezTo>
                    <a:pt x="9170" y="6408"/>
                    <a:pt x="9540" y="6288"/>
                    <a:pt x="9849" y="6288"/>
                  </a:cubicBezTo>
                  <a:cubicBezTo>
                    <a:pt x="9978" y="6288"/>
                    <a:pt x="10095" y="6309"/>
                    <a:pt x="10187" y="6359"/>
                  </a:cubicBezTo>
                  <a:cubicBezTo>
                    <a:pt x="10608" y="6632"/>
                    <a:pt x="10603" y="7273"/>
                    <a:pt x="10499" y="7727"/>
                  </a:cubicBezTo>
                  <a:cubicBezTo>
                    <a:pt x="10384" y="8252"/>
                    <a:pt x="10017" y="8679"/>
                    <a:pt x="9650" y="9041"/>
                  </a:cubicBezTo>
                  <a:cubicBezTo>
                    <a:pt x="9048" y="9621"/>
                    <a:pt x="8282" y="9982"/>
                    <a:pt x="7488" y="10185"/>
                  </a:cubicBezTo>
                  <a:cubicBezTo>
                    <a:pt x="7090" y="10285"/>
                    <a:pt x="6671" y="10351"/>
                    <a:pt x="6259" y="10351"/>
                  </a:cubicBezTo>
                  <a:cubicBezTo>
                    <a:pt x="6156" y="10351"/>
                    <a:pt x="6052" y="10347"/>
                    <a:pt x="5950" y="10338"/>
                  </a:cubicBezTo>
                  <a:cubicBezTo>
                    <a:pt x="5912" y="10376"/>
                    <a:pt x="5873" y="10404"/>
                    <a:pt x="5830" y="10436"/>
                  </a:cubicBezTo>
                  <a:cubicBezTo>
                    <a:pt x="5967" y="10458"/>
                    <a:pt x="6114" y="10464"/>
                    <a:pt x="6251" y="10464"/>
                  </a:cubicBezTo>
                  <a:cubicBezTo>
                    <a:pt x="6924" y="10464"/>
                    <a:pt x="7598" y="10311"/>
                    <a:pt x="8227" y="10059"/>
                  </a:cubicBezTo>
                  <a:cubicBezTo>
                    <a:pt x="8939" y="9780"/>
                    <a:pt x="9628" y="9347"/>
                    <a:pt x="10110" y="8718"/>
                  </a:cubicBezTo>
                  <a:cubicBezTo>
                    <a:pt x="10324" y="8439"/>
                    <a:pt x="10499" y="8121"/>
                    <a:pt x="10581" y="7776"/>
                  </a:cubicBezTo>
                  <a:cubicBezTo>
                    <a:pt x="10641" y="7486"/>
                    <a:pt x="10685" y="7185"/>
                    <a:pt x="10630" y="6901"/>
                  </a:cubicBezTo>
                  <a:cubicBezTo>
                    <a:pt x="10581" y="6654"/>
                    <a:pt x="10460" y="6402"/>
                    <a:pt x="10247" y="6255"/>
                  </a:cubicBezTo>
                  <a:cubicBezTo>
                    <a:pt x="10131" y="6184"/>
                    <a:pt x="10002" y="6161"/>
                    <a:pt x="9870" y="6161"/>
                  </a:cubicBezTo>
                  <a:cubicBezTo>
                    <a:pt x="9828" y="6161"/>
                    <a:pt x="9786" y="6163"/>
                    <a:pt x="9743" y="6167"/>
                  </a:cubicBezTo>
                  <a:cubicBezTo>
                    <a:pt x="9541" y="6189"/>
                    <a:pt x="9344" y="6222"/>
                    <a:pt x="9152" y="6304"/>
                  </a:cubicBezTo>
                  <a:cubicBezTo>
                    <a:pt x="9388" y="6047"/>
                    <a:pt x="9634" y="5784"/>
                    <a:pt x="9853" y="5499"/>
                  </a:cubicBezTo>
                  <a:cubicBezTo>
                    <a:pt x="10072" y="5193"/>
                    <a:pt x="10274" y="4870"/>
                    <a:pt x="10428" y="4525"/>
                  </a:cubicBezTo>
                  <a:cubicBezTo>
                    <a:pt x="10663" y="4010"/>
                    <a:pt x="10794" y="3370"/>
                    <a:pt x="10608" y="2823"/>
                  </a:cubicBezTo>
                  <a:cubicBezTo>
                    <a:pt x="10456" y="2370"/>
                    <a:pt x="10105" y="2166"/>
                    <a:pt x="9720" y="2166"/>
                  </a:cubicBezTo>
                  <a:cubicBezTo>
                    <a:pt x="9510" y="2166"/>
                    <a:pt x="9290" y="2227"/>
                    <a:pt x="9086" y="2341"/>
                  </a:cubicBezTo>
                  <a:cubicBezTo>
                    <a:pt x="9344" y="1361"/>
                    <a:pt x="8999" y="305"/>
                    <a:pt x="7981" y="59"/>
                  </a:cubicBezTo>
                  <a:cubicBezTo>
                    <a:pt x="7836" y="19"/>
                    <a:pt x="7687" y="0"/>
                    <a:pt x="753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9"/>
            <p:cNvSpPr/>
            <p:nvPr/>
          </p:nvSpPr>
          <p:spPr>
            <a:xfrm>
              <a:off x="4860876" y="2929223"/>
              <a:ext cx="358084" cy="501806"/>
            </a:xfrm>
            <a:custGeom>
              <a:avLst/>
              <a:gdLst/>
              <a:ahLst/>
              <a:cxnLst/>
              <a:rect l="l" t="t" r="r" b="b"/>
              <a:pathLst>
                <a:path w="5125" h="7182" extrusionOk="0">
                  <a:moveTo>
                    <a:pt x="1744" y="0"/>
                  </a:moveTo>
                  <a:cubicBezTo>
                    <a:pt x="1673" y="0"/>
                    <a:pt x="1603" y="4"/>
                    <a:pt x="1534" y="11"/>
                  </a:cubicBezTo>
                  <a:cubicBezTo>
                    <a:pt x="1293" y="44"/>
                    <a:pt x="1046" y="120"/>
                    <a:pt x="844" y="268"/>
                  </a:cubicBezTo>
                  <a:cubicBezTo>
                    <a:pt x="762" y="334"/>
                    <a:pt x="691" y="416"/>
                    <a:pt x="625" y="487"/>
                  </a:cubicBezTo>
                  <a:cubicBezTo>
                    <a:pt x="400" y="755"/>
                    <a:pt x="220" y="1073"/>
                    <a:pt x="127" y="1412"/>
                  </a:cubicBezTo>
                  <a:cubicBezTo>
                    <a:pt x="23" y="1866"/>
                    <a:pt x="1" y="2343"/>
                    <a:pt x="72" y="2802"/>
                  </a:cubicBezTo>
                  <a:cubicBezTo>
                    <a:pt x="116" y="3071"/>
                    <a:pt x="198" y="3322"/>
                    <a:pt x="291" y="3574"/>
                  </a:cubicBezTo>
                  <a:cubicBezTo>
                    <a:pt x="373" y="3815"/>
                    <a:pt x="466" y="4050"/>
                    <a:pt x="592" y="4275"/>
                  </a:cubicBezTo>
                  <a:cubicBezTo>
                    <a:pt x="762" y="4603"/>
                    <a:pt x="986" y="4888"/>
                    <a:pt x="1211" y="5178"/>
                  </a:cubicBezTo>
                  <a:cubicBezTo>
                    <a:pt x="1643" y="5753"/>
                    <a:pt x="2190" y="6223"/>
                    <a:pt x="2814" y="6557"/>
                  </a:cubicBezTo>
                  <a:cubicBezTo>
                    <a:pt x="3099" y="6722"/>
                    <a:pt x="3400" y="6875"/>
                    <a:pt x="3712" y="6990"/>
                  </a:cubicBezTo>
                  <a:cubicBezTo>
                    <a:pt x="3909" y="7072"/>
                    <a:pt x="4112" y="7138"/>
                    <a:pt x="4325" y="7165"/>
                  </a:cubicBezTo>
                  <a:cubicBezTo>
                    <a:pt x="4352" y="7165"/>
                    <a:pt x="4429" y="7181"/>
                    <a:pt x="4489" y="7181"/>
                  </a:cubicBezTo>
                  <a:cubicBezTo>
                    <a:pt x="4506" y="7138"/>
                    <a:pt x="4517" y="7105"/>
                    <a:pt x="4533" y="7066"/>
                  </a:cubicBezTo>
                  <a:cubicBezTo>
                    <a:pt x="4325" y="7066"/>
                    <a:pt x="4128" y="7017"/>
                    <a:pt x="3936" y="6957"/>
                  </a:cubicBezTo>
                  <a:cubicBezTo>
                    <a:pt x="3477" y="6798"/>
                    <a:pt x="3039" y="6585"/>
                    <a:pt x="2623" y="6333"/>
                  </a:cubicBezTo>
                  <a:cubicBezTo>
                    <a:pt x="2108" y="6010"/>
                    <a:pt x="1665" y="5583"/>
                    <a:pt x="1287" y="5101"/>
                  </a:cubicBezTo>
                  <a:cubicBezTo>
                    <a:pt x="1101" y="4861"/>
                    <a:pt x="910" y="4625"/>
                    <a:pt x="756" y="4352"/>
                  </a:cubicBezTo>
                  <a:cubicBezTo>
                    <a:pt x="608" y="4089"/>
                    <a:pt x="494" y="3815"/>
                    <a:pt x="390" y="3541"/>
                  </a:cubicBezTo>
                  <a:cubicBezTo>
                    <a:pt x="214" y="3082"/>
                    <a:pt x="89" y="2600"/>
                    <a:pt x="127" y="2091"/>
                  </a:cubicBezTo>
                  <a:cubicBezTo>
                    <a:pt x="154" y="1544"/>
                    <a:pt x="264" y="1193"/>
                    <a:pt x="565" y="750"/>
                  </a:cubicBezTo>
                  <a:cubicBezTo>
                    <a:pt x="702" y="575"/>
                    <a:pt x="838" y="383"/>
                    <a:pt x="1041" y="279"/>
                  </a:cubicBezTo>
                  <a:cubicBezTo>
                    <a:pt x="1270" y="157"/>
                    <a:pt x="1528" y="106"/>
                    <a:pt x="1789" y="106"/>
                  </a:cubicBezTo>
                  <a:cubicBezTo>
                    <a:pt x="1938" y="106"/>
                    <a:pt x="2088" y="123"/>
                    <a:pt x="2234" y="153"/>
                  </a:cubicBezTo>
                  <a:cubicBezTo>
                    <a:pt x="2579" y="246"/>
                    <a:pt x="2918" y="411"/>
                    <a:pt x="3181" y="646"/>
                  </a:cubicBezTo>
                  <a:cubicBezTo>
                    <a:pt x="3712" y="1100"/>
                    <a:pt x="4057" y="1730"/>
                    <a:pt x="4320" y="2381"/>
                  </a:cubicBezTo>
                  <a:cubicBezTo>
                    <a:pt x="4588" y="3038"/>
                    <a:pt x="4807" y="3722"/>
                    <a:pt x="4905" y="4423"/>
                  </a:cubicBezTo>
                  <a:cubicBezTo>
                    <a:pt x="4960" y="4740"/>
                    <a:pt x="4998" y="5063"/>
                    <a:pt x="5015" y="5381"/>
                  </a:cubicBezTo>
                  <a:lnTo>
                    <a:pt x="5037" y="5693"/>
                  </a:lnTo>
                  <a:cubicBezTo>
                    <a:pt x="5064" y="5610"/>
                    <a:pt x="5097" y="5534"/>
                    <a:pt x="5124" y="5457"/>
                  </a:cubicBezTo>
                  <a:cubicBezTo>
                    <a:pt x="5097" y="5063"/>
                    <a:pt x="5042" y="4664"/>
                    <a:pt x="4982" y="4297"/>
                  </a:cubicBezTo>
                  <a:cubicBezTo>
                    <a:pt x="4878" y="3651"/>
                    <a:pt x="4703" y="3021"/>
                    <a:pt x="4456" y="2419"/>
                  </a:cubicBezTo>
                  <a:cubicBezTo>
                    <a:pt x="4155" y="1675"/>
                    <a:pt x="3767" y="914"/>
                    <a:pt x="3110" y="443"/>
                  </a:cubicBezTo>
                  <a:cubicBezTo>
                    <a:pt x="2875" y="279"/>
                    <a:pt x="2606" y="164"/>
                    <a:pt x="2344" y="77"/>
                  </a:cubicBezTo>
                  <a:cubicBezTo>
                    <a:pt x="2145" y="28"/>
                    <a:pt x="1944" y="0"/>
                    <a:pt x="17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9"/>
            <p:cNvSpPr/>
            <p:nvPr/>
          </p:nvSpPr>
          <p:spPr>
            <a:xfrm>
              <a:off x="5050573" y="3828799"/>
              <a:ext cx="309454" cy="266135"/>
            </a:xfrm>
            <a:custGeom>
              <a:avLst/>
              <a:gdLst/>
              <a:ahLst/>
              <a:cxnLst/>
              <a:rect l="l" t="t" r="r" b="b"/>
              <a:pathLst>
                <a:path w="4429" h="3809" extrusionOk="0">
                  <a:moveTo>
                    <a:pt x="2949" y="0"/>
                  </a:moveTo>
                  <a:cubicBezTo>
                    <a:pt x="2643" y="0"/>
                    <a:pt x="2336" y="87"/>
                    <a:pt x="2048" y="196"/>
                  </a:cubicBezTo>
                  <a:cubicBezTo>
                    <a:pt x="1807" y="294"/>
                    <a:pt x="1572" y="409"/>
                    <a:pt x="1353" y="552"/>
                  </a:cubicBezTo>
                  <a:cubicBezTo>
                    <a:pt x="1167" y="683"/>
                    <a:pt x="997" y="820"/>
                    <a:pt x="833" y="973"/>
                  </a:cubicBezTo>
                  <a:cubicBezTo>
                    <a:pt x="674" y="1121"/>
                    <a:pt x="521" y="1285"/>
                    <a:pt x="379" y="1455"/>
                  </a:cubicBezTo>
                  <a:cubicBezTo>
                    <a:pt x="368" y="1537"/>
                    <a:pt x="346" y="1614"/>
                    <a:pt x="329" y="1696"/>
                  </a:cubicBezTo>
                  <a:cubicBezTo>
                    <a:pt x="395" y="1608"/>
                    <a:pt x="466" y="1521"/>
                    <a:pt x="537" y="1438"/>
                  </a:cubicBezTo>
                  <a:cubicBezTo>
                    <a:pt x="696" y="1258"/>
                    <a:pt x="860" y="1088"/>
                    <a:pt x="1035" y="929"/>
                  </a:cubicBezTo>
                  <a:cubicBezTo>
                    <a:pt x="1194" y="793"/>
                    <a:pt x="1364" y="656"/>
                    <a:pt x="1550" y="552"/>
                  </a:cubicBezTo>
                  <a:cubicBezTo>
                    <a:pt x="1878" y="382"/>
                    <a:pt x="2229" y="245"/>
                    <a:pt x="2584" y="163"/>
                  </a:cubicBezTo>
                  <a:cubicBezTo>
                    <a:pt x="2698" y="139"/>
                    <a:pt x="2818" y="126"/>
                    <a:pt x="2938" y="126"/>
                  </a:cubicBezTo>
                  <a:cubicBezTo>
                    <a:pt x="3259" y="126"/>
                    <a:pt x="3585" y="220"/>
                    <a:pt x="3816" y="459"/>
                  </a:cubicBezTo>
                  <a:cubicBezTo>
                    <a:pt x="4051" y="672"/>
                    <a:pt x="4172" y="951"/>
                    <a:pt x="4232" y="1263"/>
                  </a:cubicBezTo>
                  <a:cubicBezTo>
                    <a:pt x="4309" y="1696"/>
                    <a:pt x="4369" y="2221"/>
                    <a:pt x="4073" y="2588"/>
                  </a:cubicBezTo>
                  <a:cubicBezTo>
                    <a:pt x="3789" y="2933"/>
                    <a:pt x="3378" y="3146"/>
                    <a:pt x="2973" y="3327"/>
                  </a:cubicBezTo>
                  <a:cubicBezTo>
                    <a:pt x="2482" y="3542"/>
                    <a:pt x="1948" y="3709"/>
                    <a:pt x="1410" y="3709"/>
                  </a:cubicBezTo>
                  <a:cubicBezTo>
                    <a:pt x="1318" y="3709"/>
                    <a:pt x="1226" y="3704"/>
                    <a:pt x="1134" y="3694"/>
                  </a:cubicBezTo>
                  <a:cubicBezTo>
                    <a:pt x="860" y="3661"/>
                    <a:pt x="587" y="3606"/>
                    <a:pt x="329" y="3502"/>
                  </a:cubicBezTo>
                  <a:cubicBezTo>
                    <a:pt x="220" y="3469"/>
                    <a:pt x="121" y="3425"/>
                    <a:pt x="17" y="3382"/>
                  </a:cubicBezTo>
                  <a:cubicBezTo>
                    <a:pt x="17" y="3414"/>
                    <a:pt x="12" y="3453"/>
                    <a:pt x="1" y="3491"/>
                  </a:cubicBezTo>
                  <a:lnTo>
                    <a:pt x="269" y="3590"/>
                  </a:lnTo>
                  <a:cubicBezTo>
                    <a:pt x="652" y="3737"/>
                    <a:pt x="1052" y="3803"/>
                    <a:pt x="1451" y="3809"/>
                  </a:cubicBezTo>
                  <a:cubicBezTo>
                    <a:pt x="2026" y="3803"/>
                    <a:pt x="2595" y="3628"/>
                    <a:pt x="3115" y="3387"/>
                  </a:cubicBezTo>
                  <a:cubicBezTo>
                    <a:pt x="3422" y="3245"/>
                    <a:pt x="3739" y="3070"/>
                    <a:pt x="3986" y="2823"/>
                  </a:cubicBezTo>
                  <a:cubicBezTo>
                    <a:pt x="4418" y="2424"/>
                    <a:pt x="4429" y="1920"/>
                    <a:pt x="4363" y="1362"/>
                  </a:cubicBezTo>
                  <a:cubicBezTo>
                    <a:pt x="4325" y="1099"/>
                    <a:pt x="4259" y="836"/>
                    <a:pt x="4117" y="623"/>
                  </a:cubicBezTo>
                  <a:cubicBezTo>
                    <a:pt x="3925" y="344"/>
                    <a:pt x="3641" y="125"/>
                    <a:pt x="3323" y="48"/>
                  </a:cubicBezTo>
                  <a:cubicBezTo>
                    <a:pt x="3200" y="15"/>
                    <a:pt x="3074" y="0"/>
                    <a:pt x="29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9"/>
            <p:cNvSpPr/>
            <p:nvPr/>
          </p:nvSpPr>
          <p:spPr>
            <a:xfrm>
              <a:off x="5057839" y="3882250"/>
              <a:ext cx="289192" cy="149172"/>
            </a:xfrm>
            <a:custGeom>
              <a:avLst/>
              <a:gdLst/>
              <a:ahLst/>
              <a:cxnLst/>
              <a:rect l="l" t="t" r="r" b="b"/>
              <a:pathLst>
                <a:path w="4139" h="2135" extrusionOk="0">
                  <a:moveTo>
                    <a:pt x="4095" y="0"/>
                  </a:moveTo>
                  <a:cubicBezTo>
                    <a:pt x="3717" y="164"/>
                    <a:pt x="3345" y="351"/>
                    <a:pt x="2978" y="537"/>
                  </a:cubicBezTo>
                  <a:cubicBezTo>
                    <a:pt x="2568" y="717"/>
                    <a:pt x="2168" y="909"/>
                    <a:pt x="1769" y="1111"/>
                  </a:cubicBezTo>
                  <a:cubicBezTo>
                    <a:pt x="1446" y="1259"/>
                    <a:pt x="1117" y="1401"/>
                    <a:pt x="795" y="1560"/>
                  </a:cubicBezTo>
                  <a:cubicBezTo>
                    <a:pt x="548" y="1675"/>
                    <a:pt x="318" y="1812"/>
                    <a:pt x="83" y="1949"/>
                  </a:cubicBezTo>
                  <a:cubicBezTo>
                    <a:pt x="72" y="1965"/>
                    <a:pt x="50" y="1971"/>
                    <a:pt x="28" y="1987"/>
                  </a:cubicBezTo>
                  <a:cubicBezTo>
                    <a:pt x="17" y="2031"/>
                    <a:pt x="6" y="2086"/>
                    <a:pt x="1" y="2135"/>
                  </a:cubicBezTo>
                  <a:cubicBezTo>
                    <a:pt x="187" y="2014"/>
                    <a:pt x="379" y="1905"/>
                    <a:pt x="576" y="1796"/>
                  </a:cubicBezTo>
                  <a:cubicBezTo>
                    <a:pt x="1035" y="1555"/>
                    <a:pt x="1512" y="1341"/>
                    <a:pt x="1977" y="1122"/>
                  </a:cubicBezTo>
                  <a:cubicBezTo>
                    <a:pt x="2601" y="827"/>
                    <a:pt x="3230" y="548"/>
                    <a:pt x="3849" y="241"/>
                  </a:cubicBezTo>
                  <a:cubicBezTo>
                    <a:pt x="3942" y="192"/>
                    <a:pt x="4046" y="143"/>
                    <a:pt x="4139" y="104"/>
                  </a:cubicBezTo>
                  <a:cubicBezTo>
                    <a:pt x="4128" y="71"/>
                    <a:pt x="4106" y="33"/>
                    <a:pt x="409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9"/>
            <p:cNvSpPr/>
            <p:nvPr/>
          </p:nvSpPr>
          <p:spPr>
            <a:xfrm>
              <a:off x="4755721" y="3485179"/>
              <a:ext cx="328249" cy="351586"/>
            </a:xfrm>
            <a:custGeom>
              <a:avLst/>
              <a:gdLst/>
              <a:ahLst/>
              <a:cxnLst/>
              <a:rect l="l" t="t" r="r" b="b"/>
              <a:pathLst>
                <a:path w="4698" h="5032" extrusionOk="0">
                  <a:moveTo>
                    <a:pt x="1589" y="1"/>
                  </a:moveTo>
                  <a:cubicBezTo>
                    <a:pt x="1520" y="1"/>
                    <a:pt x="1453" y="6"/>
                    <a:pt x="1386" y="18"/>
                  </a:cubicBezTo>
                  <a:cubicBezTo>
                    <a:pt x="1084" y="40"/>
                    <a:pt x="822" y="237"/>
                    <a:pt x="603" y="439"/>
                  </a:cubicBezTo>
                  <a:cubicBezTo>
                    <a:pt x="274" y="713"/>
                    <a:pt x="77" y="1146"/>
                    <a:pt x="55" y="1583"/>
                  </a:cubicBezTo>
                  <a:cubicBezTo>
                    <a:pt x="1" y="2218"/>
                    <a:pt x="252" y="2842"/>
                    <a:pt x="625" y="3335"/>
                  </a:cubicBezTo>
                  <a:cubicBezTo>
                    <a:pt x="926" y="3773"/>
                    <a:pt x="1336" y="4129"/>
                    <a:pt x="1785" y="4402"/>
                  </a:cubicBezTo>
                  <a:cubicBezTo>
                    <a:pt x="2070" y="4572"/>
                    <a:pt x="2354" y="4736"/>
                    <a:pt x="2661" y="4846"/>
                  </a:cubicBezTo>
                  <a:cubicBezTo>
                    <a:pt x="3033" y="4966"/>
                    <a:pt x="3427" y="5026"/>
                    <a:pt x="3821" y="5032"/>
                  </a:cubicBezTo>
                  <a:cubicBezTo>
                    <a:pt x="3996" y="5026"/>
                    <a:pt x="4166" y="5026"/>
                    <a:pt x="4347" y="5010"/>
                  </a:cubicBezTo>
                  <a:cubicBezTo>
                    <a:pt x="4352" y="4972"/>
                    <a:pt x="4369" y="4939"/>
                    <a:pt x="4374" y="4895"/>
                  </a:cubicBezTo>
                  <a:lnTo>
                    <a:pt x="4374" y="4895"/>
                  </a:lnTo>
                  <a:cubicBezTo>
                    <a:pt x="4193" y="4917"/>
                    <a:pt x="4013" y="4917"/>
                    <a:pt x="3832" y="4917"/>
                  </a:cubicBezTo>
                  <a:cubicBezTo>
                    <a:pt x="3564" y="4917"/>
                    <a:pt x="3301" y="4873"/>
                    <a:pt x="3039" y="4818"/>
                  </a:cubicBezTo>
                  <a:cubicBezTo>
                    <a:pt x="2535" y="4725"/>
                    <a:pt x="2075" y="4457"/>
                    <a:pt x="1637" y="4183"/>
                  </a:cubicBezTo>
                  <a:cubicBezTo>
                    <a:pt x="1282" y="3954"/>
                    <a:pt x="964" y="3653"/>
                    <a:pt x="718" y="3286"/>
                  </a:cubicBezTo>
                  <a:cubicBezTo>
                    <a:pt x="564" y="3061"/>
                    <a:pt x="417" y="2821"/>
                    <a:pt x="324" y="2558"/>
                  </a:cubicBezTo>
                  <a:cubicBezTo>
                    <a:pt x="214" y="2290"/>
                    <a:pt x="154" y="1999"/>
                    <a:pt x="159" y="1715"/>
                  </a:cubicBezTo>
                  <a:cubicBezTo>
                    <a:pt x="165" y="1463"/>
                    <a:pt x="198" y="1200"/>
                    <a:pt x="318" y="976"/>
                  </a:cubicBezTo>
                  <a:cubicBezTo>
                    <a:pt x="406" y="779"/>
                    <a:pt x="554" y="626"/>
                    <a:pt x="718" y="489"/>
                  </a:cubicBezTo>
                  <a:cubicBezTo>
                    <a:pt x="849" y="374"/>
                    <a:pt x="991" y="264"/>
                    <a:pt x="1156" y="204"/>
                  </a:cubicBezTo>
                  <a:cubicBezTo>
                    <a:pt x="1296" y="148"/>
                    <a:pt x="1453" y="132"/>
                    <a:pt x="1602" y="132"/>
                  </a:cubicBezTo>
                  <a:cubicBezTo>
                    <a:pt x="1627" y="132"/>
                    <a:pt x="1651" y="132"/>
                    <a:pt x="1676" y="133"/>
                  </a:cubicBezTo>
                  <a:cubicBezTo>
                    <a:pt x="2124" y="155"/>
                    <a:pt x="2491" y="270"/>
                    <a:pt x="2814" y="609"/>
                  </a:cubicBezTo>
                  <a:cubicBezTo>
                    <a:pt x="3356" y="1157"/>
                    <a:pt x="3739" y="1830"/>
                    <a:pt x="4100" y="2509"/>
                  </a:cubicBezTo>
                  <a:cubicBezTo>
                    <a:pt x="4314" y="2914"/>
                    <a:pt x="4478" y="3346"/>
                    <a:pt x="4653" y="3767"/>
                  </a:cubicBezTo>
                  <a:cubicBezTo>
                    <a:pt x="4664" y="3713"/>
                    <a:pt x="4681" y="3653"/>
                    <a:pt x="4697" y="3598"/>
                  </a:cubicBezTo>
                  <a:cubicBezTo>
                    <a:pt x="4505" y="3138"/>
                    <a:pt x="4303" y="2678"/>
                    <a:pt x="4057" y="2251"/>
                  </a:cubicBezTo>
                  <a:cubicBezTo>
                    <a:pt x="3783" y="1720"/>
                    <a:pt x="3482" y="1195"/>
                    <a:pt x="3088" y="751"/>
                  </a:cubicBezTo>
                  <a:cubicBezTo>
                    <a:pt x="2891" y="516"/>
                    <a:pt x="2672" y="292"/>
                    <a:pt x="2387" y="166"/>
                  </a:cubicBezTo>
                  <a:cubicBezTo>
                    <a:pt x="2190" y="73"/>
                    <a:pt x="1977" y="24"/>
                    <a:pt x="1769" y="13"/>
                  </a:cubicBezTo>
                  <a:cubicBezTo>
                    <a:pt x="1708" y="5"/>
                    <a:pt x="1648" y="1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9"/>
            <p:cNvSpPr/>
            <p:nvPr/>
          </p:nvSpPr>
          <p:spPr>
            <a:xfrm>
              <a:off x="4824194" y="3492515"/>
              <a:ext cx="246362" cy="306799"/>
            </a:xfrm>
            <a:custGeom>
              <a:avLst/>
              <a:gdLst/>
              <a:ahLst/>
              <a:cxnLst/>
              <a:rect l="l" t="t" r="r" b="b"/>
              <a:pathLst>
                <a:path w="3526" h="4391" extrusionOk="0">
                  <a:moveTo>
                    <a:pt x="99" y="1"/>
                  </a:moveTo>
                  <a:cubicBezTo>
                    <a:pt x="66" y="17"/>
                    <a:pt x="33" y="39"/>
                    <a:pt x="0" y="55"/>
                  </a:cubicBezTo>
                  <a:cubicBezTo>
                    <a:pt x="11" y="72"/>
                    <a:pt x="17" y="94"/>
                    <a:pt x="33" y="105"/>
                  </a:cubicBezTo>
                  <a:cubicBezTo>
                    <a:pt x="663" y="1057"/>
                    <a:pt x="1352" y="1955"/>
                    <a:pt x="2064" y="2836"/>
                  </a:cubicBezTo>
                  <a:cubicBezTo>
                    <a:pt x="2431" y="3246"/>
                    <a:pt x="2759" y="3695"/>
                    <a:pt x="3153" y="4078"/>
                  </a:cubicBezTo>
                  <a:cubicBezTo>
                    <a:pt x="3263" y="4188"/>
                    <a:pt x="3367" y="4297"/>
                    <a:pt x="3498" y="4390"/>
                  </a:cubicBezTo>
                  <a:cubicBezTo>
                    <a:pt x="3504" y="4352"/>
                    <a:pt x="3515" y="4314"/>
                    <a:pt x="3525" y="4270"/>
                  </a:cubicBezTo>
                  <a:cubicBezTo>
                    <a:pt x="3378" y="4161"/>
                    <a:pt x="3252" y="4024"/>
                    <a:pt x="3126" y="3892"/>
                  </a:cubicBezTo>
                  <a:cubicBezTo>
                    <a:pt x="2836" y="3613"/>
                    <a:pt x="2584" y="3296"/>
                    <a:pt x="2327" y="2984"/>
                  </a:cubicBezTo>
                  <a:cubicBezTo>
                    <a:pt x="2031" y="2644"/>
                    <a:pt x="1768" y="2267"/>
                    <a:pt x="1489" y="1916"/>
                  </a:cubicBezTo>
                  <a:cubicBezTo>
                    <a:pt x="1029" y="1342"/>
                    <a:pt x="586" y="756"/>
                    <a:pt x="192" y="132"/>
                  </a:cubicBezTo>
                  <a:cubicBezTo>
                    <a:pt x="154" y="83"/>
                    <a:pt x="126" y="44"/>
                    <a:pt x="9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9"/>
            <p:cNvSpPr/>
            <p:nvPr/>
          </p:nvSpPr>
          <p:spPr>
            <a:xfrm>
              <a:off x="5140495" y="3471205"/>
              <a:ext cx="346905" cy="260475"/>
            </a:xfrm>
            <a:custGeom>
              <a:avLst/>
              <a:gdLst/>
              <a:ahLst/>
              <a:cxnLst/>
              <a:rect l="l" t="t" r="r" b="b"/>
              <a:pathLst>
                <a:path w="4965" h="3728" extrusionOk="0">
                  <a:moveTo>
                    <a:pt x="2876" y="0"/>
                  </a:moveTo>
                  <a:cubicBezTo>
                    <a:pt x="2552" y="0"/>
                    <a:pt x="2227" y="53"/>
                    <a:pt x="1910" y="130"/>
                  </a:cubicBezTo>
                  <a:cubicBezTo>
                    <a:pt x="1407" y="245"/>
                    <a:pt x="931" y="497"/>
                    <a:pt x="537" y="842"/>
                  </a:cubicBezTo>
                  <a:lnTo>
                    <a:pt x="476" y="1045"/>
                  </a:lnTo>
                  <a:cubicBezTo>
                    <a:pt x="493" y="1034"/>
                    <a:pt x="515" y="1012"/>
                    <a:pt x="537" y="990"/>
                  </a:cubicBezTo>
                  <a:cubicBezTo>
                    <a:pt x="1051" y="525"/>
                    <a:pt x="1637" y="251"/>
                    <a:pt x="2315" y="163"/>
                  </a:cubicBezTo>
                  <a:cubicBezTo>
                    <a:pt x="2489" y="144"/>
                    <a:pt x="2666" y="128"/>
                    <a:pt x="2843" y="128"/>
                  </a:cubicBezTo>
                  <a:cubicBezTo>
                    <a:pt x="3012" y="128"/>
                    <a:pt x="3182" y="142"/>
                    <a:pt x="3350" y="180"/>
                  </a:cubicBezTo>
                  <a:cubicBezTo>
                    <a:pt x="3613" y="240"/>
                    <a:pt x="3870" y="360"/>
                    <a:pt x="4094" y="519"/>
                  </a:cubicBezTo>
                  <a:cubicBezTo>
                    <a:pt x="4308" y="667"/>
                    <a:pt x="4461" y="897"/>
                    <a:pt x="4560" y="1143"/>
                  </a:cubicBezTo>
                  <a:cubicBezTo>
                    <a:pt x="4702" y="1471"/>
                    <a:pt x="4768" y="1833"/>
                    <a:pt x="4751" y="2189"/>
                  </a:cubicBezTo>
                  <a:cubicBezTo>
                    <a:pt x="4707" y="2867"/>
                    <a:pt x="4209" y="3267"/>
                    <a:pt x="3629" y="3453"/>
                  </a:cubicBezTo>
                  <a:cubicBezTo>
                    <a:pt x="3292" y="3565"/>
                    <a:pt x="2940" y="3618"/>
                    <a:pt x="2589" y="3618"/>
                  </a:cubicBezTo>
                  <a:cubicBezTo>
                    <a:pt x="2359" y="3618"/>
                    <a:pt x="2129" y="3595"/>
                    <a:pt x="1905" y="3551"/>
                  </a:cubicBezTo>
                  <a:cubicBezTo>
                    <a:pt x="1456" y="3453"/>
                    <a:pt x="1035" y="3278"/>
                    <a:pt x="630" y="3064"/>
                  </a:cubicBezTo>
                  <a:cubicBezTo>
                    <a:pt x="454" y="2960"/>
                    <a:pt x="268" y="2851"/>
                    <a:pt x="82" y="2758"/>
                  </a:cubicBezTo>
                  <a:cubicBezTo>
                    <a:pt x="75" y="2753"/>
                    <a:pt x="67" y="2751"/>
                    <a:pt x="60" y="2751"/>
                  </a:cubicBezTo>
                  <a:cubicBezTo>
                    <a:pt x="41" y="2751"/>
                    <a:pt x="24" y="2765"/>
                    <a:pt x="17" y="2785"/>
                  </a:cubicBezTo>
                  <a:cubicBezTo>
                    <a:pt x="0" y="2813"/>
                    <a:pt x="17" y="2845"/>
                    <a:pt x="44" y="2862"/>
                  </a:cubicBezTo>
                  <a:cubicBezTo>
                    <a:pt x="181" y="2927"/>
                    <a:pt x="318" y="3004"/>
                    <a:pt x="454" y="3081"/>
                  </a:cubicBezTo>
                  <a:cubicBezTo>
                    <a:pt x="728" y="3229"/>
                    <a:pt x="1013" y="3360"/>
                    <a:pt x="1303" y="3469"/>
                  </a:cubicBezTo>
                  <a:cubicBezTo>
                    <a:pt x="1713" y="3630"/>
                    <a:pt x="2154" y="3727"/>
                    <a:pt x="2586" y="3727"/>
                  </a:cubicBezTo>
                  <a:cubicBezTo>
                    <a:pt x="2609" y="3727"/>
                    <a:pt x="2632" y="3727"/>
                    <a:pt x="2655" y="3727"/>
                  </a:cubicBezTo>
                  <a:cubicBezTo>
                    <a:pt x="3049" y="3727"/>
                    <a:pt x="3438" y="3650"/>
                    <a:pt x="3799" y="3508"/>
                  </a:cubicBezTo>
                  <a:cubicBezTo>
                    <a:pt x="4226" y="3343"/>
                    <a:pt x="4614" y="3015"/>
                    <a:pt x="4773" y="2566"/>
                  </a:cubicBezTo>
                  <a:cubicBezTo>
                    <a:pt x="4965" y="2013"/>
                    <a:pt x="4839" y="1389"/>
                    <a:pt x="4565" y="891"/>
                  </a:cubicBezTo>
                  <a:cubicBezTo>
                    <a:pt x="4423" y="629"/>
                    <a:pt x="4198" y="415"/>
                    <a:pt x="3936" y="278"/>
                  </a:cubicBezTo>
                  <a:cubicBezTo>
                    <a:pt x="3711" y="147"/>
                    <a:pt x="3465" y="54"/>
                    <a:pt x="3213" y="21"/>
                  </a:cubicBezTo>
                  <a:cubicBezTo>
                    <a:pt x="3101" y="7"/>
                    <a:pt x="2989" y="0"/>
                    <a:pt x="2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9"/>
            <p:cNvSpPr/>
            <p:nvPr/>
          </p:nvSpPr>
          <p:spPr>
            <a:xfrm>
              <a:off x="5152723" y="3585861"/>
              <a:ext cx="326293" cy="37939"/>
            </a:xfrm>
            <a:custGeom>
              <a:avLst/>
              <a:gdLst/>
              <a:ahLst/>
              <a:cxnLst/>
              <a:rect l="l" t="t" r="r" b="b"/>
              <a:pathLst>
                <a:path w="4670" h="543" extrusionOk="0">
                  <a:moveTo>
                    <a:pt x="4658" y="0"/>
                  </a:moveTo>
                  <a:cubicBezTo>
                    <a:pt x="4204" y="60"/>
                    <a:pt x="3750" y="132"/>
                    <a:pt x="3295" y="159"/>
                  </a:cubicBezTo>
                  <a:cubicBezTo>
                    <a:pt x="2890" y="197"/>
                    <a:pt x="2491" y="241"/>
                    <a:pt x="2086" y="268"/>
                  </a:cubicBezTo>
                  <a:cubicBezTo>
                    <a:pt x="1604" y="301"/>
                    <a:pt x="1122" y="323"/>
                    <a:pt x="646" y="361"/>
                  </a:cubicBezTo>
                  <a:lnTo>
                    <a:pt x="33" y="422"/>
                  </a:lnTo>
                  <a:cubicBezTo>
                    <a:pt x="17" y="460"/>
                    <a:pt x="11" y="498"/>
                    <a:pt x="0" y="542"/>
                  </a:cubicBezTo>
                  <a:cubicBezTo>
                    <a:pt x="11" y="537"/>
                    <a:pt x="28" y="537"/>
                    <a:pt x="39" y="537"/>
                  </a:cubicBezTo>
                  <a:cubicBezTo>
                    <a:pt x="416" y="493"/>
                    <a:pt x="799" y="460"/>
                    <a:pt x="1172" y="427"/>
                  </a:cubicBezTo>
                  <a:cubicBezTo>
                    <a:pt x="1467" y="405"/>
                    <a:pt x="1768" y="389"/>
                    <a:pt x="2069" y="378"/>
                  </a:cubicBezTo>
                  <a:cubicBezTo>
                    <a:pt x="2535" y="350"/>
                    <a:pt x="2994" y="318"/>
                    <a:pt x="3454" y="268"/>
                  </a:cubicBezTo>
                  <a:cubicBezTo>
                    <a:pt x="3783" y="236"/>
                    <a:pt x="4111" y="186"/>
                    <a:pt x="4439" y="137"/>
                  </a:cubicBezTo>
                  <a:cubicBezTo>
                    <a:pt x="4521" y="132"/>
                    <a:pt x="4598" y="115"/>
                    <a:pt x="4669" y="110"/>
                  </a:cubicBezTo>
                  <a:cubicBezTo>
                    <a:pt x="4669" y="77"/>
                    <a:pt x="4664" y="33"/>
                    <a:pt x="465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9"/>
            <p:cNvSpPr/>
            <p:nvPr/>
          </p:nvSpPr>
          <p:spPr>
            <a:xfrm>
              <a:off x="5263606" y="3125907"/>
              <a:ext cx="377158" cy="317000"/>
            </a:xfrm>
            <a:custGeom>
              <a:avLst/>
              <a:gdLst/>
              <a:ahLst/>
              <a:cxnLst/>
              <a:rect l="l" t="t" r="r" b="b"/>
              <a:pathLst>
                <a:path w="5398" h="4537" extrusionOk="0">
                  <a:moveTo>
                    <a:pt x="2347" y="0"/>
                  </a:moveTo>
                  <a:cubicBezTo>
                    <a:pt x="2115" y="0"/>
                    <a:pt x="1883" y="20"/>
                    <a:pt x="1654" y="59"/>
                  </a:cubicBezTo>
                  <a:cubicBezTo>
                    <a:pt x="1413" y="102"/>
                    <a:pt x="1183" y="179"/>
                    <a:pt x="964" y="283"/>
                  </a:cubicBezTo>
                  <a:cubicBezTo>
                    <a:pt x="937" y="343"/>
                    <a:pt x="909" y="398"/>
                    <a:pt x="882" y="453"/>
                  </a:cubicBezTo>
                  <a:cubicBezTo>
                    <a:pt x="1134" y="316"/>
                    <a:pt x="1413" y="228"/>
                    <a:pt x="1697" y="163"/>
                  </a:cubicBezTo>
                  <a:cubicBezTo>
                    <a:pt x="1889" y="131"/>
                    <a:pt x="2082" y="116"/>
                    <a:pt x="2275" y="116"/>
                  </a:cubicBezTo>
                  <a:cubicBezTo>
                    <a:pt x="2716" y="116"/>
                    <a:pt x="3156" y="196"/>
                    <a:pt x="3575" y="349"/>
                  </a:cubicBezTo>
                  <a:cubicBezTo>
                    <a:pt x="4035" y="507"/>
                    <a:pt x="4434" y="776"/>
                    <a:pt x="4741" y="1164"/>
                  </a:cubicBezTo>
                  <a:cubicBezTo>
                    <a:pt x="5097" y="1608"/>
                    <a:pt x="5310" y="2363"/>
                    <a:pt x="5146" y="2921"/>
                  </a:cubicBezTo>
                  <a:cubicBezTo>
                    <a:pt x="4982" y="3430"/>
                    <a:pt x="4631" y="3852"/>
                    <a:pt x="4177" y="4109"/>
                  </a:cubicBezTo>
                  <a:cubicBezTo>
                    <a:pt x="3792" y="4316"/>
                    <a:pt x="3359" y="4432"/>
                    <a:pt x="2927" y="4432"/>
                  </a:cubicBezTo>
                  <a:cubicBezTo>
                    <a:pt x="2775" y="4432"/>
                    <a:pt x="2624" y="4418"/>
                    <a:pt x="2475" y="4388"/>
                  </a:cubicBezTo>
                  <a:cubicBezTo>
                    <a:pt x="2119" y="4312"/>
                    <a:pt x="1763" y="4180"/>
                    <a:pt x="1468" y="3950"/>
                  </a:cubicBezTo>
                  <a:cubicBezTo>
                    <a:pt x="1188" y="3731"/>
                    <a:pt x="915" y="3502"/>
                    <a:pt x="690" y="3222"/>
                  </a:cubicBezTo>
                  <a:cubicBezTo>
                    <a:pt x="592" y="3102"/>
                    <a:pt x="510" y="2971"/>
                    <a:pt x="422" y="2839"/>
                  </a:cubicBezTo>
                  <a:cubicBezTo>
                    <a:pt x="291" y="2642"/>
                    <a:pt x="154" y="2451"/>
                    <a:pt x="55" y="2237"/>
                  </a:cubicBezTo>
                  <a:cubicBezTo>
                    <a:pt x="33" y="2281"/>
                    <a:pt x="17" y="2319"/>
                    <a:pt x="1" y="2368"/>
                  </a:cubicBezTo>
                  <a:lnTo>
                    <a:pt x="39" y="2451"/>
                  </a:lnTo>
                  <a:cubicBezTo>
                    <a:pt x="165" y="2664"/>
                    <a:pt x="302" y="2861"/>
                    <a:pt x="428" y="3058"/>
                  </a:cubicBezTo>
                  <a:cubicBezTo>
                    <a:pt x="521" y="3206"/>
                    <a:pt x="619" y="3332"/>
                    <a:pt x="740" y="3458"/>
                  </a:cubicBezTo>
                  <a:cubicBezTo>
                    <a:pt x="882" y="3622"/>
                    <a:pt x="1052" y="3759"/>
                    <a:pt x="1216" y="3890"/>
                  </a:cubicBezTo>
                  <a:cubicBezTo>
                    <a:pt x="1353" y="4000"/>
                    <a:pt x="1495" y="4109"/>
                    <a:pt x="1648" y="4191"/>
                  </a:cubicBezTo>
                  <a:cubicBezTo>
                    <a:pt x="2053" y="4410"/>
                    <a:pt x="2502" y="4531"/>
                    <a:pt x="2962" y="4536"/>
                  </a:cubicBezTo>
                  <a:cubicBezTo>
                    <a:pt x="3460" y="4531"/>
                    <a:pt x="3958" y="4394"/>
                    <a:pt x="4380" y="4115"/>
                  </a:cubicBezTo>
                  <a:cubicBezTo>
                    <a:pt x="4741" y="3874"/>
                    <a:pt x="5014" y="3512"/>
                    <a:pt x="5179" y="3102"/>
                  </a:cubicBezTo>
                  <a:cubicBezTo>
                    <a:pt x="5398" y="2604"/>
                    <a:pt x="5310" y="1958"/>
                    <a:pt x="5075" y="1482"/>
                  </a:cubicBezTo>
                  <a:cubicBezTo>
                    <a:pt x="4900" y="1104"/>
                    <a:pt x="4588" y="803"/>
                    <a:pt x="4259" y="557"/>
                  </a:cubicBezTo>
                  <a:cubicBezTo>
                    <a:pt x="4007" y="371"/>
                    <a:pt x="3723" y="256"/>
                    <a:pt x="3427" y="157"/>
                  </a:cubicBezTo>
                  <a:cubicBezTo>
                    <a:pt x="3076" y="50"/>
                    <a:pt x="2712" y="0"/>
                    <a:pt x="234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9"/>
            <p:cNvSpPr/>
            <p:nvPr/>
          </p:nvSpPr>
          <p:spPr>
            <a:xfrm rot="1572944">
              <a:off x="5285221" y="3276864"/>
              <a:ext cx="326290" cy="37939"/>
            </a:xfrm>
            <a:custGeom>
              <a:avLst/>
              <a:gdLst/>
              <a:ahLst/>
              <a:cxnLst/>
              <a:rect l="l" t="t" r="r" b="b"/>
              <a:pathLst>
                <a:path w="4670" h="543" extrusionOk="0">
                  <a:moveTo>
                    <a:pt x="4658" y="0"/>
                  </a:moveTo>
                  <a:cubicBezTo>
                    <a:pt x="4204" y="60"/>
                    <a:pt x="3750" y="132"/>
                    <a:pt x="3295" y="159"/>
                  </a:cubicBezTo>
                  <a:cubicBezTo>
                    <a:pt x="2890" y="197"/>
                    <a:pt x="2491" y="241"/>
                    <a:pt x="2086" y="268"/>
                  </a:cubicBezTo>
                  <a:cubicBezTo>
                    <a:pt x="1604" y="301"/>
                    <a:pt x="1122" y="323"/>
                    <a:pt x="646" y="361"/>
                  </a:cubicBezTo>
                  <a:lnTo>
                    <a:pt x="33" y="422"/>
                  </a:lnTo>
                  <a:cubicBezTo>
                    <a:pt x="17" y="460"/>
                    <a:pt x="11" y="498"/>
                    <a:pt x="0" y="542"/>
                  </a:cubicBezTo>
                  <a:cubicBezTo>
                    <a:pt x="11" y="537"/>
                    <a:pt x="28" y="537"/>
                    <a:pt x="39" y="537"/>
                  </a:cubicBezTo>
                  <a:cubicBezTo>
                    <a:pt x="416" y="493"/>
                    <a:pt x="799" y="460"/>
                    <a:pt x="1172" y="427"/>
                  </a:cubicBezTo>
                  <a:cubicBezTo>
                    <a:pt x="1467" y="405"/>
                    <a:pt x="1768" y="389"/>
                    <a:pt x="2069" y="378"/>
                  </a:cubicBezTo>
                  <a:cubicBezTo>
                    <a:pt x="2535" y="350"/>
                    <a:pt x="2994" y="318"/>
                    <a:pt x="3454" y="268"/>
                  </a:cubicBezTo>
                  <a:cubicBezTo>
                    <a:pt x="3783" y="236"/>
                    <a:pt x="4111" y="186"/>
                    <a:pt x="4439" y="137"/>
                  </a:cubicBezTo>
                  <a:cubicBezTo>
                    <a:pt x="4521" y="132"/>
                    <a:pt x="4598" y="115"/>
                    <a:pt x="4669" y="110"/>
                  </a:cubicBezTo>
                  <a:cubicBezTo>
                    <a:pt x="4669" y="77"/>
                    <a:pt x="4664" y="33"/>
                    <a:pt x="465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9"/>
            <p:cNvSpPr/>
            <p:nvPr/>
          </p:nvSpPr>
          <p:spPr>
            <a:xfrm rot="1058943">
              <a:off x="5391825" y="3152463"/>
              <a:ext cx="158728" cy="131672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9"/>
            <p:cNvSpPr/>
            <p:nvPr/>
          </p:nvSpPr>
          <p:spPr>
            <a:xfrm rot="1155552">
              <a:off x="5492738" y="3208976"/>
              <a:ext cx="115226" cy="102299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9"/>
            <p:cNvSpPr/>
            <p:nvPr/>
          </p:nvSpPr>
          <p:spPr>
            <a:xfrm rot="-8337643" flipH="1">
              <a:off x="5265500" y="3256867"/>
              <a:ext cx="129349" cy="109031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9"/>
            <p:cNvSpPr/>
            <p:nvPr/>
          </p:nvSpPr>
          <p:spPr>
            <a:xfrm rot="-9345424" flipH="1">
              <a:off x="5337445" y="3292088"/>
              <a:ext cx="144025" cy="110313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9"/>
            <p:cNvSpPr/>
            <p:nvPr/>
          </p:nvSpPr>
          <p:spPr>
            <a:xfrm rot="-9433892" flipH="1">
              <a:off x="5436720" y="3325943"/>
              <a:ext cx="104847" cy="85413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9"/>
            <p:cNvSpPr/>
            <p:nvPr/>
          </p:nvSpPr>
          <p:spPr>
            <a:xfrm>
              <a:off x="5308550" y="3508977"/>
              <a:ext cx="100750" cy="88123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9"/>
            <p:cNvSpPr/>
            <p:nvPr/>
          </p:nvSpPr>
          <p:spPr>
            <a:xfrm rot="5004825">
              <a:off x="5326085" y="3609165"/>
              <a:ext cx="100751" cy="88125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9"/>
            <p:cNvSpPr/>
            <p:nvPr/>
          </p:nvSpPr>
          <p:spPr>
            <a:xfrm>
              <a:off x="4910274" y="2949835"/>
              <a:ext cx="283393" cy="434941"/>
            </a:xfrm>
            <a:custGeom>
              <a:avLst/>
              <a:gdLst/>
              <a:ahLst/>
              <a:cxnLst/>
              <a:rect l="l" t="t" r="r" b="b"/>
              <a:pathLst>
                <a:path w="4056" h="6225" extrusionOk="0">
                  <a:moveTo>
                    <a:pt x="77" y="1"/>
                  </a:moveTo>
                  <a:cubicBezTo>
                    <a:pt x="49" y="28"/>
                    <a:pt x="27" y="55"/>
                    <a:pt x="0" y="83"/>
                  </a:cubicBezTo>
                  <a:cubicBezTo>
                    <a:pt x="22" y="105"/>
                    <a:pt x="33" y="132"/>
                    <a:pt x="49" y="154"/>
                  </a:cubicBezTo>
                  <a:cubicBezTo>
                    <a:pt x="246" y="460"/>
                    <a:pt x="438" y="778"/>
                    <a:pt x="635" y="1084"/>
                  </a:cubicBezTo>
                  <a:cubicBezTo>
                    <a:pt x="876" y="1467"/>
                    <a:pt x="1095" y="1856"/>
                    <a:pt x="1336" y="2239"/>
                  </a:cubicBezTo>
                  <a:cubicBezTo>
                    <a:pt x="1773" y="2951"/>
                    <a:pt x="2244" y="3630"/>
                    <a:pt x="2693" y="4325"/>
                  </a:cubicBezTo>
                  <a:cubicBezTo>
                    <a:pt x="2857" y="4582"/>
                    <a:pt x="3038" y="4828"/>
                    <a:pt x="3213" y="5080"/>
                  </a:cubicBezTo>
                  <a:cubicBezTo>
                    <a:pt x="3470" y="5469"/>
                    <a:pt x="3744" y="5846"/>
                    <a:pt x="4018" y="6224"/>
                  </a:cubicBezTo>
                  <a:cubicBezTo>
                    <a:pt x="4029" y="6186"/>
                    <a:pt x="4045" y="6147"/>
                    <a:pt x="4056" y="6115"/>
                  </a:cubicBezTo>
                  <a:cubicBezTo>
                    <a:pt x="3952" y="5972"/>
                    <a:pt x="3842" y="5824"/>
                    <a:pt x="3733" y="5660"/>
                  </a:cubicBezTo>
                  <a:cubicBezTo>
                    <a:pt x="3284" y="4992"/>
                    <a:pt x="2835" y="4325"/>
                    <a:pt x="2387" y="3657"/>
                  </a:cubicBezTo>
                  <a:cubicBezTo>
                    <a:pt x="1916" y="2973"/>
                    <a:pt x="1483" y="2261"/>
                    <a:pt x="1035" y="1555"/>
                  </a:cubicBezTo>
                  <a:cubicBezTo>
                    <a:pt x="717" y="1035"/>
                    <a:pt x="411" y="515"/>
                    <a:pt x="77" y="12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8" name="Google Shape;958;p9"/>
          <p:cNvSpPr txBox="1">
            <a:spLocks noGrp="1"/>
          </p:cNvSpPr>
          <p:nvPr>
            <p:ph type="title"/>
          </p:nvPr>
        </p:nvSpPr>
        <p:spPr>
          <a:xfrm>
            <a:off x="2112450" y="1146325"/>
            <a:ext cx="4872900" cy="17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59" name="Google Shape;959;p9"/>
          <p:cNvSpPr txBox="1">
            <a:spLocks noGrp="1"/>
          </p:cNvSpPr>
          <p:nvPr>
            <p:ph type="subTitle" idx="1"/>
          </p:nvPr>
        </p:nvSpPr>
        <p:spPr>
          <a:xfrm>
            <a:off x="2135550" y="2929225"/>
            <a:ext cx="4872900" cy="6711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60" name="Google Shape;960;p9"/>
          <p:cNvGrpSpPr/>
          <p:nvPr/>
        </p:nvGrpSpPr>
        <p:grpSpPr>
          <a:xfrm>
            <a:off x="-387540" y="1756486"/>
            <a:ext cx="953638" cy="562581"/>
            <a:chOff x="3037050" y="1564800"/>
            <a:chExt cx="253850" cy="149750"/>
          </a:xfrm>
        </p:grpSpPr>
        <p:sp>
          <p:nvSpPr>
            <p:cNvPr id="961" name="Google Shape;961;p9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9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3" name="Google Shape;963;p9"/>
          <p:cNvGrpSpPr/>
          <p:nvPr/>
        </p:nvGrpSpPr>
        <p:grpSpPr>
          <a:xfrm>
            <a:off x="8531710" y="2107861"/>
            <a:ext cx="953638" cy="562581"/>
            <a:chOff x="3037050" y="1564800"/>
            <a:chExt cx="253850" cy="149750"/>
          </a:xfrm>
        </p:grpSpPr>
        <p:sp>
          <p:nvSpPr>
            <p:cNvPr id="964" name="Google Shape;964;p9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9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" name="Google Shape;966;p9"/>
          <p:cNvGrpSpPr/>
          <p:nvPr/>
        </p:nvGrpSpPr>
        <p:grpSpPr>
          <a:xfrm>
            <a:off x="8928634" y="869994"/>
            <a:ext cx="397997" cy="437843"/>
            <a:chOff x="2083275" y="3343150"/>
            <a:chExt cx="150825" cy="165925"/>
          </a:xfrm>
        </p:grpSpPr>
        <p:sp>
          <p:nvSpPr>
            <p:cNvPr id="967" name="Google Shape;967;p9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9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9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9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9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9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34" name="Google Shape;1034;p13"/>
          <p:cNvSpPr txBox="1">
            <a:spLocks noGrp="1"/>
          </p:cNvSpPr>
          <p:nvPr>
            <p:ph type="subTitle" idx="1"/>
          </p:nvPr>
        </p:nvSpPr>
        <p:spPr>
          <a:xfrm>
            <a:off x="719975" y="2052925"/>
            <a:ext cx="2305500" cy="5097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5" name="Google Shape;1035;p13"/>
          <p:cNvSpPr txBox="1">
            <a:spLocks noGrp="1"/>
          </p:cNvSpPr>
          <p:nvPr>
            <p:ph type="subTitle" idx="2"/>
          </p:nvPr>
        </p:nvSpPr>
        <p:spPr>
          <a:xfrm>
            <a:off x="3419258" y="2052925"/>
            <a:ext cx="2305500" cy="509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6" name="Google Shape;1036;p13"/>
          <p:cNvSpPr txBox="1">
            <a:spLocks noGrp="1"/>
          </p:cNvSpPr>
          <p:nvPr>
            <p:ph type="subTitle" idx="3"/>
          </p:nvPr>
        </p:nvSpPr>
        <p:spPr>
          <a:xfrm>
            <a:off x="719975" y="3508800"/>
            <a:ext cx="2305500" cy="509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13"/>
          <p:cNvSpPr txBox="1">
            <a:spLocks noGrp="1"/>
          </p:cNvSpPr>
          <p:nvPr>
            <p:ph type="subTitle" idx="4"/>
          </p:nvPr>
        </p:nvSpPr>
        <p:spPr>
          <a:xfrm>
            <a:off x="3419246" y="3508800"/>
            <a:ext cx="2305500" cy="509700"/>
          </a:xfrm>
          <a:prstGeom prst="rect">
            <a:avLst/>
          </a:prstGeom>
          <a:solidFill>
            <a:srgbClr val="E76A2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8" name="Google Shape;1038;p13"/>
          <p:cNvSpPr txBox="1">
            <a:spLocks noGrp="1"/>
          </p:cNvSpPr>
          <p:nvPr>
            <p:ph type="subTitle" idx="5"/>
          </p:nvPr>
        </p:nvSpPr>
        <p:spPr>
          <a:xfrm>
            <a:off x="6118524" y="2052925"/>
            <a:ext cx="2305500" cy="5097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9" name="Google Shape;1039;p13"/>
          <p:cNvSpPr txBox="1">
            <a:spLocks noGrp="1"/>
          </p:cNvSpPr>
          <p:nvPr>
            <p:ph type="subTitle" idx="6"/>
          </p:nvPr>
        </p:nvSpPr>
        <p:spPr>
          <a:xfrm>
            <a:off x="6118524" y="3508800"/>
            <a:ext cx="2305500" cy="5097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0" name="Google Shape;1040;p13"/>
          <p:cNvSpPr txBox="1">
            <a:spLocks noGrp="1"/>
          </p:cNvSpPr>
          <p:nvPr>
            <p:ph type="title" idx="7" hasCustomPrompt="1"/>
          </p:nvPr>
        </p:nvSpPr>
        <p:spPr>
          <a:xfrm>
            <a:off x="1505377" y="115717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1" name="Google Shape;1041;p13"/>
          <p:cNvSpPr txBox="1">
            <a:spLocks noGrp="1"/>
          </p:cNvSpPr>
          <p:nvPr>
            <p:ph type="title" idx="8" hasCustomPrompt="1"/>
          </p:nvPr>
        </p:nvSpPr>
        <p:spPr>
          <a:xfrm>
            <a:off x="1505377" y="2666729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2" name="Google Shape;1042;p13"/>
          <p:cNvSpPr txBox="1">
            <a:spLocks noGrp="1"/>
          </p:cNvSpPr>
          <p:nvPr>
            <p:ph type="title" idx="9" hasCustomPrompt="1"/>
          </p:nvPr>
        </p:nvSpPr>
        <p:spPr>
          <a:xfrm>
            <a:off x="4204652" y="115717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3" name="Google Shape;1043;p13"/>
          <p:cNvSpPr txBox="1">
            <a:spLocks noGrp="1"/>
          </p:cNvSpPr>
          <p:nvPr>
            <p:ph type="title" idx="13" hasCustomPrompt="1"/>
          </p:nvPr>
        </p:nvSpPr>
        <p:spPr>
          <a:xfrm>
            <a:off x="4179302" y="266671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4" name="Google Shape;1044;p13"/>
          <p:cNvSpPr txBox="1">
            <a:spLocks noGrp="1"/>
          </p:cNvSpPr>
          <p:nvPr>
            <p:ph type="title" idx="14" hasCustomPrompt="1"/>
          </p:nvPr>
        </p:nvSpPr>
        <p:spPr>
          <a:xfrm>
            <a:off x="6853227" y="115717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5" name="Google Shape;1045;p13"/>
          <p:cNvSpPr txBox="1">
            <a:spLocks noGrp="1"/>
          </p:cNvSpPr>
          <p:nvPr>
            <p:ph type="title" idx="15" hasCustomPrompt="1"/>
          </p:nvPr>
        </p:nvSpPr>
        <p:spPr>
          <a:xfrm>
            <a:off x="6853227" y="266671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6" name="Google Shape;1046;p13"/>
          <p:cNvSpPr txBox="1">
            <a:spLocks noGrp="1"/>
          </p:cNvSpPr>
          <p:nvPr>
            <p:ph type="subTitle" idx="16"/>
          </p:nvPr>
        </p:nvSpPr>
        <p:spPr>
          <a:xfrm>
            <a:off x="719975" y="1658438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47" name="Google Shape;1047;p13"/>
          <p:cNvSpPr txBox="1">
            <a:spLocks noGrp="1"/>
          </p:cNvSpPr>
          <p:nvPr>
            <p:ph type="subTitle" idx="17"/>
          </p:nvPr>
        </p:nvSpPr>
        <p:spPr>
          <a:xfrm>
            <a:off x="3419250" y="1658438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48" name="Google Shape;1048;p13"/>
          <p:cNvSpPr txBox="1">
            <a:spLocks noGrp="1"/>
          </p:cNvSpPr>
          <p:nvPr>
            <p:ph type="subTitle" idx="18"/>
          </p:nvPr>
        </p:nvSpPr>
        <p:spPr>
          <a:xfrm>
            <a:off x="6118525" y="1658438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49" name="Google Shape;1049;p13"/>
          <p:cNvSpPr txBox="1">
            <a:spLocks noGrp="1"/>
          </p:cNvSpPr>
          <p:nvPr>
            <p:ph type="subTitle" idx="19"/>
          </p:nvPr>
        </p:nvSpPr>
        <p:spPr>
          <a:xfrm>
            <a:off x="719975" y="3114313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50" name="Google Shape;1050;p13"/>
          <p:cNvSpPr txBox="1">
            <a:spLocks noGrp="1"/>
          </p:cNvSpPr>
          <p:nvPr>
            <p:ph type="subTitle" idx="20"/>
          </p:nvPr>
        </p:nvSpPr>
        <p:spPr>
          <a:xfrm>
            <a:off x="3419250" y="3114313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51" name="Google Shape;1051;p13"/>
          <p:cNvSpPr txBox="1">
            <a:spLocks noGrp="1"/>
          </p:cNvSpPr>
          <p:nvPr>
            <p:ph type="subTitle" idx="21"/>
          </p:nvPr>
        </p:nvSpPr>
        <p:spPr>
          <a:xfrm>
            <a:off x="6118525" y="3114313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52" name="Google Shape;1052;p13"/>
          <p:cNvSpPr/>
          <p:nvPr/>
        </p:nvSpPr>
        <p:spPr>
          <a:xfrm rot="5400000" flipH="1">
            <a:off x="6379065" y="2303090"/>
            <a:ext cx="962446" cy="4725875"/>
          </a:xfrm>
          <a:custGeom>
            <a:avLst/>
            <a:gdLst/>
            <a:ahLst/>
            <a:cxnLst/>
            <a:rect l="l" t="t" r="r" b="b"/>
            <a:pathLst>
              <a:path w="9749" h="8300" extrusionOk="0">
                <a:moveTo>
                  <a:pt x="0" y="1"/>
                </a:moveTo>
                <a:lnTo>
                  <a:pt x="0" y="8300"/>
                </a:lnTo>
                <a:cubicBezTo>
                  <a:pt x="632" y="7718"/>
                  <a:pt x="1290" y="7165"/>
                  <a:pt x="1948" y="6632"/>
                </a:cubicBezTo>
                <a:cubicBezTo>
                  <a:pt x="3225" y="5606"/>
                  <a:pt x="3291" y="4919"/>
                  <a:pt x="3519" y="3419"/>
                </a:cubicBezTo>
                <a:cubicBezTo>
                  <a:pt x="3749" y="1912"/>
                  <a:pt x="5228" y="1782"/>
                  <a:pt x="6522" y="1493"/>
                </a:cubicBezTo>
                <a:cubicBezTo>
                  <a:pt x="7691" y="1229"/>
                  <a:pt x="9078" y="968"/>
                  <a:pt x="9749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3"/>
          <p:cNvSpPr/>
          <p:nvPr/>
        </p:nvSpPr>
        <p:spPr>
          <a:xfrm rot="-5400000">
            <a:off x="1794257" y="2453136"/>
            <a:ext cx="899857" cy="4488370"/>
          </a:xfrm>
          <a:custGeom>
            <a:avLst/>
            <a:gdLst/>
            <a:ahLst/>
            <a:cxnLst/>
            <a:rect l="l" t="t" r="r" b="b"/>
            <a:pathLst>
              <a:path w="9749" h="8300" extrusionOk="0">
                <a:moveTo>
                  <a:pt x="0" y="1"/>
                </a:moveTo>
                <a:lnTo>
                  <a:pt x="0" y="8300"/>
                </a:lnTo>
                <a:cubicBezTo>
                  <a:pt x="632" y="7718"/>
                  <a:pt x="1290" y="7165"/>
                  <a:pt x="1948" y="6632"/>
                </a:cubicBezTo>
                <a:cubicBezTo>
                  <a:pt x="3225" y="5606"/>
                  <a:pt x="3291" y="4919"/>
                  <a:pt x="3519" y="3419"/>
                </a:cubicBezTo>
                <a:cubicBezTo>
                  <a:pt x="3749" y="1912"/>
                  <a:pt x="5228" y="1782"/>
                  <a:pt x="6522" y="1493"/>
                </a:cubicBezTo>
                <a:cubicBezTo>
                  <a:pt x="7691" y="1229"/>
                  <a:pt x="9078" y="968"/>
                  <a:pt x="9749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4" name="Google Shape;1054;p13"/>
          <p:cNvGrpSpPr/>
          <p:nvPr/>
        </p:nvGrpSpPr>
        <p:grpSpPr>
          <a:xfrm>
            <a:off x="-288632" y="4211623"/>
            <a:ext cx="3166659" cy="1309360"/>
            <a:chOff x="824200" y="2416650"/>
            <a:chExt cx="801625" cy="331450"/>
          </a:xfrm>
        </p:grpSpPr>
        <p:sp>
          <p:nvSpPr>
            <p:cNvPr id="1055" name="Google Shape;1055;p13"/>
            <p:cNvSpPr/>
            <p:nvPr/>
          </p:nvSpPr>
          <p:spPr>
            <a:xfrm>
              <a:off x="874975" y="2641750"/>
              <a:ext cx="11500" cy="9325"/>
            </a:xfrm>
            <a:custGeom>
              <a:avLst/>
              <a:gdLst/>
              <a:ahLst/>
              <a:cxnLst/>
              <a:rect l="l" t="t" r="r" b="b"/>
              <a:pathLst>
                <a:path w="460" h="373" extrusionOk="0">
                  <a:moveTo>
                    <a:pt x="230" y="0"/>
                  </a:moveTo>
                  <a:cubicBezTo>
                    <a:pt x="0" y="0"/>
                    <a:pt x="0" y="373"/>
                    <a:pt x="230" y="373"/>
                  </a:cubicBezTo>
                  <a:cubicBezTo>
                    <a:pt x="460" y="373"/>
                    <a:pt x="460" y="0"/>
                    <a:pt x="23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3"/>
            <p:cNvSpPr/>
            <p:nvPr/>
          </p:nvSpPr>
          <p:spPr>
            <a:xfrm>
              <a:off x="1027825" y="2634075"/>
              <a:ext cx="6050" cy="6325"/>
            </a:xfrm>
            <a:custGeom>
              <a:avLst/>
              <a:gdLst/>
              <a:ahLst/>
              <a:cxnLst/>
              <a:rect l="l" t="t" r="r" b="b"/>
              <a:pathLst>
                <a:path w="242" h="253" extrusionOk="0">
                  <a:moveTo>
                    <a:pt x="121" y="1"/>
                  </a:moveTo>
                  <a:cubicBezTo>
                    <a:pt x="49" y="1"/>
                    <a:pt x="0" y="61"/>
                    <a:pt x="0" y="132"/>
                  </a:cubicBezTo>
                  <a:cubicBezTo>
                    <a:pt x="11" y="198"/>
                    <a:pt x="66" y="247"/>
                    <a:pt x="126" y="253"/>
                  </a:cubicBezTo>
                  <a:cubicBezTo>
                    <a:pt x="192" y="253"/>
                    <a:pt x="241" y="192"/>
                    <a:pt x="241" y="127"/>
                  </a:cubicBezTo>
                  <a:cubicBezTo>
                    <a:pt x="241" y="50"/>
                    <a:pt x="186" y="1"/>
                    <a:pt x="121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3"/>
            <p:cNvSpPr/>
            <p:nvPr/>
          </p:nvSpPr>
          <p:spPr>
            <a:xfrm>
              <a:off x="1043150" y="2653800"/>
              <a:ext cx="14525" cy="14725"/>
            </a:xfrm>
            <a:custGeom>
              <a:avLst/>
              <a:gdLst/>
              <a:ahLst/>
              <a:cxnLst/>
              <a:rect l="l" t="t" r="r" b="b"/>
              <a:pathLst>
                <a:path w="581" h="589" extrusionOk="0">
                  <a:moveTo>
                    <a:pt x="279" y="0"/>
                  </a:moveTo>
                  <a:cubicBezTo>
                    <a:pt x="121" y="0"/>
                    <a:pt x="0" y="148"/>
                    <a:pt x="6" y="307"/>
                  </a:cubicBezTo>
                  <a:cubicBezTo>
                    <a:pt x="6" y="383"/>
                    <a:pt x="39" y="460"/>
                    <a:pt x="93" y="515"/>
                  </a:cubicBezTo>
                  <a:cubicBezTo>
                    <a:pt x="145" y="561"/>
                    <a:pt x="204" y="588"/>
                    <a:pt x="268" y="588"/>
                  </a:cubicBezTo>
                  <a:cubicBezTo>
                    <a:pt x="279" y="588"/>
                    <a:pt x="290" y="587"/>
                    <a:pt x="301" y="586"/>
                  </a:cubicBezTo>
                  <a:cubicBezTo>
                    <a:pt x="455" y="586"/>
                    <a:pt x="580" y="438"/>
                    <a:pt x="575" y="279"/>
                  </a:cubicBezTo>
                  <a:cubicBezTo>
                    <a:pt x="575" y="203"/>
                    <a:pt x="537" y="131"/>
                    <a:pt x="482" y="77"/>
                  </a:cubicBezTo>
                  <a:cubicBezTo>
                    <a:pt x="422" y="22"/>
                    <a:pt x="356" y="0"/>
                    <a:pt x="279" y="0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3"/>
            <p:cNvSpPr/>
            <p:nvPr/>
          </p:nvSpPr>
          <p:spPr>
            <a:xfrm>
              <a:off x="967475" y="2654050"/>
              <a:ext cx="7000" cy="7425"/>
            </a:xfrm>
            <a:custGeom>
              <a:avLst/>
              <a:gdLst/>
              <a:ahLst/>
              <a:cxnLst/>
              <a:rect l="l" t="t" r="r" b="b"/>
              <a:pathLst>
                <a:path w="280" h="297" extrusionOk="0">
                  <a:moveTo>
                    <a:pt x="132" y="1"/>
                  </a:moveTo>
                  <a:cubicBezTo>
                    <a:pt x="55" y="1"/>
                    <a:pt x="0" y="78"/>
                    <a:pt x="0" y="154"/>
                  </a:cubicBezTo>
                  <a:cubicBezTo>
                    <a:pt x="6" y="193"/>
                    <a:pt x="22" y="231"/>
                    <a:pt x="50" y="258"/>
                  </a:cubicBezTo>
                  <a:cubicBezTo>
                    <a:pt x="77" y="286"/>
                    <a:pt x="110" y="297"/>
                    <a:pt x="154" y="297"/>
                  </a:cubicBezTo>
                  <a:cubicBezTo>
                    <a:pt x="225" y="297"/>
                    <a:pt x="280" y="220"/>
                    <a:pt x="280" y="149"/>
                  </a:cubicBezTo>
                  <a:cubicBezTo>
                    <a:pt x="274" y="105"/>
                    <a:pt x="263" y="72"/>
                    <a:pt x="236" y="45"/>
                  </a:cubicBezTo>
                  <a:cubicBezTo>
                    <a:pt x="208" y="17"/>
                    <a:pt x="165" y="1"/>
                    <a:pt x="132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3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3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3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3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3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3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3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3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3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3"/>
            <p:cNvSpPr/>
            <p:nvPr/>
          </p:nvSpPr>
          <p:spPr>
            <a:xfrm>
              <a:off x="1110325" y="2445100"/>
              <a:ext cx="99925" cy="96875"/>
            </a:xfrm>
            <a:custGeom>
              <a:avLst/>
              <a:gdLst/>
              <a:ahLst/>
              <a:cxnLst/>
              <a:rect l="l" t="t" r="r" b="b"/>
              <a:pathLst>
                <a:path w="3997" h="3875" extrusionOk="0">
                  <a:moveTo>
                    <a:pt x="2163" y="1993"/>
                  </a:moveTo>
                  <a:cubicBezTo>
                    <a:pt x="2210" y="1993"/>
                    <a:pt x="2256" y="2001"/>
                    <a:pt x="2300" y="2021"/>
                  </a:cubicBezTo>
                  <a:cubicBezTo>
                    <a:pt x="2333" y="2032"/>
                    <a:pt x="2354" y="2081"/>
                    <a:pt x="2333" y="2114"/>
                  </a:cubicBezTo>
                  <a:cubicBezTo>
                    <a:pt x="2464" y="2300"/>
                    <a:pt x="2333" y="2431"/>
                    <a:pt x="2163" y="2491"/>
                  </a:cubicBezTo>
                  <a:cubicBezTo>
                    <a:pt x="2072" y="2523"/>
                    <a:pt x="1943" y="2559"/>
                    <a:pt x="1824" y="2559"/>
                  </a:cubicBezTo>
                  <a:cubicBezTo>
                    <a:pt x="1699" y="2559"/>
                    <a:pt x="1587" y="2519"/>
                    <a:pt x="1544" y="2393"/>
                  </a:cubicBezTo>
                  <a:cubicBezTo>
                    <a:pt x="1506" y="2190"/>
                    <a:pt x="1780" y="2092"/>
                    <a:pt x="1922" y="2037"/>
                  </a:cubicBezTo>
                  <a:cubicBezTo>
                    <a:pt x="1999" y="2016"/>
                    <a:pt x="2082" y="1993"/>
                    <a:pt x="2163" y="1993"/>
                  </a:cubicBezTo>
                  <a:close/>
                  <a:moveTo>
                    <a:pt x="1610" y="1"/>
                  </a:moveTo>
                  <a:cubicBezTo>
                    <a:pt x="1397" y="6"/>
                    <a:pt x="1189" y="121"/>
                    <a:pt x="1090" y="307"/>
                  </a:cubicBezTo>
                  <a:cubicBezTo>
                    <a:pt x="1008" y="444"/>
                    <a:pt x="997" y="608"/>
                    <a:pt x="1008" y="773"/>
                  </a:cubicBezTo>
                  <a:cubicBezTo>
                    <a:pt x="1008" y="948"/>
                    <a:pt x="1035" y="1128"/>
                    <a:pt x="1090" y="1293"/>
                  </a:cubicBezTo>
                  <a:cubicBezTo>
                    <a:pt x="1128" y="1408"/>
                    <a:pt x="1200" y="1517"/>
                    <a:pt x="1265" y="1621"/>
                  </a:cubicBezTo>
                  <a:cubicBezTo>
                    <a:pt x="1293" y="1648"/>
                    <a:pt x="1320" y="1681"/>
                    <a:pt x="1342" y="1714"/>
                  </a:cubicBezTo>
                  <a:cubicBezTo>
                    <a:pt x="1364" y="1741"/>
                    <a:pt x="1380" y="1769"/>
                    <a:pt x="1391" y="1807"/>
                  </a:cubicBezTo>
                  <a:cubicBezTo>
                    <a:pt x="1391" y="1818"/>
                    <a:pt x="1391" y="1834"/>
                    <a:pt x="1375" y="1845"/>
                  </a:cubicBezTo>
                  <a:cubicBezTo>
                    <a:pt x="1369" y="1851"/>
                    <a:pt x="1369" y="1851"/>
                    <a:pt x="1364" y="1851"/>
                  </a:cubicBezTo>
                  <a:cubicBezTo>
                    <a:pt x="1358" y="1856"/>
                    <a:pt x="1353" y="1859"/>
                    <a:pt x="1347" y="1859"/>
                  </a:cubicBezTo>
                  <a:cubicBezTo>
                    <a:pt x="1340" y="1859"/>
                    <a:pt x="1334" y="1856"/>
                    <a:pt x="1325" y="1851"/>
                  </a:cubicBezTo>
                  <a:cubicBezTo>
                    <a:pt x="1309" y="1845"/>
                    <a:pt x="1293" y="1834"/>
                    <a:pt x="1287" y="1813"/>
                  </a:cubicBezTo>
                  <a:cubicBezTo>
                    <a:pt x="1254" y="1763"/>
                    <a:pt x="1227" y="1714"/>
                    <a:pt x="1200" y="1676"/>
                  </a:cubicBezTo>
                  <a:cubicBezTo>
                    <a:pt x="1123" y="1594"/>
                    <a:pt x="1041" y="1522"/>
                    <a:pt x="953" y="1462"/>
                  </a:cubicBezTo>
                  <a:cubicBezTo>
                    <a:pt x="798" y="1367"/>
                    <a:pt x="617" y="1289"/>
                    <a:pt x="440" y="1289"/>
                  </a:cubicBezTo>
                  <a:cubicBezTo>
                    <a:pt x="373" y="1289"/>
                    <a:pt x="306" y="1300"/>
                    <a:pt x="242" y="1325"/>
                  </a:cubicBezTo>
                  <a:cubicBezTo>
                    <a:pt x="165" y="1358"/>
                    <a:pt x="83" y="1402"/>
                    <a:pt x="56" y="1490"/>
                  </a:cubicBezTo>
                  <a:cubicBezTo>
                    <a:pt x="1" y="1736"/>
                    <a:pt x="165" y="1982"/>
                    <a:pt x="340" y="2125"/>
                  </a:cubicBezTo>
                  <a:cubicBezTo>
                    <a:pt x="461" y="2223"/>
                    <a:pt x="586" y="2289"/>
                    <a:pt x="723" y="2333"/>
                  </a:cubicBezTo>
                  <a:cubicBezTo>
                    <a:pt x="805" y="2354"/>
                    <a:pt x="882" y="2371"/>
                    <a:pt x="964" y="2393"/>
                  </a:cubicBezTo>
                  <a:cubicBezTo>
                    <a:pt x="1014" y="2398"/>
                    <a:pt x="1059" y="2421"/>
                    <a:pt x="1108" y="2421"/>
                  </a:cubicBezTo>
                  <a:cubicBezTo>
                    <a:pt x="1113" y="2421"/>
                    <a:pt x="1118" y="2421"/>
                    <a:pt x="1123" y="2420"/>
                  </a:cubicBezTo>
                  <a:cubicBezTo>
                    <a:pt x="1132" y="2419"/>
                    <a:pt x="1143" y="2417"/>
                    <a:pt x="1153" y="2417"/>
                  </a:cubicBezTo>
                  <a:cubicBezTo>
                    <a:pt x="1179" y="2417"/>
                    <a:pt x="1204" y="2424"/>
                    <a:pt x="1216" y="2448"/>
                  </a:cubicBezTo>
                  <a:cubicBezTo>
                    <a:pt x="1265" y="2448"/>
                    <a:pt x="1282" y="2508"/>
                    <a:pt x="1243" y="2530"/>
                  </a:cubicBezTo>
                  <a:cubicBezTo>
                    <a:pt x="1238" y="2535"/>
                    <a:pt x="1227" y="2535"/>
                    <a:pt x="1216" y="2535"/>
                  </a:cubicBezTo>
                  <a:cubicBezTo>
                    <a:pt x="1210" y="2535"/>
                    <a:pt x="1200" y="2535"/>
                    <a:pt x="1189" y="2530"/>
                  </a:cubicBezTo>
                  <a:cubicBezTo>
                    <a:pt x="1178" y="2530"/>
                    <a:pt x="1172" y="2524"/>
                    <a:pt x="1156" y="2524"/>
                  </a:cubicBezTo>
                  <a:cubicBezTo>
                    <a:pt x="1134" y="2519"/>
                    <a:pt x="1117" y="2519"/>
                    <a:pt x="1096" y="2508"/>
                  </a:cubicBezTo>
                  <a:cubicBezTo>
                    <a:pt x="937" y="2530"/>
                    <a:pt x="789" y="2606"/>
                    <a:pt x="652" y="2688"/>
                  </a:cubicBezTo>
                  <a:cubicBezTo>
                    <a:pt x="477" y="2781"/>
                    <a:pt x="329" y="2918"/>
                    <a:pt x="225" y="3099"/>
                  </a:cubicBezTo>
                  <a:cubicBezTo>
                    <a:pt x="83" y="3329"/>
                    <a:pt x="88" y="3548"/>
                    <a:pt x="307" y="3734"/>
                  </a:cubicBezTo>
                  <a:cubicBezTo>
                    <a:pt x="444" y="3838"/>
                    <a:pt x="614" y="3875"/>
                    <a:pt x="778" y="3875"/>
                  </a:cubicBezTo>
                  <a:cubicBezTo>
                    <a:pt x="811" y="3875"/>
                    <a:pt x="844" y="3873"/>
                    <a:pt x="877" y="3871"/>
                  </a:cubicBezTo>
                  <a:cubicBezTo>
                    <a:pt x="1128" y="3843"/>
                    <a:pt x="1369" y="3767"/>
                    <a:pt x="1594" y="3652"/>
                  </a:cubicBezTo>
                  <a:cubicBezTo>
                    <a:pt x="1616" y="3641"/>
                    <a:pt x="1637" y="3630"/>
                    <a:pt x="1654" y="3619"/>
                  </a:cubicBezTo>
                  <a:cubicBezTo>
                    <a:pt x="1676" y="3602"/>
                    <a:pt x="1698" y="3591"/>
                    <a:pt x="1709" y="3575"/>
                  </a:cubicBezTo>
                  <a:lnTo>
                    <a:pt x="1720" y="3570"/>
                  </a:lnTo>
                  <a:cubicBezTo>
                    <a:pt x="1730" y="3559"/>
                    <a:pt x="1752" y="3548"/>
                    <a:pt x="1763" y="3537"/>
                  </a:cubicBezTo>
                  <a:cubicBezTo>
                    <a:pt x="1774" y="3531"/>
                    <a:pt x="1780" y="3531"/>
                    <a:pt x="1780" y="3520"/>
                  </a:cubicBezTo>
                  <a:cubicBezTo>
                    <a:pt x="1791" y="3515"/>
                    <a:pt x="1802" y="3504"/>
                    <a:pt x="1813" y="3493"/>
                  </a:cubicBezTo>
                  <a:lnTo>
                    <a:pt x="1829" y="3482"/>
                  </a:lnTo>
                  <a:lnTo>
                    <a:pt x="1873" y="3433"/>
                  </a:lnTo>
                  <a:cubicBezTo>
                    <a:pt x="1884" y="3433"/>
                    <a:pt x="1884" y="3427"/>
                    <a:pt x="1884" y="3422"/>
                  </a:cubicBezTo>
                  <a:cubicBezTo>
                    <a:pt x="1889" y="3411"/>
                    <a:pt x="1889" y="3411"/>
                    <a:pt x="1889" y="3405"/>
                  </a:cubicBezTo>
                  <a:lnTo>
                    <a:pt x="1900" y="3394"/>
                  </a:lnTo>
                  <a:cubicBezTo>
                    <a:pt x="1917" y="3373"/>
                    <a:pt x="1938" y="3351"/>
                    <a:pt x="1949" y="3323"/>
                  </a:cubicBezTo>
                  <a:cubicBezTo>
                    <a:pt x="1966" y="3299"/>
                    <a:pt x="1984" y="3290"/>
                    <a:pt x="2004" y="3290"/>
                  </a:cubicBezTo>
                  <a:cubicBezTo>
                    <a:pt x="2037" y="3290"/>
                    <a:pt x="2072" y="3316"/>
                    <a:pt x="2103" y="3340"/>
                  </a:cubicBezTo>
                  <a:cubicBezTo>
                    <a:pt x="2119" y="3351"/>
                    <a:pt x="2136" y="3356"/>
                    <a:pt x="2157" y="3367"/>
                  </a:cubicBezTo>
                  <a:cubicBezTo>
                    <a:pt x="2163" y="3367"/>
                    <a:pt x="2163" y="3373"/>
                    <a:pt x="2168" y="3373"/>
                  </a:cubicBezTo>
                  <a:cubicBezTo>
                    <a:pt x="2185" y="3378"/>
                    <a:pt x="2196" y="3383"/>
                    <a:pt x="2218" y="3394"/>
                  </a:cubicBezTo>
                  <a:cubicBezTo>
                    <a:pt x="2229" y="3400"/>
                    <a:pt x="2245" y="3405"/>
                    <a:pt x="2267" y="3405"/>
                  </a:cubicBezTo>
                  <a:cubicBezTo>
                    <a:pt x="2272" y="3405"/>
                    <a:pt x="2272" y="3405"/>
                    <a:pt x="2278" y="3411"/>
                  </a:cubicBezTo>
                  <a:lnTo>
                    <a:pt x="2283" y="3411"/>
                  </a:lnTo>
                  <a:cubicBezTo>
                    <a:pt x="2305" y="3422"/>
                    <a:pt x="2327" y="3427"/>
                    <a:pt x="2349" y="3427"/>
                  </a:cubicBezTo>
                  <a:cubicBezTo>
                    <a:pt x="2376" y="3433"/>
                    <a:pt x="2393" y="3438"/>
                    <a:pt x="2420" y="3438"/>
                  </a:cubicBezTo>
                  <a:cubicBezTo>
                    <a:pt x="2458" y="3449"/>
                    <a:pt x="2491" y="3449"/>
                    <a:pt x="2524" y="3455"/>
                  </a:cubicBezTo>
                  <a:lnTo>
                    <a:pt x="2557" y="3455"/>
                  </a:lnTo>
                  <a:cubicBezTo>
                    <a:pt x="2572" y="3455"/>
                    <a:pt x="2587" y="3455"/>
                    <a:pt x="2603" y="3455"/>
                  </a:cubicBezTo>
                  <a:cubicBezTo>
                    <a:pt x="2735" y="3455"/>
                    <a:pt x="2867" y="3435"/>
                    <a:pt x="2995" y="3405"/>
                  </a:cubicBezTo>
                  <a:cubicBezTo>
                    <a:pt x="3033" y="3400"/>
                    <a:pt x="3066" y="3383"/>
                    <a:pt x="3099" y="3373"/>
                  </a:cubicBezTo>
                  <a:cubicBezTo>
                    <a:pt x="3154" y="3351"/>
                    <a:pt x="3203" y="3329"/>
                    <a:pt x="3252" y="3312"/>
                  </a:cubicBezTo>
                  <a:cubicBezTo>
                    <a:pt x="3263" y="3301"/>
                    <a:pt x="3285" y="3296"/>
                    <a:pt x="3296" y="3290"/>
                  </a:cubicBezTo>
                  <a:cubicBezTo>
                    <a:pt x="3334" y="3274"/>
                    <a:pt x="3362" y="3258"/>
                    <a:pt x="3389" y="3236"/>
                  </a:cubicBezTo>
                  <a:cubicBezTo>
                    <a:pt x="3400" y="3230"/>
                    <a:pt x="3416" y="3214"/>
                    <a:pt x="3427" y="3208"/>
                  </a:cubicBezTo>
                  <a:cubicBezTo>
                    <a:pt x="3608" y="3093"/>
                    <a:pt x="3772" y="2946"/>
                    <a:pt x="3882" y="2754"/>
                  </a:cubicBezTo>
                  <a:cubicBezTo>
                    <a:pt x="3980" y="2623"/>
                    <a:pt x="3997" y="2469"/>
                    <a:pt x="3854" y="2338"/>
                  </a:cubicBezTo>
                  <a:cubicBezTo>
                    <a:pt x="3734" y="2245"/>
                    <a:pt x="3581" y="2229"/>
                    <a:pt x="3433" y="2223"/>
                  </a:cubicBezTo>
                  <a:cubicBezTo>
                    <a:pt x="3406" y="2221"/>
                    <a:pt x="3380" y="2220"/>
                    <a:pt x="3354" y="2220"/>
                  </a:cubicBezTo>
                  <a:cubicBezTo>
                    <a:pt x="3151" y="2220"/>
                    <a:pt x="2953" y="2272"/>
                    <a:pt x="2760" y="2311"/>
                  </a:cubicBezTo>
                  <a:cubicBezTo>
                    <a:pt x="2716" y="2311"/>
                    <a:pt x="2694" y="2261"/>
                    <a:pt x="2721" y="2234"/>
                  </a:cubicBezTo>
                  <a:cubicBezTo>
                    <a:pt x="2770" y="2196"/>
                    <a:pt x="2831" y="2168"/>
                    <a:pt x="2885" y="2136"/>
                  </a:cubicBezTo>
                  <a:cubicBezTo>
                    <a:pt x="3197" y="1944"/>
                    <a:pt x="3482" y="1687"/>
                    <a:pt x="3504" y="1287"/>
                  </a:cubicBezTo>
                  <a:cubicBezTo>
                    <a:pt x="3502" y="999"/>
                    <a:pt x="3395" y="898"/>
                    <a:pt x="3246" y="898"/>
                  </a:cubicBezTo>
                  <a:cubicBezTo>
                    <a:pt x="2990" y="898"/>
                    <a:pt x="2610" y="1193"/>
                    <a:pt x="2420" y="1342"/>
                  </a:cubicBezTo>
                  <a:cubicBezTo>
                    <a:pt x="2382" y="1375"/>
                    <a:pt x="2338" y="1408"/>
                    <a:pt x="2294" y="1435"/>
                  </a:cubicBezTo>
                  <a:cubicBezTo>
                    <a:pt x="2272" y="1451"/>
                    <a:pt x="2250" y="1468"/>
                    <a:pt x="2229" y="1479"/>
                  </a:cubicBezTo>
                  <a:cubicBezTo>
                    <a:pt x="2224" y="1480"/>
                    <a:pt x="2219" y="1481"/>
                    <a:pt x="2214" y="1481"/>
                  </a:cubicBezTo>
                  <a:cubicBezTo>
                    <a:pt x="2187" y="1481"/>
                    <a:pt x="2164" y="1456"/>
                    <a:pt x="2168" y="1424"/>
                  </a:cubicBezTo>
                  <a:cubicBezTo>
                    <a:pt x="2201" y="1287"/>
                    <a:pt x="2305" y="1167"/>
                    <a:pt x="2322" y="1024"/>
                  </a:cubicBezTo>
                  <a:cubicBezTo>
                    <a:pt x="2354" y="773"/>
                    <a:pt x="2272" y="504"/>
                    <a:pt x="2114" y="313"/>
                  </a:cubicBezTo>
                  <a:cubicBezTo>
                    <a:pt x="1982" y="160"/>
                    <a:pt x="1818" y="12"/>
                    <a:pt x="1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3"/>
            <p:cNvSpPr/>
            <p:nvPr/>
          </p:nvSpPr>
          <p:spPr>
            <a:xfrm>
              <a:off x="1149550" y="2497350"/>
              <a:ext cx="18275" cy="9625"/>
            </a:xfrm>
            <a:custGeom>
              <a:avLst/>
              <a:gdLst/>
              <a:ahLst/>
              <a:cxnLst/>
              <a:rect l="l" t="t" r="r" b="b"/>
              <a:pathLst>
                <a:path w="731" h="385" extrusionOk="0">
                  <a:moveTo>
                    <a:pt x="596" y="1"/>
                  </a:moveTo>
                  <a:cubicBezTo>
                    <a:pt x="425" y="1"/>
                    <a:pt x="186" y="98"/>
                    <a:pt x="85" y="199"/>
                  </a:cubicBezTo>
                  <a:cubicBezTo>
                    <a:pt x="0" y="326"/>
                    <a:pt x="162" y="384"/>
                    <a:pt x="272" y="384"/>
                  </a:cubicBezTo>
                  <a:cubicBezTo>
                    <a:pt x="290" y="384"/>
                    <a:pt x="306" y="382"/>
                    <a:pt x="320" y="379"/>
                  </a:cubicBezTo>
                  <a:cubicBezTo>
                    <a:pt x="413" y="363"/>
                    <a:pt x="725" y="297"/>
                    <a:pt x="731" y="177"/>
                  </a:cubicBezTo>
                  <a:cubicBezTo>
                    <a:pt x="731" y="139"/>
                    <a:pt x="725" y="111"/>
                    <a:pt x="703" y="84"/>
                  </a:cubicBezTo>
                  <a:cubicBezTo>
                    <a:pt x="681" y="67"/>
                    <a:pt x="676" y="40"/>
                    <a:pt x="687" y="24"/>
                  </a:cubicBezTo>
                  <a:lnTo>
                    <a:pt x="687" y="13"/>
                  </a:lnTo>
                  <a:cubicBezTo>
                    <a:pt x="660" y="5"/>
                    <a:pt x="629" y="1"/>
                    <a:pt x="596" y="1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3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3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3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3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3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3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3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3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3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3"/>
            <p:cNvSpPr/>
            <p:nvPr/>
          </p:nvSpPr>
          <p:spPr>
            <a:xfrm>
              <a:off x="1155775" y="2530350"/>
              <a:ext cx="23550" cy="214050"/>
            </a:xfrm>
            <a:custGeom>
              <a:avLst/>
              <a:gdLst/>
              <a:ahLst/>
              <a:cxnLst/>
              <a:rect l="l" t="t" r="r" b="b"/>
              <a:pathLst>
                <a:path w="942" h="8562" extrusionOk="0">
                  <a:moveTo>
                    <a:pt x="82" y="1"/>
                  </a:moveTo>
                  <a:lnTo>
                    <a:pt x="71" y="17"/>
                  </a:lnTo>
                  <a:lnTo>
                    <a:pt x="55" y="34"/>
                  </a:lnTo>
                  <a:cubicBezTo>
                    <a:pt x="55" y="39"/>
                    <a:pt x="55" y="45"/>
                    <a:pt x="49" y="45"/>
                  </a:cubicBezTo>
                  <a:lnTo>
                    <a:pt x="0" y="94"/>
                  </a:lnTo>
                  <a:cubicBezTo>
                    <a:pt x="0" y="132"/>
                    <a:pt x="6" y="171"/>
                    <a:pt x="6" y="209"/>
                  </a:cubicBezTo>
                  <a:cubicBezTo>
                    <a:pt x="44" y="789"/>
                    <a:pt x="153" y="1358"/>
                    <a:pt x="192" y="1939"/>
                  </a:cubicBezTo>
                  <a:cubicBezTo>
                    <a:pt x="208" y="2130"/>
                    <a:pt x="224" y="2316"/>
                    <a:pt x="246" y="2508"/>
                  </a:cubicBezTo>
                  <a:lnTo>
                    <a:pt x="263" y="2650"/>
                  </a:lnTo>
                  <a:cubicBezTo>
                    <a:pt x="263" y="2672"/>
                    <a:pt x="268" y="2699"/>
                    <a:pt x="268" y="2721"/>
                  </a:cubicBezTo>
                  <a:cubicBezTo>
                    <a:pt x="274" y="2760"/>
                    <a:pt x="274" y="2803"/>
                    <a:pt x="279" y="2842"/>
                  </a:cubicBezTo>
                  <a:cubicBezTo>
                    <a:pt x="290" y="2885"/>
                    <a:pt x="290" y="2918"/>
                    <a:pt x="296" y="2962"/>
                  </a:cubicBezTo>
                  <a:lnTo>
                    <a:pt x="334" y="3329"/>
                  </a:lnTo>
                  <a:cubicBezTo>
                    <a:pt x="334" y="3362"/>
                    <a:pt x="345" y="3400"/>
                    <a:pt x="345" y="3427"/>
                  </a:cubicBezTo>
                  <a:cubicBezTo>
                    <a:pt x="345" y="3444"/>
                    <a:pt x="350" y="3471"/>
                    <a:pt x="350" y="3498"/>
                  </a:cubicBezTo>
                  <a:cubicBezTo>
                    <a:pt x="372" y="3761"/>
                    <a:pt x="389" y="4018"/>
                    <a:pt x="416" y="4276"/>
                  </a:cubicBezTo>
                  <a:cubicBezTo>
                    <a:pt x="460" y="4670"/>
                    <a:pt x="526" y="5058"/>
                    <a:pt x="564" y="5458"/>
                  </a:cubicBezTo>
                  <a:cubicBezTo>
                    <a:pt x="591" y="5704"/>
                    <a:pt x="602" y="5951"/>
                    <a:pt x="619" y="6197"/>
                  </a:cubicBezTo>
                  <a:cubicBezTo>
                    <a:pt x="619" y="6235"/>
                    <a:pt x="624" y="6268"/>
                    <a:pt x="624" y="6312"/>
                  </a:cubicBezTo>
                  <a:cubicBezTo>
                    <a:pt x="630" y="6339"/>
                    <a:pt x="630" y="6367"/>
                    <a:pt x="630" y="6394"/>
                  </a:cubicBezTo>
                  <a:cubicBezTo>
                    <a:pt x="630" y="6438"/>
                    <a:pt x="635" y="6471"/>
                    <a:pt x="635" y="6509"/>
                  </a:cubicBezTo>
                  <a:cubicBezTo>
                    <a:pt x="635" y="6536"/>
                    <a:pt x="646" y="6575"/>
                    <a:pt x="646" y="6607"/>
                  </a:cubicBezTo>
                  <a:lnTo>
                    <a:pt x="646" y="6646"/>
                  </a:lnTo>
                  <a:cubicBezTo>
                    <a:pt x="646" y="6695"/>
                    <a:pt x="646" y="6744"/>
                    <a:pt x="651" y="6794"/>
                  </a:cubicBezTo>
                  <a:cubicBezTo>
                    <a:pt x="651" y="6821"/>
                    <a:pt x="657" y="6854"/>
                    <a:pt x="657" y="6881"/>
                  </a:cubicBezTo>
                  <a:cubicBezTo>
                    <a:pt x="657" y="6903"/>
                    <a:pt x="668" y="6930"/>
                    <a:pt x="668" y="6947"/>
                  </a:cubicBezTo>
                  <a:cubicBezTo>
                    <a:pt x="723" y="7489"/>
                    <a:pt x="777" y="8031"/>
                    <a:pt x="848" y="8562"/>
                  </a:cubicBezTo>
                  <a:lnTo>
                    <a:pt x="942" y="8562"/>
                  </a:lnTo>
                  <a:cubicBezTo>
                    <a:pt x="892" y="8217"/>
                    <a:pt x="848" y="7872"/>
                    <a:pt x="810" y="7516"/>
                  </a:cubicBezTo>
                  <a:lnTo>
                    <a:pt x="766" y="7106"/>
                  </a:lnTo>
                  <a:cubicBezTo>
                    <a:pt x="761" y="7034"/>
                    <a:pt x="755" y="6963"/>
                    <a:pt x="750" y="6892"/>
                  </a:cubicBezTo>
                  <a:lnTo>
                    <a:pt x="750" y="6881"/>
                  </a:lnTo>
                  <a:cubicBezTo>
                    <a:pt x="750" y="6854"/>
                    <a:pt x="739" y="6815"/>
                    <a:pt x="739" y="6788"/>
                  </a:cubicBezTo>
                  <a:cubicBezTo>
                    <a:pt x="739" y="6744"/>
                    <a:pt x="734" y="6690"/>
                    <a:pt x="734" y="6635"/>
                  </a:cubicBezTo>
                  <a:cubicBezTo>
                    <a:pt x="734" y="6597"/>
                    <a:pt x="728" y="6569"/>
                    <a:pt x="728" y="6536"/>
                  </a:cubicBezTo>
                  <a:cubicBezTo>
                    <a:pt x="728" y="6482"/>
                    <a:pt x="723" y="6427"/>
                    <a:pt x="723" y="6372"/>
                  </a:cubicBezTo>
                  <a:cubicBezTo>
                    <a:pt x="723" y="6339"/>
                    <a:pt x="712" y="6296"/>
                    <a:pt x="712" y="6263"/>
                  </a:cubicBezTo>
                  <a:cubicBezTo>
                    <a:pt x="701" y="6005"/>
                    <a:pt x="679" y="5743"/>
                    <a:pt x="657" y="5485"/>
                  </a:cubicBezTo>
                  <a:cubicBezTo>
                    <a:pt x="619" y="5058"/>
                    <a:pt x="547" y="4648"/>
                    <a:pt x="509" y="4232"/>
                  </a:cubicBezTo>
                  <a:cubicBezTo>
                    <a:pt x="493" y="4090"/>
                    <a:pt x="482" y="3953"/>
                    <a:pt x="465" y="3805"/>
                  </a:cubicBezTo>
                  <a:cubicBezTo>
                    <a:pt x="454" y="3663"/>
                    <a:pt x="438" y="3526"/>
                    <a:pt x="427" y="3384"/>
                  </a:cubicBezTo>
                  <a:cubicBezTo>
                    <a:pt x="427" y="3351"/>
                    <a:pt x="416" y="3323"/>
                    <a:pt x="416" y="3285"/>
                  </a:cubicBezTo>
                  <a:cubicBezTo>
                    <a:pt x="411" y="3197"/>
                    <a:pt x="400" y="3110"/>
                    <a:pt x="389" y="3022"/>
                  </a:cubicBezTo>
                  <a:cubicBezTo>
                    <a:pt x="383" y="2984"/>
                    <a:pt x="383" y="2946"/>
                    <a:pt x="378" y="2902"/>
                  </a:cubicBezTo>
                  <a:cubicBezTo>
                    <a:pt x="372" y="2847"/>
                    <a:pt x="361" y="2803"/>
                    <a:pt x="356" y="2749"/>
                  </a:cubicBezTo>
                  <a:cubicBezTo>
                    <a:pt x="356" y="2727"/>
                    <a:pt x="350" y="2699"/>
                    <a:pt x="350" y="2677"/>
                  </a:cubicBezTo>
                  <a:cubicBezTo>
                    <a:pt x="350" y="2661"/>
                    <a:pt x="345" y="2628"/>
                    <a:pt x="345" y="2612"/>
                  </a:cubicBezTo>
                  <a:cubicBezTo>
                    <a:pt x="334" y="2563"/>
                    <a:pt x="334" y="2524"/>
                    <a:pt x="328" y="2475"/>
                  </a:cubicBezTo>
                  <a:cubicBezTo>
                    <a:pt x="296" y="2152"/>
                    <a:pt x="268" y="1829"/>
                    <a:pt x="235" y="1506"/>
                  </a:cubicBezTo>
                  <a:cubicBezTo>
                    <a:pt x="208" y="1216"/>
                    <a:pt x="164" y="926"/>
                    <a:pt x="131" y="641"/>
                  </a:cubicBezTo>
                  <a:cubicBezTo>
                    <a:pt x="126" y="576"/>
                    <a:pt x="115" y="521"/>
                    <a:pt x="110" y="466"/>
                  </a:cubicBezTo>
                  <a:cubicBezTo>
                    <a:pt x="104" y="411"/>
                    <a:pt x="104" y="368"/>
                    <a:pt x="99" y="313"/>
                  </a:cubicBezTo>
                  <a:lnTo>
                    <a:pt x="99" y="285"/>
                  </a:lnTo>
                  <a:cubicBezTo>
                    <a:pt x="99" y="236"/>
                    <a:pt x="88" y="198"/>
                    <a:pt x="88" y="149"/>
                  </a:cubicBezTo>
                  <a:lnTo>
                    <a:pt x="88" y="132"/>
                  </a:lnTo>
                  <a:lnTo>
                    <a:pt x="88" y="127"/>
                  </a:lnTo>
                  <a:cubicBezTo>
                    <a:pt x="82" y="88"/>
                    <a:pt x="82" y="45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3"/>
            <p:cNvSpPr/>
            <p:nvPr/>
          </p:nvSpPr>
          <p:spPr>
            <a:xfrm>
              <a:off x="1164375" y="2530075"/>
              <a:ext cx="24125" cy="214325"/>
            </a:xfrm>
            <a:custGeom>
              <a:avLst/>
              <a:gdLst/>
              <a:ahLst/>
              <a:cxnLst/>
              <a:rect l="l" t="t" r="r" b="b"/>
              <a:pathLst>
                <a:path w="965" h="8573" extrusionOk="0">
                  <a:moveTo>
                    <a:pt x="1" y="1"/>
                  </a:moveTo>
                  <a:cubicBezTo>
                    <a:pt x="1" y="34"/>
                    <a:pt x="6" y="72"/>
                    <a:pt x="6" y="105"/>
                  </a:cubicBezTo>
                  <a:cubicBezTo>
                    <a:pt x="28" y="324"/>
                    <a:pt x="39" y="548"/>
                    <a:pt x="61" y="767"/>
                  </a:cubicBezTo>
                  <a:cubicBezTo>
                    <a:pt x="67" y="822"/>
                    <a:pt x="67" y="877"/>
                    <a:pt x="72" y="931"/>
                  </a:cubicBezTo>
                  <a:cubicBezTo>
                    <a:pt x="83" y="986"/>
                    <a:pt x="83" y="1041"/>
                    <a:pt x="88" y="1096"/>
                  </a:cubicBezTo>
                  <a:cubicBezTo>
                    <a:pt x="99" y="1205"/>
                    <a:pt x="110" y="1315"/>
                    <a:pt x="121" y="1424"/>
                  </a:cubicBezTo>
                  <a:cubicBezTo>
                    <a:pt x="165" y="1840"/>
                    <a:pt x="209" y="2267"/>
                    <a:pt x="247" y="2688"/>
                  </a:cubicBezTo>
                  <a:cubicBezTo>
                    <a:pt x="253" y="2765"/>
                    <a:pt x="253" y="2842"/>
                    <a:pt x="258" y="2913"/>
                  </a:cubicBezTo>
                  <a:cubicBezTo>
                    <a:pt x="264" y="2979"/>
                    <a:pt x="264" y="3033"/>
                    <a:pt x="275" y="3093"/>
                  </a:cubicBezTo>
                  <a:cubicBezTo>
                    <a:pt x="286" y="3296"/>
                    <a:pt x="302" y="3509"/>
                    <a:pt x="313" y="3723"/>
                  </a:cubicBezTo>
                  <a:cubicBezTo>
                    <a:pt x="329" y="3854"/>
                    <a:pt x="335" y="3975"/>
                    <a:pt x="346" y="4101"/>
                  </a:cubicBezTo>
                  <a:cubicBezTo>
                    <a:pt x="346" y="4112"/>
                    <a:pt x="357" y="4128"/>
                    <a:pt x="357" y="4139"/>
                  </a:cubicBezTo>
                  <a:cubicBezTo>
                    <a:pt x="362" y="4183"/>
                    <a:pt x="362" y="4221"/>
                    <a:pt x="368" y="4265"/>
                  </a:cubicBezTo>
                  <a:cubicBezTo>
                    <a:pt x="368" y="4276"/>
                    <a:pt x="373" y="4292"/>
                    <a:pt x="373" y="4303"/>
                  </a:cubicBezTo>
                  <a:cubicBezTo>
                    <a:pt x="373" y="4314"/>
                    <a:pt x="384" y="4325"/>
                    <a:pt x="384" y="4341"/>
                  </a:cubicBezTo>
                  <a:cubicBezTo>
                    <a:pt x="390" y="4347"/>
                    <a:pt x="390" y="4358"/>
                    <a:pt x="390" y="4363"/>
                  </a:cubicBezTo>
                  <a:cubicBezTo>
                    <a:pt x="390" y="4380"/>
                    <a:pt x="395" y="4391"/>
                    <a:pt x="395" y="4407"/>
                  </a:cubicBezTo>
                  <a:cubicBezTo>
                    <a:pt x="400" y="4440"/>
                    <a:pt x="400" y="4467"/>
                    <a:pt x="411" y="4500"/>
                  </a:cubicBezTo>
                  <a:cubicBezTo>
                    <a:pt x="411" y="4522"/>
                    <a:pt x="411" y="4549"/>
                    <a:pt x="417" y="4571"/>
                  </a:cubicBezTo>
                  <a:cubicBezTo>
                    <a:pt x="466" y="4905"/>
                    <a:pt x="521" y="5245"/>
                    <a:pt x="576" y="5579"/>
                  </a:cubicBezTo>
                  <a:cubicBezTo>
                    <a:pt x="587" y="5644"/>
                    <a:pt x="592" y="5721"/>
                    <a:pt x="608" y="5797"/>
                  </a:cubicBezTo>
                  <a:lnTo>
                    <a:pt x="647" y="6082"/>
                  </a:lnTo>
                  <a:cubicBezTo>
                    <a:pt x="663" y="6175"/>
                    <a:pt x="674" y="6257"/>
                    <a:pt x="685" y="6345"/>
                  </a:cubicBezTo>
                  <a:cubicBezTo>
                    <a:pt x="691" y="6432"/>
                    <a:pt x="702" y="6520"/>
                    <a:pt x="712" y="6613"/>
                  </a:cubicBezTo>
                  <a:cubicBezTo>
                    <a:pt x="712" y="6624"/>
                    <a:pt x="718" y="6640"/>
                    <a:pt x="718" y="6657"/>
                  </a:cubicBezTo>
                  <a:lnTo>
                    <a:pt x="756" y="7149"/>
                  </a:lnTo>
                  <a:lnTo>
                    <a:pt x="756" y="7171"/>
                  </a:lnTo>
                  <a:cubicBezTo>
                    <a:pt x="756" y="7204"/>
                    <a:pt x="767" y="7242"/>
                    <a:pt x="767" y="7275"/>
                  </a:cubicBezTo>
                  <a:cubicBezTo>
                    <a:pt x="773" y="7336"/>
                    <a:pt x="773" y="7390"/>
                    <a:pt x="778" y="7450"/>
                  </a:cubicBezTo>
                  <a:lnTo>
                    <a:pt x="778" y="7461"/>
                  </a:lnTo>
                  <a:cubicBezTo>
                    <a:pt x="778" y="7489"/>
                    <a:pt x="789" y="7522"/>
                    <a:pt x="789" y="7549"/>
                  </a:cubicBezTo>
                  <a:cubicBezTo>
                    <a:pt x="800" y="7669"/>
                    <a:pt x="806" y="7801"/>
                    <a:pt x="822" y="7927"/>
                  </a:cubicBezTo>
                  <a:cubicBezTo>
                    <a:pt x="833" y="8091"/>
                    <a:pt x="849" y="8244"/>
                    <a:pt x="860" y="8403"/>
                  </a:cubicBezTo>
                  <a:cubicBezTo>
                    <a:pt x="860" y="8425"/>
                    <a:pt x="871" y="8447"/>
                    <a:pt x="871" y="8463"/>
                  </a:cubicBezTo>
                  <a:cubicBezTo>
                    <a:pt x="871" y="8507"/>
                    <a:pt x="877" y="8540"/>
                    <a:pt x="877" y="8573"/>
                  </a:cubicBezTo>
                  <a:lnTo>
                    <a:pt x="964" y="8573"/>
                  </a:lnTo>
                  <a:cubicBezTo>
                    <a:pt x="964" y="8567"/>
                    <a:pt x="964" y="8567"/>
                    <a:pt x="959" y="8551"/>
                  </a:cubicBezTo>
                  <a:lnTo>
                    <a:pt x="877" y="7527"/>
                  </a:lnTo>
                  <a:cubicBezTo>
                    <a:pt x="877" y="7500"/>
                    <a:pt x="871" y="7467"/>
                    <a:pt x="871" y="7440"/>
                  </a:cubicBezTo>
                  <a:cubicBezTo>
                    <a:pt x="871" y="7396"/>
                    <a:pt x="860" y="7357"/>
                    <a:pt x="860" y="7314"/>
                  </a:cubicBezTo>
                  <a:cubicBezTo>
                    <a:pt x="855" y="7275"/>
                    <a:pt x="855" y="7232"/>
                    <a:pt x="849" y="7193"/>
                  </a:cubicBezTo>
                  <a:cubicBezTo>
                    <a:pt x="849" y="7160"/>
                    <a:pt x="849" y="7117"/>
                    <a:pt x="838" y="7078"/>
                  </a:cubicBezTo>
                  <a:lnTo>
                    <a:pt x="838" y="7062"/>
                  </a:lnTo>
                  <a:cubicBezTo>
                    <a:pt x="827" y="6947"/>
                    <a:pt x="822" y="6821"/>
                    <a:pt x="806" y="6706"/>
                  </a:cubicBezTo>
                  <a:lnTo>
                    <a:pt x="806" y="6701"/>
                  </a:lnTo>
                  <a:cubicBezTo>
                    <a:pt x="800" y="6651"/>
                    <a:pt x="800" y="6602"/>
                    <a:pt x="795" y="6553"/>
                  </a:cubicBezTo>
                  <a:cubicBezTo>
                    <a:pt x="778" y="6427"/>
                    <a:pt x="756" y="6296"/>
                    <a:pt x="745" y="6164"/>
                  </a:cubicBezTo>
                  <a:cubicBezTo>
                    <a:pt x="696" y="5803"/>
                    <a:pt x="636" y="5442"/>
                    <a:pt x="581" y="5075"/>
                  </a:cubicBezTo>
                  <a:cubicBezTo>
                    <a:pt x="554" y="4911"/>
                    <a:pt x="526" y="4741"/>
                    <a:pt x="499" y="4577"/>
                  </a:cubicBezTo>
                  <a:cubicBezTo>
                    <a:pt x="494" y="4549"/>
                    <a:pt x="494" y="4517"/>
                    <a:pt x="483" y="4489"/>
                  </a:cubicBezTo>
                  <a:cubicBezTo>
                    <a:pt x="477" y="4445"/>
                    <a:pt x="477" y="4413"/>
                    <a:pt x="472" y="4374"/>
                  </a:cubicBezTo>
                  <a:cubicBezTo>
                    <a:pt x="466" y="4331"/>
                    <a:pt x="466" y="4292"/>
                    <a:pt x="455" y="4248"/>
                  </a:cubicBezTo>
                  <a:cubicBezTo>
                    <a:pt x="455" y="4221"/>
                    <a:pt x="450" y="4188"/>
                    <a:pt x="450" y="4161"/>
                  </a:cubicBezTo>
                  <a:cubicBezTo>
                    <a:pt x="444" y="4155"/>
                    <a:pt x="444" y="4139"/>
                    <a:pt x="444" y="4133"/>
                  </a:cubicBezTo>
                  <a:cubicBezTo>
                    <a:pt x="439" y="4068"/>
                    <a:pt x="428" y="4002"/>
                    <a:pt x="422" y="3936"/>
                  </a:cubicBezTo>
                  <a:cubicBezTo>
                    <a:pt x="390" y="3537"/>
                    <a:pt x="368" y="3143"/>
                    <a:pt x="340" y="2743"/>
                  </a:cubicBezTo>
                  <a:cubicBezTo>
                    <a:pt x="307" y="2322"/>
                    <a:pt x="258" y="1906"/>
                    <a:pt x="220" y="1484"/>
                  </a:cubicBezTo>
                  <a:cubicBezTo>
                    <a:pt x="171" y="1035"/>
                    <a:pt x="138" y="592"/>
                    <a:pt x="99" y="138"/>
                  </a:cubicBezTo>
                  <a:cubicBezTo>
                    <a:pt x="99" y="105"/>
                    <a:pt x="94" y="72"/>
                    <a:pt x="94" y="34"/>
                  </a:cubicBezTo>
                  <a:cubicBezTo>
                    <a:pt x="72" y="34"/>
                    <a:pt x="61" y="28"/>
                    <a:pt x="45" y="23"/>
                  </a:cubicBezTo>
                  <a:cubicBezTo>
                    <a:pt x="28" y="17"/>
                    <a:pt x="12" y="6"/>
                    <a:pt x="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3"/>
            <p:cNvSpPr/>
            <p:nvPr/>
          </p:nvSpPr>
          <p:spPr>
            <a:xfrm>
              <a:off x="1103500" y="2571700"/>
              <a:ext cx="63100" cy="47500"/>
            </a:xfrm>
            <a:custGeom>
              <a:avLst/>
              <a:gdLst/>
              <a:ahLst/>
              <a:cxnLst/>
              <a:rect l="l" t="t" r="r" b="b"/>
              <a:pathLst>
                <a:path w="2524" h="1900" extrusionOk="0">
                  <a:moveTo>
                    <a:pt x="792" y="1"/>
                  </a:moveTo>
                  <a:cubicBezTo>
                    <a:pt x="704" y="1"/>
                    <a:pt x="617" y="10"/>
                    <a:pt x="531" y="33"/>
                  </a:cubicBezTo>
                  <a:cubicBezTo>
                    <a:pt x="142" y="159"/>
                    <a:pt x="0" y="553"/>
                    <a:pt x="6" y="941"/>
                  </a:cubicBezTo>
                  <a:cubicBezTo>
                    <a:pt x="28" y="1215"/>
                    <a:pt x="203" y="1434"/>
                    <a:pt x="411" y="1593"/>
                  </a:cubicBezTo>
                  <a:cubicBezTo>
                    <a:pt x="717" y="1844"/>
                    <a:pt x="1128" y="1894"/>
                    <a:pt x="1511" y="1899"/>
                  </a:cubicBezTo>
                  <a:lnTo>
                    <a:pt x="1511" y="1899"/>
                  </a:lnTo>
                  <a:cubicBezTo>
                    <a:pt x="1837" y="1899"/>
                    <a:pt x="2164" y="1860"/>
                    <a:pt x="2474" y="1751"/>
                  </a:cubicBezTo>
                  <a:cubicBezTo>
                    <a:pt x="2491" y="1746"/>
                    <a:pt x="2502" y="1735"/>
                    <a:pt x="2523" y="1730"/>
                  </a:cubicBezTo>
                  <a:cubicBezTo>
                    <a:pt x="2523" y="1697"/>
                    <a:pt x="2518" y="1669"/>
                    <a:pt x="2518" y="1636"/>
                  </a:cubicBezTo>
                  <a:cubicBezTo>
                    <a:pt x="2496" y="1647"/>
                    <a:pt x="2474" y="1653"/>
                    <a:pt x="2441" y="1669"/>
                  </a:cubicBezTo>
                  <a:cubicBezTo>
                    <a:pt x="2136" y="1771"/>
                    <a:pt x="1811" y="1807"/>
                    <a:pt x="1494" y="1807"/>
                  </a:cubicBezTo>
                  <a:cubicBezTo>
                    <a:pt x="1470" y="1807"/>
                    <a:pt x="1447" y="1807"/>
                    <a:pt x="1423" y="1806"/>
                  </a:cubicBezTo>
                  <a:cubicBezTo>
                    <a:pt x="1067" y="1801"/>
                    <a:pt x="690" y="1730"/>
                    <a:pt x="411" y="1483"/>
                  </a:cubicBezTo>
                  <a:cubicBezTo>
                    <a:pt x="252" y="1352"/>
                    <a:pt x="115" y="1177"/>
                    <a:pt x="88" y="963"/>
                  </a:cubicBezTo>
                  <a:cubicBezTo>
                    <a:pt x="77" y="826"/>
                    <a:pt x="104" y="695"/>
                    <a:pt x="137" y="569"/>
                  </a:cubicBezTo>
                  <a:cubicBezTo>
                    <a:pt x="222" y="266"/>
                    <a:pt x="472" y="92"/>
                    <a:pt x="767" y="92"/>
                  </a:cubicBezTo>
                  <a:cubicBezTo>
                    <a:pt x="776" y="92"/>
                    <a:pt x="785" y="93"/>
                    <a:pt x="794" y="93"/>
                  </a:cubicBezTo>
                  <a:cubicBezTo>
                    <a:pt x="1046" y="93"/>
                    <a:pt x="1292" y="170"/>
                    <a:pt x="1511" y="295"/>
                  </a:cubicBezTo>
                  <a:cubicBezTo>
                    <a:pt x="1735" y="421"/>
                    <a:pt x="1943" y="586"/>
                    <a:pt x="2135" y="772"/>
                  </a:cubicBezTo>
                  <a:cubicBezTo>
                    <a:pt x="2239" y="881"/>
                    <a:pt x="2337" y="991"/>
                    <a:pt x="2447" y="1095"/>
                  </a:cubicBezTo>
                  <a:cubicBezTo>
                    <a:pt x="2447" y="1045"/>
                    <a:pt x="2441" y="996"/>
                    <a:pt x="2436" y="952"/>
                  </a:cubicBezTo>
                  <a:cubicBezTo>
                    <a:pt x="2392" y="903"/>
                    <a:pt x="2348" y="859"/>
                    <a:pt x="2305" y="815"/>
                  </a:cubicBezTo>
                  <a:cubicBezTo>
                    <a:pt x="2173" y="679"/>
                    <a:pt x="2031" y="547"/>
                    <a:pt x="1883" y="432"/>
                  </a:cubicBezTo>
                  <a:cubicBezTo>
                    <a:pt x="1670" y="257"/>
                    <a:pt x="1429" y="109"/>
                    <a:pt x="1161" y="49"/>
                  </a:cubicBezTo>
                  <a:cubicBezTo>
                    <a:pt x="1041" y="20"/>
                    <a:pt x="917" y="1"/>
                    <a:pt x="792" y="1"/>
                  </a:cubicBezTo>
                  <a:close/>
                  <a:moveTo>
                    <a:pt x="1511" y="1899"/>
                  </a:moveTo>
                  <a:lnTo>
                    <a:pt x="1511" y="1899"/>
                  </a:lnTo>
                  <a:cubicBezTo>
                    <a:pt x="1509" y="1899"/>
                    <a:pt x="1507" y="1899"/>
                    <a:pt x="1505" y="1899"/>
                  </a:cubicBezTo>
                  <a:lnTo>
                    <a:pt x="1511" y="1899"/>
                  </a:lnTo>
                  <a:cubicBezTo>
                    <a:pt x="1511" y="1899"/>
                    <a:pt x="1511" y="1899"/>
                    <a:pt x="1511" y="1899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3"/>
            <p:cNvSpPr/>
            <p:nvPr/>
          </p:nvSpPr>
          <p:spPr>
            <a:xfrm>
              <a:off x="1105550" y="2585775"/>
              <a:ext cx="60225" cy="20000"/>
            </a:xfrm>
            <a:custGeom>
              <a:avLst/>
              <a:gdLst/>
              <a:ahLst/>
              <a:cxnLst/>
              <a:rect l="l" t="t" r="r" b="b"/>
              <a:pathLst>
                <a:path w="2409" h="800" extrusionOk="0">
                  <a:moveTo>
                    <a:pt x="493" y="1"/>
                  </a:moveTo>
                  <a:cubicBezTo>
                    <a:pt x="429" y="1"/>
                    <a:pt x="365" y="4"/>
                    <a:pt x="301" y="12"/>
                  </a:cubicBezTo>
                  <a:lnTo>
                    <a:pt x="93" y="34"/>
                  </a:lnTo>
                  <a:cubicBezTo>
                    <a:pt x="60" y="39"/>
                    <a:pt x="0" y="34"/>
                    <a:pt x="0" y="88"/>
                  </a:cubicBezTo>
                  <a:cubicBezTo>
                    <a:pt x="0" y="105"/>
                    <a:pt x="22" y="127"/>
                    <a:pt x="50" y="127"/>
                  </a:cubicBezTo>
                  <a:cubicBezTo>
                    <a:pt x="88" y="121"/>
                    <a:pt x="121" y="116"/>
                    <a:pt x="164" y="116"/>
                  </a:cubicBezTo>
                  <a:cubicBezTo>
                    <a:pt x="268" y="105"/>
                    <a:pt x="361" y="99"/>
                    <a:pt x="465" y="94"/>
                  </a:cubicBezTo>
                  <a:cubicBezTo>
                    <a:pt x="476" y="94"/>
                    <a:pt x="487" y="93"/>
                    <a:pt x="498" y="93"/>
                  </a:cubicBezTo>
                  <a:cubicBezTo>
                    <a:pt x="761" y="93"/>
                    <a:pt x="1023" y="157"/>
                    <a:pt x="1270" y="231"/>
                  </a:cubicBezTo>
                  <a:cubicBezTo>
                    <a:pt x="1681" y="346"/>
                    <a:pt x="2058" y="554"/>
                    <a:pt x="2409" y="800"/>
                  </a:cubicBezTo>
                  <a:cubicBezTo>
                    <a:pt x="2403" y="761"/>
                    <a:pt x="2403" y="723"/>
                    <a:pt x="2392" y="679"/>
                  </a:cubicBezTo>
                  <a:cubicBezTo>
                    <a:pt x="2332" y="641"/>
                    <a:pt x="2272" y="597"/>
                    <a:pt x="2195" y="559"/>
                  </a:cubicBezTo>
                  <a:cubicBezTo>
                    <a:pt x="1867" y="346"/>
                    <a:pt x="1511" y="198"/>
                    <a:pt x="1133" y="99"/>
                  </a:cubicBezTo>
                  <a:cubicBezTo>
                    <a:pt x="922" y="40"/>
                    <a:pt x="708" y="1"/>
                    <a:pt x="49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3"/>
            <p:cNvSpPr/>
            <p:nvPr/>
          </p:nvSpPr>
          <p:spPr>
            <a:xfrm>
              <a:off x="1173275" y="2589425"/>
              <a:ext cx="53525" cy="55175"/>
            </a:xfrm>
            <a:custGeom>
              <a:avLst/>
              <a:gdLst/>
              <a:ahLst/>
              <a:cxnLst/>
              <a:rect l="l" t="t" r="r" b="b"/>
              <a:pathLst>
                <a:path w="2141" h="2207" extrusionOk="0">
                  <a:moveTo>
                    <a:pt x="1467" y="0"/>
                  </a:moveTo>
                  <a:cubicBezTo>
                    <a:pt x="1278" y="0"/>
                    <a:pt x="1081" y="55"/>
                    <a:pt x="948" y="128"/>
                  </a:cubicBezTo>
                  <a:cubicBezTo>
                    <a:pt x="756" y="227"/>
                    <a:pt x="641" y="402"/>
                    <a:pt x="532" y="588"/>
                  </a:cubicBezTo>
                  <a:cubicBezTo>
                    <a:pt x="384" y="851"/>
                    <a:pt x="236" y="1114"/>
                    <a:pt x="121" y="1398"/>
                  </a:cubicBezTo>
                  <a:cubicBezTo>
                    <a:pt x="88" y="1480"/>
                    <a:pt x="55" y="1573"/>
                    <a:pt x="28" y="1661"/>
                  </a:cubicBezTo>
                  <a:cubicBezTo>
                    <a:pt x="17" y="1699"/>
                    <a:pt x="6" y="1732"/>
                    <a:pt x="1" y="1765"/>
                  </a:cubicBezTo>
                  <a:cubicBezTo>
                    <a:pt x="6" y="1814"/>
                    <a:pt x="12" y="1869"/>
                    <a:pt x="17" y="1924"/>
                  </a:cubicBezTo>
                  <a:cubicBezTo>
                    <a:pt x="17" y="1946"/>
                    <a:pt x="28" y="1973"/>
                    <a:pt x="28" y="1989"/>
                  </a:cubicBezTo>
                  <a:cubicBezTo>
                    <a:pt x="28" y="1978"/>
                    <a:pt x="34" y="1973"/>
                    <a:pt x="34" y="1962"/>
                  </a:cubicBezTo>
                  <a:cubicBezTo>
                    <a:pt x="61" y="1869"/>
                    <a:pt x="88" y="1765"/>
                    <a:pt x="116" y="1672"/>
                  </a:cubicBezTo>
                  <a:cubicBezTo>
                    <a:pt x="203" y="1404"/>
                    <a:pt x="329" y="1157"/>
                    <a:pt x="450" y="917"/>
                  </a:cubicBezTo>
                  <a:cubicBezTo>
                    <a:pt x="499" y="829"/>
                    <a:pt x="554" y="741"/>
                    <a:pt x="603" y="648"/>
                  </a:cubicBezTo>
                  <a:cubicBezTo>
                    <a:pt x="690" y="512"/>
                    <a:pt x="772" y="364"/>
                    <a:pt x="904" y="265"/>
                  </a:cubicBezTo>
                  <a:cubicBezTo>
                    <a:pt x="1041" y="156"/>
                    <a:pt x="1216" y="112"/>
                    <a:pt x="1386" y="90"/>
                  </a:cubicBezTo>
                  <a:cubicBezTo>
                    <a:pt x="1418" y="87"/>
                    <a:pt x="1452" y="85"/>
                    <a:pt x="1486" y="85"/>
                  </a:cubicBezTo>
                  <a:cubicBezTo>
                    <a:pt x="1617" y="85"/>
                    <a:pt x="1754" y="115"/>
                    <a:pt x="1845" y="210"/>
                  </a:cubicBezTo>
                  <a:cubicBezTo>
                    <a:pt x="1922" y="304"/>
                    <a:pt x="1949" y="413"/>
                    <a:pt x="1988" y="522"/>
                  </a:cubicBezTo>
                  <a:cubicBezTo>
                    <a:pt x="2026" y="615"/>
                    <a:pt x="2059" y="719"/>
                    <a:pt x="2037" y="829"/>
                  </a:cubicBezTo>
                  <a:cubicBezTo>
                    <a:pt x="1999" y="1031"/>
                    <a:pt x="1900" y="1223"/>
                    <a:pt x="1780" y="1387"/>
                  </a:cubicBezTo>
                  <a:cubicBezTo>
                    <a:pt x="1670" y="1524"/>
                    <a:pt x="1517" y="1628"/>
                    <a:pt x="1369" y="1716"/>
                  </a:cubicBezTo>
                  <a:cubicBezTo>
                    <a:pt x="1161" y="1847"/>
                    <a:pt x="931" y="1929"/>
                    <a:pt x="696" y="1989"/>
                  </a:cubicBezTo>
                  <a:cubicBezTo>
                    <a:pt x="575" y="2028"/>
                    <a:pt x="444" y="2055"/>
                    <a:pt x="324" y="2071"/>
                  </a:cubicBezTo>
                  <a:cubicBezTo>
                    <a:pt x="236" y="2088"/>
                    <a:pt x="148" y="2099"/>
                    <a:pt x="66" y="2121"/>
                  </a:cubicBezTo>
                  <a:cubicBezTo>
                    <a:pt x="34" y="2126"/>
                    <a:pt x="28" y="2192"/>
                    <a:pt x="61" y="2203"/>
                  </a:cubicBezTo>
                  <a:cubicBezTo>
                    <a:pt x="66" y="2206"/>
                    <a:pt x="73" y="2207"/>
                    <a:pt x="80" y="2207"/>
                  </a:cubicBezTo>
                  <a:cubicBezTo>
                    <a:pt x="87" y="2207"/>
                    <a:pt x="94" y="2206"/>
                    <a:pt x="99" y="2203"/>
                  </a:cubicBezTo>
                  <a:lnTo>
                    <a:pt x="187" y="2181"/>
                  </a:lnTo>
                  <a:cubicBezTo>
                    <a:pt x="280" y="2165"/>
                    <a:pt x="384" y="2148"/>
                    <a:pt x="482" y="2126"/>
                  </a:cubicBezTo>
                  <a:cubicBezTo>
                    <a:pt x="942" y="2039"/>
                    <a:pt x="1396" y="1869"/>
                    <a:pt x="1752" y="1557"/>
                  </a:cubicBezTo>
                  <a:cubicBezTo>
                    <a:pt x="1938" y="1382"/>
                    <a:pt x="2119" y="1037"/>
                    <a:pt x="2135" y="780"/>
                  </a:cubicBezTo>
                  <a:cubicBezTo>
                    <a:pt x="2141" y="637"/>
                    <a:pt x="2081" y="506"/>
                    <a:pt x="2037" y="380"/>
                  </a:cubicBezTo>
                  <a:cubicBezTo>
                    <a:pt x="2020" y="314"/>
                    <a:pt x="1988" y="254"/>
                    <a:pt x="1944" y="205"/>
                  </a:cubicBezTo>
                  <a:cubicBezTo>
                    <a:pt x="1842" y="56"/>
                    <a:pt x="1658" y="0"/>
                    <a:pt x="14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3"/>
            <p:cNvSpPr/>
            <p:nvPr/>
          </p:nvSpPr>
          <p:spPr>
            <a:xfrm>
              <a:off x="1173550" y="2595075"/>
              <a:ext cx="49975" cy="45325"/>
            </a:xfrm>
            <a:custGeom>
              <a:avLst/>
              <a:gdLst/>
              <a:ahLst/>
              <a:cxnLst/>
              <a:rect l="l" t="t" r="r" b="b"/>
              <a:pathLst>
                <a:path w="1999" h="1813" extrusionOk="0">
                  <a:moveTo>
                    <a:pt x="1960" y="1"/>
                  </a:moveTo>
                  <a:cubicBezTo>
                    <a:pt x="1769" y="105"/>
                    <a:pt x="1577" y="209"/>
                    <a:pt x="1396" y="329"/>
                  </a:cubicBezTo>
                  <a:cubicBezTo>
                    <a:pt x="1177" y="488"/>
                    <a:pt x="980" y="663"/>
                    <a:pt x="783" y="844"/>
                  </a:cubicBezTo>
                  <a:cubicBezTo>
                    <a:pt x="641" y="981"/>
                    <a:pt x="510" y="1139"/>
                    <a:pt x="384" y="1287"/>
                  </a:cubicBezTo>
                  <a:lnTo>
                    <a:pt x="99" y="1637"/>
                  </a:lnTo>
                  <a:cubicBezTo>
                    <a:pt x="72" y="1676"/>
                    <a:pt x="28" y="1714"/>
                    <a:pt x="12" y="1758"/>
                  </a:cubicBezTo>
                  <a:cubicBezTo>
                    <a:pt x="1" y="1785"/>
                    <a:pt x="23" y="1807"/>
                    <a:pt x="44" y="1813"/>
                  </a:cubicBezTo>
                  <a:cubicBezTo>
                    <a:pt x="66" y="1813"/>
                    <a:pt x="83" y="1807"/>
                    <a:pt x="94" y="1785"/>
                  </a:cubicBezTo>
                  <a:cubicBezTo>
                    <a:pt x="110" y="1758"/>
                    <a:pt x="127" y="1741"/>
                    <a:pt x="148" y="1720"/>
                  </a:cubicBezTo>
                  <a:cubicBezTo>
                    <a:pt x="345" y="1473"/>
                    <a:pt x="543" y="1227"/>
                    <a:pt x="756" y="992"/>
                  </a:cubicBezTo>
                  <a:cubicBezTo>
                    <a:pt x="959" y="784"/>
                    <a:pt x="1194" y="592"/>
                    <a:pt x="1435" y="411"/>
                  </a:cubicBezTo>
                  <a:cubicBezTo>
                    <a:pt x="1610" y="291"/>
                    <a:pt x="1807" y="187"/>
                    <a:pt x="1998" y="83"/>
                  </a:cubicBezTo>
                  <a:lnTo>
                    <a:pt x="1960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3"/>
            <p:cNvSpPr/>
            <p:nvPr/>
          </p:nvSpPr>
          <p:spPr>
            <a:xfrm>
              <a:off x="1107175" y="2443050"/>
              <a:ext cx="104850" cy="102125"/>
            </a:xfrm>
            <a:custGeom>
              <a:avLst/>
              <a:gdLst/>
              <a:ahLst/>
              <a:cxnLst/>
              <a:rect l="l" t="t" r="r" b="b"/>
              <a:pathLst>
                <a:path w="4194" h="4085" extrusionOk="0">
                  <a:moveTo>
                    <a:pt x="1747" y="105"/>
                  </a:moveTo>
                  <a:cubicBezTo>
                    <a:pt x="1950" y="110"/>
                    <a:pt x="2125" y="252"/>
                    <a:pt x="2251" y="417"/>
                  </a:cubicBezTo>
                  <a:cubicBezTo>
                    <a:pt x="2409" y="608"/>
                    <a:pt x="2491" y="876"/>
                    <a:pt x="2459" y="1128"/>
                  </a:cubicBezTo>
                  <a:cubicBezTo>
                    <a:pt x="2437" y="1271"/>
                    <a:pt x="2344" y="1391"/>
                    <a:pt x="2305" y="1528"/>
                  </a:cubicBezTo>
                  <a:cubicBezTo>
                    <a:pt x="2305" y="1556"/>
                    <a:pt x="2334" y="1585"/>
                    <a:pt x="2360" y="1585"/>
                  </a:cubicBezTo>
                  <a:cubicBezTo>
                    <a:pt x="2363" y="1585"/>
                    <a:pt x="2367" y="1584"/>
                    <a:pt x="2371" y="1583"/>
                  </a:cubicBezTo>
                  <a:cubicBezTo>
                    <a:pt x="2387" y="1572"/>
                    <a:pt x="2409" y="1555"/>
                    <a:pt x="2431" y="1539"/>
                  </a:cubicBezTo>
                  <a:cubicBezTo>
                    <a:pt x="2470" y="1506"/>
                    <a:pt x="2519" y="1479"/>
                    <a:pt x="2563" y="1446"/>
                  </a:cubicBezTo>
                  <a:cubicBezTo>
                    <a:pt x="2753" y="1297"/>
                    <a:pt x="3131" y="1002"/>
                    <a:pt x="3385" y="1002"/>
                  </a:cubicBezTo>
                  <a:cubicBezTo>
                    <a:pt x="3533" y="1002"/>
                    <a:pt x="3639" y="1103"/>
                    <a:pt x="3641" y="1391"/>
                  </a:cubicBezTo>
                  <a:cubicBezTo>
                    <a:pt x="3619" y="1791"/>
                    <a:pt x="3334" y="2037"/>
                    <a:pt x="3028" y="2239"/>
                  </a:cubicBezTo>
                  <a:cubicBezTo>
                    <a:pt x="2973" y="2272"/>
                    <a:pt x="2907" y="2300"/>
                    <a:pt x="2864" y="2338"/>
                  </a:cubicBezTo>
                  <a:cubicBezTo>
                    <a:pt x="2838" y="2364"/>
                    <a:pt x="2851" y="2415"/>
                    <a:pt x="2890" y="2415"/>
                  </a:cubicBezTo>
                  <a:cubicBezTo>
                    <a:pt x="2892" y="2415"/>
                    <a:pt x="2894" y="2415"/>
                    <a:pt x="2896" y="2415"/>
                  </a:cubicBezTo>
                  <a:cubicBezTo>
                    <a:pt x="3108" y="2368"/>
                    <a:pt x="3320" y="2327"/>
                    <a:pt x="3536" y="2327"/>
                  </a:cubicBezTo>
                  <a:cubicBezTo>
                    <a:pt x="3549" y="2327"/>
                    <a:pt x="3562" y="2327"/>
                    <a:pt x="3575" y="2327"/>
                  </a:cubicBezTo>
                  <a:cubicBezTo>
                    <a:pt x="3718" y="2332"/>
                    <a:pt x="3876" y="2349"/>
                    <a:pt x="3991" y="2442"/>
                  </a:cubicBezTo>
                  <a:cubicBezTo>
                    <a:pt x="4134" y="2573"/>
                    <a:pt x="4123" y="2721"/>
                    <a:pt x="4024" y="2880"/>
                  </a:cubicBezTo>
                  <a:cubicBezTo>
                    <a:pt x="3904" y="3049"/>
                    <a:pt x="3739" y="3197"/>
                    <a:pt x="3559" y="3312"/>
                  </a:cubicBezTo>
                  <a:cubicBezTo>
                    <a:pt x="3548" y="3318"/>
                    <a:pt x="3531" y="3329"/>
                    <a:pt x="3520" y="3340"/>
                  </a:cubicBezTo>
                  <a:cubicBezTo>
                    <a:pt x="3493" y="3356"/>
                    <a:pt x="3466" y="3372"/>
                    <a:pt x="3433" y="3394"/>
                  </a:cubicBezTo>
                  <a:cubicBezTo>
                    <a:pt x="3416" y="3400"/>
                    <a:pt x="3395" y="3405"/>
                    <a:pt x="3384" y="3411"/>
                  </a:cubicBezTo>
                  <a:cubicBezTo>
                    <a:pt x="3334" y="3433"/>
                    <a:pt x="3285" y="3455"/>
                    <a:pt x="3230" y="3476"/>
                  </a:cubicBezTo>
                  <a:cubicBezTo>
                    <a:pt x="3198" y="3487"/>
                    <a:pt x="3165" y="3493"/>
                    <a:pt x="3126" y="3509"/>
                  </a:cubicBezTo>
                  <a:cubicBezTo>
                    <a:pt x="3002" y="3543"/>
                    <a:pt x="2873" y="3560"/>
                    <a:pt x="2748" y="3560"/>
                  </a:cubicBezTo>
                  <a:cubicBezTo>
                    <a:pt x="2730" y="3560"/>
                    <a:pt x="2712" y="3559"/>
                    <a:pt x="2694" y="3559"/>
                  </a:cubicBezTo>
                  <a:lnTo>
                    <a:pt x="2656" y="3559"/>
                  </a:lnTo>
                  <a:cubicBezTo>
                    <a:pt x="2623" y="3559"/>
                    <a:pt x="2590" y="3548"/>
                    <a:pt x="2557" y="3542"/>
                  </a:cubicBezTo>
                  <a:cubicBezTo>
                    <a:pt x="2530" y="3537"/>
                    <a:pt x="2502" y="3537"/>
                    <a:pt x="2480" y="3531"/>
                  </a:cubicBezTo>
                  <a:cubicBezTo>
                    <a:pt x="2459" y="3520"/>
                    <a:pt x="2437" y="3520"/>
                    <a:pt x="2420" y="3515"/>
                  </a:cubicBezTo>
                  <a:lnTo>
                    <a:pt x="2409" y="3515"/>
                  </a:lnTo>
                  <a:cubicBezTo>
                    <a:pt x="2393" y="3509"/>
                    <a:pt x="2371" y="3504"/>
                    <a:pt x="2355" y="3493"/>
                  </a:cubicBezTo>
                  <a:cubicBezTo>
                    <a:pt x="2344" y="3487"/>
                    <a:pt x="2322" y="3482"/>
                    <a:pt x="2305" y="3476"/>
                  </a:cubicBezTo>
                  <a:cubicBezTo>
                    <a:pt x="2300" y="3476"/>
                    <a:pt x="2300" y="3465"/>
                    <a:pt x="2294" y="3465"/>
                  </a:cubicBezTo>
                  <a:cubicBezTo>
                    <a:pt x="2272" y="3460"/>
                    <a:pt x="2251" y="3449"/>
                    <a:pt x="2240" y="3438"/>
                  </a:cubicBezTo>
                  <a:cubicBezTo>
                    <a:pt x="2209" y="3418"/>
                    <a:pt x="2174" y="3391"/>
                    <a:pt x="2141" y="3391"/>
                  </a:cubicBezTo>
                  <a:cubicBezTo>
                    <a:pt x="2122" y="3391"/>
                    <a:pt x="2103" y="3400"/>
                    <a:pt x="2086" y="3427"/>
                  </a:cubicBezTo>
                  <a:cubicBezTo>
                    <a:pt x="2075" y="3449"/>
                    <a:pt x="2059" y="3476"/>
                    <a:pt x="2043" y="3493"/>
                  </a:cubicBezTo>
                  <a:lnTo>
                    <a:pt x="2026" y="3509"/>
                  </a:lnTo>
                  <a:cubicBezTo>
                    <a:pt x="2021" y="3515"/>
                    <a:pt x="2021" y="3515"/>
                    <a:pt x="2021" y="3520"/>
                  </a:cubicBezTo>
                  <a:cubicBezTo>
                    <a:pt x="2021" y="3531"/>
                    <a:pt x="2015" y="3531"/>
                    <a:pt x="2015" y="3537"/>
                  </a:cubicBezTo>
                  <a:cubicBezTo>
                    <a:pt x="1999" y="3559"/>
                    <a:pt x="1977" y="3569"/>
                    <a:pt x="1966" y="3586"/>
                  </a:cubicBezTo>
                  <a:lnTo>
                    <a:pt x="1950" y="3597"/>
                  </a:lnTo>
                  <a:cubicBezTo>
                    <a:pt x="1939" y="3613"/>
                    <a:pt x="1933" y="3619"/>
                    <a:pt x="1917" y="3624"/>
                  </a:cubicBezTo>
                  <a:lnTo>
                    <a:pt x="1906" y="3641"/>
                  </a:lnTo>
                  <a:cubicBezTo>
                    <a:pt x="1889" y="3652"/>
                    <a:pt x="1878" y="3663"/>
                    <a:pt x="1856" y="3673"/>
                  </a:cubicBezTo>
                  <a:lnTo>
                    <a:pt x="1851" y="3679"/>
                  </a:lnTo>
                  <a:cubicBezTo>
                    <a:pt x="1829" y="3695"/>
                    <a:pt x="1813" y="3706"/>
                    <a:pt x="1796" y="3723"/>
                  </a:cubicBezTo>
                  <a:cubicBezTo>
                    <a:pt x="1774" y="3734"/>
                    <a:pt x="1752" y="3750"/>
                    <a:pt x="1731" y="3756"/>
                  </a:cubicBezTo>
                  <a:cubicBezTo>
                    <a:pt x="1506" y="3865"/>
                    <a:pt x="1260" y="3947"/>
                    <a:pt x="1014" y="3975"/>
                  </a:cubicBezTo>
                  <a:cubicBezTo>
                    <a:pt x="980" y="3977"/>
                    <a:pt x="946" y="3979"/>
                    <a:pt x="913" y="3979"/>
                  </a:cubicBezTo>
                  <a:cubicBezTo>
                    <a:pt x="747" y="3979"/>
                    <a:pt x="581" y="3942"/>
                    <a:pt x="444" y="3838"/>
                  </a:cubicBezTo>
                  <a:cubicBezTo>
                    <a:pt x="236" y="3663"/>
                    <a:pt x="220" y="3433"/>
                    <a:pt x="362" y="3203"/>
                  </a:cubicBezTo>
                  <a:cubicBezTo>
                    <a:pt x="466" y="3022"/>
                    <a:pt x="619" y="2885"/>
                    <a:pt x="789" y="2792"/>
                  </a:cubicBezTo>
                  <a:cubicBezTo>
                    <a:pt x="926" y="2710"/>
                    <a:pt x="1074" y="2639"/>
                    <a:pt x="1232" y="2612"/>
                  </a:cubicBezTo>
                  <a:cubicBezTo>
                    <a:pt x="1254" y="2623"/>
                    <a:pt x="1276" y="2623"/>
                    <a:pt x="1293" y="2628"/>
                  </a:cubicBezTo>
                  <a:cubicBezTo>
                    <a:pt x="1309" y="2628"/>
                    <a:pt x="1315" y="2634"/>
                    <a:pt x="1331" y="2634"/>
                  </a:cubicBezTo>
                  <a:cubicBezTo>
                    <a:pt x="1336" y="2634"/>
                    <a:pt x="1347" y="2634"/>
                    <a:pt x="1358" y="2639"/>
                  </a:cubicBezTo>
                  <a:cubicBezTo>
                    <a:pt x="1369" y="2639"/>
                    <a:pt x="1375" y="2639"/>
                    <a:pt x="1386" y="2634"/>
                  </a:cubicBezTo>
                  <a:cubicBezTo>
                    <a:pt x="1419" y="2612"/>
                    <a:pt x="1402" y="2551"/>
                    <a:pt x="1358" y="2551"/>
                  </a:cubicBezTo>
                  <a:cubicBezTo>
                    <a:pt x="1342" y="2527"/>
                    <a:pt x="1313" y="2524"/>
                    <a:pt x="1286" y="2524"/>
                  </a:cubicBezTo>
                  <a:cubicBezTo>
                    <a:pt x="1277" y="2524"/>
                    <a:pt x="1268" y="2524"/>
                    <a:pt x="1260" y="2524"/>
                  </a:cubicBezTo>
                  <a:cubicBezTo>
                    <a:pt x="1255" y="2525"/>
                    <a:pt x="1250" y="2525"/>
                    <a:pt x="1245" y="2525"/>
                  </a:cubicBezTo>
                  <a:cubicBezTo>
                    <a:pt x="1196" y="2525"/>
                    <a:pt x="1151" y="2502"/>
                    <a:pt x="1101" y="2497"/>
                  </a:cubicBezTo>
                  <a:cubicBezTo>
                    <a:pt x="1019" y="2475"/>
                    <a:pt x="948" y="2458"/>
                    <a:pt x="866" y="2436"/>
                  </a:cubicBezTo>
                  <a:cubicBezTo>
                    <a:pt x="729" y="2393"/>
                    <a:pt x="592" y="2327"/>
                    <a:pt x="483" y="2228"/>
                  </a:cubicBezTo>
                  <a:cubicBezTo>
                    <a:pt x="302" y="2086"/>
                    <a:pt x="138" y="1840"/>
                    <a:pt x="192" y="1594"/>
                  </a:cubicBezTo>
                  <a:cubicBezTo>
                    <a:pt x="220" y="1506"/>
                    <a:pt x="302" y="1462"/>
                    <a:pt x="379" y="1429"/>
                  </a:cubicBezTo>
                  <a:cubicBezTo>
                    <a:pt x="446" y="1400"/>
                    <a:pt x="514" y="1388"/>
                    <a:pt x="582" y="1388"/>
                  </a:cubicBezTo>
                  <a:cubicBezTo>
                    <a:pt x="759" y="1388"/>
                    <a:pt x="936" y="1471"/>
                    <a:pt x="1090" y="1566"/>
                  </a:cubicBezTo>
                  <a:cubicBezTo>
                    <a:pt x="1178" y="1626"/>
                    <a:pt x="1260" y="1698"/>
                    <a:pt x="1336" y="1780"/>
                  </a:cubicBezTo>
                  <a:cubicBezTo>
                    <a:pt x="1364" y="1829"/>
                    <a:pt x="1397" y="1873"/>
                    <a:pt x="1424" y="1916"/>
                  </a:cubicBezTo>
                  <a:cubicBezTo>
                    <a:pt x="1440" y="1938"/>
                    <a:pt x="1446" y="1949"/>
                    <a:pt x="1468" y="1955"/>
                  </a:cubicBezTo>
                  <a:cubicBezTo>
                    <a:pt x="1473" y="1960"/>
                    <a:pt x="1477" y="1963"/>
                    <a:pt x="1482" y="1963"/>
                  </a:cubicBezTo>
                  <a:cubicBezTo>
                    <a:pt x="1487" y="1963"/>
                    <a:pt x="1492" y="1960"/>
                    <a:pt x="1501" y="1955"/>
                  </a:cubicBezTo>
                  <a:cubicBezTo>
                    <a:pt x="1506" y="1955"/>
                    <a:pt x="1506" y="1949"/>
                    <a:pt x="1512" y="1949"/>
                  </a:cubicBezTo>
                  <a:cubicBezTo>
                    <a:pt x="1523" y="1944"/>
                    <a:pt x="1528" y="1927"/>
                    <a:pt x="1528" y="1911"/>
                  </a:cubicBezTo>
                  <a:cubicBezTo>
                    <a:pt x="1523" y="1873"/>
                    <a:pt x="1501" y="1845"/>
                    <a:pt x="1479" y="1818"/>
                  </a:cubicBezTo>
                  <a:cubicBezTo>
                    <a:pt x="1457" y="1785"/>
                    <a:pt x="1430" y="1758"/>
                    <a:pt x="1402" y="1725"/>
                  </a:cubicBezTo>
                  <a:cubicBezTo>
                    <a:pt x="1336" y="1615"/>
                    <a:pt x="1276" y="1511"/>
                    <a:pt x="1227" y="1396"/>
                  </a:cubicBezTo>
                  <a:cubicBezTo>
                    <a:pt x="1172" y="1227"/>
                    <a:pt x="1145" y="1052"/>
                    <a:pt x="1145" y="876"/>
                  </a:cubicBezTo>
                  <a:cubicBezTo>
                    <a:pt x="1139" y="718"/>
                    <a:pt x="1145" y="554"/>
                    <a:pt x="1227" y="411"/>
                  </a:cubicBezTo>
                  <a:cubicBezTo>
                    <a:pt x="1331" y="220"/>
                    <a:pt x="1539" y="105"/>
                    <a:pt x="1747" y="105"/>
                  </a:cubicBezTo>
                  <a:close/>
                  <a:moveTo>
                    <a:pt x="1744" y="1"/>
                  </a:moveTo>
                  <a:cubicBezTo>
                    <a:pt x="1720" y="1"/>
                    <a:pt x="1695" y="2"/>
                    <a:pt x="1670" y="6"/>
                  </a:cubicBezTo>
                  <a:cubicBezTo>
                    <a:pt x="1468" y="34"/>
                    <a:pt x="1276" y="148"/>
                    <a:pt x="1167" y="335"/>
                  </a:cubicBezTo>
                  <a:cubicBezTo>
                    <a:pt x="1079" y="477"/>
                    <a:pt x="1052" y="652"/>
                    <a:pt x="1057" y="822"/>
                  </a:cubicBezTo>
                  <a:cubicBezTo>
                    <a:pt x="1057" y="1063"/>
                    <a:pt x="1085" y="1314"/>
                    <a:pt x="1194" y="1533"/>
                  </a:cubicBezTo>
                  <a:cubicBezTo>
                    <a:pt x="1014" y="1406"/>
                    <a:pt x="797" y="1304"/>
                    <a:pt x="582" y="1304"/>
                  </a:cubicBezTo>
                  <a:cubicBezTo>
                    <a:pt x="484" y="1304"/>
                    <a:pt x="385" y="1325"/>
                    <a:pt x="291" y="1375"/>
                  </a:cubicBezTo>
                  <a:cubicBezTo>
                    <a:pt x="1" y="1500"/>
                    <a:pt x="72" y="1867"/>
                    <a:pt x="214" y="2086"/>
                  </a:cubicBezTo>
                  <a:cubicBezTo>
                    <a:pt x="324" y="2250"/>
                    <a:pt x="488" y="2382"/>
                    <a:pt x="663" y="2469"/>
                  </a:cubicBezTo>
                  <a:cubicBezTo>
                    <a:pt x="784" y="2524"/>
                    <a:pt x="904" y="2557"/>
                    <a:pt x="1035" y="2584"/>
                  </a:cubicBezTo>
                  <a:cubicBezTo>
                    <a:pt x="756" y="2694"/>
                    <a:pt x="472" y="2869"/>
                    <a:pt x="307" y="3143"/>
                  </a:cubicBezTo>
                  <a:cubicBezTo>
                    <a:pt x="198" y="3307"/>
                    <a:pt x="132" y="3515"/>
                    <a:pt x="220" y="3706"/>
                  </a:cubicBezTo>
                  <a:cubicBezTo>
                    <a:pt x="335" y="3969"/>
                    <a:pt x="619" y="4073"/>
                    <a:pt x="877" y="4084"/>
                  </a:cubicBezTo>
                  <a:cubicBezTo>
                    <a:pt x="887" y="4084"/>
                    <a:pt x="897" y="4084"/>
                    <a:pt x="907" y="4084"/>
                  </a:cubicBezTo>
                  <a:cubicBezTo>
                    <a:pt x="1115" y="4084"/>
                    <a:pt x="1318" y="4031"/>
                    <a:pt x="1512" y="3964"/>
                  </a:cubicBezTo>
                  <a:cubicBezTo>
                    <a:pt x="1670" y="3909"/>
                    <a:pt x="1835" y="3832"/>
                    <a:pt x="1971" y="3717"/>
                  </a:cubicBezTo>
                  <a:cubicBezTo>
                    <a:pt x="1999" y="3695"/>
                    <a:pt x="2026" y="3668"/>
                    <a:pt x="2054" y="3641"/>
                  </a:cubicBezTo>
                  <a:lnTo>
                    <a:pt x="2070" y="3624"/>
                  </a:lnTo>
                  <a:cubicBezTo>
                    <a:pt x="2081" y="3613"/>
                    <a:pt x="2086" y="3597"/>
                    <a:pt x="2103" y="3586"/>
                  </a:cubicBezTo>
                  <a:cubicBezTo>
                    <a:pt x="2119" y="3569"/>
                    <a:pt x="2125" y="3559"/>
                    <a:pt x="2136" y="3542"/>
                  </a:cubicBezTo>
                  <a:cubicBezTo>
                    <a:pt x="2147" y="3531"/>
                    <a:pt x="2158" y="3515"/>
                    <a:pt x="2163" y="3504"/>
                  </a:cubicBezTo>
                  <a:cubicBezTo>
                    <a:pt x="2168" y="3509"/>
                    <a:pt x="2185" y="3515"/>
                    <a:pt x="2190" y="3526"/>
                  </a:cubicBezTo>
                  <a:cubicBezTo>
                    <a:pt x="2196" y="3531"/>
                    <a:pt x="2212" y="3537"/>
                    <a:pt x="2218" y="3542"/>
                  </a:cubicBezTo>
                  <a:cubicBezTo>
                    <a:pt x="2223" y="3553"/>
                    <a:pt x="2240" y="3559"/>
                    <a:pt x="2251" y="3564"/>
                  </a:cubicBezTo>
                  <a:cubicBezTo>
                    <a:pt x="2262" y="3569"/>
                    <a:pt x="2272" y="3569"/>
                    <a:pt x="2289" y="3580"/>
                  </a:cubicBezTo>
                  <a:lnTo>
                    <a:pt x="2327" y="3597"/>
                  </a:lnTo>
                  <a:cubicBezTo>
                    <a:pt x="2355" y="3613"/>
                    <a:pt x="2387" y="3619"/>
                    <a:pt x="2415" y="3624"/>
                  </a:cubicBezTo>
                  <a:cubicBezTo>
                    <a:pt x="2526" y="3658"/>
                    <a:pt x="2646" y="3668"/>
                    <a:pt x="2762" y="3668"/>
                  </a:cubicBezTo>
                  <a:cubicBezTo>
                    <a:pt x="2817" y="3668"/>
                    <a:pt x="2871" y="3666"/>
                    <a:pt x="2924" y="3663"/>
                  </a:cubicBezTo>
                  <a:cubicBezTo>
                    <a:pt x="3170" y="3635"/>
                    <a:pt x="3411" y="3553"/>
                    <a:pt x="3614" y="3416"/>
                  </a:cubicBezTo>
                  <a:cubicBezTo>
                    <a:pt x="3756" y="3318"/>
                    <a:pt x="3904" y="3208"/>
                    <a:pt x="4002" y="3066"/>
                  </a:cubicBezTo>
                  <a:cubicBezTo>
                    <a:pt x="4095" y="2940"/>
                    <a:pt x="4194" y="2798"/>
                    <a:pt x="4188" y="2639"/>
                  </a:cubicBezTo>
                  <a:cubicBezTo>
                    <a:pt x="4161" y="2491"/>
                    <a:pt x="4079" y="2365"/>
                    <a:pt x="3969" y="2305"/>
                  </a:cubicBezTo>
                  <a:cubicBezTo>
                    <a:pt x="3831" y="2234"/>
                    <a:pt x="3679" y="2210"/>
                    <a:pt x="3525" y="2210"/>
                  </a:cubicBezTo>
                  <a:cubicBezTo>
                    <a:pt x="3394" y="2210"/>
                    <a:pt x="3261" y="2228"/>
                    <a:pt x="3132" y="2250"/>
                  </a:cubicBezTo>
                  <a:cubicBezTo>
                    <a:pt x="3378" y="2086"/>
                    <a:pt x="3603" y="1884"/>
                    <a:pt x="3685" y="1583"/>
                  </a:cubicBezTo>
                  <a:cubicBezTo>
                    <a:pt x="3750" y="1353"/>
                    <a:pt x="3734" y="986"/>
                    <a:pt x="3477" y="909"/>
                  </a:cubicBezTo>
                  <a:cubicBezTo>
                    <a:pt x="3440" y="898"/>
                    <a:pt x="3402" y="893"/>
                    <a:pt x="3363" y="893"/>
                  </a:cubicBezTo>
                  <a:cubicBezTo>
                    <a:pt x="3051" y="893"/>
                    <a:pt x="2670" y="1231"/>
                    <a:pt x="2437" y="1396"/>
                  </a:cubicBezTo>
                  <a:cubicBezTo>
                    <a:pt x="2502" y="1282"/>
                    <a:pt x="2546" y="1156"/>
                    <a:pt x="2546" y="1024"/>
                  </a:cubicBezTo>
                  <a:cubicBezTo>
                    <a:pt x="2557" y="734"/>
                    <a:pt x="2437" y="444"/>
                    <a:pt x="2234" y="247"/>
                  </a:cubicBezTo>
                  <a:cubicBezTo>
                    <a:pt x="2108" y="107"/>
                    <a:pt x="1931" y="1"/>
                    <a:pt x="174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3"/>
            <p:cNvSpPr/>
            <p:nvPr/>
          </p:nvSpPr>
          <p:spPr>
            <a:xfrm>
              <a:off x="1148100" y="2494925"/>
              <a:ext cx="23825" cy="14275"/>
            </a:xfrm>
            <a:custGeom>
              <a:avLst/>
              <a:gdLst/>
              <a:ahLst/>
              <a:cxnLst/>
              <a:rect l="l" t="t" r="r" b="b"/>
              <a:pathLst>
                <a:path w="953" h="571" extrusionOk="0">
                  <a:moveTo>
                    <a:pt x="657" y="89"/>
                  </a:moveTo>
                  <a:cubicBezTo>
                    <a:pt x="687" y="89"/>
                    <a:pt x="715" y="92"/>
                    <a:pt x="739" y="99"/>
                  </a:cubicBezTo>
                  <a:cubicBezTo>
                    <a:pt x="739" y="110"/>
                    <a:pt x="739" y="110"/>
                    <a:pt x="745" y="115"/>
                  </a:cubicBezTo>
                  <a:cubicBezTo>
                    <a:pt x="734" y="137"/>
                    <a:pt x="739" y="164"/>
                    <a:pt x="761" y="175"/>
                  </a:cubicBezTo>
                  <a:cubicBezTo>
                    <a:pt x="783" y="203"/>
                    <a:pt x="789" y="230"/>
                    <a:pt x="789" y="263"/>
                  </a:cubicBezTo>
                  <a:cubicBezTo>
                    <a:pt x="772" y="389"/>
                    <a:pt x="471" y="465"/>
                    <a:pt x="373" y="471"/>
                  </a:cubicBezTo>
                  <a:cubicBezTo>
                    <a:pt x="359" y="474"/>
                    <a:pt x="342" y="476"/>
                    <a:pt x="324" y="476"/>
                  </a:cubicBezTo>
                  <a:cubicBezTo>
                    <a:pt x="213" y="476"/>
                    <a:pt x="48" y="417"/>
                    <a:pt x="137" y="290"/>
                  </a:cubicBezTo>
                  <a:cubicBezTo>
                    <a:pt x="235" y="188"/>
                    <a:pt x="484" y="89"/>
                    <a:pt x="657" y="89"/>
                  </a:cubicBezTo>
                  <a:close/>
                  <a:moveTo>
                    <a:pt x="658" y="0"/>
                  </a:moveTo>
                  <a:cubicBezTo>
                    <a:pt x="576" y="0"/>
                    <a:pt x="493" y="23"/>
                    <a:pt x="417" y="44"/>
                  </a:cubicBezTo>
                  <a:cubicBezTo>
                    <a:pt x="274" y="99"/>
                    <a:pt x="1" y="197"/>
                    <a:pt x="44" y="400"/>
                  </a:cubicBezTo>
                  <a:cubicBezTo>
                    <a:pt x="87" y="528"/>
                    <a:pt x="201" y="570"/>
                    <a:pt x="327" y="570"/>
                  </a:cubicBezTo>
                  <a:cubicBezTo>
                    <a:pt x="443" y="570"/>
                    <a:pt x="568" y="535"/>
                    <a:pt x="657" y="498"/>
                  </a:cubicBezTo>
                  <a:cubicBezTo>
                    <a:pt x="822" y="438"/>
                    <a:pt x="953" y="307"/>
                    <a:pt x="827" y="121"/>
                  </a:cubicBezTo>
                  <a:cubicBezTo>
                    <a:pt x="849" y="88"/>
                    <a:pt x="827" y="39"/>
                    <a:pt x="794" y="28"/>
                  </a:cubicBezTo>
                  <a:cubicBezTo>
                    <a:pt x="750" y="8"/>
                    <a:pt x="704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3"/>
            <p:cNvSpPr/>
            <p:nvPr/>
          </p:nvSpPr>
          <p:spPr>
            <a:xfrm>
              <a:off x="1125525" y="2672550"/>
              <a:ext cx="49150" cy="30425"/>
            </a:xfrm>
            <a:custGeom>
              <a:avLst/>
              <a:gdLst/>
              <a:ahLst/>
              <a:cxnLst/>
              <a:rect l="l" t="t" r="r" b="b"/>
              <a:pathLst>
                <a:path w="1966" h="1217" extrusionOk="0">
                  <a:moveTo>
                    <a:pt x="637" y="0"/>
                  </a:moveTo>
                  <a:cubicBezTo>
                    <a:pt x="557" y="0"/>
                    <a:pt x="477" y="15"/>
                    <a:pt x="400" y="55"/>
                  </a:cubicBezTo>
                  <a:cubicBezTo>
                    <a:pt x="170" y="164"/>
                    <a:pt x="0" y="460"/>
                    <a:pt x="110" y="711"/>
                  </a:cubicBezTo>
                  <a:cubicBezTo>
                    <a:pt x="214" y="952"/>
                    <a:pt x="466" y="1067"/>
                    <a:pt x="690" y="1149"/>
                  </a:cubicBezTo>
                  <a:cubicBezTo>
                    <a:pt x="853" y="1203"/>
                    <a:pt x="1016" y="1216"/>
                    <a:pt x="1180" y="1216"/>
                  </a:cubicBezTo>
                  <a:cubicBezTo>
                    <a:pt x="1303" y="1216"/>
                    <a:pt x="1425" y="1209"/>
                    <a:pt x="1549" y="1204"/>
                  </a:cubicBezTo>
                  <a:cubicBezTo>
                    <a:pt x="1637" y="1204"/>
                    <a:pt x="1719" y="1204"/>
                    <a:pt x="1807" y="1193"/>
                  </a:cubicBezTo>
                  <a:cubicBezTo>
                    <a:pt x="1834" y="1190"/>
                    <a:pt x="1860" y="1189"/>
                    <a:pt x="1886" y="1189"/>
                  </a:cubicBezTo>
                  <a:cubicBezTo>
                    <a:pt x="1912" y="1189"/>
                    <a:pt x="1938" y="1190"/>
                    <a:pt x="1965" y="1193"/>
                  </a:cubicBezTo>
                  <a:cubicBezTo>
                    <a:pt x="1965" y="1166"/>
                    <a:pt x="1960" y="1133"/>
                    <a:pt x="1960" y="1106"/>
                  </a:cubicBezTo>
                  <a:cubicBezTo>
                    <a:pt x="1938" y="1100"/>
                    <a:pt x="1915" y="1097"/>
                    <a:pt x="1892" y="1097"/>
                  </a:cubicBezTo>
                  <a:cubicBezTo>
                    <a:pt x="1868" y="1097"/>
                    <a:pt x="1845" y="1100"/>
                    <a:pt x="1823" y="1106"/>
                  </a:cubicBezTo>
                  <a:cubicBezTo>
                    <a:pt x="1746" y="1111"/>
                    <a:pt x="1670" y="1117"/>
                    <a:pt x="1593" y="1117"/>
                  </a:cubicBezTo>
                  <a:cubicBezTo>
                    <a:pt x="1464" y="1120"/>
                    <a:pt x="1330" y="1128"/>
                    <a:pt x="1196" y="1128"/>
                  </a:cubicBezTo>
                  <a:cubicBezTo>
                    <a:pt x="1115" y="1128"/>
                    <a:pt x="1033" y="1125"/>
                    <a:pt x="953" y="1117"/>
                  </a:cubicBezTo>
                  <a:cubicBezTo>
                    <a:pt x="728" y="1095"/>
                    <a:pt x="438" y="980"/>
                    <a:pt x="274" y="815"/>
                  </a:cubicBezTo>
                  <a:cubicBezTo>
                    <a:pt x="104" y="629"/>
                    <a:pt x="143" y="400"/>
                    <a:pt x="318" y="230"/>
                  </a:cubicBezTo>
                  <a:cubicBezTo>
                    <a:pt x="407" y="137"/>
                    <a:pt x="528" y="93"/>
                    <a:pt x="652" y="93"/>
                  </a:cubicBezTo>
                  <a:cubicBezTo>
                    <a:pt x="689" y="93"/>
                    <a:pt x="725" y="96"/>
                    <a:pt x="761" y="104"/>
                  </a:cubicBezTo>
                  <a:cubicBezTo>
                    <a:pt x="1029" y="153"/>
                    <a:pt x="1287" y="268"/>
                    <a:pt x="1522" y="410"/>
                  </a:cubicBezTo>
                  <a:cubicBezTo>
                    <a:pt x="1642" y="487"/>
                    <a:pt x="1774" y="564"/>
                    <a:pt x="1883" y="651"/>
                  </a:cubicBezTo>
                  <a:cubicBezTo>
                    <a:pt x="1905" y="668"/>
                    <a:pt x="1916" y="684"/>
                    <a:pt x="1933" y="701"/>
                  </a:cubicBezTo>
                  <a:cubicBezTo>
                    <a:pt x="1933" y="657"/>
                    <a:pt x="1922" y="613"/>
                    <a:pt x="1922" y="569"/>
                  </a:cubicBezTo>
                  <a:lnTo>
                    <a:pt x="1779" y="465"/>
                  </a:lnTo>
                  <a:cubicBezTo>
                    <a:pt x="1632" y="367"/>
                    <a:pt x="1478" y="274"/>
                    <a:pt x="1320" y="192"/>
                  </a:cubicBezTo>
                  <a:cubicBezTo>
                    <a:pt x="1221" y="137"/>
                    <a:pt x="1101" y="98"/>
                    <a:pt x="991" y="66"/>
                  </a:cubicBezTo>
                  <a:cubicBezTo>
                    <a:pt x="877" y="33"/>
                    <a:pt x="756" y="0"/>
                    <a:pt x="6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3"/>
            <p:cNvSpPr/>
            <p:nvPr/>
          </p:nvSpPr>
          <p:spPr>
            <a:xfrm>
              <a:off x="1127700" y="2682125"/>
              <a:ext cx="46550" cy="13975"/>
            </a:xfrm>
            <a:custGeom>
              <a:avLst/>
              <a:gdLst/>
              <a:ahLst/>
              <a:cxnLst/>
              <a:rect l="l" t="t" r="r" b="b"/>
              <a:pathLst>
                <a:path w="1862" h="559" extrusionOk="0">
                  <a:moveTo>
                    <a:pt x="23" y="0"/>
                  </a:moveTo>
                  <a:cubicBezTo>
                    <a:pt x="17" y="27"/>
                    <a:pt x="12" y="66"/>
                    <a:pt x="1" y="93"/>
                  </a:cubicBezTo>
                  <a:cubicBezTo>
                    <a:pt x="99" y="99"/>
                    <a:pt x="187" y="121"/>
                    <a:pt x="286" y="131"/>
                  </a:cubicBezTo>
                  <a:cubicBezTo>
                    <a:pt x="652" y="203"/>
                    <a:pt x="1030" y="285"/>
                    <a:pt x="1391" y="394"/>
                  </a:cubicBezTo>
                  <a:cubicBezTo>
                    <a:pt x="1550" y="438"/>
                    <a:pt x="1709" y="509"/>
                    <a:pt x="1862" y="558"/>
                  </a:cubicBezTo>
                  <a:cubicBezTo>
                    <a:pt x="1862" y="531"/>
                    <a:pt x="1857" y="493"/>
                    <a:pt x="1857" y="460"/>
                  </a:cubicBezTo>
                  <a:cubicBezTo>
                    <a:pt x="1753" y="427"/>
                    <a:pt x="1659" y="394"/>
                    <a:pt x="1561" y="350"/>
                  </a:cubicBezTo>
                  <a:cubicBezTo>
                    <a:pt x="1150" y="208"/>
                    <a:pt x="723" y="126"/>
                    <a:pt x="297" y="44"/>
                  </a:cubicBezTo>
                  <a:cubicBezTo>
                    <a:pt x="209" y="22"/>
                    <a:pt x="116" y="11"/>
                    <a:pt x="2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3"/>
            <p:cNvSpPr/>
            <p:nvPr/>
          </p:nvSpPr>
          <p:spPr>
            <a:xfrm>
              <a:off x="1182450" y="2669550"/>
              <a:ext cx="48600" cy="49525"/>
            </a:xfrm>
            <a:custGeom>
              <a:avLst/>
              <a:gdLst/>
              <a:ahLst/>
              <a:cxnLst/>
              <a:rect l="l" t="t" r="r" b="b"/>
              <a:pathLst>
                <a:path w="1944" h="1981" extrusionOk="0">
                  <a:moveTo>
                    <a:pt x="1426" y="0"/>
                  </a:moveTo>
                  <a:cubicBezTo>
                    <a:pt x="1352" y="0"/>
                    <a:pt x="1277" y="12"/>
                    <a:pt x="1205" y="27"/>
                  </a:cubicBezTo>
                  <a:cubicBezTo>
                    <a:pt x="712" y="136"/>
                    <a:pt x="263" y="640"/>
                    <a:pt x="0" y="1094"/>
                  </a:cubicBezTo>
                  <a:cubicBezTo>
                    <a:pt x="6" y="1138"/>
                    <a:pt x="6" y="1198"/>
                    <a:pt x="17" y="1247"/>
                  </a:cubicBezTo>
                  <a:cubicBezTo>
                    <a:pt x="55" y="1160"/>
                    <a:pt x="110" y="1072"/>
                    <a:pt x="165" y="990"/>
                  </a:cubicBezTo>
                  <a:cubicBezTo>
                    <a:pt x="378" y="667"/>
                    <a:pt x="652" y="377"/>
                    <a:pt x="1002" y="202"/>
                  </a:cubicBezTo>
                  <a:cubicBezTo>
                    <a:pt x="1123" y="142"/>
                    <a:pt x="1265" y="109"/>
                    <a:pt x="1402" y="104"/>
                  </a:cubicBezTo>
                  <a:cubicBezTo>
                    <a:pt x="1418" y="102"/>
                    <a:pt x="1434" y="101"/>
                    <a:pt x="1449" y="101"/>
                  </a:cubicBezTo>
                  <a:cubicBezTo>
                    <a:pt x="1661" y="101"/>
                    <a:pt x="1788" y="240"/>
                    <a:pt x="1834" y="459"/>
                  </a:cubicBezTo>
                  <a:cubicBezTo>
                    <a:pt x="1861" y="602"/>
                    <a:pt x="1861" y="760"/>
                    <a:pt x="1840" y="903"/>
                  </a:cubicBezTo>
                  <a:cubicBezTo>
                    <a:pt x="1807" y="1067"/>
                    <a:pt x="1714" y="1215"/>
                    <a:pt x="1577" y="1313"/>
                  </a:cubicBezTo>
                  <a:cubicBezTo>
                    <a:pt x="1396" y="1434"/>
                    <a:pt x="1205" y="1538"/>
                    <a:pt x="1008" y="1625"/>
                  </a:cubicBezTo>
                  <a:cubicBezTo>
                    <a:pt x="876" y="1691"/>
                    <a:pt x="750" y="1757"/>
                    <a:pt x="603" y="1784"/>
                  </a:cubicBezTo>
                  <a:cubicBezTo>
                    <a:pt x="460" y="1817"/>
                    <a:pt x="323" y="1844"/>
                    <a:pt x="181" y="1871"/>
                  </a:cubicBezTo>
                  <a:cubicBezTo>
                    <a:pt x="143" y="1882"/>
                    <a:pt x="104" y="1888"/>
                    <a:pt x="72" y="1893"/>
                  </a:cubicBezTo>
                  <a:cubicBezTo>
                    <a:pt x="72" y="1921"/>
                    <a:pt x="77" y="1954"/>
                    <a:pt x="77" y="1981"/>
                  </a:cubicBezTo>
                  <a:cubicBezTo>
                    <a:pt x="192" y="1965"/>
                    <a:pt x="307" y="1932"/>
                    <a:pt x="427" y="1915"/>
                  </a:cubicBezTo>
                  <a:cubicBezTo>
                    <a:pt x="515" y="1893"/>
                    <a:pt x="613" y="1882"/>
                    <a:pt x="707" y="1855"/>
                  </a:cubicBezTo>
                  <a:cubicBezTo>
                    <a:pt x="800" y="1822"/>
                    <a:pt x="893" y="1784"/>
                    <a:pt x="980" y="1735"/>
                  </a:cubicBezTo>
                  <a:cubicBezTo>
                    <a:pt x="1199" y="1636"/>
                    <a:pt x="1424" y="1521"/>
                    <a:pt x="1621" y="1379"/>
                  </a:cubicBezTo>
                  <a:cubicBezTo>
                    <a:pt x="1834" y="1226"/>
                    <a:pt x="1944" y="974"/>
                    <a:pt x="1938" y="700"/>
                  </a:cubicBezTo>
                  <a:cubicBezTo>
                    <a:pt x="1938" y="470"/>
                    <a:pt x="1889" y="197"/>
                    <a:pt x="1686" y="65"/>
                  </a:cubicBezTo>
                  <a:cubicBezTo>
                    <a:pt x="1605" y="17"/>
                    <a:pt x="1516" y="0"/>
                    <a:pt x="142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3"/>
            <p:cNvSpPr/>
            <p:nvPr/>
          </p:nvSpPr>
          <p:spPr>
            <a:xfrm>
              <a:off x="1183400" y="2671850"/>
              <a:ext cx="43675" cy="40250"/>
            </a:xfrm>
            <a:custGeom>
              <a:avLst/>
              <a:gdLst/>
              <a:ahLst/>
              <a:cxnLst/>
              <a:rect l="l" t="t" r="r" b="b"/>
              <a:pathLst>
                <a:path w="1747" h="1610" extrusionOk="0">
                  <a:moveTo>
                    <a:pt x="1687" y="1"/>
                  </a:moveTo>
                  <a:cubicBezTo>
                    <a:pt x="1506" y="126"/>
                    <a:pt x="1320" y="263"/>
                    <a:pt x="1139" y="411"/>
                  </a:cubicBezTo>
                  <a:cubicBezTo>
                    <a:pt x="833" y="646"/>
                    <a:pt x="548" y="909"/>
                    <a:pt x="280" y="1199"/>
                  </a:cubicBezTo>
                  <a:cubicBezTo>
                    <a:pt x="181" y="1292"/>
                    <a:pt x="94" y="1396"/>
                    <a:pt x="1" y="1495"/>
                  </a:cubicBezTo>
                  <a:cubicBezTo>
                    <a:pt x="1" y="1528"/>
                    <a:pt x="6" y="1566"/>
                    <a:pt x="6" y="1610"/>
                  </a:cubicBezTo>
                  <a:lnTo>
                    <a:pt x="34" y="1582"/>
                  </a:lnTo>
                  <a:cubicBezTo>
                    <a:pt x="209" y="1407"/>
                    <a:pt x="373" y="1221"/>
                    <a:pt x="548" y="1041"/>
                  </a:cubicBezTo>
                  <a:cubicBezTo>
                    <a:pt x="805" y="778"/>
                    <a:pt x="1095" y="548"/>
                    <a:pt x="1386" y="329"/>
                  </a:cubicBezTo>
                  <a:cubicBezTo>
                    <a:pt x="1500" y="241"/>
                    <a:pt x="1626" y="154"/>
                    <a:pt x="1747" y="72"/>
                  </a:cubicBezTo>
                  <a:cubicBezTo>
                    <a:pt x="1736" y="44"/>
                    <a:pt x="1714" y="22"/>
                    <a:pt x="168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3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3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3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3"/>
            <p:cNvSpPr/>
            <p:nvPr/>
          </p:nvSpPr>
          <p:spPr>
            <a:xfrm>
              <a:off x="1333250" y="2543900"/>
              <a:ext cx="93075" cy="182575"/>
            </a:xfrm>
            <a:custGeom>
              <a:avLst/>
              <a:gdLst/>
              <a:ahLst/>
              <a:cxnLst/>
              <a:rect l="l" t="t" r="r" b="b"/>
              <a:pathLst>
                <a:path w="3723" h="7303" extrusionOk="0">
                  <a:moveTo>
                    <a:pt x="55" y="1"/>
                  </a:moveTo>
                  <a:lnTo>
                    <a:pt x="55" y="23"/>
                  </a:lnTo>
                  <a:lnTo>
                    <a:pt x="55" y="203"/>
                  </a:lnTo>
                  <a:lnTo>
                    <a:pt x="55" y="466"/>
                  </a:lnTo>
                  <a:cubicBezTo>
                    <a:pt x="61" y="565"/>
                    <a:pt x="61" y="652"/>
                    <a:pt x="61" y="751"/>
                  </a:cubicBezTo>
                  <a:cubicBezTo>
                    <a:pt x="61" y="866"/>
                    <a:pt x="66" y="981"/>
                    <a:pt x="66" y="1095"/>
                  </a:cubicBezTo>
                  <a:cubicBezTo>
                    <a:pt x="71" y="1216"/>
                    <a:pt x="71" y="1336"/>
                    <a:pt x="71" y="1451"/>
                  </a:cubicBezTo>
                  <a:lnTo>
                    <a:pt x="71" y="1550"/>
                  </a:lnTo>
                  <a:lnTo>
                    <a:pt x="71" y="1632"/>
                  </a:lnTo>
                  <a:lnTo>
                    <a:pt x="71" y="1665"/>
                  </a:lnTo>
                  <a:cubicBezTo>
                    <a:pt x="88" y="1692"/>
                    <a:pt x="93" y="1725"/>
                    <a:pt x="110" y="1752"/>
                  </a:cubicBezTo>
                  <a:cubicBezTo>
                    <a:pt x="93" y="1752"/>
                    <a:pt x="88" y="1747"/>
                    <a:pt x="71" y="1747"/>
                  </a:cubicBezTo>
                  <a:lnTo>
                    <a:pt x="71" y="1845"/>
                  </a:lnTo>
                  <a:lnTo>
                    <a:pt x="71" y="1900"/>
                  </a:lnTo>
                  <a:lnTo>
                    <a:pt x="71" y="2070"/>
                  </a:lnTo>
                  <a:lnTo>
                    <a:pt x="71" y="2157"/>
                  </a:lnTo>
                  <a:cubicBezTo>
                    <a:pt x="71" y="2239"/>
                    <a:pt x="71" y="2322"/>
                    <a:pt x="66" y="2404"/>
                  </a:cubicBezTo>
                  <a:cubicBezTo>
                    <a:pt x="33" y="3143"/>
                    <a:pt x="0" y="3887"/>
                    <a:pt x="44" y="4626"/>
                  </a:cubicBezTo>
                  <a:cubicBezTo>
                    <a:pt x="55" y="4774"/>
                    <a:pt x="61" y="4911"/>
                    <a:pt x="71" y="5053"/>
                  </a:cubicBezTo>
                  <a:lnTo>
                    <a:pt x="71" y="5075"/>
                  </a:lnTo>
                  <a:cubicBezTo>
                    <a:pt x="82" y="5080"/>
                    <a:pt x="82" y="5080"/>
                    <a:pt x="82" y="5086"/>
                  </a:cubicBezTo>
                  <a:lnTo>
                    <a:pt x="82" y="5091"/>
                  </a:lnTo>
                  <a:lnTo>
                    <a:pt x="82" y="5108"/>
                  </a:lnTo>
                  <a:cubicBezTo>
                    <a:pt x="82" y="5113"/>
                    <a:pt x="82" y="5119"/>
                    <a:pt x="71" y="5130"/>
                  </a:cubicBezTo>
                  <a:cubicBezTo>
                    <a:pt x="82" y="5239"/>
                    <a:pt x="93" y="5354"/>
                    <a:pt x="99" y="5463"/>
                  </a:cubicBezTo>
                  <a:cubicBezTo>
                    <a:pt x="99" y="5491"/>
                    <a:pt x="110" y="5524"/>
                    <a:pt x="110" y="5551"/>
                  </a:cubicBezTo>
                  <a:cubicBezTo>
                    <a:pt x="115" y="5682"/>
                    <a:pt x="126" y="5803"/>
                    <a:pt x="143" y="5934"/>
                  </a:cubicBezTo>
                  <a:cubicBezTo>
                    <a:pt x="148" y="6065"/>
                    <a:pt x="165" y="6186"/>
                    <a:pt x="175" y="6317"/>
                  </a:cubicBezTo>
                  <a:cubicBezTo>
                    <a:pt x="181" y="6443"/>
                    <a:pt x="197" y="6564"/>
                    <a:pt x="208" y="6689"/>
                  </a:cubicBezTo>
                  <a:cubicBezTo>
                    <a:pt x="219" y="6728"/>
                    <a:pt x="219" y="6772"/>
                    <a:pt x="225" y="6810"/>
                  </a:cubicBezTo>
                  <a:cubicBezTo>
                    <a:pt x="236" y="6974"/>
                    <a:pt x="258" y="7138"/>
                    <a:pt x="285" y="7303"/>
                  </a:cubicBezTo>
                  <a:lnTo>
                    <a:pt x="564" y="7303"/>
                  </a:lnTo>
                  <a:cubicBezTo>
                    <a:pt x="564" y="7270"/>
                    <a:pt x="559" y="7226"/>
                    <a:pt x="553" y="7193"/>
                  </a:cubicBezTo>
                  <a:cubicBezTo>
                    <a:pt x="548" y="7166"/>
                    <a:pt x="548" y="7144"/>
                    <a:pt x="537" y="7116"/>
                  </a:cubicBezTo>
                  <a:cubicBezTo>
                    <a:pt x="526" y="7045"/>
                    <a:pt x="520" y="6974"/>
                    <a:pt x="504" y="6897"/>
                  </a:cubicBezTo>
                  <a:cubicBezTo>
                    <a:pt x="498" y="6870"/>
                    <a:pt x="498" y="6837"/>
                    <a:pt x="493" y="6810"/>
                  </a:cubicBezTo>
                  <a:cubicBezTo>
                    <a:pt x="498" y="6804"/>
                    <a:pt x="504" y="6804"/>
                    <a:pt x="509" y="6804"/>
                  </a:cubicBezTo>
                  <a:cubicBezTo>
                    <a:pt x="526" y="6804"/>
                    <a:pt x="531" y="6799"/>
                    <a:pt x="537" y="6799"/>
                  </a:cubicBezTo>
                  <a:lnTo>
                    <a:pt x="548" y="6799"/>
                  </a:lnTo>
                  <a:cubicBezTo>
                    <a:pt x="553" y="6799"/>
                    <a:pt x="564" y="6788"/>
                    <a:pt x="575" y="6788"/>
                  </a:cubicBezTo>
                  <a:lnTo>
                    <a:pt x="581" y="6788"/>
                  </a:lnTo>
                  <a:cubicBezTo>
                    <a:pt x="613" y="6783"/>
                    <a:pt x="641" y="6777"/>
                    <a:pt x="668" y="6761"/>
                  </a:cubicBezTo>
                  <a:cubicBezTo>
                    <a:pt x="674" y="6761"/>
                    <a:pt x="690" y="6761"/>
                    <a:pt x="695" y="6755"/>
                  </a:cubicBezTo>
                  <a:cubicBezTo>
                    <a:pt x="723" y="6750"/>
                    <a:pt x="745" y="6744"/>
                    <a:pt x="772" y="6728"/>
                  </a:cubicBezTo>
                  <a:cubicBezTo>
                    <a:pt x="1013" y="6618"/>
                    <a:pt x="1232" y="6454"/>
                    <a:pt x="1456" y="6312"/>
                  </a:cubicBezTo>
                  <a:cubicBezTo>
                    <a:pt x="1714" y="6131"/>
                    <a:pt x="1927" y="5901"/>
                    <a:pt x="2141" y="5660"/>
                  </a:cubicBezTo>
                  <a:cubicBezTo>
                    <a:pt x="2223" y="5573"/>
                    <a:pt x="2305" y="5474"/>
                    <a:pt x="2381" y="5387"/>
                  </a:cubicBezTo>
                  <a:cubicBezTo>
                    <a:pt x="2398" y="5365"/>
                    <a:pt x="2420" y="5338"/>
                    <a:pt x="2442" y="5321"/>
                  </a:cubicBezTo>
                  <a:cubicBezTo>
                    <a:pt x="2463" y="5294"/>
                    <a:pt x="2474" y="5272"/>
                    <a:pt x="2496" y="5250"/>
                  </a:cubicBezTo>
                  <a:lnTo>
                    <a:pt x="2557" y="5168"/>
                  </a:lnTo>
                  <a:cubicBezTo>
                    <a:pt x="2578" y="5146"/>
                    <a:pt x="2589" y="5119"/>
                    <a:pt x="2611" y="5102"/>
                  </a:cubicBezTo>
                  <a:lnTo>
                    <a:pt x="2693" y="4998"/>
                  </a:lnTo>
                  <a:lnTo>
                    <a:pt x="2754" y="4916"/>
                  </a:lnTo>
                  <a:cubicBezTo>
                    <a:pt x="2803" y="4850"/>
                    <a:pt x="2841" y="4790"/>
                    <a:pt x="2890" y="4730"/>
                  </a:cubicBezTo>
                  <a:cubicBezTo>
                    <a:pt x="2896" y="4708"/>
                    <a:pt x="2912" y="4697"/>
                    <a:pt x="2923" y="4675"/>
                  </a:cubicBezTo>
                  <a:cubicBezTo>
                    <a:pt x="2934" y="4675"/>
                    <a:pt x="2940" y="4670"/>
                    <a:pt x="2940" y="4659"/>
                  </a:cubicBezTo>
                  <a:cubicBezTo>
                    <a:pt x="2962" y="4631"/>
                    <a:pt x="2983" y="4599"/>
                    <a:pt x="3000" y="4571"/>
                  </a:cubicBezTo>
                  <a:cubicBezTo>
                    <a:pt x="3011" y="4566"/>
                    <a:pt x="3011" y="4560"/>
                    <a:pt x="3016" y="4555"/>
                  </a:cubicBezTo>
                  <a:lnTo>
                    <a:pt x="3022" y="4544"/>
                  </a:lnTo>
                  <a:cubicBezTo>
                    <a:pt x="3055" y="4500"/>
                    <a:pt x="3082" y="4445"/>
                    <a:pt x="3120" y="4391"/>
                  </a:cubicBezTo>
                  <a:cubicBezTo>
                    <a:pt x="3339" y="4018"/>
                    <a:pt x="3503" y="3613"/>
                    <a:pt x="3673" y="3214"/>
                  </a:cubicBezTo>
                  <a:cubicBezTo>
                    <a:pt x="3695" y="3170"/>
                    <a:pt x="3706" y="3132"/>
                    <a:pt x="3722" y="3088"/>
                  </a:cubicBezTo>
                  <a:cubicBezTo>
                    <a:pt x="3711" y="3088"/>
                    <a:pt x="3705" y="3085"/>
                    <a:pt x="3703" y="3085"/>
                  </a:cubicBezTo>
                  <a:cubicBezTo>
                    <a:pt x="3701" y="3085"/>
                    <a:pt x="3700" y="3086"/>
                    <a:pt x="3700" y="3088"/>
                  </a:cubicBezTo>
                  <a:cubicBezTo>
                    <a:pt x="3684" y="3088"/>
                    <a:pt x="3668" y="3082"/>
                    <a:pt x="3651" y="3077"/>
                  </a:cubicBezTo>
                  <a:cubicBezTo>
                    <a:pt x="3640" y="3077"/>
                    <a:pt x="3618" y="3066"/>
                    <a:pt x="3602" y="3060"/>
                  </a:cubicBezTo>
                  <a:cubicBezTo>
                    <a:pt x="3591" y="3055"/>
                    <a:pt x="3575" y="3055"/>
                    <a:pt x="3569" y="3050"/>
                  </a:cubicBezTo>
                  <a:cubicBezTo>
                    <a:pt x="3564" y="3050"/>
                    <a:pt x="3558" y="3039"/>
                    <a:pt x="3547" y="3039"/>
                  </a:cubicBezTo>
                  <a:cubicBezTo>
                    <a:pt x="3531" y="3033"/>
                    <a:pt x="3514" y="3028"/>
                    <a:pt x="3503" y="3022"/>
                  </a:cubicBezTo>
                  <a:cubicBezTo>
                    <a:pt x="3482" y="3011"/>
                    <a:pt x="3465" y="3006"/>
                    <a:pt x="3454" y="3000"/>
                  </a:cubicBezTo>
                  <a:cubicBezTo>
                    <a:pt x="3438" y="3055"/>
                    <a:pt x="3427" y="3104"/>
                    <a:pt x="3405" y="3159"/>
                  </a:cubicBezTo>
                  <a:lnTo>
                    <a:pt x="3405" y="3164"/>
                  </a:lnTo>
                  <a:cubicBezTo>
                    <a:pt x="3383" y="3219"/>
                    <a:pt x="3372" y="3268"/>
                    <a:pt x="3350" y="3312"/>
                  </a:cubicBezTo>
                  <a:cubicBezTo>
                    <a:pt x="3350" y="3323"/>
                    <a:pt x="3345" y="3329"/>
                    <a:pt x="3345" y="3334"/>
                  </a:cubicBezTo>
                  <a:cubicBezTo>
                    <a:pt x="3323" y="3383"/>
                    <a:pt x="3312" y="3433"/>
                    <a:pt x="3290" y="3471"/>
                  </a:cubicBezTo>
                  <a:cubicBezTo>
                    <a:pt x="3268" y="3515"/>
                    <a:pt x="3257" y="3553"/>
                    <a:pt x="3235" y="3597"/>
                  </a:cubicBezTo>
                  <a:cubicBezTo>
                    <a:pt x="3219" y="3630"/>
                    <a:pt x="3208" y="3657"/>
                    <a:pt x="3191" y="3690"/>
                  </a:cubicBezTo>
                  <a:cubicBezTo>
                    <a:pt x="3120" y="3871"/>
                    <a:pt x="3027" y="4040"/>
                    <a:pt x="2934" y="4204"/>
                  </a:cubicBezTo>
                  <a:cubicBezTo>
                    <a:pt x="2912" y="4243"/>
                    <a:pt x="2890" y="4281"/>
                    <a:pt x="2874" y="4314"/>
                  </a:cubicBezTo>
                  <a:cubicBezTo>
                    <a:pt x="2863" y="4319"/>
                    <a:pt x="2863" y="4325"/>
                    <a:pt x="2858" y="4336"/>
                  </a:cubicBezTo>
                  <a:lnTo>
                    <a:pt x="2797" y="4434"/>
                  </a:lnTo>
                  <a:cubicBezTo>
                    <a:pt x="2770" y="4473"/>
                    <a:pt x="2748" y="4511"/>
                    <a:pt x="2721" y="4544"/>
                  </a:cubicBezTo>
                  <a:cubicBezTo>
                    <a:pt x="2682" y="4610"/>
                    <a:pt x="2639" y="4664"/>
                    <a:pt x="2600" y="4719"/>
                  </a:cubicBezTo>
                  <a:lnTo>
                    <a:pt x="2535" y="4801"/>
                  </a:lnTo>
                  <a:lnTo>
                    <a:pt x="2474" y="4883"/>
                  </a:lnTo>
                  <a:cubicBezTo>
                    <a:pt x="2474" y="4889"/>
                    <a:pt x="2469" y="4889"/>
                    <a:pt x="2469" y="4894"/>
                  </a:cubicBezTo>
                  <a:cubicBezTo>
                    <a:pt x="2463" y="4911"/>
                    <a:pt x="2447" y="4927"/>
                    <a:pt x="2436" y="4943"/>
                  </a:cubicBezTo>
                  <a:cubicBezTo>
                    <a:pt x="2420" y="4965"/>
                    <a:pt x="2398" y="4982"/>
                    <a:pt x="2387" y="5004"/>
                  </a:cubicBezTo>
                  <a:cubicBezTo>
                    <a:pt x="2365" y="5031"/>
                    <a:pt x="2343" y="5053"/>
                    <a:pt x="2327" y="5080"/>
                  </a:cubicBezTo>
                  <a:cubicBezTo>
                    <a:pt x="2316" y="5091"/>
                    <a:pt x="2305" y="5102"/>
                    <a:pt x="2299" y="5113"/>
                  </a:cubicBezTo>
                  <a:lnTo>
                    <a:pt x="2277" y="5135"/>
                  </a:lnTo>
                  <a:cubicBezTo>
                    <a:pt x="2255" y="5157"/>
                    <a:pt x="2245" y="5184"/>
                    <a:pt x="2223" y="5201"/>
                  </a:cubicBezTo>
                  <a:lnTo>
                    <a:pt x="2217" y="5212"/>
                  </a:lnTo>
                  <a:cubicBezTo>
                    <a:pt x="2179" y="5255"/>
                    <a:pt x="2141" y="5299"/>
                    <a:pt x="2097" y="5348"/>
                  </a:cubicBezTo>
                  <a:lnTo>
                    <a:pt x="2080" y="5365"/>
                  </a:lnTo>
                  <a:lnTo>
                    <a:pt x="2069" y="5376"/>
                  </a:lnTo>
                  <a:cubicBezTo>
                    <a:pt x="2064" y="5381"/>
                    <a:pt x="2053" y="5387"/>
                    <a:pt x="2042" y="5403"/>
                  </a:cubicBezTo>
                  <a:cubicBezTo>
                    <a:pt x="2026" y="5431"/>
                    <a:pt x="1998" y="5447"/>
                    <a:pt x="1976" y="5474"/>
                  </a:cubicBezTo>
                  <a:cubicBezTo>
                    <a:pt x="1943" y="5518"/>
                    <a:pt x="1900" y="5556"/>
                    <a:pt x="1861" y="5600"/>
                  </a:cubicBezTo>
                  <a:cubicBezTo>
                    <a:pt x="1818" y="5633"/>
                    <a:pt x="1785" y="5666"/>
                    <a:pt x="1752" y="5704"/>
                  </a:cubicBezTo>
                  <a:cubicBezTo>
                    <a:pt x="1730" y="5715"/>
                    <a:pt x="1708" y="5737"/>
                    <a:pt x="1686" y="5759"/>
                  </a:cubicBezTo>
                  <a:cubicBezTo>
                    <a:pt x="1659" y="5786"/>
                    <a:pt x="1642" y="5803"/>
                    <a:pt x="1615" y="5825"/>
                  </a:cubicBezTo>
                  <a:cubicBezTo>
                    <a:pt x="1560" y="5874"/>
                    <a:pt x="1511" y="5912"/>
                    <a:pt x="1456" y="5956"/>
                  </a:cubicBezTo>
                  <a:lnTo>
                    <a:pt x="1374" y="6016"/>
                  </a:lnTo>
                  <a:cubicBezTo>
                    <a:pt x="1287" y="6087"/>
                    <a:pt x="1194" y="6148"/>
                    <a:pt x="1106" y="6202"/>
                  </a:cubicBezTo>
                  <a:cubicBezTo>
                    <a:pt x="1079" y="6213"/>
                    <a:pt x="1051" y="6235"/>
                    <a:pt x="1024" y="6252"/>
                  </a:cubicBezTo>
                  <a:cubicBezTo>
                    <a:pt x="997" y="6263"/>
                    <a:pt x="975" y="6268"/>
                    <a:pt x="958" y="6284"/>
                  </a:cubicBezTo>
                  <a:cubicBezTo>
                    <a:pt x="931" y="6295"/>
                    <a:pt x="909" y="6312"/>
                    <a:pt x="882" y="6323"/>
                  </a:cubicBezTo>
                  <a:cubicBezTo>
                    <a:pt x="838" y="6345"/>
                    <a:pt x="805" y="6361"/>
                    <a:pt x="772" y="6377"/>
                  </a:cubicBezTo>
                  <a:cubicBezTo>
                    <a:pt x="739" y="6399"/>
                    <a:pt x="695" y="6416"/>
                    <a:pt x="657" y="6432"/>
                  </a:cubicBezTo>
                  <a:cubicBezTo>
                    <a:pt x="630" y="6443"/>
                    <a:pt x="602" y="6454"/>
                    <a:pt x="575" y="6471"/>
                  </a:cubicBezTo>
                  <a:cubicBezTo>
                    <a:pt x="559" y="6476"/>
                    <a:pt x="553" y="6476"/>
                    <a:pt x="548" y="6481"/>
                  </a:cubicBezTo>
                  <a:cubicBezTo>
                    <a:pt x="520" y="6498"/>
                    <a:pt x="498" y="6503"/>
                    <a:pt x="471" y="6514"/>
                  </a:cubicBezTo>
                  <a:cubicBezTo>
                    <a:pt x="471" y="6525"/>
                    <a:pt x="471" y="6525"/>
                    <a:pt x="466" y="6525"/>
                  </a:cubicBezTo>
                  <a:cubicBezTo>
                    <a:pt x="455" y="6487"/>
                    <a:pt x="455" y="6460"/>
                    <a:pt x="449" y="6427"/>
                  </a:cubicBezTo>
                  <a:cubicBezTo>
                    <a:pt x="444" y="6388"/>
                    <a:pt x="444" y="6339"/>
                    <a:pt x="438" y="6295"/>
                  </a:cubicBezTo>
                  <a:cubicBezTo>
                    <a:pt x="427" y="6263"/>
                    <a:pt x="427" y="6235"/>
                    <a:pt x="422" y="6202"/>
                  </a:cubicBezTo>
                  <a:cubicBezTo>
                    <a:pt x="416" y="6153"/>
                    <a:pt x="416" y="6104"/>
                    <a:pt x="411" y="6060"/>
                  </a:cubicBezTo>
                  <a:cubicBezTo>
                    <a:pt x="411" y="5994"/>
                    <a:pt x="400" y="5940"/>
                    <a:pt x="394" y="5879"/>
                  </a:cubicBezTo>
                  <a:cubicBezTo>
                    <a:pt x="329" y="5108"/>
                    <a:pt x="334" y="4325"/>
                    <a:pt x="312" y="3548"/>
                  </a:cubicBezTo>
                  <a:cubicBezTo>
                    <a:pt x="312" y="3438"/>
                    <a:pt x="307" y="3334"/>
                    <a:pt x="307" y="3225"/>
                  </a:cubicBezTo>
                  <a:cubicBezTo>
                    <a:pt x="301" y="3225"/>
                    <a:pt x="301" y="3219"/>
                    <a:pt x="301" y="3219"/>
                  </a:cubicBezTo>
                  <a:cubicBezTo>
                    <a:pt x="301" y="3214"/>
                    <a:pt x="290" y="3214"/>
                    <a:pt x="290" y="3203"/>
                  </a:cubicBezTo>
                  <a:lnTo>
                    <a:pt x="290" y="3197"/>
                  </a:lnTo>
                  <a:lnTo>
                    <a:pt x="290" y="3186"/>
                  </a:lnTo>
                  <a:cubicBezTo>
                    <a:pt x="290" y="3175"/>
                    <a:pt x="290" y="3175"/>
                    <a:pt x="301" y="3170"/>
                  </a:cubicBezTo>
                  <a:cubicBezTo>
                    <a:pt x="301" y="3170"/>
                    <a:pt x="301" y="3164"/>
                    <a:pt x="307" y="3164"/>
                  </a:cubicBezTo>
                  <a:cubicBezTo>
                    <a:pt x="301" y="3088"/>
                    <a:pt x="301" y="3011"/>
                    <a:pt x="301" y="2940"/>
                  </a:cubicBezTo>
                  <a:lnTo>
                    <a:pt x="301" y="2896"/>
                  </a:lnTo>
                  <a:lnTo>
                    <a:pt x="301" y="2809"/>
                  </a:lnTo>
                  <a:cubicBezTo>
                    <a:pt x="290" y="2754"/>
                    <a:pt x="290" y="2694"/>
                    <a:pt x="290" y="2639"/>
                  </a:cubicBezTo>
                  <a:cubicBezTo>
                    <a:pt x="290" y="2431"/>
                    <a:pt x="285" y="2218"/>
                    <a:pt x="285" y="2015"/>
                  </a:cubicBezTo>
                  <a:lnTo>
                    <a:pt x="285" y="1906"/>
                  </a:lnTo>
                  <a:lnTo>
                    <a:pt x="285" y="1501"/>
                  </a:lnTo>
                  <a:lnTo>
                    <a:pt x="285" y="1309"/>
                  </a:lnTo>
                  <a:lnTo>
                    <a:pt x="285" y="1013"/>
                  </a:lnTo>
                  <a:cubicBezTo>
                    <a:pt x="290" y="931"/>
                    <a:pt x="290" y="860"/>
                    <a:pt x="290" y="778"/>
                  </a:cubicBezTo>
                  <a:cubicBezTo>
                    <a:pt x="290" y="658"/>
                    <a:pt x="290" y="537"/>
                    <a:pt x="301" y="422"/>
                  </a:cubicBezTo>
                  <a:cubicBezTo>
                    <a:pt x="307" y="329"/>
                    <a:pt x="307" y="247"/>
                    <a:pt x="312" y="159"/>
                  </a:cubicBezTo>
                  <a:lnTo>
                    <a:pt x="312" y="138"/>
                  </a:lnTo>
                  <a:cubicBezTo>
                    <a:pt x="318" y="110"/>
                    <a:pt x="318" y="83"/>
                    <a:pt x="318" y="55"/>
                  </a:cubicBezTo>
                  <a:lnTo>
                    <a:pt x="318" y="17"/>
                  </a:lnTo>
                  <a:lnTo>
                    <a:pt x="165" y="17"/>
                  </a:lnTo>
                  <a:cubicBezTo>
                    <a:pt x="148" y="12"/>
                    <a:pt x="126" y="12"/>
                    <a:pt x="115" y="12"/>
                  </a:cubicBezTo>
                  <a:cubicBezTo>
                    <a:pt x="93" y="12"/>
                    <a:pt x="71" y="12"/>
                    <a:pt x="5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3"/>
            <p:cNvSpPr/>
            <p:nvPr/>
          </p:nvSpPr>
          <p:spPr>
            <a:xfrm>
              <a:off x="1342950" y="2593575"/>
              <a:ext cx="33700" cy="28350"/>
            </a:xfrm>
            <a:custGeom>
              <a:avLst/>
              <a:gdLst/>
              <a:ahLst/>
              <a:cxnLst/>
              <a:rect l="l" t="t" r="r" b="b"/>
              <a:pathLst>
                <a:path w="1348" h="1134" extrusionOk="0">
                  <a:moveTo>
                    <a:pt x="1271" y="1"/>
                  </a:moveTo>
                  <a:cubicBezTo>
                    <a:pt x="762" y="105"/>
                    <a:pt x="461" y="384"/>
                    <a:pt x="89" y="745"/>
                  </a:cubicBezTo>
                  <a:cubicBezTo>
                    <a:pt x="61" y="772"/>
                    <a:pt x="28" y="800"/>
                    <a:pt x="1" y="833"/>
                  </a:cubicBezTo>
                  <a:cubicBezTo>
                    <a:pt x="1" y="937"/>
                    <a:pt x="6" y="1035"/>
                    <a:pt x="6" y="1134"/>
                  </a:cubicBezTo>
                  <a:cubicBezTo>
                    <a:pt x="12" y="1134"/>
                    <a:pt x="28" y="1128"/>
                    <a:pt x="34" y="1128"/>
                  </a:cubicBezTo>
                  <a:cubicBezTo>
                    <a:pt x="214" y="1101"/>
                    <a:pt x="384" y="1052"/>
                    <a:pt x="548" y="969"/>
                  </a:cubicBezTo>
                  <a:cubicBezTo>
                    <a:pt x="762" y="871"/>
                    <a:pt x="981" y="761"/>
                    <a:pt x="1145" y="581"/>
                  </a:cubicBezTo>
                  <a:cubicBezTo>
                    <a:pt x="1271" y="422"/>
                    <a:pt x="1347" y="187"/>
                    <a:pt x="127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3"/>
            <p:cNvSpPr/>
            <p:nvPr/>
          </p:nvSpPr>
          <p:spPr>
            <a:xfrm>
              <a:off x="1342550" y="2587225"/>
              <a:ext cx="30825" cy="24025"/>
            </a:xfrm>
            <a:custGeom>
              <a:avLst/>
              <a:gdLst/>
              <a:ahLst/>
              <a:cxnLst/>
              <a:rect l="l" t="t" r="r" b="b"/>
              <a:pathLst>
                <a:path w="1233" h="961" extrusionOk="0">
                  <a:moveTo>
                    <a:pt x="895" y="1"/>
                  </a:moveTo>
                  <a:cubicBezTo>
                    <a:pt x="662" y="1"/>
                    <a:pt x="397" y="152"/>
                    <a:pt x="241" y="293"/>
                  </a:cubicBezTo>
                  <a:cubicBezTo>
                    <a:pt x="126" y="392"/>
                    <a:pt x="50" y="523"/>
                    <a:pt x="1" y="665"/>
                  </a:cubicBezTo>
                  <a:cubicBezTo>
                    <a:pt x="1" y="758"/>
                    <a:pt x="6" y="862"/>
                    <a:pt x="6" y="961"/>
                  </a:cubicBezTo>
                  <a:cubicBezTo>
                    <a:pt x="33" y="939"/>
                    <a:pt x="61" y="911"/>
                    <a:pt x="88" y="884"/>
                  </a:cubicBezTo>
                  <a:cubicBezTo>
                    <a:pt x="455" y="528"/>
                    <a:pt x="745" y="282"/>
                    <a:pt x="1232" y="173"/>
                  </a:cubicBezTo>
                  <a:cubicBezTo>
                    <a:pt x="1221" y="145"/>
                    <a:pt x="1199" y="123"/>
                    <a:pt x="1172" y="101"/>
                  </a:cubicBezTo>
                  <a:cubicBezTo>
                    <a:pt x="1094" y="30"/>
                    <a:pt x="997" y="1"/>
                    <a:pt x="89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3"/>
            <p:cNvSpPr/>
            <p:nvPr/>
          </p:nvSpPr>
          <p:spPr>
            <a:xfrm>
              <a:off x="1303275" y="2559450"/>
              <a:ext cx="29450" cy="23075"/>
            </a:xfrm>
            <a:custGeom>
              <a:avLst/>
              <a:gdLst/>
              <a:ahLst/>
              <a:cxnLst/>
              <a:rect l="l" t="t" r="r" b="b"/>
              <a:pathLst>
                <a:path w="1178" h="923" extrusionOk="0">
                  <a:moveTo>
                    <a:pt x="181" y="1"/>
                  </a:moveTo>
                  <a:cubicBezTo>
                    <a:pt x="119" y="1"/>
                    <a:pt x="55" y="33"/>
                    <a:pt x="17" y="90"/>
                  </a:cubicBezTo>
                  <a:cubicBezTo>
                    <a:pt x="12" y="107"/>
                    <a:pt x="6" y="129"/>
                    <a:pt x="1" y="140"/>
                  </a:cubicBezTo>
                  <a:lnTo>
                    <a:pt x="6" y="140"/>
                  </a:lnTo>
                  <a:cubicBezTo>
                    <a:pt x="33" y="140"/>
                    <a:pt x="61" y="156"/>
                    <a:pt x="88" y="167"/>
                  </a:cubicBezTo>
                  <a:cubicBezTo>
                    <a:pt x="143" y="194"/>
                    <a:pt x="203" y="227"/>
                    <a:pt x="258" y="265"/>
                  </a:cubicBezTo>
                  <a:cubicBezTo>
                    <a:pt x="400" y="348"/>
                    <a:pt x="548" y="430"/>
                    <a:pt x="685" y="523"/>
                  </a:cubicBezTo>
                  <a:cubicBezTo>
                    <a:pt x="860" y="638"/>
                    <a:pt x="1019" y="785"/>
                    <a:pt x="1177" y="922"/>
                  </a:cubicBezTo>
                  <a:lnTo>
                    <a:pt x="1177" y="840"/>
                  </a:lnTo>
                  <a:cubicBezTo>
                    <a:pt x="1128" y="742"/>
                    <a:pt x="1073" y="649"/>
                    <a:pt x="1019" y="550"/>
                  </a:cubicBezTo>
                  <a:cubicBezTo>
                    <a:pt x="876" y="337"/>
                    <a:pt x="690" y="140"/>
                    <a:pt x="449" y="52"/>
                  </a:cubicBezTo>
                  <a:cubicBezTo>
                    <a:pt x="367" y="25"/>
                    <a:pt x="291" y="8"/>
                    <a:pt x="209" y="3"/>
                  </a:cubicBezTo>
                  <a:cubicBezTo>
                    <a:pt x="200" y="1"/>
                    <a:pt x="190" y="1"/>
                    <a:pt x="18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3"/>
            <p:cNvSpPr/>
            <p:nvPr/>
          </p:nvSpPr>
          <p:spPr>
            <a:xfrm>
              <a:off x="1302175" y="2565400"/>
              <a:ext cx="30550" cy="21350"/>
            </a:xfrm>
            <a:custGeom>
              <a:avLst/>
              <a:gdLst/>
              <a:ahLst/>
              <a:cxnLst/>
              <a:rect l="l" t="t" r="r" b="b"/>
              <a:pathLst>
                <a:path w="1222" h="854" extrusionOk="0">
                  <a:moveTo>
                    <a:pt x="23" y="0"/>
                  </a:moveTo>
                  <a:cubicBezTo>
                    <a:pt x="1" y="148"/>
                    <a:pt x="77" y="318"/>
                    <a:pt x="165" y="438"/>
                  </a:cubicBezTo>
                  <a:cubicBezTo>
                    <a:pt x="318" y="591"/>
                    <a:pt x="592" y="684"/>
                    <a:pt x="794" y="750"/>
                  </a:cubicBezTo>
                  <a:cubicBezTo>
                    <a:pt x="937" y="794"/>
                    <a:pt x="1074" y="821"/>
                    <a:pt x="1221" y="854"/>
                  </a:cubicBezTo>
                  <a:lnTo>
                    <a:pt x="1221" y="799"/>
                  </a:lnTo>
                  <a:cubicBezTo>
                    <a:pt x="1063" y="668"/>
                    <a:pt x="915" y="526"/>
                    <a:pt x="745" y="416"/>
                  </a:cubicBezTo>
                  <a:cubicBezTo>
                    <a:pt x="570" y="290"/>
                    <a:pt x="379" y="181"/>
                    <a:pt x="187" y="71"/>
                  </a:cubicBezTo>
                  <a:cubicBezTo>
                    <a:pt x="160" y="60"/>
                    <a:pt x="127" y="38"/>
                    <a:pt x="99" y="27"/>
                  </a:cubicBezTo>
                  <a:cubicBezTo>
                    <a:pt x="77" y="11"/>
                    <a:pt x="56" y="6"/>
                    <a:pt x="34" y="6"/>
                  </a:cubicBezTo>
                  <a:cubicBezTo>
                    <a:pt x="28" y="6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3"/>
            <p:cNvSpPr/>
            <p:nvPr/>
          </p:nvSpPr>
          <p:spPr>
            <a:xfrm>
              <a:off x="1276875" y="2599875"/>
              <a:ext cx="19450" cy="43000"/>
            </a:xfrm>
            <a:custGeom>
              <a:avLst/>
              <a:gdLst/>
              <a:ahLst/>
              <a:cxnLst/>
              <a:rect l="l" t="t" r="r" b="b"/>
              <a:pathLst>
                <a:path w="778" h="1720" extrusionOk="0">
                  <a:moveTo>
                    <a:pt x="487" y="0"/>
                  </a:moveTo>
                  <a:cubicBezTo>
                    <a:pt x="465" y="187"/>
                    <a:pt x="422" y="362"/>
                    <a:pt x="378" y="548"/>
                  </a:cubicBezTo>
                  <a:cubicBezTo>
                    <a:pt x="301" y="887"/>
                    <a:pt x="208" y="1232"/>
                    <a:pt x="71" y="1555"/>
                  </a:cubicBezTo>
                  <a:cubicBezTo>
                    <a:pt x="49" y="1610"/>
                    <a:pt x="22" y="1664"/>
                    <a:pt x="0" y="1719"/>
                  </a:cubicBezTo>
                  <a:cubicBezTo>
                    <a:pt x="55" y="1675"/>
                    <a:pt x="110" y="1632"/>
                    <a:pt x="164" y="1588"/>
                  </a:cubicBezTo>
                  <a:cubicBezTo>
                    <a:pt x="268" y="1500"/>
                    <a:pt x="372" y="1418"/>
                    <a:pt x="455" y="1309"/>
                  </a:cubicBezTo>
                  <a:cubicBezTo>
                    <a:pt x="624" y="1068"/>
                    <a:pt x="777" y="772"/>
                    <a:pt x="739" y="460"/>
                  </a:cubicBezTo>
                  <a:cubicBezTo>
                    <a:pt x="717" y="307"/>
                    <a:pt x="641" y="83"/>
                    <a:pt x="487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3"/>
            <p:cNvSpPr/>
            <p:nvPr/>
          </p:nvSpPr>
          <p:spPr>
            <a:xfrm>
              <a:off x="1275775" y="2599325"/>
              <a:ext cx="11375" cy="41350"/>
            </a:xfrm>
            <a:custGeom>
              <a:avLst/>
              <a:gdLst/>
              <a:ahLst/>
              <a:cxnLst/>
              <a:rect l="l" t="t" r="r" b="b"/>
              <a:pathLst>
                <a:path w="455" h="1654" extrusionOk="0">
                  <a:moveTo>
                    <a:pt x="443" y="0"/>
                  </a:moveTo>
                  <a:cubicBezTo>
                    <a:pt x="153" y="0"/>
                    <a:pt x="109" y="595"/>
                    <a:pt x="66" y="816"/>
                  </a:cubicBezTo>
                  <a:cubicBezTo>
                    <a:pt x="33" y="1090"/>
                    <a:pt x="6" y="1369"/>
                    <a:pt x="0" y="1654"/>
                  </a:cubicBezTo>
                  <a:cubicBezTo>
                    <a:pt x="28" y="1588"/>
                    <a:pt x="55" y="1528"/>
                    <a:pt x="72" y="1467"/>
                  </a:cubicBezTo>
                  <a:cubicBezTo>
                    <a:pt x="203" y="1134"/>
                    <a:pt x="291" y="778"/>
                    <a:pt x="373" y="427"/>
                  </a:cubicBezTo>
                  <a:cubicBezTo>
                    <a:pt x="400" y="285"/>
                    <a:pt x="438" y="148"/>
                    <a:pt x="455" y="1"/>
                  </a:cubicBezTo>
                  <a:cubicBezTo>
                    <a:pt x="451" y="0"/>
                    <a:pt x="447" y="0"/>
                    <a:pt x="44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3"/>
            <p:cNvSpPr/>
            <p:nvPr/>
          </p:nvSpPr>
          <p:spPr>
            <a:xfrm>
              <a:off x="1246350" y="2592900"/>
              <a:ext cx="87050" cy="87175"/>
            </a:xfrm>
            <a:custGeom>
              <a:avLst/>
              <a:gdLst/>
              <a:ahLst/>
              <a:cxnLst/>
              <a:rect l="l" t="t" r="r" b="b"/>
              <a:pathLst>
                <a:path w="3482" h="3487" extrusionOk="0">
                  <a:moveTo>
                    <a:pt x="198" y="0"/>
                  </a:moveTo>
                  <a:cubicBezTo>
                    <a:pt x="126" y="6"/>
                    <a:pt x="66" y="22"/>
                    <a:pt x="1" y="28"/>
                  </a:cubicBezTo>
                  <a:cubicBezTo>
                    <a:pt x="6" y="66"/>
                    <a:pt x="12" y="115"/>
                    <a:pt x="17" y="159"/>
                  </a:cubicBezTo>
                  <a:cubicBezTo>
                    <a:pt x="83" y="580"/>
                    <a:pt x="258" y="980"/>
                    <a:pt x="438" y="1363"/>
                  </a:cubicBezTo>
                  <a:cubicBezTo>
                    <a:pt x="537" y="1582"/>
                    <a:pt x="646" y="1790"/>
                    <a:pt x="778" y="1993"/>
                  </a:cubicBezTo>
                  <a:cubicBezTo>
                    <a:pt x="827" y="2058"/>
                    <a:pt x="876" y="2130"/>
                    <a:pt x="920" y="2190"/>
                  </a:cubicBezTo>
                  <a:cubicBezTo>
                    <a:pt x="931" y="2195"/>
                    <a:pt x="937" y="2195"/>
                    <a:pt x="942" y="2201"/>
                  </a:cubicBezTo>
                  <a:cubicBezTo>
                    <a:pt x="958" y="2212"/>
                    <a:pt x="964" y="2223"/>
                    <a:pt x="964" y="2239"/>
                  </a:cubicBezTo>
                  <a:cubicBezTo>
                    <a:pt x="1002" y="2294"/>
                    <a:pt x="1046" y="2348"/>
                    <a:pt x="1095" y="2392"/>
                  </a:cubicBezTo>
                  <a:cubicBezTo>
                    <a:pt x="1303" y="2639"/>
                    <a:pt x="1572" y="2841"/>
                    <a:pt x="1845" y="3011"/>
                  </a:cubicBezTo>
                  <a:cubicBezTo>
                    <a:pt x="2086" y="3153"/>
                    <a:pt x="2349" y="3241"/>
                    <a:pt x="2617" y="3317"/>
                  </a:cubicBezTo>
                  <a:cubicBezTo>
                    <a:pt x="2896" y="3394"/>
                    <a:pt x="3186" y="3471"/>
                    <a:pt x="3482" y="3487"/>
                  </a:cubicBezTo>
                  <a:cubicBezTo>
                    <a:pt x="3465" y="3378"/>
                    <a:pt x="3460" y="3279"/>
                    <a:pt x="3454" y="3175"/>
                  </a:cubicBezTo>
                  <a:cubicBezTo>
                    <a:pt x="3339" y="3170"/>
                    <a:pt x="3214" y="3170"/>
                    <a:pt x="3093" y="3170"/>
                  </a:cubicBezTo>
                  <a:cubicBezTo>
                    <a:pt x="3000" y="3159"/>
                    <a:pt x="2907" y="3148"/>
                    <a:pt x="2819" y="3131"/>
                  </a:cubicBezTo>
                  <a:cubicBezTo>
                    <a:pt x="2436" y="3071"/>
                    <a:pt x="2053" y="2929"/>
                    <a:pt x="1736" y="2688"/>
                  </a:cubicBezTo>
                  <a:cubicBezTo>
                    <a:pt x="1544" y="2540"/>
                    <a:pt x="1380" y="2354"/>
                    <a:pt x="1221" y="2162"/>
                  </a:cubicBezTo>
                  <a:cubicBezTo>
                    <a:pt x="1183" y="2119"/>
                    <a:pt x="1150" y="2075"/>
                    <a:pt x="1112" y="2031"/>
                  </a:cubicBezTo>
                  <a:cubicBezTo>
                    <a:pt x="1101" y="2026"/>
                    <a:pt x="1084" y="2009"/>
                    <a:pt x="1079" y="1998"/>
                  </a:cubicBezTo>
                  <a:lnTo>
                    <a:pt x="1079" y="1993"/>
                  </a:lnTo>
                  <a:cubicBezTo>
                    <a:pt x="909" y="1785"/>
                    <a:pt x="745" y="1566"/>
                    <a:pt x="619" y="1319"/>
                  </a:cubicBezTo>
                  <a:cubicBezTo>
                    <a:pt x="504" y="1106"/>
                    <a:pt x="422" y="876"/>
                    <a:pt x="356" y="635"/>
                  </a:cubicBezTo>
                  <a:cubicBezTo>
                    <a:pt x="291" y="444"/>
                    <a:pt x="236" y="247"/>
                    <a:pt x="203" y="39"/>
                  </a:cubicBezTo>
                  <a:cubicBezTo>
                    <a:pt x="203" y="28"/>
                    <a:pt x="198" y="11"/>
                    <a:pt x="19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3"/>
            <p:cNvSpPr/>
            <p:nvPr/>
          </p:nvSpPr>
          <p:spPr>
            <a:xfrm>
              <a:off x="1238150" y="2651725"/>
              <a:ext cx="35875" cy="13525"/>
            </a:xfrm>
            <a:custGeom>
              <a:avLst/>
              <a:gdLst/>
              <a:ahLst/>
              <a:cxnLst/>
              <a:rect l="l" t="t" r="r" b="b"/>
              <a:pathLst>
                <a:path w="1435" h="541" extrusionOk="0">
                  <a:moveTo>
                    <a:pt x="1276" y="1"/>
                  </a:moveTo>
                  <a:cubicBezTo>
                    <a:pt x="1270" y="6"/>
                    <a:pt x="1265" y="6"/>
                    <a:pt x="1259" y="6"/>
                  </a:cubicBezTo>
                  <a:cubicBezTo>
                    <a:pt x="1246" y="6"/>
                    <a:pt x="1233" y="6"/>
                    <a:pt x="1220" y="6"/>
                  </a:cubicBezTo>
                  <a:cubicBezTo>
                    <a:pt x="1061" y="6"/>
                    <a:pt x="918" y="35"/>
                    <a:pt x="766" y="56"/>
                  </a:cubicBezTo>
                  <a:cubicBezTo>
                    <a:pt x="509" y="83"/>
                    <a:pt x="257" y="110"/>
                    <a:pt x="0" y="110"/>
                  </a:cubicBezTo>
                  <a:cubicBezTo>
                    <a:pt x="17" y="149"/>
                    <a:pt x="38" y="198"/>
                    <a:pt x="66" y="242"/>
                  </a:cubicBezTo>
                  <a:cubicBezTo>
                    <a:pt x="121" y="357"/>
                    <a:pt x="225" y="439"/>
                    <a:pt x="334" y="488"/>
                  </a:cubicBezTo>
                  <a:cubicBezTo>
                    <a:pt x="413" y="526"/>
                    <a:pt x="496" y="540"/>
                    <a:pt x="579" y="540"/>
                  </a:cubicBezTo>
                  <a:cubicBezTo>
                    <a:pt x="640" y="540"/>
                    <a:pt x="701" y="533"/>
                    <a:pt x="761" y="521"/>
                  </a:cubicBezTo>
                  <a:cubicBezTo>
                    <a:pt x="996" y="477"/>
                    <a:pt x="1210" y="384"/>
                    <a:pt x="1385" y="225"/>
                  </a:cubicBezTo>
                  <a:cubicBezTo>
                    <a:pt x="1401" y="214"/>
                    <a:pt x="1412" y="193"/>
                    <a:pt x="1434" y="187"/>
                  </a:cubicBezTo>
                  <a:cubicBezTo>
                    <a:pt x="1380" y="121"/>
                    <a:pt x="1325" y="61"/>
                    <a:pt x="127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3"/>
            <p:cNvSpPr/>
            <p:nvPr/>
          </p:nvSpPr>
          <p:spPr>
            <a:xfrm>
              <a:off x="1236900" y="2640125"/>
              <a:ext cx="31100" cy="11800"/>
            </a:xfrm>
            <a:custGeom>
              <a:avLst/>
              <a:gdLst/>
              <a:ahLst/>
              <a:cxnLst/>
              <a:rect l="l" t="t" r="r" b="b"/>
              <a:pathLst>
                <a:path w="1244" h="472" extrusionOk="0">
                  <a:moveTo>
                    <a:pt x="323" y="1"/>
                  </a:moveTo>
                  <a:cubicBezTo>
                    <a:pt x="271" y="1"/>
                    <a:pt x="219" y="9"/>
                    <a:pt x="171" y="33"/>
                  </a:cubicBezTo>
                  <a:cubicBezTo>
                    <a:pt x="56" y="82"/>
                    <a:pt x="34" y="158"/>
                    <a:pt x="12" y="273"/>
                  </a:cubicBezTo>
                  <a:cubicBezTo>
                    <a:pt x="1" y="339"/>
                    <a:pt x="6" y="405"/>
                    <a:pt x="23" y="470"/>
                  </a:cubicBezTo>
                  <a:cubicBezTo>
                    <a:pt x="43" y="471"/>
                    <a:pt x="63" y="472"/>
                    <a:pt x="83" y="472"/>
                  </a:cubicBezTo>
                  <a:cubicBezTo>
                    <a:pt x="171" y="472"/>
                    <a:pt x="263" y="464"/>
                    <a:pt x="351" y="459"/>
                  </a:cubicBezTo>
                  <a:cubicBezTo>
                    <a:pt x="488" y="449"/>
                    <a:pt x="630" y="438"/>
                    <a:pt x="767" y="421"/>
                  </a:cubicBezTo>
                  <a:cubicBezTo>
                    <a:pt x="931" y="410"/>
                    <a:pt x="1090" y="377"/>
                    <a:pt x="1243" y="366"/>
                  </a:cubicBezTo>
                  <a:cubicBezTo>
                    <a:pt x="1222" y="361"/>
                    <a:pt x="1200" y="350"/>
                    <a:pt x="1183" y="323"/>
                  </a:cubicBezTo>
                  <a:cubicBezTo>
                    <a:pt x="975" y="197"/>
                    <a:pt x="773" y="82"/>
                    <a:pt x="537" y="33"/>
                  </a:cubicBezTo>
                  <a:cubicBezTo>
                    <a:pt x="468" y="17"/>
                    <a:pt x="395" y="1"/>
                    <a:pt x="323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3"/>
            <p:cNvSpPr/>
            <p:nvPr/>
          </p:nvSpPr>
          <p:spPr>
            <a:xfrm>
              <a:off x="1404675" y="2657775"/>
              <a:ext cx="34925" cy="14500"/>
            </a:xfrm>
            <a:custGeom>
              <a:avLst/>
              <a:gdLst/>
              <a:ahLst/>
              <a:cxnLst/>
              <a:rect l="l" t="t" r="r" b="b"/>
              <a:pathLst>
                <a:path w="1397" h="580" extrusionOk="0">
                  <a:moveTo>
                    <a:pt x="681" y="0"/>
                  </a:moveTo>
                  <a:cubicBezTo>
                    <a:pt x="624" y="0"/>
                    <a:pt x="566" y="4"/>
                    <a:pt x="510" y="11"/>
                  </a:cubicBezTo>
                  <a:cubicBezTo>
                    <a:pt x="417" y="16"/>
                    <a:pt x="329" y="33"/>
                    <a:pt x="241" y="60"/>
                  </a:cubicBezTo>
                  <a:cubicBezTo>
                    <a:pt x="236" y="60"/>
                    <a:pt x="225" y="65"/>
                    <a:pt x="220" y="65"/>
                  </a:cubicBezTo>
                  <a:cubicBezTo>
                    <a:pt x="154" y="175"/>
                    <a:pt x="77" y="273"/>
                    <a:pt x="1" y="372"/>
                  </a:cubicBezTo>
                  <a:cubicBezTo>
                    <a:pt x="389" y="427"/>
                    <a:pt x="783" y="476"/>
                    <a:pt x="1172" y="536"/>
                  </a:cubicBezTo>
                  <a:lnTo>
                    <a:pt x="1396" y="580"/>
                  </a:lnTo>
                  <a:cubicBezTo>
                    <a:pt x="1385" y="383"/>
                    <a:pt x="1254" y="180"/>
                    <a:pt x="1084" y="93"/>
                  </a:cubicBezTo>
                  <a:cubicBezTo>
                    <a:pt x="957" y="23"/>
                    <a:pt x="819" y="0"/>
                    <a:pt x="681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3"/>
            <p:cNvSpPr/>
            <p:nvPr/>
          </p:nvSpPr>
          <p:spPr>
            <a:xfrm>
              <a:off x="1398525" y="2669125"/>
              <a:ext cx="41075" cy="19225"/>
            </a:xfrm>
            <a:custGeom>
              <a:avLst/>
              <a:gdLst/>
              <a:ahLst/>
              <a:cxnLst/>
              <a:rect l="l" t="t" r="r" b="b"/>
              <a:pathLst>
                <a:path w="1643" h="769" extrusionOk="0">
                  <a:moveTo>
                    <a:pt x="186" y="0"/>
                  </a:moveTo>
                  <a:cubicBezTo>
                    <a:pt x="164" y="38"/>
                    <a:pt x="137" y="66"/>
                    <a:pt x="115" y="99"/>
                  </a:cubicBezTo>
                  <a:cubicBezTo>
                    <a:pt x="82" y="153"/>
                    <a:pt x="44" y="208"/>
                    <a:pt x="0" y="257"/>
                  </a:cubicBezTo>
                  <a:cubicBezTo>
                    <a:pt x="99" y="454"/>
                    <a:pt x="247" y="575"/>
                    <a:pt x="460" y="679"/>
                  </a:cubicBezTo>
                  <a:cubicBezTo>
                    <a:pt x="553" y="717"/>
                    <a:pt x="652" y="761"/>
                    <a:pt x="761" y="766"/>
                  </a:cubicBezTo>
                  <a:cubicBezTo>
                    <a:pt x="784" y="768"/>
                    <a:pt x="808" y="768"/>
                    <a:pt x="832" y="768"/>
                  </a:cubicBezTo>
                  <a:cubicBezTo>
                    <a:pt x="1121" y="768"/>
                    <a:pt x="1441" y="672"/>
                    <a:pt x="1588" y="394"/>
                  </a:cubicBezTo>
                  <a:cubicBezTo>
                    <a:pt x="1615" y="339"/>
                    <a:pt x="1637" y="285"/>
                    <a:pt x="1642" y="219"/>
                  </a:cubicBezTo>
                  <a:cubicBezTo>
                    <a:pt x="1155" y="126"/>
                    <a:pt x="674" y="77"/>
                    <a:pt x="18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3"/>
            <p:cNvSpPr/>
            <p:nvPr/>
          </p:nvSpPr>
          <p:spPr>
            <a:xfrm>
              <a:off x="1385650" y="2629700"/>
              <a:ext cx="8650" cy="38475"/>
            </a:xfrm>
            <a:custGeom>
              <a:avLst/>
              <a:gdLst/>
              <a:ahLst/>
              <a:cxnLst/>
              <a:rect l="l" t="t" r="r" b="b"/>
              <a:pathLst>
                <a:path w="346" h="1539" extrusionOk="0">
                  <a:moveTo>
                    <a:pt x="1" y="1"/>
                  </a:moveTo>
                  <a:lnTo>
                    <a:pt x="1" y="12"/>
                  </a:lnTo>
                  <a:cubicBezTo>
                    <a:pt x="17" y="236"/>
                    <a:pt x="28" y="466"/>
                    <a:pt x="50" y="685"/>
                  </a:cubicBezTo>
                  <a:cubicBezTo>
                    <a:pt x="72" y="937"/>
                    <a:pt x="116" y="1183"/>
                    <a:pt x="159" y="1429"/>
                  </a:cubicBezTo>
                  <a:cubicBezTo>
                    <a:pt x="165" y="1462"/>
                    <a:pt x="170" y="1506"/>
                    <a:pt x="181" y="1539"/>
                  </a:cubicBezTo>
                  <a:cubicBezTo>
                    <a:pt x="203" y="1517"/>
                    <a:pt x="214" y="1506"/>
                    <a:pt x="231" y="1484"/>
                  </a:cubicBezTo>
                  <a:cubicBezTo>
                    <a:pt x="247" y="1457"/>
                    <a:pt x="274" y="1424"/>
                    <a:pt x="296" y="1396"/>
                  </a:cubicBezTo>
                  <a:cubicBezTo>
                    <a:pt x="313" y="1161"/>
                    <a:pt x="340" y="931"/>
                    <a:pt x="346" y="696"/>
                  </a:cubicBezTo>
                  <a:cubicBezTo>
                    <a:pt x="329" y="439"/>
                    <a:pt x="302" y="34"/>
                    <a:pt x="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3"/>
            <p:cNvSpPr/>
            <p:nvPr/>
          </p:nvSpPr>
          <p:spPr>
            <a:xfrm>
              <a:off x="1374975" y="2629425"/>
              <a:ext cx="13300" cy="45725"/>
            </a:xfrm>
            <a:custGeom>
              <a:avLst/>
              <a:gdLst/>
              <a:ahLst/>
              <a:cxnLst/>
              <a:rect l="l" t="t" r="r" b="b"/>
              <a:pathLst>
                <a:path w="532" h="1829" extrusionOk="0">
                  <a:moveTo>
                    <a:pt x="340" y="1"/>
                  </a:moveTo>
                  <a:cubicBezTo>
                    <a:pt x="170" y="23"/>
                    <a:pt x="66" y="203"/>
                    <a:pt x="39" y="367"/>
                  </a:cubicBezTo>
                  <a:cubicBezTo>
                    <a:pt x="1" y="679"/>
                    <a:pt x="45" y="1030"/>
                    <a:pt x="143" y="1325"/>
                  </a:cubicBezTo>
                  <a:cubicBezTo>
                    <a:pt x="192" y="1473"/>
                    <a:pt x="258" y="1621"/>
                    <a:pt x="335" y="1758"/>
                  </a:cubicBezTo>
                  <a:cubicBezTo>
                    <a:pt x="346" y="1785"/>
                    <a:pt x="362" y="1807"/>
                    <a:pt x="373" y="1829"/>
                  </a:cubicBezTo>
                  <a:cubicBezTo>
                    <a:pt x="428" y="1769"/>
                    <a:pt x="477" y="1698"/>
                    <a:pt x="532" y="1637"/>
                  </a:cubicBezTo>
                  <a:cubicBezTo>
                    <a:pt x="526" y="1610"/>
                    <a:pt x="526" y="1577"/>
                    <a:pt x="521" y="1550"/>
                  </a:cubicBezTo>
                  <a:cubicBezTo>
                    <a:pt x="472" y="1249"/>
                    <a:pt x="411" y="948"/>
                    <a:pt x="384" y="647"/>
                  </a:cubicBezTo>
                  <a:cubicBezTo>
                    <a:pt x="362" y="428"/>
                    <a:pt x="346" y="214"/>
                    <a:pt x="34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3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3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3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3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3"/>
            <p:cNvSpPr/>
            <p:nvPr/>
          </p:nvSpPr>
          <p:spPr>
            <a:xfrm>
              <a:off x="1331050" y="2541575"/>
              <a:ext cx="9475" cy="184900"/>
            </a:xfrm>
            <a:custGeom>
              <a:avLst/>
              <a:gdLst/>
              <a:ahLst/>
              <a:cxnLst/>
              <a:rect l="l" t="t" r="r" b="b"/>
              <a:pathLst>
                <a:path w="379" h="7396" extrusionOk="0">
                  <a:moveTo>
                    <a:pt x="50" y="1"/>
                  </a:moveTo>
                  <a:lnTo>
                    <a:pt x="50" y="231"/>
                  </a:lnTo>
                  <a:cubicBezTo>
                    <a:pt x="50" y="608"/>
                    <a:pt x="55" y="986"/>
                    <a:pt x="66" y="1364"/>
                  </a:cubicBezTo>
                  <a:lnTo>
                    <a:pt x="66" y="1555"/>
                  </a:lnTo>
                  <a:lnTo>
                    <a:pt x="66" y="1637"/>
                  </a:lnTo>
                  <a:lnTo>
                    <a:pt x="66" y="1752"/>
                  </a:lnTo>
                  <a:lnTo>
                    <a:pt x="66" y="1807"/>
                  </a:lnTo>
                  <a:lnTo>
                    <a:pt x="66" y="1900"/>
                  </a:lnTo>
                  <a:cubicBezTo>
                    <a:pt x="66" y="2048"/>
                    <a:pt x="66" y="2196"/>
                    <a:pt x="55" y="2338"/>
                  </a:cubicBezTo>
                  <a:cubicBezTo>
                    <a:pt x="39" y="2956"/>
                    <a:pt x="1" y="3580"/>
                    <a:pt x="17" y="4193"/>
                  </a:cubicBezTo>
                  <a:cubicBezTo>
                    <a:pt x="23" y="4511"/>
                    <a:pt x="39" y="4817"/>
                    <a:pt x="66" y="5129"/>
                  </a:cubicBezTo>
                  <a:cubicBezTo>
                    <a:pt x="66" y="5168"/>
                    <a:pt x="72" y="5201"/>
                    <a:pt x="72" y="5228"/>
                  </a:cubicBezTo>
                  <a:cubicBezTo>
                    <a:pt x="77" y="5283"/>
                    <a:pt x="77" y="5332"/>
                    <a:pt x="88" y="5387"/>
                  </a:cubicBezTo>
                  <a:cubicBezTo>
                    <a:pt x="94" y="5441"/>
                    <a:pt x="94" y="5485"/>
                    <a:pt x="99" y="5540"/>
                  </a:cubicBezTo>
                  <a:cubicBezTo>
                    <a:pt x="99" y="5567"/>
                    <a:pt x="105" y="5606"/>
                    <a:pt x="105" y="5633"/>
                  </a:cubicBezTo>
                  <a:cubicBezTo>
                    <a:pt x="121" y="5836"/>
                    <a:pt x="143" y="6033"/>
                    <a:pt x="159" y="6241"/>
                  </a:cubicBezTo>
                  <a:cubicBezTo>
                    <a:pt x="198" y="6629"/>
                    <a:pt x="236" y="7012"/>
                    <a:pt x="291" y="7396"/>
                  </a:cubicBezTo>
                  <a:lnTo>
                    <a:pt x="378" y="7396"/>
                  </a:lnTo>
                  <a:cubicBezTo>
                    <a:pt x="351" y="7231"/>
                    <a:pt x="329" y="7062"/>
                    <a:pt x="313" y="6881"/>
                  </a:cubicBezTo>
                  <a:cubicBezTo>
                    <a:pt x="307" y="6843"/>
                    <a:pt x="307" y="6799"/>
                    <a:pt x="296" y="6761"/>
                  </a:cubicBezTo>
                  <a:cubicBezTo>
                    <a:pt x="291" y="6635"/>
                    <a:pt x="280" y="6514"/>
                    <a:pt x="263" y="6388"/>
                  </a:cubicBezTo>
                  <a:cubicBezTo>
                    <a:pt x="258" y="6262"/>
                    <a:pt x="242" y="6137"/>
                    <a:pt x="231" y="6005"/>
                  </a:cubicBezTo>
                  <a:cubicBezTo>
                    <a:pt x="214" y="5879"/>
                    <a:pt x="209" y="5753"/>
                    <a:pt x="198" y="5622"/>
                  </a:cubicBezTo>
                  <a:cubicBezTo>
                    <a:pt x="198" y="5595"/>
                    <a:pt x="187" y="5562"/>
                    <a:pt x="187" y="5535"/>
                  </a:cubicBezTo>
                  <a:cubicBezTo>
                    <a:pt x="181" y="5425"/>
                    <a:pt x="170" y="5310"/>
                    <a:pt x="159" y="5201"/>
                  </a:cubicBezTo>
                  <a:cubicBezTo>
                    <a:pt x="154" y="5184"/>
                    <a:pt x="154" y="5168"/>
                    <a:pt x="154" y="5151"/>
                  </a:cubicBezTo>
                  <a:lnTo>
                    <a:pt x="154" y="5129"/>
                  </a:lnTo>
                  <a:cubicBezTo>
                    <a:pt x="143" y="4987"/>
                    <a:pt x="132" y="4850"/>
                    <a:pt x="127" y="4708"/>
                  </a:cubicBezTo>
                  <a:cubicBezTo>
                    <a:pt x="77" y="3969"/>
                    <a:pt x="116" y="3225"/>
                    <a:pt x="149" y="2486"/>
                  </a:cubicBezTo>
                  <a:cubicBezTo>
                    <a:pt x="149" y="2404"/>
                    <a:pt x="154" y="2322"/>
                    <a:pt x="154" y="2239"/>
                  </a:cubicBezTo>
                  <a:lnTo>
                    <a:pt x="154" y="2146"/>
                  </a:lnTo>
                  <a:lnTo>
                    <a:pt x="154" y="1977"/>
                  </a:lnTo>
                  <a:lnTo>
                    <a:pt x="154" y="1922"/>
                  </a:lnTo>
                  <a:lnTo>
                    <a:pt x="154" y="1884"/>
                  </a:lnTo>
                  <a:lnTo>
                    <a:pt x="154" y="1747"/>
                  </a:lnTo>
                  <a:lnTo>
                    <a:pt x="154" y="1708"/>
                  </a:lnTo>
                  <a:lnTo>
                    <a:pt x="154" y="1626"/>
                  </a:lnTo>
                  <a:lnTo>
                    <a:pt x="154" y="1533"/>
                  </a:lnTo>
                  <a:cubicBezTo>
                    <a:pt x="154" y="1418"/>
                    <a:pt x="149" y="1292"/>
                    <a:pt x="149" y="1178"/>
                  </a:cubicBezTo>
                  <a:cubicBezTo>
                    <a:pt x="149" y="1063"/>
                    <a:pt x="143" y="942"/>
                    <a:pt x="143" y="827"/>
                  </a:cubicBezTo>
                  <a:cubicBezTo>
                    <a:pt x="132" y="734"/>
                    <a:pt x="132" y="641"/>
                    <a:pt x="132" y="548"/>
                  </a:cubicBezTo>
                  <a:lnTo>
                    <a:pt x="132" y="280"/>
                  </a:lnTo>
                  <a:lnTo>
                    <a:pt x="132" y="105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3"/>
            <p:cNvSpPr/>
            <p:nvPr/>
          </p:nvSpPr>
          <p:spPr>
            <a:xfrm>
              <a:off x="1339675" y="2542800"/>
              <a:ext cx="7275" cy="163825"/>
            </a:xfrm>
            <a:custGeom>
              <a:avLst/>
              <a:gdLst/>
              <a:ahLst/>
              <a:cxnLst/>
              <a:rect l="l" t="t" r="r" b="b"/>
              <a:pathLst>
                <a:path w="291" h="6553" extrusionOk="0">
                  <a:moveTo>
                    <a:pt x="61" y="1"/>
                  </a:moveTo>
                  <a:cubicBezTo>
                    <a:pt x="1" y="1194"/>
                    <a:pt x="33" y="2382"/>
                    <a:pt x="55" y="3575"/>
                  </a:cubicBezTo>
                  <a:cubicBezTo>
                    <a:pt x="77" y="4358"/>
                    <a:pt x="72" y="5135"/>
                    <a:pt x="137" y="5912"/>
                  </a:cubicBezTo>
                  <a:cubicBezTo>
                    <a:pt x="154" y="6120"/>
                    <a:pt x="181" y="6339"/>
                    <a:pt x="209" y="6553"/>
                  </a:cubicBezTo>
                  <a:cubicBezTo>
                    <a:pt x="209" y="6547"/>
                    <a:pt x="214" y="6547"/>
                    <a:pt x="214" y="6547"/>
                  </a:cubicBezTo>
                  <a:cubicBezTo>
                    <a:pt x="241" y="6531"/>
                    <a:pt x="263" y="6525"/>
                    <a:pt x="291" y="6515"/>
                  </a:cubicBezTo>
                  <a:cubicBezTo>
                    <a:pt x="269" y="6350"/>
                    <a:pt x="252" y="6186"/>
                    <a:pt x="225" y="6027"/>
                  </a:cubicBezTo>
                  <a:cubicBezTo>
                    <a:pt x="143" y="5163"/>
                    <a:pt x="159" y="4298"/>
                    <a:pt x="137" y="3427"/>
                  </a:cubicBezTo>
                  <a:cubicBezTo>
                    <a:pt x="116" y="2283"/>
                    <a:pt x="83" y="1139"/>
                    <a:pt x="14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3"/>
            <p:cNvSpPr/>
            <p:nvPr/>
          </p:nvSpPr>
          <p:spPr>
            <a:xfrm>
              <a:off x="1345700" y="2713600"/>
              <a:ext cx="4125" cy="12875"/>
            </a:xfrm>
            <a:custGeom>
              <a:avLst/>
              <a:gdLst/>
              <a:ahLst/>
              <a:cxnLst/>
              <a:rect l="l" t="t" r="r" b="b"/>
              <a:pathLst>
                <a:path w="165" h="515" extrusionOk="0">
                  <a:moveTo>
                    <a:pt x="83" y="0"/>
                  </a:moveTo>
                  <a:cubicBezTo>
                    <a:pt x="72" y="0"/>
                    <a:pt x="61" y="11"/>
                    <a:pt x="55" y="11"/>
                  </a:cubicBezTo>
                  <a:lnTo>
                    <a:pt x="44" y="11"/>
                  </a:lnTo>
                  <a:cubicBezTo>
                    <a:pt x="33" y="16"/>
                    <a:pt x="28" y="16"/>
                    <a:pt x="17" y="16"/>
                  </a:cubicBezTo>
                  <a:cubicBezTo>
                    <a:pt x="11" y="22"/>
                    <a:pt x="6" y="22"/>
                    <a:pt x="0" y="22"/>
                  </a:cubicBezTo>
                  <a:cubicBezTo>
                    <a:pt x="6" y="49"/>
                    <a:pt x="6" y="82"/>
                    <a:pt x="11" y="109"/>
                  </a:cubicBezTo>
                  <a:cubicBezTo>
                    <a:pt x="28" y="186"/>
                    <a:pt x="33" y="257"/>
                    <a:pt x="44" y="328"/>
                  </a:cubicBezTo>
                  <a:cubicBezTo>
                    <a:pt x="55" y="350"/>
                    <a:pt x="55" y="378"/>
                    <a:pt x="61" y="405"/>
                  </a:cubicBezTo>
                  <a:cubicBezTo>
                    <a:pt x="66" y="438"/>
                    <a:pt x="66" y="482"/>
                    <a:pt x="77" y="515"/>
                  </a:cubicBezTo>
                  <a:lnTo>
                    <a:pt x="165" y="515"/>
                  </a:lnTo>
                  <a:cubicBezTo>
                    <a:pt x="143" y="372"/>
                    <a:pt x="121" y="235"/>
                    <a:pt x="99" y="88"/>
                  </a:cubicBezTo>
                  <a:cubicBezTo>
                    <a:pt x="93" y="60"/>
                    <a:pt x="93" y="27"/>
                    <a:pt x="8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3"/>
            <p:cNvSpPr/>
            <p:nvPr/>
          </p:nvSpPr>
          <p:spPr>
            <a:xfrm>
              <a:off x="1344600" y="2615475"/>
              <a:ext cx="75575" cy="91025"/>
            </a:xfrm>
            <a:custGeom>
              <a:avLst/>
              <a:gdLst/>
              <a:ahLst/>
              <a:cxnLst/>
              <a:rect l="l" t="t" r="r" b="b"/>
              <a:pathLst>
                <a:path w="3023" h="3641" extrusionOk="0">
                  <a:moveTo>
                    <a:pt x="2940" y="0"/>
                  </a:moveTo>
                  <a:cubicBezTo>
                    <a:pt x="2863" y="258"/>
                    <a:pt x="2776" y="515"/>
                    <a:pt x="2672" y="761"/>
                  </a:cubicBezTo>
                  <a:cubicBezTo>
                    <a:pt x="2557" y="991"/>
                    <a:pt x="2436" y="1227"/>
                    <a:pt x="2300" y="1451"/>
                  </a:cubicBezTo>
                  <a:cubicBezTo>
                    <a:pt x="2168" y="1653"/>
                    <a:pt x="2020" y="1856"/>
                    <a:pt x="1873" y="2048"/>
                  </a:cubicBezTo>
                  <a:cubicBezTo>
                    <a:pt x="1741" y="2212"/>
                    <a:pt x="1604" y="2381"/>
                    <a:pt x="1462" y="2529"/>
                  </a:cubicBezTo>
                  <a:cubicBezTo>
                    <a:pt x="1260" y="2737"/>
                    <a:pt x="1052" y="2934"/>
                    <a:pt x="816" y="3098"/>
                  </a:cubicBezTo>
                  <a:cubicBezTo>
                    <a:pt x="603" y="3252"/>
                    <a:pt x="378" y="3372"/>
                    <a:pt x="137" y="3482"/>
                  </a:cubicBezTo>
                  <a:cubicBezTo>
                    <a:pt x="88" y="3504"/>
                    <a:pt x="50" y="3525"/>
                    <a:pt x="1" y="3542"/>
                  </a:cubicBezTo>
                  <a:cubicBezTo>
                    <a:pt x="12" y="3580"/>
                    <a:pt x="12" y="3608"/>
                    <a:pt x="17" y="3640"/>
                  </a:cubicBezTo>
                  <a:cubicBezTo>
                    <a:pt x="17" y="3635"/>
                    <a:pt x="23" y="3635"/>
                    <a:pt x="23" y="3635"/>
                  </a:cubicBezTo>
                  <a:cubicBezTo>
                    <a:pt x="127" y="3591"/>
                    <a:pt x="231" y="3542"/>
                    <a:pt x="324" y="3498"/>
                  </a:cubicBezTo>
                  <a:cubicBezTo>
                    <a:pt x="931" y="3202"/>
                    <a:pt x="1446" y="2732"/>
                    <a:pt x="1873" y="2190"/>
                  </a:cubicBezTo>
                  <a:cubicBezTo>
                    <a:pt x="2092" y="1916"/>
                    <a:pt x="2300" y="1637"/>
                    <a:pt x="2475" y="1325"/>
                  </a:cubicBezTo>
                  <a:cubicBezTo>
                    <a:pt x="2705" y="925"/>
                    <a:pt x="2891" y="493"/>
                    <a:pt x="3022" y="39"/>
                  </a:cubicBezTo>
                  <a:lnTo>
                    <a:pt x="2940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3"/>
            <p:cNvSpPr/>
            <p:nvPr/>
          </p:nvSpPr>
          <p:spPr>
            <a:xfrm>
              <a:off x="1345825" y="2619025"/>
              <a:ext cx="83375" cy="97325"/>
            </a:xfrm>
            <a:custGeom>
              <a:avLst/>
              <a:gdLst/>
              <a:ahLst/>
              <a:cxnLst/>
              <a:rect l="l" t="t" r="r" b="b"/>
              <a:pathLst>
                <a:path w="3335" h="3893" extrusionOk="0">
                  <a:moveTo>
                    <a:pt x="3247" y="1"/>
                  </a:moveTo>
                  <a:cubicBezTo>
                    <a:pt x="3225" y="72"/>
                    <a:pt x="3197" y="138"/>
                    <a:pt x="3159" y="203"/>
                  </a:cubicBezTo>
                  <a:cubicBezTo>
                    <a:pt x="2995" y="603"/>
                    <a:pt x="2825" y="1008"/>
                    <a:pt x="2606" y="1380"/>
                  </a:cubicBezTo>
                  <a:cubicBezTo>
                    <a:pt x="2464" y="1637"/>
                    <a:pt x="2283" y="1862"/>
                    <a:pt x="2108" y="2092"/>
                  </a:cubicBezTo>
                  <a:cubicBezTo>
                    <a:pt x="1966" y="2289"/>
                    <a:pt x="1802" y="2464"/>
                    <a:pt x="1643" y="2650"/>
                  </a:cubicBezTo>
                  <a:cubicBezTo>
                    <a:pt x="1435" y="2885"/>
                    <a:pt x="1216" y="3126"/>
                    <a:pt x="959" y="3296"/>
                  </a:cubicBezTo>
                  <a:cubicBezTo>
                    <a:pt x="734" y="3444"/>
                    <a:pt x="521" y="3608"/>
                    <a:pt x="275" y="3717"/>
                  </a:cubicBezTo>
                  <a:cubicBezTo>
                    <a:pt x="187" y="3756"/>
                    <a:pt x="94" y="3788"/>
                    <a:pt x="1" y="3805"/>
                  </a:cubicBezTo>
                  <a:cubicBezTo>
                    <a:pt x="6" y="3832"/>
                    <a:pt x="6" y="3865"/>
                    <a:pt x="12" y="3892"/>
                  </a:cubicBezTo>
                  <a:cubicBezTo>
                    <a:pt x="286" y="3854"/>
                    <a:pt x="543" y="3690"/>
                    <a:pt x="773" y="3531"/>
                  </a:cubicBezTo>
                  <a:cubicBezTo>
                    <a:pt x="937" y="3422"/>
                    <a:pt x="1107" y="3318"/>
                    <a:pt x="1260" y="3181"/>
                  </a:cubicBezTo>
                  <a:cubicBezTo>
                    <a:pt x="1462" y="2995"/>
                    <a:pt x="1643" y="2787"/>
                    <a:pt x="1829" y="2579"/>
                  </a:cubicBezTo>
                  <a:cubicBezTo>
                    <a:pt x="1966" y="2431"/>
                    <a:pt x="2097" y="2272"/>
                    <a:pt x="2218" y="2108"/>
                  </a:cubicBezTo>
                  <a:cubicBezTo>
                    <a:pt x="2376" y="1900"/>
                    <a:pt x="2541" y="1698"/>
                    <a:pt x="2667" y="1473"/>
                  </a:cubicBezTo>
                  <a:cubicBezTo>
                    <a:pt x="2891" y="1106"/>
                    <a:pt x="3055" y="718"/>
                    <a:pt x="3214" y="329"/>
                  </a:cubicBezTo>
                  <a:cubicBezTo>
                    <a:pt x="3263" y="225"/>
                    <a:pt x="3301" y="121"/>
                    <a:pt x="3334" y="23"/>
                  </a:cubicBezTo>
                  <a:cubicBezTo>
                    <a:pt x="3301" y="17"/>
                    <a:pt x="3274" y="6"/>
                    <a:pt x="32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3"/>
            <p:cNvSpPr/>
            <p:nvPr/>
          </p:nvSpPr>
          <p:spPr>
            <a:xfrm>
              <a:off x="1384975" y="2522975"/>
              <a:ext cx="97050" cy="99500"/>
            </a:xfrm>
            <a:custGeom>
              <a:avLst/>
              <a:gdLst/>
              <a:ahLst/>
              <a:cxnLst/>
              <a:rect l="l" t="t" r="r" b="b"/>
              <a:pathLst>
                <a:path w="3882" h="3980" extrusionOk="0">
                  <a:moveTo>
                    <a:pt x="1352" y="71"/>
                  </a:moveTo>
                  <a:cubicBezTo>
                    <a:pt x="1369" y="71"/>
                    <a:pt x="1391" y="77"/>
                    <a:pt x="1413" y="88"/>
                  </a:cubicBezTo>
                  <a:cubicBezTo>
                    <a:pt x="1418" y="88"/>
                    <a:pt x="1429" y="93"/>
                    <a:pt x="1440" y="93"/>
                  </a:cubicBezTo>
                  <a:lnTo>
                    <a:pt x="1445" y="93"/>
                  </a:lnTo>
                  <a:cubicBezTo>
                    <a:pt x="1451" y="99"/>
                    <a:pt x="1467" y="99"/>
                    <a:pt x="1478" y="104"/>
                  </a:cubicBezTo>
                  <a:cubicBezTo>
                    <a:pt x="1489" y="104"/>
                    <a:pt x="1495" y="115"/>
                    <a:pt x="1495" y="115"/>
                  </a:cubicBezTo>
                  <a:cubicBezTo>
                    <a:pt x="1500" y="121"/>
                    <a:pt x="1511" y="126"/>
                    <a:pt x="1522" y="132"/>
                  </a:cubicBezTo>
                  <a:cubicBezTo>
                    <a:pt x="1533" y="143"/>
                    <a:pt x="1538" y="148"/>
                    <a:pt x="1549" y="154"/>
                  </a:cubicBezTo>
                  <a:cubicBezTo>
                    <a:pt x="1719" y="312"/>
                    <a:pt x="1774" y="559"/>
                    <a:pt x="1779" y="788"/>
                  </a:cubicBezTo>
                  <a:cubicBezTo>
                    <a:pt x="1785" y="1062"/>
                    <a:pt x="1774" y="1330"/>
                    <a:pt x="1763" y="1604"/>
                  </a:cubicBezTo>
                  <a:cubicBezTo>
                    <a:pt x="1763" y="1626"/>
                    <a:pt x="1774" y="1648"/>
                    <a:pt x="1796" y="1653"/>
                  </a:cubicBezTo>
                  <a:cubicBezTo>
                    <a:pt x="1800" y="1655"/>
                    <a:pt x="1805" y="1655"/>
                    <a:pt x="1809" y="1655"/>
                  </a:cubicBezTo>
                  <a:cubicBezTo>
                    <a:pt x="1839" y="1655"/>
                    <a:pt x="1856" y="1622"/>
                    <a:pt x="1856" y="1593"/>
                  </a:cubicBezTo>
                  <a:cubicBezTo>
                    <a:pt x="1905" y="1391"/>
                    <a:pt x="1960" y="1199"/>
                    <a:pt x="2020" y="1007"/>
                  </a:cubicBezTo>
                  <a:cubicBezTo>
                    <a:pt x="2075" y="832"/>
                    <a:pt x="2135" y="646"/>
                    <a:pt x="2239" y="487"/>
                  </a:cubicBezTo>
                  <a:cubicBezTo>
                    <a:pt x="2316" y="353"/>
                    <a:pt x="2463" y="237"/>
                    <a:pt x="2610" y="237"/>
                  </a:cubicBezTo>
                  <a:cubicBezTo>
                    <a:pt x="2673" y="237"/>
                    <a:pt x="2735" y="258"/>
                    <a:pt x="2792" y="307"/>
                  </a:cubicBezTo>
                  <a:cubicBezTo>
                    <a:pt x="2896" y="400"/>
                    <a:pt x="2923" y="542"/>
                    <a:pt x="2929" y="674"/>
                  </a:cubicBezTo>
                  <a:cubicBezTo>
                    <a:pt x="2951" y="925"/>
                    <a:pt x="2890" y="1183"/>
                    <a:pt x="2819" y="1418"/>
                  </a:cubicBezTo>
                  <a:cubicBezTo>
                    <a:pt x="2765" y="1626"/>
                    <a:pt x="2699" y="1823"/>
                    <a:pt x="2633" y="2031"/>
                  </a:cubicBezTo>
                  <a:cubicBezTo>
                    <a:pt x="2624" y="2062"/>
                    <a:pt x="2656" y="2090"/>
                    <a:pt x="2682" y="2090"/>
                  </a:cubicBezTo>
                  <a:cubicBezTo>
                    <a:pt x="2688" y="2090"/>
                    <a:pt x="2694" y="2089"/>
                    <a:pt x="2699" y="2086"/>
                  </a:cubicBezTo>
                  <a:cubicBezTo>
                    <a:pt x="2715" y="2069"/>
                    <a:pt x="2726" y="2047"/>
                    <a:pt x="2732" y="2031"/>
                  </a:cubicBezTo>
                  <a:cubicBezTo>
                    <a:pt x="2841" y="1796"/>
                    <a:pt x="2962" y="1571"/>
                    <a:pt x="3115" y="1363"/>
                  </a:cubicBezTo>
                  <a:cubicBezTo>
                    <a:pt x="3212" y="1242"/>
                    <a:pt x="3374" y="1047"/>
                    <a:pt x="3543" y="1047"/>
                  </a:cubicBezTo>
                  <a:cubicBezTo>
                    <a:pt x="3565" y="1047"/>
                    <a:pt x="3586" y="1050"/>
                    <a:pt x="3607" y="1057"/>
                  </a:cubicBezTo>
                  <a:cubicBezTo>
                    <a:pt x="3624" y="1062"/>
                    <a:pt x="3635" y="1079"/>
                    <a:pt x="3640" y="1090"/>
                  </a:cubicBezTo>
                  <a:lnTo>
                    <a:pt x="3662" y="1111"/>
                  </a:lnTo>
                  <a:cubicBezTo>
                    <a:pt x="3668" y="1128"/>
                    <a:pt x="3679" y="1133"/>
                    <a:pt x="3684" y="1144"/>
                  </a:cubicBezTo>
                  <a:cubicBezTo>
                    <a:pt x="3690" y="1155"/>
                    <a:pt x="3690" y="1161"/>
                    <a:pt x="3695" y="1166"/>
                  </a:cubicBezTo>
                  <a:cubicBezTo>
                    <a:pt x="3701" y="1183"/>
                    <a:pt x="3711" y="1194"/>
                    <a:pt x="3717" y="1215"/>
                  </a:cubicBezTo>
                  <a:cubicBezTo>
                    <a:pt x="3739" y="1276"/>
                    <a:pt x="3750" y="1347"/>
                    <a:pt x="3755" y="1407"/>
                  </a:cubicBezTo>
                  <a:cubicBezTo>
                    <a:pt x="3772" y="1620"/>
                    <a:pt x="3766" y="1812"/>
                    <a:pt x="3733" y="2004"/>
                  </a:cubicBezTo>
                  <a:cubicBezTo>
                    <a:pt x="3722" y="2042"/>
                    <a:pt x="3711" y="2080"/>
                    <a:pt x="3706" y="2119"/>
                  </a:cubicBezTo>
                  <a:cubicBezTo>
                    <a:pt x="3690" y="2162"/>
                    <a:pt x="3684" y="2195"/>
                    <a:pt x="3668" y="2234"/>
                  </a:cubicBezTo>
                  <a:cubicBezTo>
                    <a:pt x="3662" y="2255"/>
                    <a:pt x="3657" y="2272"/>
                    <a:pt x="3651" y="2288"/>
                  </a:cubicBezTo>
                  <a:cubicBezTo>
                    <a:pt x="3635" y="2327"/>
                    <a:pt x="3624" y="2365"/>
                    <a:pt x="3607" y="2398"/>
                  </a:cubicBezTo>
                  <a:cubicBezTo>
                    <a:pt x="3602" y="2420"/>
                    <a:pt x="3597" y="2436"/>
                    <a:pt x="3586" y="2452"/>
                  </a:cubicBezTo>
                  <a:cubicBezTo>
                    <a:pt x="3575" y="2496"/>
                    <a:pt x="3553" y="2529"/>
                    <a:pt x="3542" y="2573"/>
                  </a:cubicBezTo>
                  <a:cubicBezTo>
                    <a:pt x="3520" y="2611"/>
                    <a:pt x="3503" y="2644"/>
                    <a:pt x="3487" y="2682"/>
                  </a:cubicBezTo>
                  <a:cubicBezTo>
                    <a:pt x="3460" y="2737"/>
                    <a:pt x="3421" y="2792"/>
                    <a:pt x="3389" y="2847"/>
                  </a:cubicBezTo>
                  <a:cubicBezTo>
                    <a:pt x="3378" y="2863"/>
                    <a:pt x="3367" y="2879"/>
                    <a:pt x="3356" y="2901"/>
                  </a:cubicBezTo>
                  <a:cubicBezTo>
                    <a:pt x="3306" y="2972"/>
                    <a:pt x="3268" y="3044"/>
                    <a:pt x="3213" y="3104"/>
                  </a:cubicBezTo>
                  <a:cubicBezTo>
                    <a:pt x="3164" y="3175"/>
                    <a:pt x="3109" y="3235"/>
                    <a:pt x="3055" y="3295"/>
                  </a:cubicBezTo>
                  <a:cubicBezTo>
                    <a:pt x="2945" y="3416"/>
                    <a:pt x="2814" y="3531"/>
                    <a:pt x="2682" y="3629"/>
                  </a:cubicBezTo>
                  <a:cubicBezTo>
                    <a:pt x="2666" y="3646"/>
                    <a:pt x="2639" y="3657"/>
                    <a:pt x="2617" y="3673"/>
                  </a:cubicBezTo>
                  <a:cubicBezTo>
                    <a:pt x="2600" y="3679"/>
                    <a:pt x="2584" y="3689"/>
                    <a:pt x="2567" y="3700"/>
                  </a:cubicBezTo>
                  <a:cubicBezTo>
                    <a:pt x="2540" y="3711"/>
                    <a:pt x="2513" y="3728"/>
                    <a:pt x="2485" y="3733"/>
                  </a:cubicBezTo>
                  <a:cubicBezTo>
                    <a:pt x="2474" y="3739"/>
                    <a:pt x="2458" y="3750"/>
                    <a:pt x="2447" y="3750"/>
                  </a:cubicBezTo>
                  <a:cubicBezTo>
                    <a:pt x="2420" y="3761"/>
                    <a:pt x="2392" y="3766"/>
                    <a:pt x="2365" y="3783"/>
                  </a:cubicBezTo>
                  <a:cubicBezTo>
                    <a:pt x="2255" y="3821"/>
                    <a:pt x="2124" y="3859"/>
                    <a:pt x="1998" y="3887"/>
                  </a:cubicBezTo>
                  <a:cubicBezTo>
                    <a:pt x="1982" y="3876"/>
                    <a:pt x="1965" y="3876"/>
                    <a:pt x="1943" y="3876"/>
                  </a:cubicBezTo>
                  <a:lnTo>
                    <a:pt x="1938" y="3876"/>
                  </a:lnTo>
                  <a:cubicBezTo>
                    <a:pt x="1905" y="3870"/>
                    <a:pt x="1872" y="3870"/>
                    <a:pt x="1834" y="3870"/>
                  </a:cubicBezTo>
                  <a:cubicBezTo>
                    <a:pt x="1818" y="3870"/>
                    <a:pt x="1801" y="3865"/>
                    <a:pt x="1779" y="3865"/>
                  </a:cubicBezTo>
                  <a:cubicBezTo>
                    <a:pt x="1763" y="3865"/>
                    <a:pt x="1741" y="3854"/>
                    <a:pt x="1719" y="3848"/>
                  </a:cubicBezTo>
                  <a:lnTo>
                    <a:pt x="1708" y="3848"/>
                  </a:lnTo>
                  <a:cubicBezTo>
                    <a:pt x="1692" y="3848"/>
                    <a:pt x="1681" y="3843"/>
                    <a:pt x="1664" y="3843"/>
                  </a:cubicBezTo>
                  <a:lnTo>
                    <a:pt x="1653" y="3843"/>
                  </a:lnTo>
                  <a:cubicBezTo>
                    <a:pt x="1642" y="3843"/>
                    <a:pt x="1642" y="3843"/>
                    <a:pt x="1637" y="3837"/>
                  </a:cubicBezTo>
                  <a:cubicBezTo>
                    <a:pt x="1626" y="3837"/>
                    <a:pt x="1615" y="3826"/>
                    <a:pt x="1604" y="3826"/>
                  </a:cubicBezTo>
                  <a:lnTo>
                    <a:pt x="1599" y="3826"/>
                  </a:lnTo>
                  <a:cubicBezTo>
                    <a:pt x="1588" y="3826"/>
                    <a:pt x="1588" y="3826"/>
                    <a:pt x="1582" y="3821"/>
                  </a:cubicBezTo>
                  <a:cubicBezTo>
                    <a:pt x="1577" y="3821"/>
                    <a:pt x="1577" y="3821"/>
                    <a:pt x="1566" y="3815"/>
                  </a:cubicBezTo>
                  <a:cubicBezTo>
                    <a:pt x="1560" y="3815"/>
                    <a:pt x="1560" y="3815"/>
                    <a:pt x="1555" y="3810"/>
                  </a:cubicBezTo>
                  <a:lnTo>
                    <a:pt x="1549" y="3810"/>
                  </a:lnTo>
                  <a:cubicBezTo>
                    <a:pt x="1533" y="3799"/>
                    <a:pt x="1527" y="3799"/>
                    <a:pt x="1511" y="3793"/>
                  </a:cubicBezTo>
                  <a:cubicBezTo>
                    <a:pt x="1500" y="3788"/>
                    <a:pt x="1495" y="3788"/>
                    <a:pt x="1478" y="3783"/>
                  </a:cubicBezTo>
                  <a:cubicBezTo>
                    <a:pt x="1473" y="3772"/>
                    <a:pt x="1456" y="3772"/>
                    <a:pt x="1451" y="3766"/>
                  </a:cubicBezTo>
                  <a:cubicBezTo>
                    <a:pt x="1429" y="3761"/>
                    <a:pt x="1413" y="3744"/>
                    <a:pt x="1391" y="3739"/>
                  </a:cubicBezTo>
                  <a:cubicBezTo>
                    <a:pt x="1369" y="3728"/>
                    <a:pt x="1347" y="3717"/>
                    <a:pt x="1330" y="3706"/>
                  </a:cubicBezTo>
                  <a:cubicBezTo>
                    <a:pt x="1309" y="3700"/>
                    <a:pt x="1292" y="3684"/>
                    <a:pt x="1276" y="3679"/>
                  </a:cubicBezTo>
                  <a:cubicBezTo>
                    <a:pt x="1254" y="3662"/>
                    <a:pt x="1232" y="3657"/>
                    <a:pt x="1216" y="3646"/>
                  </a:cubicBezTo>
                  <a:cubicBezTo>
                    <a:pt x="1194" y="3629"/>
                    <a:pt x="1172" y="3624"/>
                    <a:pt x="1161" y="3607"/>
                  </a:cubicBezTo>
                  <a:cubicBezTo>
                    <a:pt x="1139" y="3596"/>
                    <a:pt x="1122" y="3591"/>
                    <a:pt x="1106" y="3575"/>
                  </a:cubicBezTo>
                  <a:cubicBezTo>
                    <a:pt x="1084" y="3564"/>
                    <a:pt x="1068" y="3547"/>
                    <a:pt x="1051" y="3536"/>
                  </a:cubicBezTo>
                  <a:cubicBezTo>
                    <a:pt x="1029" y="3520"/>
                    <a:pt x="1013" y="3509"/>
                    <a:pt x="997" y="3492"/>
                  </a:cubicBezTo>
                  <a:cubicBezTo>
                    <a:pt x="975" y="3481"/>
                    <a:pt x="958" y="3465"/>
                    <a:pt x="947" y="3454"/>
                  </a:cubicBezTo>
                  <a:cubicBezTo>
                    <a:pt x="925" y="3438"/>
                    <a:pt x="914" y="3427"/>
                    <a:pt x="898" y="3410"/>
                  </a:cubicBezTo>
                  <a:cubicBezTo>
                    <a:pt x="876" y="3399"/>
                    <a:pt x="865" y="3383"/>
                    <a:pt x="843" y="3361"/>
                  </a:cubicBezTo>
                  <a:cubicBezTo>
                    <a:pt x="668" y="3219"/>
                    <a:pt x="504" y="3055"/>
                    <a:pt x="384" y="2858"/>
                  </a:cubicBezTo>
                  <a:cubicBezTo>
                    <a:pt x="159" y="2485"/>
                    <a:pt x="50" y="2031"/>
                    <a:pt x="104" y="1593"/>
                  </a:cubicBezTo>
                  <a:cubicBezTo>
                    <a:pt x="110" y="1527"/>
                    <a:pt x="121" y="1473"/>
                    <a:pt x="148" y="1418"/>
                  </a:cubicBezTo>
                  <a:cubicBezTo>
                    <a:pt x="181" y="1352"/>
                    <a:pt x="241" y="1292"/>
                    <a:pt x="318" y="1292"/>
                  </a:cubicBezTo>
                  <a:lnTo>
                    <a:pt x="345" y="1292"/>
                  </a:lnTo>
                  <a:cubicBezTo>
                    <a:pt x="351" y="1292"/>
                    <a:pt x="356" y="1292"/>
                    <a:pt x="367" y="1298"/>
                  </a:cubicBezTo>
                  <a:lnTo>
                    <a:pt x="373" y="1298"/>
                  </a:lnTo>
                  <a:cubicBezTo>
                    <a:pt x="378" y="1303"/>
                    <a:pt x="394" y="1303"/>
                    <a:pt x="400" y="1308"/>
                  </a:cubicBezTo>
                  <a:cubicBezTo>
                    <a:pt x="416" y="1319"/>
                    <a:pt x="433" y="1330"/>
                    <a:pt x="449" y="1336"/>
                  </a:cubicBezTo>
                  <a:lnTo>
                    <a:pt x="466" y="1358"/>
                  </a:lnTo>
                  <a:lnTo>
                    <a:pt x="488" y="1380"/>
                  </a:lnTo>
                  <a:lnTo>
                    <a:pt x="515" y="1407"/>
                  </a:lnTo>
                  <a:cubicBezTo>
                    <a:pt x="520" y="1412"/>
                    <a:pt x="531" y="1429"/>
                    <a:pt x="542" y="1434"/>
                  </a:cubicBezTo>
                  <a:cubicBezTo>
                    <a:pt x="553" y="1445"/>
                    <a:pt x="564" y="1462"/>
                    <a:pt x="575" y="1473"/>
                  </a:cubicBezTo>
                  <a:cubicBezTo>
                    <a:pt x="581" y="1484"/>
                    <a:pt x="592" y="1495"/>
                    <a:pt x="597" y="1500"/>
                  </a:cubicBezTo>
                  <a:cubicBezTo>
                    <a:pt x="624" y="1549"/>
                    <a:pt x="652" y="1599"/>
                    <a:pt x="679" y="1653"/>
                  </a:cubicBezTo>
                  <a:cubicBezTo>
                    <a:pt x="717" y="1741"/>
                    <a:pt x="756" y="1823"/>
                    <a:pt x="789" y="1911"/>
                  </a:cubicBezTo>
                  <a:cubicBezTo>
                    <a:pt x="789" y="1922"/>
                    <a:pt x="794" y="1927"/>
                    <a:pt x="794" y="1927"/>
                  </a:cubicBezTo>
                  <a:cubicBezTo>
                    <a:pt x="806" y="1939"/>
                    <a:pt x="821" y="1945"/>
                    <a:pt x="836" y="1945"/>
                  </a:cubicBezTo>
                  <a:cubicBezTo>
                    <a:pt x="855" y="1945"/>
                    <a:pt x="873" y="1933"/>
                    <a:pt x="876" y="1905"/>
                  </a:cubicBezTo>
                  <a:cubicBezTo>
                    <a:pt x="876" y="1631"/>
                    <a:pt x="843" y="1358"/>
                    <a:pt x="860" y="1079"/>
                  </a:cubicBezTo>
                  <a:cubicBezTo>
                    <a:pt x="871" y="810"/>
                    <a:pt x="925" y="537"/>
                    <a:pt x="1040" y="296"/>
                  </a:cubicBezTo>
                  <a:cubicBezTo>
                    <a:pt x="1068" y="236"/>
                    <a:pt x="1095" y="175"/>
                    <a:pt x="1144" y="126"/>
                  </a:cubicBezTo>
                  <a:cubicBezTo>
                    <a:pt x="1150" y="121"/>
                    <a:pt x="1161" y="115"/>
                    <a:pt x="1166" y="115"/>
                  </a:cubicBezTo>
                  <a:cubicBezTo>
                    <a:pt x="1177" y="104"/>
                    <a:pt x="1194" y="93"/>
                    <a:pt x="1205" y="93"/>
                  </a:cubicBezTo>
                  <a:cubicBezTo>
                    <a:pt x="1221" y="88"/>
                    <a:pt x="1232" y="77"/>
                    <a:pt x="1248" y="77"/>
                  </a:cubicBezTo>
                  <a:lnTo>
                    <a:pt x="1254" y="77"/>
                  </a:lnTo>
                  <a:cubicBezTo>
                    <a:pt x="1259" y="77"/>
                    <a:pt x="1270" y="71"/>
                    <a:pt x="1276" y="71"/>
                  </a:cubicBezTo>
                  <a:close/>
                  <a:moveTo>
                    <a:pt x="1326" y="1"/>
                  </a:moveTo>
                  <a:cubicBezTo>
                    <a:pt x="1278" y="1"/>
                    <a:pt x="1228" y="11"/>
                    <a:pt x="1177" y="33"/>
                  </a:cubicBezTo>
                  <a:cubicBezTo>
                    <a:pt x="1095" y="66"/>
                    <a:pt x="1040" y="143"/>
                    <a:pt x="1002" y="214"/>
                  </a:cubicBezTo>
                  <a:cubicBezTo>
                    <a:pt x="969" y="285"/>
                    <a:pt x="931" y="362"/>
                    <a:pt x="904" y="433"/>
                  </a:cubicBezTo>
                  <a:cubicBezTo>
                    <a:pt x="756" y="838"/>
                    <a:pt x="761" y="1276"/>
                    <a:pt x="789" y="1703"/>
                  </a:cubicBezTo>
                  <a:cubicBezTo>
                    <a:pt x="734" y="1566"/>
                    <a:pt x="657" y="1434"/>
                    <a:pt x="559" y="1325"/>
                  </a:cubicBezTo>
                  <a:cubicBezTo>
                    <a:pt x="485" y="1251"/>
                    <a:pt x="401" y="1212"/>
                    <a:pt x="320" y="1212"/>
                  </a:cubicBezTo>
                  <a:cubicBezTo>
                    <a:pt x="233" y="1212"/>
                    <a:pt x="148" y="1258"/>
                    <a:pt x="82" y="1358"/>
                  </a:cubicBezTo>
                  <a:cubicBezTo>
                    <a:pt x="39" y="1434"/>
                    <a:pt x="28" y="1516"/>
                    <a:pt x="17" y="1599"/>
                  </a:cubicBezTo>
                  <a:cubicBezTo>
                    <a:pt x="0" y="1686"/>
                    <a:pt x="0" y="1774"/>
                    <a:pt x="0" y="1867"/>
                  </a:cubicBezTo>
                  <a:cubicBezTo>
                    <a:pt x="17" y="2370"/>
                    <a:pt x="214" y="2885"/>
                    <a:pt x="564" y="3241"/>
                  </a:cubicBezTo>
                  <a:cubicBezTo>
                    <a:pt x="783" y="3443"/>
                    <a:pt x="1024" y="3651"/>
                    <a:pt x="1298" y="3793"/>
                  </a:cubicBezTo>
                  <a:lnTo>
                    <a:pt x="1380" y="3837"/>
                  </a:lnTo>
                  <a:cubicBezTo>
                    <a:pt x="1391" y="3843"/>
                    <a:pt x="1407" y="3848"/>
                    <a:pt x="1423" y="3854"/>
                  </a:cubicBezTo>
                  <a:cubicBezTo>
                    <a:pt x="1440" y="3865"/>
                    <a:pt x="1451" y="3870"/>
                    <a:pt x="1473" y="3876"/>
                  </a:cubicBezTo>
                  <a:cubicBezTo>
                    <a:pt x="1478" y="3876"/>
                    <a:pt x="1489" y="3881"/>
                    <a:pt x="1495" y="3881"/>
                  </a:cubicBezTo>
                  <a:cubicBezTo>
                    <a:pt x="1500" y="3892"/>
                    <a:pt x="1517" y="3892"/>
                    <a:pt x="1527" y="3897"/>
                  </a:cubicBezTo>
                  <a:cubicBezTo>
                    <a:pt x="1544" y="3903"/>
                    <a:pt x="1560" y="3914"/>
                    <a:pt x="1577" y="3914"/>
                  </a:cubicBezTo>
                  <a:cubicBezTo>
                    <a:pt x="1599" y="3919"/>
                    <a:pt x="1610" y="3919"/>
                    <a:pt x="1626" y="3925"/>
                  </a:cubicBezTo>
                  <a:cubicBezTo>
                    <a:pt x="1637" y="3930"/>
                    <a:pt x="1642" y="3930"/>
                    <a:pt x="1659" y="3930"/>
                  </a:cubicBezTo>
                  <a:cubicBezTo>
                    <a:pt x="1686" y="3941"/>
                    <a:pt x="1714" y="3947"/>
                    <a:pt x="1746" y="3952"/>
                  </a:cubicBezTo>
                  <a:cubicBezTo>
                    <a:pt x="1763" y="3952"/>
                    <a:pt x="1768" y="3958"/>
                    <a:pt x="1779" y="3958"/>
                  </a:cubicBezTo>
                  <a:lnTo>
                    <a:pt x="1779" y="3974"/>
                  </a:lnTo>
                  <a:lnTo>
                    <a:pt x="1818" y="3974"/>
                  </a:lnTo>
                  <a:cubicBezTo>
                    <a:pt x="1823" y="3974"/>
                    <a:pt x="1829" y="3969"/>
                    <a:pt x="1834" y="3969"/>
                  </a:cubicBezTo>
                  <a:cubicBezTo>
                    <a:pt x="1850" y="3969"/>
                    <a:pt x="1861" y="3969"/>
                    <a:pt x="1878" y="3974"/>
                  </a:cubicBezTo>
                  <a:lnTo>
                    <a:pt x="1911" y="3974"/>
                  </a:lnTo>
                  <a:cubicBezTo>
                    <a:pt x="1938" y="3974"/>
                    <a:pt x="1960" y="3980"/>
                    <a:pt x="1987" y="3980"/>
                  </a:cubicBezTo>
                  <a:lnTo>
                    <a:pt x="2015" y="3980"/>
                  </a:lnTo>
                  <a:cubicBezTo>
                    <a:pt x="2135" y="3958"/>
                    <a:pt x="2255" y="3925"/>
                    <a:pt x="2370" y="3887"/>
                  </a:cubicBezTo>
                  <a:cubicBezTo>
                    <a:pt x="2480" y="3843"/>
                    <a:pt x="2595" y="3804"/>
                    <a:pt x="2699" y="3750"/>
                  </a:cubicBezTo>
                  <a:cubicBezTo>
                    <a:pt x="2841" y="3657"/>
                    <a:pt x="2973" y="3536"/>
                    <a:pt x="3087" y="3421"/>
                  </a:cubicBezTo>
                  <a:cubicBezTo>
                    <a:pt x="3224" y="3284"/>
                    <a:pt x="3339" y="3126"/>
                    <a:pt x="3443" y="2962"/>
                  </a:cubicBezTo>
                  <a:cubicBezTo>
                    <a:pt x="3520" y="2847"/>
                    <a:pt x="3597" y="2721"/>
                    <a:pt x="3651" y="2589"/>
                  </a:cubicBezTo>
                  <a:cubicBezTo>
                    <a:pt x="3744" y="2359"/>
                    <a:pt x="3832" y="2113"/>
                    <a:pt x="3854" y="1850"/>
                  </a:cubicBezTo>
                  <a:cubicBezTo>
                    <a:pt x="3859" y="1615"/>
                    <a:pt x="3881" y="1369"/>
                    <a:pt x="3777" y="1150"/>
                  </a:cubicBezTo>
                  <a:cubicBezTo>
                    <a:pt x="3739" y="1068"/>
                    <a:pt x="3679" y="975"/>
                    <a:pt x="3575" y="975"/>
                  </a:cubicBezTo>
                  <a:cubicBezTo>
                    <a:pt x="3569" y="974"/>
                    <a:pt x="3563" y="974"/>
                    <a:pt x="3557" y="974"/>
                  </a:cubicBezTo>
                  <a:cubicBezTo>
                    <a:pt x="3263" y="974"/>
                    <a:pt x="3003" y="1384"/>
                    <a:pt x="2863" y="1615"/>
                  </a:cubicBezTo>
                  <a:cubicBezTo>
                    <a:pt x="2945" y="1319"/>
                    <a:pt x="3038" y="1018"/>
                    <a:pt x="3011" y="706"/>
                  </a:cubicBezTo>
                  <a:cubicBezTo>
                    <a:pt x="3005" y="526"/>
                    <a:pt x="2951" y="318"/>
                    <a:pt x="2792" y="225"/>
                  </a:cubicBezTo>
                  <a:cubicBezTo>
                    <a:pt x="2736" y="186"/>
                    <a:pt x="2671" y="169"/>
                    <a:pt x="2606" y="169"/>
                  </a:cubicBezTo>
                  <a:cubicBezTo>
                    <a:pt x="2544" y="169"/>
                    <a:pt x="2481" y="184"/>
                    <a:pt x="2425" y="208"/>
                  </a:cubicBezTo>
                  <a:cubicBezTo>
                    <a:pt x="2080" y="372"/>
                    <a:pt x="1982" y="860"/>
                    <a:pt x="1872" y="1199"/>
                  </a:cubicBezTo>
                  <a:cubicBezTo>
                    <a:pt x="1878" y="964"/>
                    <a:pt x="1883" y="717"/>
                    <a:pt x="1823" y="482"/>
                  </a:cubicBezTo>
                  <a:cubicBezTo>
                    <a:pt x="1759" y="245"/>
                    <a:pt x="1563" y="1"/>
                    <a:pt x="13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3"/>
            <p:cNvSpPr/>
            <p:nvPr/>
          </p:nvSpPr>
          <p:spPr>
            <a:xfrm>
              <a:off x="1243750" y="2590975"/>
              <a:ext cx="91975" cy="91450"/>
            </a:xfrm>
            <a:custGeom>
              <a:avLst/>
              <a:gdLst/>
              <a:ahLst/>
              <a:cxnLst/>
              <a:rect l="l" t="t" r="r" b="b"/>
              <a:pathLst>
                <a:path w="3679" h="3658" extrusionOk="0">
                  <a:moveTo>
                    <a:pt x="88" y="1"/>
                  </a:moveTo>
                  <a:cubicBezTo>
                    <a:pt x="61" y="1"/>
                    <a:pt x="28" y="6"/>
                    <a:pt x="1" y="6"/>
                  </a:cubicBezTo>
                  <a:cubicBezTo>
                    <a:pt x="22" y="148"/>
                    <a:pt x="39" y="302"/>
                    <a:pt x="77" y="444"/>
                  </a:cubicBezTo>
                  <a:cubicBezTo>
                    <a:pt x="170" y="849"/>
                    <a:pt x="340" y="1221"/>
                    <a:pt x="521" y="1588"/>
                  </a:cubicBezTo>
                  <a:cubicBezTo>
                    <a:pt x="603" y="1769"/>
                    <a:pt x="696" y="1944"/>
                    <a:pt x="805" y="2108"/>
                  </a:cubicBezTo>
                  <a:cubicBezTo>
                    <a:pt x="958" y="2332"/>
                    <a:pt x="1145" y="2540"/>
                    <a:pt x="1336" y="2732"/>
                  </a:cubicBezTo>
                  <a:cubicBezTo>
                    <a:pt x="1533" y="2907"/>
                    <a:pt x="1747" y="3066"/>
                    <a:pt x="1977" y="3197"/>
                  </a:cubicBezTo>
                  <a:cubicBezTo>
                    <a:pt x="2250" y="3356"/>
                    <a:pt x="2557" y="3433"/>
                    <a:pt x="2858" y="3520"/>
                  </a:cubicBezTo>
                  <a:cubicBezTo>
                    <a:pt x="3131" y="3586"/>
                    <a:pt x="3400" y="3646"/>
                    <a:pt x="3679" y="3657"/>
                  </a:cubicBezTo>
                  <a:cubicBezTo>
                    <a:pt x="3679" y="3630"/>
                    <a:pt x="3673" y="3591"/>
                    <a:pt x="3673" y="3564"/>
                  </a:cubicBezTo>
                  <a:cubicBezTo>
                    <a:pt x="3646" y="3564"/>
                    <a:pt x="3624" y="3564"/>
                    <a:pt x="3597" y="3553"/>
                  </a:cubicBezTo>
                  <a:cubicBezTo>
                    <a:pt x="3301" y="3531"/>
                    <a:pt x="3011" y="3455"/>
                    <a:pt x="2721" y="3378"/>
                  </a:cubicBezTo>
                  <a:cubicBezTo>
                    <a:pt x="2453" y="3307"/>
                    <a:pt x="2190" y="3214"/>
                    <a:pt x="1949" y="3071"/>
                  </a:cubicBezTo>
                  <a:cubicBezTo>
                    <a:pt x="1676" y="2902"/>
                    <a:pt x="1407" y="2705"/>
                    <a:pt x="1199" y="2458"/>
                  </a:cubicBezTo>
                  <a:cubicBezTo>
                    <a:pt x="1084" y="2332"/>
                    <a:pt x="975" y="2201"/>
                    <a:pt x="882" y="2059"/>
                  </a:cubicBezTo>
                  <a:cubicBezTo>
                    <a:pt x="750" y="1862"/>
                    <a:pt x="641" y="1648"/>
                    <a:pt x="537" y="1429"/>
                  </a:cubicBezTo>
                  <a:cubicBezTo>
                    <a:pt x="362" y="1046"/>
                    <a:pt x="192" y="652"/>
                    <a:pt x="121" y="225"/>
                  </a:cubicBezTo>
                  <a:cubicBezTo>
                    <a:pt x="110" y="148"/>
                    <a:pt x="94" y="77"/>
                    <a:pt x="8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3"/>
            <p:cNvSpPr/>
            <p:nvPr/>
          </p:nvSpPr>
          <p:spPr>
            <a:xfrm>
              <a:off x="1395775" y="2655675"/>
              <a:ext cx="48075" cy="35100"/>
            </a:xfrm>
            <a:custGeom>
              <a:avLst/>
              <a:gdLst/>
              <a:ahLst/>
              <a:cxnLst/>
              <a:rect l="l" t="t" r="r" b="b"/>
              <a:pathLst>
                <a:path w="1923" h="1404" extrusionOk="0">
                  <a:moveTo>
                    <a:pt x="1018" y="0"/>
                  </a:moveTo>
                  <a:cubicBezTo>
                    <a:pt x="931" y="0"/>
                    <a:pt x="845" y="8"/>
                    <a:pt x="762" y="18"/>
                  </a:cubicBezTo>
                  <a:cubicBezTo>
                    <a:pt x="680" y="24"/>
                    <a:pt x="603" y="45"/>
                    <a:pt x="521" y="73"/>
                  </a:cubicBezTo>
                  <a:cubicBezTo>
                    <a:pt x="493" y="117"/>
                    <a:pt x="461" y="160"/>
                    <a:pt x="433" y="204"/>
                  </a:cubicBezTo>
                  <a:cubicBezTo>
                    <a:pt x="488" y="177"/>
                    <a:pt x="543" y="155"/>
                    <a:pt x="597" y="144"/>
                  </a:cubicBezTo>
                  <a:cubicBezTo>
                    <a:pt x="680" y="117"/>
                    <a:pt x="773" y="100"/>
                    <a:pt x="866" y="95"/>
                  </a:cubicBezTo>
                  <a:cubicBezTo>
                    <a:pt x="919" y="89"/>
                    <a:pt x="972" y="85"/>
                    <a:pt x="1026" y="85"/>
                  </a:cubicBezTo>
                  <a:cubicBezTo>
                    <a:pt x="1167" y="85"/>
                    <a:pt x="1310" y="109"/>
                    <a:pt x="1440" y="177"/>
                  </a:cubicBezTo>
                  <a:cubicBezTo>
                    <a:pt x="1692" y="308"/>
                    <a:pt x="1851" y="664"/>
                    <a:pt x="1698" y="932"/>
                  </a:cubicBezTo>
                  <a:cubicBezTo>
                    <a:pt x="1551" y="1210"/>
                    <a:pt x="1227" y="1306"/>
                    <a:pt x="941" y="1306"/>
                  </a:cubicBezTo>
                  <a:cubicBezTo>
                    <a:pt x="917" y="1306"/>
                    <a:pt x="894" y="1306"/>
                    <a:pt x="871" y="1304"/>
                  </a:cubicBezTo>
                  <a:cubicBezTo>
                    <a:pt x="767" y="1299"/>
                    <a:pt x="663" y="1266"/>
                    <a:pt x="570" y="1217"/>
                  </a:cubicBezTo>
                  <a:cubicBezTo>
                    <a:pt x="324" y="1091"/>
                    <a:pt x="165" y="954"/>
                    <a:pt x="61" y="697"/>
                  </a:cubicBezTo>
                  <a:lnTo>
                    <a:pt x="1" y="779"/>
                  </a:lnTo>
                  <a:cubicBezTo>
                    <a:pt x="83" y="976"/>
                    <a:pt x="225" y="1129"/>
                    <a:pt x="406" y="1233"/>
                  </a:cubicBezTo>
                  <a:cubicBezTo>
                    <a:pt x="560" y="1323"/>
                    <a:pt x="723" y="1403"/>
                    <a:pt x="903" y="1403"/>
                  </a:cubicBezTo>
                  <a:cubicBezTo>
                    <a:pt x="909" y="1403"/>
                    <a:pt x="914" y="1403"/>
                    <a:pt x="920" y="1403"/>
                  </a:cubicBezTo>
                  <a:cubicBezTo>
                    <a:pt x="1194" y="1403"/>
                    <a:pt x="1473" y="1326"/>
                    <a:pt x="1670" y="1129"/>
                  </a:cubicBezTo>
                  <a:cubicBezTo>
                    <a:pt x="1922" y="856"/>
                    <a:pt x="1889" y="478"/>
                    <a:pt x="1643" y="221"/>
                  </a:cubicBezTo>
                  <a:cubicBezTo>
                    <a:pt x="1476" y="50"/>
                    <a:pt x="1247" y="0"/>
                    <a:pt x="101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3"/>
            <p:cNvSpPr/>
            <p:nvPr/>
          </p:nvSpPr>
          <p:spPr>
            <a:xfrm>
              <a:off x="1400575" y="2666925"/>
              <a:ext cx="41200" cy="8225"/>
            </a:xfrm>
            <a:custGeom>
              <a:avLst/>
              <a:gdLst/>
              <a:ahLst/>
              <a:cxnLst/>
              <a:rect l="l" t="t" r="r" b="b"/>
              <a:pathLst>
                <a:path w="1648" h="329" extrusionOk="0">
                  <a:moveTo>
                    <a:pt x="61" y="1"/>
                  </a:moveTo>
                  <a:lnTo>
                    <a:pt x="0" y="83"/>
                  </a:lnTo>
                  <a:cubicBezTo>
                    <a:pt x="548" y="165"/>
                    <a:pt x="1095" y="219"/>
                    <a:pt x="1642" y="329"/>
                  </a:cubicBezTo>
                  <a:cubicBezTo>
                    <a:pt x="1648" y="296"/>
                    <a:pt x="1648" y="269"/>
                    <a:pt x="1648" y="236"/>
                  </a:cubicBezTo>
                  <a:cubicBezTo>
                    <a:pt x="1549" y="214"/>
                    <a:pt x="1445" y="192"/>
                    <a:pt x="1336" y="187"/>
                  </a:cubicBezTo>
                  <a:cubicBezTo>
                    <a:pt x="909" y="110"/>
                    <a:pt x="488" y="61"/>
                    <a:pt x="6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3"/>
            <p:cNvSpPr/>
            <p:nvPr/>
          </p:nvSpPr>
          <p:spPr>
            <a:xfrm>
              <a:off x="1373200" y="2626900"/>
              <a:ext cx="23300" cy="51675"/>
            </a:xfrm>
            <a:custGeom>
              <a:avLst/>
              <a:gdLst/>
              <a:ahLst/>
              <a:cxnLst/>
              <a:rect l="l" t="t" r="r" b="b"/>
              <a:pathLst>
                <a:path w="932" h="2067" extrusionOk="0">
                  <a:moveTo>
                    <a:pt x="476" y="1"/>
                  </a:moveTo>
                  <a:cubicBezTo>
                    <a:pt x="462" y="1"/>
                    <a:pt x="447" y="1"/>
                    <a:pt x="433" y="3"/>
                  </a:cubicBezTo>
                  <a:cubicBezTo>
                    <a:pt x="154" y="14"/>
                    <a:pt x="23" y="321"/>
                    <a:pt x="17" y="583"/>
                  </a:cubicBezTo>
                  <a:cubicBezTo>
                    <a:pt x="1" y="884"/>
                    <a:pt x="44" y="1186"/>
                    <a:pt x="137" y="1465"/>
                  </a:cubicBezTo>
                  <a:cubicBezTo>
                    <a:pt x="187" y="1629"/>
                    <a:pt x="263" y="1788"/>
                    <a:pt x="351" y="1935"/>
                  </a:cubicBezTo>
                  <a:lnTo>
                    <a:pt x="411" y="2039"/>
                  </a:lnTo>
                  <a:cubicBezTo>
                    <a:pt x="411" y="2056"/>
                    <a:pt x="428" y="2061"/>
                    <a:pt x="433" y="2067"/>
                  </a:cubicBezTo>
                  <a:lnTo>
                    <a:pt x="493" y="2007"/>
                  </a:lnTo>
                  <a:cubicBezTo>
                    <a:pt x="493" y="2001"/>
                    <a:pt x="493" y="1990"/>
                    <a:pt x="488" y="1990"/>
                  </a:cubicBezTo>
                  <a:cubicBezTo>
                    <a:pt x="455" y="1952"/>
                    <a:pt x="433" y="1908"/>
                    <a:pt x="406" y="1864"/>
                  </a:cubicBezTo>
                  <a:cubicBezTo>
                    <a:pt x="329" y="1727"/>
                    <a:pt x="263" y="1574"/>
                    <a:pt x="214" y="1426"/>
                  </a:cubicBezTo>
                  <a:cubicBezTo>
                    <a:pt x="116" y="1125"/>
                    <a:pt x="72" y="780"/>
                    <a:pt x="110" y="468"/>
                  </a:cubicBezTo>
                  <a:cubicBezTo>
                    <a:pt x="136" y="286"/>
                    <a:pt x="256" y="95"/>
                    <a:pt x="441" y="95"/>
                  </a:cubicBezTo>
                  <a:cubicBezTo>
                    <a:pt x="451" y="95"/>
                    <a:pt x="461" y="95"/>
                    <a:pt x="471" y="96"/>
                  </a:cubicBezTo>
                  <a:cubicBezTo>
                    <a:pt x="800" y="124"/>
                    <a:pt x="822" y="540"/>
                    <a:pt x="838" y="802"/>
                  </a:cubicBezTo>
                  <a:cubicBezTo>
                    <a:pt x="822" y="1076"/>
                    <a:pt x="794" y="1350"/>
                    <a:pt x="783" y="1623"/>
                  </a:cubicBezTo>
                  <a:lnTo>
                    <a:pt x="783" y="1656"/>
                  </a:lnTo>
                  <a:cubicBezTo>
                    <a:pt x="816" y="1618"/>
                    <a:pt x="844" y="1574"/>
                    <a:pt x="876" y="1536"/>
                  </a:cubicBezTo>
                  <a:cubicBezTo>
                    <a:pt x="882" y="1470"/>
                    <a:pt x="882" y="1404"/>
                    <a:pt x="893" y="1333"/>
                  </a:cubicBezTo>
                  <a:cubicBezTo>
                    <a:pt x="904" y="1136"/>
                    <a:pt x="931" y="939"/>
                    <a:pt x="926" y="742"/>
                  </a:cubicBezTo>
                  <a:cubicBezTo>
                    <a:pt x="909" y="540"/>
                    <a:pt x="898" y="321"/>
                    <a:pt x="767" y="151"/>
                  </a:cubicBezTo>
                  <a:cubicBezTo>
                    <a:pt x="694" y="58"/>
                    <a:pt x="590" y="1"/>
                    <a:pt x="4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3"/>
            <p:cNvSpPr/>
            <p:nvPr/>
          </p:nvSpPr>
          <p:spPr>
            <a:xfrm>
              <a:off x="1383325" y="2627250"/>
              <a:ext cx="7425" cy="46000"/>
            </a:xfrm>
            <a:custGeom>
              <a:avLst/>
              <a:gdLst/>
              <a:ahLst/>
              <a:cxnLst/>
              <a:rect l="l" t="t" r="r" b="b"/>
              <a:pathLst>
                <a:path w="297" h="1840" extrusionOk="0">
                  <a:moveTo>
                    <a:pt x="1" y="0"/>
                  </a:moveTo>
                  <a:cubicBezTo>
                    <a:pt x="12" y="246"/>
                    <a:pt x="28" y="487"/>
                    <a:pt x="50" y="734"/>
                  </a:cubicBezTo>
                  <a:cubicBezTo>
                    <a:pt x="77" y="1035"/>
                    <a:pt x="138" y="1336"/>
                    <a:pt x="187" y="1637"/>
                  </a:cubicBezTo>
                  <a:cubicBezTo>
                    <a:pt x="198" y="1702"/>
                    <a:pt x="203" y="1774"/>
                    <a:pt x="220" y="1839"/>
                  </a:cubicBezTo>
                  <a:cubicBezTo>
                    <a:pt x="247" y="1812"/>
                    <a:pt x="269" y="1785"/>
                    <a:pt x="296" y="1752"/>
                  </a:cubicBezTo>
                  <a:cubicBezTo>
                    <a:pt x="280" y="1675"/>
                    <a:pt x="269" y="1593"/>
                    <a:pt x="252" y="1522"/>
                  </a:cubicBezTo>
                  <a:cubicBezTo>
                    <a:pt x="220" y="1276"/>
                    <a:pt x="165" y="1029"/>
                    <a:pt x="138" y="777"/>
                  </a:cubicBezTo>
                  <a:cubicBezTo>
                    <a:pt x="116" y="558"/>
                    <a:pt x="105" y="334"/>
                    <a:pt x="88" y="110"/>
                  </a:cubicBezTo>
                  <a:cubicBezTo>
                    <a:pt x="83" y="66"/>
                    <a:pt x="83" y="33"/>
                    <a:pt x="8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3"/>
            <p:cNvSpPr/>
            <p:nvPr/>
          </p:nvSpPr>
          <p:spPr>
            <a:xfrm>
              <a:off x="1340225" y="2585025"/>
              <a:ext cx="39300" cy="39500"/>
            </a:xfrm>
            <a:custGeom>
              <a:avLst/>
              <a:gdLst/>
              <a:ahLst/>
              <a:cxnLst/>
              <a:rect l="l" t="t" r="r" b="b"/>
              <a:pathLst>
                <a:path w="1572" h="1580" extrusionOk="0">
                  <a:moveTo>
                    <a:pt x="989" y="0"/>
                  </a:moveTo>
                  <a:cubicBezTo>
                    <a:pt x="895" y="0"/>
                    <a:pt x="795" y="22"/>
                    <a:pt x="696" y="64"/>
                  </a:cubicBezTo>
                  <a:cubicBezTo>
                    <a:pt x="537" y="107"/>
                    <a:pt x="400" y="206"/>
                    <a:pt x="280" y="315"/>
                  </a:cubicBezTo>
                  <a:cubicBezTo>
                    <a:pt x="225" y="365"/>
                    <a:pt x="170" y="419"/>
                    <a:pt x="126" y="480"/>
                  </a:cubicBezTo>
                  <a:cubicBezTo>
                    <a:pt x="77" y="562"/>
                    <a:pt x="28" y="655"/>
                    <a:pt x="0" y="753"/>
                  </a:cubicBezTo>
                  <a:cubicBezTo>
                    <a:pt x="6" y="824"/>
                    <a:pt x="6" y="901"/>
                    <a:pt x="6" y="978"/>
                  </a:cubicBezTo>
                  <a:cubicBezTo>
                    <a:pt x="28" y="978"/>
                    <a:pt x="50" y="961"/>
                    <a:pt x="55" y="934"/>
                  </a:cubicBezTo>
                  <a:lnTo>
                    <a:pt x="77" y="835"/>
                  </a:lnTo>
                  <a:cubicBezTo>
                    <a:pt x="121" y="671"/>
                    <a:pt x="203" y="507"/>
                    <a:pt x="334" y="397"/>
                  </a:cubicBezTo>
                  <a:cubicBezTo>
                    <a:pt x="486" y="249"/>
                    <a:pt x="751" y="96"/>
                    <a:pt x="985" y="96"/>
                  </a:cubicBezTo>
                  <a:cubicBezTo>
                    <a:pt x="1088" y="96"/>
                    <a:pt x="1186" y="126"/>
                    <a:pt x="1265" y="200"/>
                  </a:cubicBezTo>
                  <a:cubicBezTo>
                    <a:pt x="1500" y="392"/>
                    <a:pt x="1413" y="726"/>
                    <a:pt x="1248" y="928"/>
                  </a:cubicBezTo>
                  <a:cubicBezTo>
                    <a:pt x="1084" y="1109"/>
                    <a:pt x="865" y="1218"/>
                    <a:pt x="657" y="1322"/>
                  </a:cubicBezTo>
                  <a:cubicBezTo>
                    <a:pt x="493" y="1405"/>
                    <a:pt x="318" y="1448"/>
                    <a:pt x="143" y="1476"/>
                  </a:cubicBezTo>
                  <a:cubicBezTo>
                    <a:pt x="99" y="1492"/>
                    <a:pt x="6" y="1465"/>
                    <a:pt x="11" y="1541"/>
                  </a:cubicBezTo>
                  <a:cubicBezTo>
                    <a:pt x="11" y="1569"/>
                    <a:pt x="39" y="1580"/>
                    <a:pt x="61" y="1580"/>
                  </a:cubicBezTo>
                  <a:cubicBezTo>
                    <a:pt x="126" y="1574"/>
                    <a:pt x="198" y="1558"/>
                    <a:pt x="263" y="1547"/>
                  </a:cubicBezTo>
                  <a:cubicBezTo>
                    <a:pt x="438" y="1514"/>
                    <a:pt x="597" y="1448"/>
                    <a:pt x="750" y="1377"/>
                  </a:cubicBezTo>
                  <a:cubicBezTo>
                    <a:pt x="942" y="1284"/>
                    <a:pt x="1128" y="1186"/>
                    <a:pt x="1281" y="1032"/>
                  </a:cubicBezTo>
                  <a:cubicBezTo>
                    <a:pt x="1456" y="846"/>
                    <a:pt x="1571" y="534"/>
                    <a:pt x="1456" y="288"/>
                  </a:cubicBezTo>
                  <a:cubicBezTo>
                    <a:pt x="1350" y="90"/>
                    <a:pt x="1180" y="0"/>
                    <a:pt x="98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3"/>
            <p:cNvSpPr/>
            <p:nvPr/>
          </p:nvSpPr>
          <p:spPr>
            <a:xfrm>
              <a:off x="1340900" y="2590975"/>
              <a:ext cx="36150" cy="25900"/>
            </a:xfrm>
            <a:custGeom>
              <a:avLst/>
              <a:gdLst/>
              <a:ahLst/>
              <a:cxnLst/>
              <a:rect l="l" t="t" r="r" b="b"/>
              <a:pathLst>
                <a:path w="1446" h="1036" extrusionOk="0">
                  <a:moveTo>
                    <a:pt x="1402" y="1"/>
                  </a:moveTo>
                  <a:cubicBezTo>
                    <a:pt x="860" y="99"/>
                    <a:pt x="554" y="351"/>
                    <a:pt x="165" y="734"/>
                  </a:cubicBezTo>
                  <a:cubicBezTo>
                    <a:pt x="110" y="789"/>
                    <a:pt x="56" y="849"/>
                    <a:pt x="1" y="904"/>
                  </a:cubicBezTo>
                  <a:lnTo>
                    <a:pt x="1" y="1035"/>
                  </a:lnTo>
                  <a:cubicBezTo>
                    <a:pt x="56" y="969"/>
                    <a:pt x="116" y="909"/>
                    <a:pt x="176" y="849"/>
                  </a:cubicBezTo>
                  <a:cubicBezTo>
                    <a:pt x="548" y="488"/>
                    <a:pt x="849" y="209"/>
                    <a:pt x="1364" y="105"/>
                  </a:cubicBezTo>
                  <a:cubicBezTo>
                    <a:pt x="1380" y="99"/>
                    <a:pt x="1424" y="99"/>
                    <a:pt x="1446" y="83"/>
                  </a:cubicBezTo>
                  <a:cubicBezTo>
                    <a:pt x="1446" y="77"/>
                    <a:pt x="1435" y="61"/>
                    <a:pt x="1429" y="50"/>
                  </a:cubicBezTo>
                  <a:cubicBezTo>
                    <a:pt x="1419" y="28"/>
                    <a:pt x="1408" y="17"/>
                    <a:pt x="14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3"/>
            <p:cNvSpPr/>
            <p:nvPr/>
          </p:nvSpPr>
          <p:spPr>
            <a:xfrm>
              <a:off x="1299450" y="2557225"/>
              <a:ext cx="35475" cy="32400"/>
            </a:xfrm>
            <a:custGeom>
              <a:avLst/>
              <a:gdLst/>
              <a:ahLst/>
              <a:cxnLst/>
              <a:rect l="l" t="t" r="r" b="b"/>
              <a:pathLst>
                <a:path w="1419" h="1296" extrusionOk="0">
                  <a:moveTo>
                    <a:pt x="337" y="0"/>
                  </a:moveTo>
                  <a:cubicBezTo>
                    <a:pt x="303" y="0"/>
                    <a:pt x="269" y="4"/>
                    <a:pt x="236" y="15"/>
                  </a:cubicBezTo>
                  <a:cubicBezTo>
                    <a:pt x="44" y="92"/>
                    <a:pt x="0" y="344"/>
                    <a:pt x="55" y="530"/>
                  </a:cubicBezTo>
                  <a:cubicBezTo>
                    <a:pt x="148" y="809"/>
                    <a:pt x="269" y="913"/>
                    <a:pt x="520" y="1028"/>
                  </a:cubicBezTo>
                  <a:cubicBezTo>
                    <a:pt x="810" y="1165"/>
                    <a:pt x="1117" y="1219"/>
                    <a:pt x="1418" y="1296"/>
                  </a:cubicBezTo>
                  <a:lnTo>
                    <a:pt x="1418" y="1203"/>
                  </a:lnTo>
                  <a:cubicBezTo>
                    <a:pt x="1248" y="1159"/>
                    <a:pt x="1079" y="1126"/>
                    <a:pt x="898" y="1077"/>
                  </a:cubicBezTo>
                  <a:cubicBezTo>
                    <a:pt x="701" y="1011"/>
                    <a:pt x="422" y="918"/>
                    <a:pt x="269" y="765"/>
                  </a:cubicBezTo>
                  <a:cubicBezTo>
                    <a:pt x="148" y="606"/>
                    <a:pt x="55" y="371"/>
                    <a:pt x="165" y="190"/>
                  </a:cubicBezTo>
                  <a:cubicBezTo>
                    <a:pt x="205" y="125"/>
                    <a:pt x="273" y="97"/>
                    <a:pt x="338" y="97"/>
                  </a:cubicBezTo>
                  <a:cubicBezTo>
                    <a:pt x="344" y="97"/>
                    <a:pt x="350" y="97"/>
                    <a:pt x="356" y="97"/>
                  </a:cubicBezTo>
                  <a:cubicBezTo>
                    <a:pt x="438" y="108"/>
                    <a:pt x="515" y="119"/>
                    <a:pt x="597" y="146"/>
                  </a:cubicBezTo>
                  <a:cubicBezTo>
                    <a:pt x="838" y="229"/>
                    <a:pt x="1024" y="437"/>
                    <a:pt x="1166" y="645"/>
                  </a:cubicBezTo>
                  <a:cubicBezTo>
                    <a:pt x="1254" y="798"/>
                    <a:pt x="1341" y="957"/>
                    <a:pt x="1413" y="1121"/>
                  </a:cubicBezTo>
                  <a:lnTo>
                    <a:pt x="1413" y="1082"/>
                  </a:lnTo>
                  <a:lnTo>
                    <a:pt x="1413" y="907"/>
                  </a:lnTo>
                  <a:cubicBezTo>
                    <a:pt x="1407" y="885"/>
                    <a:pt x="1391" y="864"/>
                    <a:pt x="1385" y="847"/>
                  </a:cubicBezTo>
                  <a:cubicBezTo>
                    <a:pt x="1270" y="612"/>
                    <a:pt x="1117" y="393"/>
                    <a:pt x="920" y="223"/>
                  </a:cubicBezTo>
                  <a:cubicBezTo>
                    <a:pt x="794" y="114"/>
                    <a:pt x="646" y="42"/>
                    <a:pt x="488" y="15"/>
                  </a:cubicBezTo>
                  <a:cubicBezTo>
                    <a:pt x="439" y="9"/>
                    <a:pt x="388" y="0"/>
                    <a:pt x="3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3"/>
            <p:cNvSpPr/>
            <p:nvPr/>
          </p:nvSpPr>
          <p:spPr>
            <a:xfrm>
              <a:off x="1301500" y="2562925"/>
              <a:ext cx="34225" cy="24525"/>
            </a:xfrm>
            <a:custGeom>
              <a:avLst/>
              <a:gdLst/>
              <a:ahLst/>
              <a:cxnLst/>
              <a:rect l="l" t="t" r="r" b="b"/>
              <a:pathLst>
                <a:path w="1369" h="981" extrusionOk="0">
                  <a:moveTo>
                    <a:pt x="77" y="1"/>
                  </a:moveTo>
                  <a:cubicBezTo>
                    <a:pt x="17" y="1"/>
                    <a:pt x="0" y="83"/>
                    <a:pt x="66" y="99"/>
                  </a:cubicBezTo>
                  <a:cubicBezTo>
                    <a:pt x="83" y="99"/>
                    <a:pt x="104" y="110"/>
                    <a:pt x="126" y="116"/>
                  </a:cubicBezTo>
                  <a:cubicBezTo>
                    <a:pt x="154" y="132"/>
                    <a:pt x="187" y="154"/>
                    <a:pt x="214" y="165"/>
                  </a:cubicBezTo>
                  <a:cubicBezTo>
                    <a:pt x="406" y="269"/>
                    <a:pt x="597" y="378"/>
                    <a:pt x="778" y="510"/>
                  </a:cubicBezTo>
                  <a:cubicBezTo>
                    <a:pt x="975" y="646"/>
                    <a:pt x="1144" y="822"/>
                    <a:pt x="1336" y="975"/>
                  </a:cubicBezTo>
                  <a:cubicBezTo>
                    <a:pt x="1352" y="975"/>
                    <a:pt x="1358" y="980"/>
                    <a:pt x="1369" y="980"/>
                  </a:cubicBezTo>
                  <a:cubicBezTo>
                    <a:pt x="1358" y="953"/>
                    <a:pt x="1341" y="920"/>
                    <a:pt x="1336" y="887"/>
                  </a:cubicBezTo>
                  <a:lnTo>
                    <a:pt x="1336" y="854"/>
                  </a:lnTo>
                  <a:cubicBezTo>
                    <a:pt x="1309" y="844"/>
                    <a:pt x="1287" y="822"/>
                    <a:pt x="1270" y="800"/>
                  </a:cubicBezTo>
                  <a:cubicBezTo>
                    <a:pt x="1106" y="652"/>
                    <a:pt x="942" y="504"/>
                    <a:pt x="756" y="384"/>
                  </a:cubicBezTo>
                  <a:cubicBezTo>
                    <a:pt x="619" y="291"/>
                    <a:pt x="477" y="209"/>
                    <a:pt x="329" y="126"/>
                  </a:cubicBezTo>
                  <a:cubicBezTo>
                    <a:pt x="274" y="88"/>
                    <a:pt x="219" y="55"/>
                    <a:pt x="159" y="28"/>
                  </a:cubicBezTo>
                  <a:cubicBezTo>
                    <a:pt x="137" y="17"/>
                    <a:pt x="104" y="1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3"/>
            <p:cNvSpPr/>
            <p:nvPr/>
          </p:nvSpPr>
          <p:spPr>
            <a:xfrm>
              <a:off x="1250875" y="2589600"/>
              <a:ext cx="84575" cy="82700"/>
            </a:xfrm>
            <a:custGeom>
              <a:avLst/>
              <a:gdLst/>
              <a:ahLst/>
              <a:cxnLst/>
              <a:rect l="l" t="t" r="r" b="b"/>
              <a:pathLst>
                <a:path w="3383" h="3308" extrusionOk="0">
                  <a:moveTo>
                    <a:pt x="82" y="1"/>
                  </a:moveTo>
                  <a:cubicBezTo>
                    <a:pt x="77" y="1"/>
                    <a:pt x="66" y="6"/>
                    <a:pt x="49" y="6"/>
                  </a:cubicBezTo>
                  <a:cubicBezTo>
                    <a:pt x="44" y="6"/>
                    <a:pt x="39" y="17"/>
                    <a:pt x="28" y="23"/>
                  </a:cubicBezTo>
                  <a:cubicBezTo>
                    <a:pt x="22" y="28"/>
                    <a:pt x="11" y="28"/>
                    <a:pt x="0" y="28"/>
                  </a:cubicBezTo>
                  <a:cubicBezTo>
                    <a:pt x="11" y="72"/>
                    <a:pt x="17" y="116"/>
                    <a:pt x="22" y="160"/>
                  </a:cubicBezTo>
                  <a:cubicBezTo>
                    <a:pt x="55" y="357"/>
                    <a:pt x="110" y="554"/>
                    <a:pt x="175" y="756"/>
                  </a:cubicBezTo>
                  <a:cubicBezTo>
                    <a:pt x="241" y="986"/>
                    <a:pt x="323" y="1227"/>
                    <a:pt x="438" y="1440"/>
                  </a:cubicBezTo>
                  <a:cubicBezTo>
                    <a:pt x="602" y="1747"/>
                    <a:pt x="821" y="2015"/>
                    <a:pt x="1040" y="2278"/>
                  </a:cubicBezTo>
                  <a:cubicBezTo>
                    <a:pt x="1199" y="2470"/>
                    <a:pt x="1363" y="2656"/>
                    <a:pt x="1555" y="2809"/>
                  </a:cubicBezTo>
                  <a:cubicBezTo>
                    <a:pt x="1872" y="3044"/>
                    <a:pt x="2255" y="3192"/>
                    <a:pt x="2638" y="3252"/>
                  </a:cubicBezTo>
                  <a:cubicBezTo>
                    <a:pt x="2726" y="3263"/>
                    <a:pt x="2819" y="3280"/>
                    <a:pt x="2912" y="3285"/>
                  </a:cubicBezTo>
                  <a:cubicBezTo>
                    <a:pt x="3049" y="3302"/>
                    <a:pt x="3186" y="3291"/>
                    <a:pt x="3323" y="3307"/>
                  </a:cubicBezTo>
                  <a:cubicBezTo>
                    <a:pt x="3325" y="3307"/>
                    <a:pt x="3326" y="3307"/>
                    <a:pt x="3328" y="3307"/>
                  </a:cubicBezTo>
                  <a:cubicBezTo>
                    <a:pt x="3383" y="3307"/>
                    <a:pt x="3381" y="3225"/>
                    <a:pt x="3328" y="3219"/>
                  </a:cubicBezTo>
                  <a:cubicBezTo>
                    <a:pt x="3164" y="3203"/>
                    <a:pt x="3000" y="3208"/>
                    <a:pt x="2836" y="3187"/>
                  </a:cubicBezTo>
                  <a:cubicBezTo>
                    <a:pt x="2425" y="3148"/>
                    <a:pt x="2015" y="3022"/>
                    <a:pt x="1664" y="2787"/>
                  </a:cubicBezTo>
                  <a:cubicBezTo>
                    <a:pt x="1396" y="2595"/>
                    <a:pt x="1188" y="2333"/>
                    <a:pt x="975" y="2075"/>
                  </a:cubicBezTo>
                  <a:cubicBezTo>
                    <a:pt x="832" y="1889"/>
                    <a:pt x="684" y="1709"/>
                    <a:pt x="569" y="1506"/>
                  </a:cubicBezTo>
                  <a:cubicBezTo>
                    <a:pt x="449" y="1287"/>
                    <a:pt x="345" y="1041"/>
                    <a:pt x="274" y="795"/>
                  </a:cubicBezTo>
                  <a:cubicBezTo>
                    <a:pt x="219" y="608"/>
                    <a:pt x="159" y="428"/>
                    <a:pt x="126" y="242"/>
                  </a:cubicBezTo>
                  <a:cubicBezTo>
                    <a:pt x="110" y="160"/>
                    <a:pt x="99" y="83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3"/>
            <p:cNvSpPr/>
            <p:nvPr/>
          </p:nvSpPr>
          <p:spPr>
            <a:xfrm>
              <a:off x="1207075" y="2524325"/>
              <a:ext cx="73925" cy="69150"/>
            </a:xfrm>
            <a:custGeom>
              <a:avLst/>
              <a:gdLst/>
              <a:ahLst/>
              <a:cxnLst/>
              <a:rect l="l" t="t" r="r" b="b"/>
              <a:pathLst>
                <a:path w="2957" h="2766" extrusionOk="0">
                  <a:moveTo>
                    <a:pt x="1802" y="97"/>
                  </a:moveTo>
                  <a:cubicBezTo>
                    <a:pt x="1862" y="97"/>
                    <a:pt x="1927" y="138"/>
                    <a:pt x="1966" y="176"/>
                  </a:cubicBezTo>
                  <a:cubicBezTo>
                    <a:pt x="2097" y="335"/>
                    <a:pt x="2103" y="559"/>
                    <a:pt x="2097" y="756"/>
                  </a:cubicBezTo>
                  <a:cubicBezTo>
                    <a:pt x="2092" y="899"/>
                    <a:pt x="2075" y="1046"/>
                    <a:pt x="2053" y="1189"/>
                  </a:cubicBezTo>
                  <a:cubicBezTo>
                    <a:pt x="2053" y="1200"/>
                    <a:pt x="2053" y="1216"/>
                    <a:pt x="2064" y="1227"/>
                  </a:cubicBezTo>
                  <a:cubicBezTo>
                    <a:pt x="2070" y="1249"/>
                    <a:pt x="2092" y="1254"/>
                    <a:pt x="2103" y="1254"/>
                  </a:cubicBezTo>
                  <a:cubicBezTo>
                    <a:pt x="2135" y="1254"/>
                    <a:pt x="2152" y="1216"/>
                    <a:pt x="2157" y="1183"/>
                  </a:cubicBezTo>
                  <a:cubicBezTo>
                    <a:pt x="2163" y="1156"/>
                    <a:pt x="2179" y="1129"/>
                    <a:pt x="2190" y="1107"/>
                  </a:cubicBezTo>
                  <a:cubicBezTo>
                    <a:pt x="2261" y="948"/>
                    <a:pt x="2354" y="811"/>
                    <a:pt x="2458" y="680"/>
                  </a:cubicBezTo>
                  <a:cubicBezTo>
                    <a:pt x="2491" y="641"/>
                    <a:pt x="2529" y="609"/>
                    <a:pt x="2568" y="570"/>
                  </a:cubicBezTo>
                  <a:cubicBezTo>
                    <a:pt x="2587" y="554"/>
                    <a:pt x="2611" y="543"/>
                    <a:pt x="2634" y="543"/>
                  </a:cubicBezTo>
                  <a:cubicBezTo>
                    <a:pt x="2649" y="543"/>
                    <a:pt x="2664" y="548"/>
                    <a:pt x="2677" y="559"/>
                  </a:cubicBezTo>
                  <a:cubicBezTo>
                    <a:pt x="2858" y="718"/>
                    <a:pt x="2874" y="986"/>
                    <a:pt x="2869" y="1211"/>
                  </a:cubicBezTo>
                  <a:cubicBezTo>
                    <a:pt x="2847" y="1588"/>
                    <a:pt x="2688" y="1944"/>
                    <a:pt x="2475" y="2234"/>
                  </a:cubicBezTo>
                  <a:cubicBezTo>
                    <a:pt x="2464" y="2251"/>
                    <a:pt x="2453" y="2256"/>
                    <a:pt x="2447" y="2262"/>
                  </a:cubicBezTo>
                  <a:cubicBezTo>
                    <a:pt x="2425" y="2284"/>
                    <a:pt x="2404" y="2300"/>
                    <a:pt x="2393" y="2316"/>
                  </a:cubicBezTo>
                  <a:cubicBezTo>
                    <a:pt x="2343" y="2360"/>
                    <a:pt x="2283" y="2393"/>
                    <a:pt x="2228" y="2437"/>
                  </a:cubicBezTo>
                  <a:cubicBezTo>
                    <a:pt x="2146" y="2492"/>
                    <a:pt x="2075" y="2530"/>
                    <a:pt x="1988" y="2574"/>
                  </a:cubicBezTo>
                  <a:cubicBezTo>
                    <a:pt x="1982" y="2574"/>
                    <a:pt x="1971" y="2579"/>
                    <a:pt x="1966" y="2579"/>
                  </a:cubicBezTo>
                  <a:cubicBezTo>
                    <a:pt x="1960" y="2579"/>
                    <a:pt x="1955" y="2585"/>
                    <a:pt x="1944" y="2585"/>
                  </a:cubicBezTo>
                  <a:cubicBezTo>
                    <a:pt x="1933" y="2590"/>
                    <a:pt x="1911" y="2590"/>
                    <a:pt x="1900" y="2601"/>
                  </a:cubicBezTo>
                  <a:cubicBezTo>
                    <a:pt x="1878" y="2606"/>
                    <a:pt x="1862" y="2606"/>
                    <a:pt x="1845" y="2612"/>
                  </a:cubicBezTo>
                  <a:cubicBezTo>
                    <a:pt x="1829" y="2612"/>
                    <a:pt x="1818" y="2617"/>
                    <a:pt x="1807" y="2617"/>
                  </a:cubicBezTo>
                  <a:cubicBezTo>
                    <a:pt x="1801" y="2617"/>
                    <a:pt x="1801" y="2617"/>
                    <a:pt x="1796" y="2628"/>
                  </a:cubicBezTo>
                  <a:cubicBezTo>
                    <a:pt x="1791" y="2628"/>
                    <a:pt x="1791" y="2634"/>
                    <a:pt x="1791" y="2634"/>
                  </a:cubicBezTo>
                  <a:cubicBezTo>
                    <a:pt x="1780" y="2634"/>
                    <a:pt x="1769" y="2634"/>
                    <a:pt x="1763" y="2639"/>
                  </a:cubicBezTo>
                  <a:cubicBezTo>
                    <a:pt x="1741" y="2639"/>
                    <a:pt x="1725" y="2645"/>
                    <a:pt x="1708" y="2645"/>
                  </a:cubicBezTo>
                  <a:cubicBezTo>
                    <a:pt x="1692" y="2645"/>
                    <a:pt x="1670" y="2656"/>
                    <a:pt x="1659" y="2656"/>
                  </a:cubicBezTo>
                  <a:cubicBezTo>
                    <a:pt x="1632" y="2661"/>
                    <a:pt x="1604" y="2661"/>
                    <a:pt x="1577" y="2667"/>
                  </a:cubicBezTo>
                  <a:lnTo>
                    <a:pt x="1309" y="2667"/>
                  </a:lnTo>
                  <a:cubicBezTo>
                    <a:pt x="1292" y="2667"/>
                    <a:pt x="1281" y="2667"/>
                    <a:pt x="1265" y="2661"/>
                  </a:cubicBezTo>
                  <a:lnTo>
                    <a:pt x="1260" y="2661"/>
                  </a:lnTo>
                  <a:cubicBezTo>
                    <a:pt x="1238" y="2661"/>
                    <a:pt x="1221" y="2656"/>
                    <a:pt x="1199" y="2656"/>
                  </a:cubicBezTo>
                  <a:cubicBezTo>
                    <a:pt x="1183" y="2656"/>
                    <a:pt x="1177" y="2656"/>
                    <a:pt x="1167" y="2645"/>
                  </a:cubicBezTo>
                  <a:cubicBezTo>
                    <a:pt x="1150" y="2645"/>
                    <a:pt x="1139" y="2639"/>
                    <a:pt x="1123" y="2639"/>
                  </a:cubicBezTo>
                  <a:cubicBezTo>
                    <a:pt x="1101" y="2639"/>
                    <a:pt x="1090" y="2634"/>
                    <a:pt x="1068" y="2628"/>
                  </a:cubicBezTo>
                  <a:cubicBezTo>
                    <a:pt x="1035" y="2617"/>
                    <a:pt x="1002" y="2606"/>
                    <a:pt x="959" y="2601"/>
                  </a:cubicBezTo>
                  <a:cubicBezTo>
                    <a:pt x="931" y="2590"/>
                    <a:pt x="904" y="2579"/>
                    <a:pt x="876" y="2574"/>
                  </a:cubicBezTo>
                  <a:cubicBezTo>
                    <a:pt x="855" y="2563"/>
                    <a:pt x="844" y="2557"/>
                    <a:pt x="822" y="2546"/>
                  </a:cubicBezTo>
                  <a:cubicBezTo>
                    <a:pt x="800" y="2535"/>
                    <a:pt x="789" y="2524"/>
                    <a:pt x="767" y="2519"/>
                  </a:cubicBezTo>
                  <a:cubicBezTo>
                    <a:pt x="745" y="2502"/>
                    <a:pt x="729" y="2497"/>
                    <a:pt x="707" y="2481"/>
                  </a:cubicBezTo>
                  <a:cubicBezTo>
                    <a:pt x="674" y="2464"/>
                    <a:pt x="647" y="2442"/>
                    <a:pt x="608" y="2420"/>
                  </a:cubicBezTo>
                  <a:cubicBezTo>
                    <a:pt x="597" y="2409"/>
                    <a:pt x="575" y="2398"/>
                    <a:pt x="564" y="2388"/>
                  </a:cubicBezTo>
                  <a:cubicBezTo>
                    <a:pt x="406" y="2245"/>
                    <a:pt x="269" y="2054"/>
                    <a:pt x="192" y="1846"/>
                  </a:cubicBezTo>
                  <a:cubicBezTo>
                    <a:pt x="187" y="1835"/>
                    <a:pt x="187" y="1824"/>
                    <a:pt x="181" y="1813"/>
                  </a:cubicBezTo>
                  <a:cubicBezTo>
                    <a:pt x="165" y="1780"/>
                    <a:pt x="159" y="1736"/>
                    <a:pt x="154" y="1698"/>
                  </a:cubicBezTo>
                  <a:cubicBezTo>
                    <a:pt x="154" y="1687"/>
                    <a:pt x="154" y="1681"/>
                    <a:pt x="143" y="1676"/>
                  </a:cubicBezTo>
                  <a:cubicBezTo>
                    <a:pt x="143" y="1660"/>
                    <a:pt x="138" y="1649"/>
                    <a:pt x="138" y="1627"/>
                  </a:cubicBezTo>
                  <a:cubicBezTo>
                    <a:pt x="138" y="1616"/>
                    <a:pt x="132" y="1599"/>
                    <a:pt x="132" y="1577"/>
                  </a:cubicBezTo>
                  <a:cubicBezTo>
                    <a:pt x="127" y="1550"/>
                    <a:pt x="127" y="1517"/>
                    <a:pt x="127" y="1484"/>
                  </a:cubicBezTo>
                  <a:lnTo>
                    <a:pt x="127" y="1452"/>
                  </a:lnTo>
                  <a:lnTo>
                    <a:pt x="127" y="1430"/>
                  </a:lnTo>
                  <a:cubicBezTo>
                    <a:pt x="127" y="1413"/>
                    <a:pt x="127" y="1408"/>
                    <a:pt x="132" y="1397"/>
                  </a:cubicBezTo>
                  <a:cubicBezTo>
                    <a:pt x="132" y="1386"/>
                    <a:pt x="132" y="1380"/>
                    <a:pt x="138" y="1375"/>
                  </a:cubicBezTo>
                  <a:cubicBezTo>
                    <a:pt x="138" y="1369"/>
                    <a:pt x="143" y="1358"/>
                    <a:pt x="143" y="1353"/>
                  </a:cubicBezTo>
                  <a:cubicBezTo>
                    <a:pt x="154" y="1342"/>
                    <a:pt x="154" y="1331"/>
                    <a:pt x="159" y="1320"/>
                  </a:cubicBezTo>
                  <a:cubicBezTo>
                    <a:pt x="165" y="1304"/>
                    <a:pt x="170" y="1287"/>
                    <a:pt x="187" y="1271"/>
                  </a:cubicBezTo>
                  <a:cubicBezTo>
                    <a:pt x="192" y="1265"/>
                    <a:pt x="192" y="1260"/>
                    <a:pt x="198" y="1260"/>
                  </a:cubicBezTo>
                  <a:cubicBezTo>
                    <a:pt x="209" y="1249"/>
                    <a:pt x="214" y="1249"/>
                    <a:pt x="214" y="1244"/>
                  </a:cubicBezTo>
                  <a:lnTo>
                    <a:pt x="220" y="1238"/>
                  </a:lnTo>
                  <a:cubicBezTo>
                    <a:pt x="225" y="1238"/>
                    <a:pt x="225" y="1233"/>
                    <a:pt x="225" y="1233"/>
                  </a:cubicBezTo>
                  <a:cubicBezTo>
                    <a:pt x="225" y="1233"/>
                    <a:pt x="236" y="1233"/>
                    <a:pt x="236" y="1222"/>
                  </a:cubicBezTo>
                  <a:cubicBezTo>
                    <a:pt x="241" y="1222"/>
                    <a:pt x="247" y="1216"/>
                    <a:pt x="252" y="1216"/>
                  </a:cubicBezTo>
                  <a:cubicBezTo>
                    <a:pt x="263" y="1216"/>
                    <a:pt x="263" y="1216"/>
                    <a:pt x="269" y="1211"/>
                  </a:cubicBezTo>
                  <a:lnTo>
                    <a:pt x="285" y="1211"/>
                  </a:lnTo>
                  <a:cubicBezTo>
                    <a:pt x="291" y="1211"/>
                    <a:pt x="302" y="1205"/>
                    <a:pt x="313" y="1205"/>
                  </a:cubicBezTo>
                  <a:cubicBezTo>
                    <a:pt x="323" y="1204"/>
                    <a:pt x="334" y="1203"/>
                    <a:pt x="345" y="1203"/>
                  </a:cubicBezTo>
                  <a:cubicBezTo>
                    <a:pt x="441" y="1203"/>
                    <a:pt x="528" y="1267"/>
                    <a:pt x="597" y="1331"/>
                  </a:cubicBezTo>
                  <a:cubicBezTo>
                    <a:pt x="674" y="1413"/>
                    <a:pt x="729" y="1517"/>
                    <a:pt x="789" y="1616"/>
                  </a:cubicBezTo>
                  <a:cubicBezTo>
                    <a:pt x="809" y="1650"/>
                    <a:pt x="828" y="1734"/>
                    <a:pt x="876" y="1734"/>
                  </a:cubicBezTo>
                  <a:cubicBezTo>
                    <a:pt x="881" y="1734"/>
                    <a:pt x="887" y="1733"/>
                    <a:pt x="893" y="1731"/>
                  </a:cubicBezTo>
                  <a:cubicBezTo>
                    <a:pt x="953" y="1698"/>
                    <a:pt x="893" y="1621"/>
                    <a:pt x="865" y="1577"/>
                  </a:cubicBezTo>
                  <a:cubicBezTo>
                    <a:pt x="849" y="1545"/>
                    <a:pt x="838" y="1506"/>
                    <a:pt x="822" y="1468"/>
                  </a:cubicBezTo>
                  <a:cubicBezTo>
                    <a:pt x="811" y="1424"/>
                    <a:pt x="789" y="1375"/>
                    <a:pt x="772" y="1326"/>
                  </a:cubicBezTo>
                  <a:cubicBezTo>
                    <a:pt x="767" y="1298"/>
                    <a:pt x="761" y="1276"/>
                    <a:pt x="756" y="1249"/>
                  </a:cubicBezTo>
                  <a:lnTo>
                    <a:pt x="734" y="1167"/>
                  </a:lnTo>
                  <a:cubicBezTo>
                    <a:pt x="734" y="1156"/>
                    <a:pt x="729" y="1140"/>
                    <a:pt x="729" y="1123"/>
                  </a:cubicBezTo>
                  <a:lnTo>
                    <a:pt x="729" y="1112"/>
                  </a:lnTo>
                  <a:cubicBezTo>
                    <a:pt x="729" y="1107"/>
                    <a:pt x="723" y="1096"/>
                    <a:pt x="723" y="1085"/>
                  </a:cubicBezTo>
                  <a:cubicBezTo>
                    <a:pt x="712" y="1068"/>
                    <a:pt x="712" y="1046"/>
                    <a:pt x="712" y="1025"/>
                  </a:cubicBezTo>
                  <a:cubicBezTo>
                    <a:pt x="707" y="975"/>
                    <a:pt x="707" y="921"/>
                    <a:pt x="707" y="877"/>
                  </a:cubicBezTo>
                  <a:cubicBezTo>
                    <a:pt x="707" y="800"/>
                    <a:pt x="712" y="729"/>
                    <a:pt x="729" y="652"/>
                  </a:cubicBezTo>
                  <a:cubicBezTo>
                    <a:pt x="745" y="592"/>
                    <a:pt x="772" y="532"/>
                    <a:pt x="811" y="477"/>
                  </a:cubicBezTo>
                  <a:cubicBezTo>
                    <a:pt x="838" y="428"/>
                    <a:pt x="871" y="390"/>
                    <a:pt x="909" y="362"/>
                  </a:cubicBezTo>
                  <a:cubicBezTo>
                    <a:pt x="937" y="340"/>
                    <a:pt x="966" y="330"/>
                    <a:pt x="996" y="330"/>
                  </a:cubicBezTo>
                  <a:cubicBezTo>
                    <a:pt x="1066" y="330"/>
                    <a:pt x="1137" y="383"/>
                    <a:pt x="1183" y="433"/>
                  </a:cubicBezTo>
                  <a:cubicBezTo>
                    <a:pt x="1309" y="565"/>
                    <a:pt x="1369" y="734"/>
                    <a:pt x="1418" y="910"/>
                  </a:cubicBezTo>
                  <a:cubicBezTo>
                    <a:pt x="1440" y="964"/>
                    <a:pt x="1446" y="1025"/>
                    <a:pt x="1473" y="1079"/>
                  </a:cubicBezTo>
                  <a:cubicBezTo>
                    <a:pt x="1482" y="1093"/>
                    <a:pt x="1498" y="1100"/>
                    <a:pt x="1513" y="1100"/>
                  </a:cubicBezTo>
                  <a:cubicBezTo>
                    <a:pt x="1533" y="1100"/>
                    <a:pt x="1552" y="1088"/>
                    <a:pt x="1555" y="1063"/>
                  </a:cubicBezTo>
                  <a:cubicBezTo>
                    <a:pt x="1572" y="871"/>
                    <a:pt x="1572" y="680"/>
                    <a:pt x="1593" y="499"/>
                  </a:cubicBezTo>
                  <a:cubicBezTo>
                    <a:pt x="1615" y="373"/>
                    <a:pt x="1643" y="242"/>
                    <a:pt x="1714" y="143"/>
                  </a:cubicBezTo>
                  <a:cubicBezTo>
                    <a:pt x="1738" y="110"/>
                    <a:pt x="1769" y="97"/>
                    <a:pt x="1802" y="97"/>
                  </a:cubicBezTo>
                  <a:close/>
                  <a:moveTo>
                    <a:pt x="1776" y="1"/>
                  </a:moveTo>
                  <a:cubicBezTo>
                    <a:pt x="1499" y="1"/>
                    <a:pt x="1471" y="581"/>
                    <a:pt x="1451" y="800"/>
                  </a:cubicBezTo>
                  <a:cubicBezTo>
                    <a:pt x="1407" y="647"/>
                    <a:pt x="1342" y="499"/>
                    <a:pt x="1232" y="379"/>
                  </a:cubicBezTo>
                  <a:cubicBezTo>
                    <a:pt x="1144" y="275"/>
                    <a:pt x="1055" y="228"/>
                    <a:pt x="972" y="228"/>
                  </a:cubicBezTo>
                  <a:cubicBezTo>
                    <a:pt x="850" y="228"/>
                    <a:pt x="739" y="330"/>
                    <a:pt x="657" y="499"/>
                  </a:cubicBezTo>
                  <a:cubicBezTo>
                    <a:pt x="537" y="729"/>
                    <a:pt x="586" y="1052"/>
                    <a:pt x="647" y="1298"/>
                  </a:cubicBezTo>
                  <a:cubicBezTo>
                    <a:pt x="564" y="1205"/>
                    <a:pt x="455" y="1134"/>
                    <a:pt x="329" y="1112"/>
                  </a:cubicBezTo>
                  <a:cubicBezTo>
                    <a:pt x="324" y="1112"/>
                    <a:pt x="319" y="1112"/>
                    <a:pt x="313" y="1112"/>
                  </a:cubicBezTo>
                  <a:cubicBezTo>
                    <a:pt x="202" y="1112"/>
                    <a:pt x="76" y="1167"/>
                    <a:pt x="44" y="1293"/>
                  </a:cubicBezTo>
                  <a:cubicBezTo>
                    <a:pt x="1" y="1402"/>
                    <a:pt x="6" y="1517"/>
                    <a:pt x="23" y="1632"/>
                  </a:cubicBezTo>
                  <a:cubicBezTo>
                    <a:pt x="50" y="1917"/>
                    <a:pt x="203" y="2152"/>
                    <a:pt x="378" y="2360"/>
                  </a:cubicBezTo>
                  <a:cubicBezTo>
                    <a:pt x="619" y="2628"/>
                    <a:pt x="980" y="2754"/>
                    <a:pt x="1320" y="2765"/>
                  </a:cubicBezTo>
                  <a:lnTo>
                    <a:pt x="1468" y="2765"/>
                  </a:lnTo>
                  <a:cubicBezTo>
                    <a:pt x="1495" y="2765"/>
                    <a:pt x="1522" y="2754"/>
                    <a:pt x="1555" y="2754"/>
                  </a:cubicBezTo>
                  <a:cubicBezTo>
                    <a:pt x="1577" y="2754"/>
                    <a:pt x="1604" y="2749"/>
                    <a:pt x="1621" y="2749"/>
                  </a:cubicBezTo>
                  <a:cubicBezTo>
                    <a:pt x="1632" y="2749"/>
                    <a:pt x="1643" y="2749"/>
                    <a:pt x="1648" y="2743"/>
                  </a:cubicBezTo>
                  <a:cubicBezTo>
                    <a:pt x="1670" y="2732"/>
                    <a:pt x="1697" y="2732"/>
                    <a:pt x="1719" y="2727"/>
                  </a:cubicBezTo>
                  <a:cubicBezTo>
                    <a:pt x="1725" y="2727"/>
                    <a:pt x="1741" y="2727"/>
                    <a:pt x="1747" y="2721"/>
                  </a:cubicBezTo>
                  <a:cubicBezTo>
                    <a:pt x="1752" y="2721"/>
                    <a:pt x="1758" y="2721"/>
                    <a:pt x="1769" y="2716"/>
                  </a:cubicBezTo>
                  <a:cubicBezTo>
                    <a:pt x="1780" y="2716"/>
                    <a:pt x="1801" y="2705"/>
                    <a:pt x="1807" y="2694"/>
                  </a:cubicBezTo>
                  <a:cubicBezTo>
                    <a:pt x="1812" y="2694"/>
                    <a:pt x="1823" y="2689"/>
                    <a:pt x="1829" y="2689"/>
                  </a:cubicBezTo>
                  <a:cubicBezTo>
                    <a:pt x="1884" y="2672"/>
                    <a:pt x="1944" y="2661"/>
                    <a:pt x="1993" y="2639"/>
                  </a:cubicBezTo>
                  <a:cubicBezTo>
                    <a:pt x="2053" y="2612"/>
                    <a:pt x="2113" y="2579"/>
                    <a:pt x="2168" y="2541"/>
                  </a:cubicBezTo>
                  <a:cubicBezTo>
                    <a:pt x="2289" y="2470"/>
                    <a:pt x="2415" y="2393"/>
                    <a:pt x="2508" y="2278"/>
                  </a:cubicBezTo>
                  <a:cubicBezTo>
                    <a:pt x="2743" y="1961"/>
                    <a:pt x="2907" y="1577"/>
                    <a:pt x="2924" y="1172"/>
                  </a:cubicBezTo>
                  <a:cubicBezTo>
                    <a:pt x="2956" y="1057"/>
                    <a:pt x="2956" y="915"/>
                    <a:pt x="2913" y="784"/>
                  </a:cubicBezTo>
                  <a:cubicBezTo>
                    <a:pt x="2869" y="663"/>
                    <a:pt x="2803" y="532"/>
                    <a:pt x="2677" y="472"/>
                  </a:cubicBezTo>
                  <a:cubicBezTo>
                    <a:pt x="2659" y="461"/>
                    <a:pt x="2640" y="456"/>
                    <a:pt x="2620" y="456"/>
                  </a:cubicBezTo>
                  <a:cubicBezTo>
                    <a:pt x="2448" y="456"/>
                    <a:pt x="2225" y="820"/>
                    <a:pt x="2152" y="942"/>
                  </a:cubicBezTo>
                  <a:cubicBezTo>
                    <a:pt x="2168" y="636"/>
                    <a:pt x="2207" y="182"/>
                    <a:pt x="1889" y="28"/>
                  </a:cubicBezTo>
                  <a:cubicBezTo>
                    <a:pt x="1847" y="9"/>
                    <a:pt x="1810" y="1"/>
                    <a:pt x="17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3"/>
            <p:cNvSpPr/>
            <p:nvPr/>
          </p:nvSpPr>
          <p:spPr>
            <a:xfrm>
              <a:off x="1273025" y="2597150"/>
              <a:ext cx="24950" cy="48375"/>
            </a:xfrm>
            <a:custGeom>
              <a:avLst/>
              <a:gdLst/>
              <a:ahLst/>
              <a:cxnLst/>
              <a:rect l="l" t="t" r="r" b="b"/>
              <a:pathLst>
                <a:path w="998" h="1935" extrusionOk="0">
                  <a:moveTo>
                    <a:pt x="535" y="0"/>
                  </a:moveTo>
                  <a:cubicBezTo>
                    <a:pt x="489" y="0"/>
                    <a:pt x="443" y="11"/>
                    <a:pt x="401" y="33"/>
                  </a:cubicBezTo>
                  <a:cubicBezTo>
                    <a:pt x="193" y="164"/>
                    <a:pt x="143" y="514"/>
                    <a:pt x="99" y="744"/>
                  </a:cubicBezTo>
                  <a:cubicBezTo>
                    <a:pt x="67" y="969"/>
                    <a:pt x="45" y="1199"/>
                    <a:pt x="28" y="1423"/>
                  </a:cubicBezTo>
                  <a:cubicBezTo>
                    <a:pt x="17" y="1560"/>
                    <a:pt x="1" y="1702"/>
                    <a:pt x="12" y="1839"/>
                  </a:cubicBezTo>
                  <a:cubicBezTo>
                    <a:pt x="15" y="1857"/>
                    <a:pt x="35" y="1868"/>
                    <a:pt x="55" y="1868"/>
                  </a:cubicBezTo>
                  <a:cubicBezTo>
                    <a:pt x="72" y="1868"/>
                    <a:pt x="89" y="1859"/>
                    <a:pt x="94" y="1839"/>
                  </a:cubicBezTo>
                  <a:cubicBezTo>
                    <a:pt x="99" y="1812"/>
                    <a:pt x="94" y="1779"/>
                    <a:pt x="94" y="1752"/>
                  </a:cubicBezTo>
                  <a:cubicBezTo>
                    <a:pt x="110" y="1467"/>
                    <a:pt x="138" y="1182"/>
                    <a:pt x="171" y="903"/>
                  </a:cubicBezTo>
                  <a:cubicBezTo>
                    <a:pt x="201" y="688"/>
                    <a:pt x="251" y="90"/>
                    <a:pt x="540" y="90"/>
                  </a:cubicBezTo>
                  <a:cubicBezTo>
                    <a:pt x="560" y="90"/>
                    <a:pt x="581" y="93"/>
                    <a:pt x="603" y="99"/>
                  </a:cubicBezTo>
                  <a:cubicBezTo>
                    <a:pt x="767" y="159"/>
                    <a:pt x="866" y="405"/>
                    <a:pt x="888" y="575"/>
                  </a:cubicBezTo>
                  <a:cubicBezTo>
                    <a:pt x="931" y="881"/>
                    <a:pt x="778" y="1182"/>
                    <a:pt x="603" y="1423"/>
                  </a:cubicBezTo>
                  <a:cubicBezTo>
                    <a:pt x="521" y="1533"/>
                    <a:pt x="417" y="1620"/>
                    <a:pt x="313" y="1702"/>
                  </a:cubicBezTo>
                  <a:lnTo>
                    <a:pt x="127" y="1850"/>
                  </a:lnTo>
                  <a:cubicBezTo>
                    <a:pt x="110" y="1861"/>
                    <a:pt x="94" y="1888"/>
                    <a:pt x="110" y="1916"/>
                  </a:cubicBezTo>
                  <a:cubicBezTo>
                    <a:pt x="121" y="1929"/>
                    <a:pt x="133" y="1934"/>
                    <a:pt x="145" y="1934"/>
                  </a:cubicBezTo>
                  <a:cubicBezTo>
                    <a:pt x="180" y="1934"/>
                    <a:pt x="218" y="1887"/>
                    <a:pt x="247" y="1883"/>
                  </a:cubicBezTo>
                  <a:cubicBezTo>
                    <a:pt x="318" y="1817"/>
                    <a:pt x="395" y="1762"/>
                    <a:pt x="466" y="1702"/>
                  </a:cubicBezTo>
                  <a:cubicBezTo>
                    <a:pt x="587" y="1598"/>
                    <a:pt x="691" y="1472"/>
                    <a:pt x="773" y="1336"/>
                  </a:cubicBezTo>
                  <a:cubicBezTo>
                    <a:pt x="849" y="1210"/>
                    <a:pt x="915" y="1073"/>
                    <a:pt x="948" y="930"/>
                  </a:cubicBezTo>
                  <a:cubicBezTo>
                    <a:pt x="992" y="761"/>
                    <a:pt x="997" y="580"/>
                    <a:pt x="942" y="416"/>
                  </a:cubicBezTo>
                  <a:cubicBezTo>
                    <a:pt x="904" y="306"/>
                    <a:pt x="855" y="192"/>
                    <a:pt x="773" y="109"/>
                  </a:cubicBezTo>
                  <a:cubicBezTo>
                    <a:pt x="715" y="40"/>
                    <a:pt x="625" y="0"/>
                    <a:pt x="53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3"/>
            <p:cNvSpPr/>
            <p:nvPr/>
          </p:nvSpPr>
          <p:spPr>
            <a:xfrm>
              <a:off x="1274400" y="2598125"/>
              <a:ext cx="14800" cy="46275"/>
            </a:xfrm>
            <a:custGeom>
              <a:avLst/>
              <a:gdLst/>
              <a:ahLst/>
              <a:cxnLst/>
              <a:rect l="l" t="t" r="r" b="b"/>
              <a:pathLst>
                <a:path w="592" h="1851" extrusionOk="0">
                  <a:moveTo>
                    <a:pt x="547" y="1"/>
                  </a:moveTo>
                  <a:cubicBezTo>
                    <a:pt x="527" y="1"/>
                    <a:pt x="507" y="14"/>
                    <a:pt x="504" y="43"/>
                  </a:cubicBezTo>
                  <a:cubicBezTo>
                    <a:pt x="493" y="185"/>
                    <a:pt x="455" y="333"/>
                    <a:pt x="422" y="475"/>
                  </a:cubicBezTo>
                  <a:cubicBezTo>
                    <a:pt x="346" y="831"/>
                    <a:pt x="258" y="1182"/>
                    <a:pt x="121" y="1515"/>
                  </a:cubicBezTo>
                  <a:cubicBezTo>
                    <a:pt x="88" y="1603"/>
                    <a:pt x="44" y="1691"/>
                    <a:pt x="12" y="1784"/>
                  </a:cubicBezTo>
                  <a:cubicBezTo>
                    <a:pt x="1" y="1800"/>
                    <a:pt x="6" y="1827"/>
                    <a:pt x="28" y="1844"/>
                  </a:cubicBezTo>
                  <a:cubicBezTo>
                    <a:pt x="35" y="1848"/>
                    <a:pt x="41" y="1850"/>
                    <a:pt x="48" y="1850"/>
                  </a:cubicBezTo>
                  <a:cubicBezTo>
                    <a:pt x="73" y="1850"/>
                    <a:pt x="95" y="1821"/>
                    <a:pt x="99" y="1795"/>
                  </a:cubicBezTo>
                  <a:cubicBezTo>
                    <a:pt x="121" y="1734"/>
                    <a:pt x="148" y="1680"/>
                    <a:pt x="170" y="1625"/>
                  </a:cubicBezTo>
                  <a:cubicBezTo>
                    <a:pt x="296" y="1302"/>
                    <a:pt x="400" y="963"/>
                    <a:pt x="477" y="618"/>
                  </a:cubicBezTo>
                  <a:cubicBezTo>
                    <a:pt x="521" y="426"/>
                    <a:pt x="564" y="240"/>
                    <a:pt x="592" y="49"/>
                  </a:cubicBezTo>
                  <a:cubicBezTo>
                    <a:pt x="592" y="17"/>
                    <a:pt x="569" y="1"/>
                    <a:pt x="5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3"/>
            <p:cNvSpPr/>
            <p:nvPr/>
          </p:nvSpPr>
          <p:spPr>
            <a:xfrm>
              <a:off x="1234725" y="2638050"/>
              <a:ext cx="40650" cy="29450"/>
            </a:xfrm>
            <a:custGeom>
              <a:avLst/>
              <a:gdLst/>
              <a:ahLst/>
              <a:cxnLst/>
              <a:rect l="l" t="t" r="r" b="b"/>
              <a:pathLst>
                <a:path w="1626" h="1178" extrusionOk="0">
                  <a:moveTo>
                    <a:pt x="406" y="0"/>
                  </a:moveTo>
                  <a:cubicBezTo>
                    <a:pt x="356" y="0"/>
                    <a:pt x="305" y="8"/>
                    <a:pt x="258" y="28"/>
                  </a:cubicBezTo>
                  <a:cubicBezTo>
                    <a:pt x="192" y="55"/>
                    <a:pt x="121" y="88"/>
                    <a:pt x="71" y="148"/>
                  </a:cubicBezTo>
                  <a:cubicBezTo>
                    <a:pt x="11" y="252"/>
                    <a:pt x="0" y="378"/>
                    <a:pt x="6" y="493"/>
                  </a:cubicBezTo>
                  <a:cubicBezTo>
                    <a:pt x="17" y="625"/>
                    <a:pt x="71" y="750"/>
                    <a:pt x="143" y="860"/>
                  </a:cubicBezTo>
                  <a:cubicBezTo>
                    <a:pt x="236" y="1035"/>
                    <a:pt x="422" y="1134"/>
                    <a:pt x="608" y="1172"/>
                  </a:cubicBezTo>
                  <a:cubicBezTo>
                    <a:pt x="642" y="1176"/>
                    <a:pt x="676" y="1178"/>
                    <a:pt x="712" y="1178"/>
                  </a:cubicBezTo>
                  <a:cubicBezTo>
                    <a:pt x="1028" y="1178"/>
                    <a:pt x="1382" y="1027"/>
                    <a:pt x="1604" y="805"/>
                  </a:cubicBezTo>
                  <a:cubicBezTo>
                    <a:pt x="1626" y="794"/>
                    <a:pt x="1626" y="767"/>
                    <a:pt x="1615" y="745"/>
                  </a:cubicBezTo>
                  <a:cubicBezTo>
                    <a:pt x="1604" y="735"/>
                    <a:pt x="1593" y="731"/>
                    <a:pt x="1582" y="731"/>
                  </a:cubicBezTo>
                  <a:cubicBezTo>
                    <a:pt x="1558" y="731"/>
                    <a:pt x="1536" y="753"/>
                    <a:pt x="1517" y="772"/>
                  </a:cubicBezTo>
                  <a:cubicBezTo>
                    <a:pt x="1341" y="931"/>
                    <a:pt x="1122" y="1024"/>
                    <a:pt x="893" y="1068"/>
                  </a:cubicBezTo>
                  <a:cubicBezTo>
                    <a:pt x="834" y="1082"/>
                    <a:pt x="774" y="1090"/>
                    <a:pt x="714" y="1090"/>
                  </a:cubicBezTo>
                  <a:cubicBezTo>
                    <a:pt x="630" y="1090"/>
                    <a:pt x="546" y="1074"/>
                    <a:pt x="466" y="1035"/>
                  </a:cubicBezTo>
                  <a:cubicBezTo>
                    <a:pt x="356" y="986"/>
                    <a:pt x="252" y="898"/>
                    <a:pt x="197" y="789"/>
                  </a:cubicBezTo>
                  <a:cubicBezTo>
                    <a:pt x="121" y="663"/>
                    <a:pt x="66" y="515"/>
                    <a:pt x="93" y="362"/>
                  </a:cubicBezTo>
                  <a:cubicBezTo>
                    <a:pt x="110" y="241"/>
                    <a:pt x="137" y="165"/>
                    <a:pt x="252" y="121"/>
                  </a:cubicBezTo>
                  <a:cubicBezTo>
                    <a:pt x="300" y="96"/>
                    <a:pt x="350" y="87"/>
                    <a:pt x="402" y="87"/>
                  </a:cubicBezTo>
                  <a:cubicBezTo>
                    <a:pt x="474" y="87"/>
                    <a:pt x="548" y="105"/>
                    <a:pt x="619" y="121"/>
                  </a:cubicBezTo>
                  <a:cubicBezTo>
                    <a:pt x="854" y="170"/>
                    <a:pt x="1068" y="285"/>
                    <a:pt x="1265" y="411"/>
                  </a:cubicBezTo>
                  <a:cubicBezTo>
                    <a:pt x="1298" y="433"/>
                    <a:pt x="1330" y="449"/>
                    <a:pt x="1374" y="471"/>
                  </a:cubicBezTo>
                  <a:cubicBezTo>
                    <a:pt x="1379" y="473"/>
                    <a:pt x="1384" y="474"/>
                    <a:pt x="1388" y="474"/>
                  </a:cubicBezTo>
                  <a:cubicBezTo>
                    <a:pt x="1428" y="474"/>
                    <a:pt x="1446" y="414"/>
                    <a:pt x="1407" y="389"/>
                  </a:cubicBezTo>
                  <a:cubicBezTo>
                    <a:pt x="1352" y="356"/>
                    <a:pt x="1298" y="329"/>
                    <a:pt x="1243" y="296"/>
                  </a:cubicBezTo>
                  <a:cubicBezTo>
                    <a:pt x="1040" y="165"/>
                    <a:pt x="821" y="66"/>
                    <a:pt x="581" y="22"/>
                  </a:cubicBezTo>
                  <a:cubicBezTo>
                    <a:pt x="524" y="11"/>
                    <a:pt x="465" y="0"/>
                    <a:pt x="40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3"/>
            <p:cNvSpPr/>
            <p:nvPr/>
          </p:nvSpPr>
          <p:spPr>
            <a:xfrm>
              <a:off x="1235400" y="2649250"/>
              <a:ext cx="35650" cy="5125"/>
            </a:xfrm>
            <a:custGeom>
              <a:avLst/>
              <a:gdLst/>
              <a:ahLst/>
              <a:cxnLst/>
              <a:rect l="l" t="t" r="r" b="b"/>
              <a:pathLst>
                <a:path w="1426" h="205" extrusionOk="0">
                  <a:moveTo>
                    <a:pt x="1352" y="1"/>
                  </a:moveTo>
                  <a:cubicBezTo>
                    <a:pt x="1349" y="1"/>
                    <a:pt x="1345" y="1"/>
                    <a:pt x="1342" y="1"/>
                  </a:cubicBezTo>
                  <a:cubicBezTo>
                    <a:pt x="1161" y="1"/>
                    <a:pt x="997" y="40"/>
                    <a:pt x="822" y="56"/>
                  </a:cubicBezTo>
                  <a:cubicBezTo>
                    <a:pt x="685" y="73"/>
                    <a:pt x="537" y="84"/>
                    <a:pt x="400" y="94"/>
                  </a:cubicBezTo>
                  <a:cubicBezTo>
                    <a:pt x="316" y="102"/>
                    <a:pt x="229" y="108"/>
                    <a:pt x="141" y="108"/>
                  </a:cubicBezTo>
                  <a:cubicBezTo>
                    <a:pt x="109" y="108"/>
                    <a:pt x="77" y="107"/>
                    <a:pt x="44" y="105"/>
                  </a:cubicBezTo>
                  <a:cubicBezTo>
                    <a:pt x="6" y="111"/>
                    <a:pt x="1" y="182"/>
                    <a:pt x="39" y="193"/>
                  </a:cubicBezTo>
                  <a:cubicBezTo>
                    <a:pt x="55" y="204"/>
                    <a:pt x="66" y="204"/>
                    <a:pt x="83" y="204"/>
                  </a:cubicBezTo>
                  <a:cubicBezTo>
                    <a:pt x="102" y="204"/>
                    <a:pt x="122" y="205"/>
                    <a:pt x="141" y="205"/>
                  </a:cubicBezTo>
                  <a:cubicBezTo>
                    <a:pt x="384" y="205"/>
                    <a:pt x="627" y="174"/>
                    <a:pt x="866" y="138"/>
                  </a:cubicBezTo>
                  <a:cubicBezTo>
                    <a:pt x="1010" y="124"/>
                    <a:pt x="1154" y="93"/>
                    <a:pt x="1298" y="93"/>
                  </a:cubicBezTo>
                  <a:cubicBezTo>
                    <a:pt x="1318" y="93"/>
                    <a:pt x="1338" y="93"/>
                    <a:pt x="1358" y="94"/>
                  </a:cubicBezTo>
                  <a:cubicBezTo>
                    <a:pt x="1425" y="84"/>
                    <a:pt x="1410" y="1"/>
                    <a:pt x="135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3"/>
            <p:cNvSpPr/>
            <p:nvPr/>
          </p:nvSpPr>
          <p:spPr>
            <a:xfrm>
              <a:off x="1291375" y="2465375"/>
              <a:ext cx="85400" cy="79675"/>
            </a:xfrm>
            <a:custGeom>
              <a:avLst/>
              <a:gdLst/>
              <a:ahLst/>
              <a:cxnLst/>
              <a:rect l="l" t="t" r="r" b="b"/>
              <a:pathLst>
                <a:path w="3416" h="3187" extrusionOk="0">
                  <a:moveTo>
                    <a:pt x="2102" y="1"/>
                  </a:moveTo>
                  <a:cubicBezTo>
                    <a:pt x="2079" y="1"/>
                    <a:pt x="2055" y="5"/>
                    <a:pt x="2031" y="16"/>
                  </a:cubicBezTo>
                  <a:cubicBezTo>
                    <a:pt x="1976" y="44"/>
                    <a:pt x="1938" y="98"/>
                    <a:pt x="1905" y="148"/>
                  </a:cubicBezTo>
                  <a:cubicBezTo>
                    <a:pt x="1736" y="394"/>
                    <a:pt x="1714" y="701"/>
                    <a:pt x="1675" y="996"/>
                  </a:cubicBezTo>
                  <a:cubicBezTo>
                    <a:pt x="1632" y="733"/>
                    <a:pt x="1582" y="405"/>
                    <a:pt x="1402" y="213"/>
                  </a:cubicBezTo>
                  <a:cubicBezTo>
                    <a:pt x="1298" y="129"/>
                    <a:pt x="1168" y="66"/>
                    <a:pt x="1037" y="66"/>
                  </a:cubicBezTo>
                  <a:cubicBezTo>
                    <a:pt x="981" y="66"/>
                    <a:pt x="925" y="78"/>
                    <a:pt x="871" y="104"/>
                  </a:cubicBezTo>
                  <a:cubicBezTo>
                    <a:pt x="696" y="230"/>
                    <a:pt x="690" y="498"/>
                    <a:pt x="679" y="695"/>
                  </a:cubicBezTo>
                  <a:cubicBezTo>
                    <a:pt x="674" y="887"/>
                    <a:pt x="707" y="1078"/>
                    <a:pt x="745" y="1264"/>
                  </a:cubicBezTo>
                  <a:cubicBezTo>
                    <a:pt x="679" y="1166"/>
                    <a:pt x="619" y="1078"/>
                    <a:pt x="531" y="1002"/>
                  </a:cubicBezTo>
                  <a:cubicBezTo>
                    <a:pt x="470" y="944"/>
                    <a:pt x="383" y="899"/>
                    <a:pt x="296" y="899"/>
                  </a:cubicBezTo>
                  <a:cubicBezTo>
                    <a:pt x="259" y="899"/>
                    <a:pt x="222" y="907"/>
                    <a:pt x="187" y="925"/>
                  </a:cubicBezTo>
                  <a:cubicBezTo>
                    <a:pt x="17" y="1018"/>
                    <a:pt x="11" y="1242"/>
                    <a:pt x="0" y="1418"/>
                  </a:cubicBezTo>
                  <a:cubicBezTo>
                    <a:pt x="0" y="1609"/>
                    <a:pt x="44" y="1801"/>
                    <a:pt x="121" y="1976"/>
                  </a:cubicBezTo>
                  <a:cubicBezTo>
                    <a:pt x="230" y="2266"/>
                    <a:pt x="427" y="2512"/>
                    <a:pt x="668" y="2704"/>
                  </a:cubicBezTo>
                  <a:cubicBezTo>
                    <a:pt x="843" y="2852"/>
                    <a:pt x="1057" y="2945"/>
                    <a:pt x="1265" y="3032"/>
                  </a:cubicBezTo>
                  <a:cubicBezTo>
                    <a:pt x="1391" y="3082"/>
                    <a:pt x="1522" y="3131"/>
                    <a:pt x="1664" y="3142"/>
                  </a:cubicBezTo>
                  <a:cubicBezTo>
                    <a:pt x="1686" y="3153"/>
                    <a:pt x="1714" y="3153"/>
                    <a:pt x="1736" y="3158"/>
                  </a:cubicBezTo>
                  <a:lnTo>
                    <a:pt x="1736" y="3098"/>
                  </a:lnTo>
                  <a:lnTo>
                    <a:pt x="1736" y="3054"/>
                  </a:lnTo>
                  <a:lnTo>
                    <a:pt x="1719" y="3054"/>
                  </a:lnTo>
                  <a:cubicBezTo>
                    <a:pt x="1500" y="3049"/>
                    <a:pt x="1298" y="2950"/>
                    <a:pt x="1095" y="2863"/>
                  </a:cubicBezTo>
                  <a:cubicBezTo>
                    <a:pt x="707" y="2687"/>
                    <a:pt x="367" y="2375"/>
                    <a:pt x="208" y="1959"/>
                  </a:cubicBezTo>
                  <a:cubicBezTo>
                    <a:pt x="132" y="1795"/>
                    <a:pt x="93" y="1620"/>
                    <a:pt x="93" y="1434"/>
                  </a:cubicBezTo>
                  <a:cubicBezTo>
                    <a:pt x="99" y="1297"/>
                    <a:pt x="99" y="1127"/>
                    <a:pt x="203" y="1029"/>
                  </a:cubicBezTo>
                  <a:cubicBezTo>
                    <a:pt x="232" y="1008"/>
                    <a:pt x="264" y="999"/>
                    <a:pt x="295" y="999"/>
                  </a:cubicBezTo>
                  <a:cubicBezTo>
                    <a:pt x="387" y="999"/>
                    <a:pt x="481" y="1073"/>
                    <a:pt x="542" y="1138"/>
                  </a:cubicBezTo>
                  <a:cubicBezTo>
                    <a:pt x="619" y="1226"/>
                    <a:pt x="679" y="1330"/>
                    <a:pt x="734" y="1434"/>
                  </a:cubicBezTo>
                  <a:cubicBezTo>
                    <a:pt x="767" y="1494"/>
                    <a:pt x="805" y="1565"/>
                    <a:pt x="838" y="1626"/>
                  </a:cubicBezTo>
                  <a:cubicBezTo>
                    <a:pt x="843" y="1631"/>
                    <a:pt x="843" y="1637"/>
                    <a:pt x="849" y="1647"/>
                  </a:cubicBezTo>
                  <a:cubicBezTo>
                    <a:pt x="863" y="1662"/>
                    <a:pt x="881" y="1676"/>
                    <a:pt x="897" y="1676"/>
                  </a:cubicBezTo>
                  <a:cubicBezTo>
                    <a:pt x="899" y="1676"/>
                    <a:pt x="901" y="1676"/>
                    <a:pt x="904" y="1675"/>
                  </a:cubicBezTo>
                  <a:cubicBezTo>
                    <a:pt x="942" y="1658"/>
                    <a:pt x="942" y="1609"/>
                    <a:pt x="920" y="1582"/>
                  </a:cubicBezTo>
                  <a:cubicBezTo>
                    <a:pt x="871" y="1439"/>
                    <a:pt x="838" y="1297"/>
                    <a:pt x="811" y="1155"/>
                  </a:cubicBezTo>
                  <a:cubicBezTo>
                    <a:pt x="761" y="925"/>
                    <a:pt x="756" y="695"/>
                    <a:pt x="783" y="460"/>
                  </a:cubicBezTo>
                  <a:cubicBezTo>
                    <a:pt x="818" y="278"/>
                    <a:pt x="870" y="171"/>
                    <a:pt x="1043" y="171"/>
                  </a:cubicBezTo>
                  <a:cubicBezTo>
                    <a:pt x="1062" y="171"/>
                    <a:pt x="1083" y="172"/>
                    <a:pt x="1106" y="175"/>
                  </a:cubicBezTo>
                  <a:cubicBezTo>
                    <a:pt x="1166" y="181"/>
                    <a:pt x="1226" y="213"/>
                    <a:pt x="1281" y="252"/>
                  </a:cubicBezTo>
                  <a:cubicBezTo>
                    <a:pt x="1325" y="279"/>
                    <a:pt x="1358" y="306"/>
                    <a:pt x="1385" y="345"/>
                  </a:cubicBezTo>
                  <a:cubicBezTo>
                    <a:pt x="1500" y="536"/>
                    <a:pt x="1544" y="772"/>
                    <a:pt x="1577" y="991"/>
                  </a:cubicBezTo>
                  <a:cubicBezTo>
                    <a:pt x="1593" y="1100"/>
                    <a:pt x="1604" y="1210"/>
                    <a:pt x="1626" y="1319"/>
                  </a:cubicBezTo>
                  <a:cubicBezTo>
                    <a:pt x="1629" y="1338"/>
                    <a:pt x="1645" y="1348"/>
                    <a:pt x="1663" y="1348"/>
                  </a:cubicBezTo>
                  <a:cubicBezTo>
                    <a:pt x="1681" y="1348"/>
                    <a:pt x="1700" y="1338"/>
                    <a:pt x="1708" y="1319"/>
                  </a:cubicBezTo>
                  <a:cubicBezTo>
                    <a:pt x="1741" y="1138"/>
                    <a:pt x="1746" y="947"/>
                    <a:pt x="1785" y="772"/>
                  </a:cubicBezTo>
                  <a:cubicBezTo>
                    <a:pt x="1801" y="618"/>
                    <a:pt x="1823" y="482"/>
                    <a:pt x="1883" y="345"/>
                  </a:cubicBezTo>
                  <a:cubicBezTo>
                    <a:pt x="1922" y="268"/>
                    <a:pt x="1954" y="208"/>
                    <a:pt x="2004" y="148"/>
                  </a:cubicBezTo>
                  <a:cubicBezTo>
                    <a:pt x="2015" y="126"/>
                    <a:pt x="2037" y="104"/>
                    <a:pt x="2058" y="98"/>
                  </a:cubicBezTo>
                  <a:cubicBezTo>
                    <a:pt x="2069" y="96"/>
                    <a:pt x="2079" y="94"/>
                    <a:pt x="2088" y="94"/>
                  </a:cubicBezTo>
                  <a:cubicBezTo>
                    <a:pt x="2174" y="94"/>
                    <a:pt x="2244" y="194"/>
                    <a:pt x="2288" y="268"/>
                  </a:cubicBezTo>
                  <a:cubicBezTo>
                    <a:pt x="2447" y="607"/>
                    <a:pt x="2398" y="1045"/>
                    <a:pt x="2365" y="1407"/>
                  </a:cubicBezTo>
                  <a:cubicBezTo>
                    <a:pt x="2360" y="1461"/>
                    <a:pt x="2349" y="1511"/>
                    <a:pt x="2343" y="1565"/>
                  </a:cubicBezTo>
                  <a:cubicBezTo>
                    <a:pt x="2343" y="1582"/>
                    <a:pt x="2365" y="1609"/>
                    <a:pt x="2387" y="1609"/>
                  </a:cubicBezTo>
                  <a:cubicBezTo>
                    <a:pt x="2390" y="1611"/>
                    <a:pt x="2393" y="1612"/>
                    <a:pt x="2396" y="1612"/>
                  </a:cubicBezTo>
                  <a:cubicBezTo>
                    <a:pt x="2411" y="1612"/>
                    <a:pt x="2426" y="1594"/>
                    <a:pt x="2431" y="1576"/>
                  </a:cubicBezTo>
                  <a:cubicBezTo>
                    <a:pt x="2447" y="1516"/>
                    <a:pt x="2458" y="1461"/>
                    <a:pt x="2474" y="1407"/>
                  </a:cubicBezTo>
                  <a:cubicBezTo>
                    <a:pt x="2535" y="1171"/>
                    <a:pt x="2606" y="936"/>
                    <a:pt x="2748" y="733"/>
                  </a:cubicBezTo>
                  <a:cubicBezTo>
                    <a:pt x="2807" y="655"/>
                    <a:pt x="2893" y="572"/>
                    <a:pt x="2985" y="572"/>
                  </a:cubicBezTo>
                  <a:cubicBezTo>
                    <a:pt x="3023" y="572"/>
                    <a:pt x="3061" y="585"/>
                    <a:pt x="3098" y="618"/>
                  </a:cubicBezTo>
                  <a:cubicBezTo>
                    <a:pt x="3246" y="772"/>
                    <a:pt x="3323" y="996"/>
                    <a:pt x="3323" y="1210"/>
                  </a:cubicBezTo>
                  <a:cubicBezTo>
                    <a:pt x="3328" y="1658"/>
                    <a:pt x="3241" y="2146"/>
                    <a:pt x="2951" y="2501"/>
                  </a:cubicBezTo>
                  <a:cubicBezTo>
                    <a:pt x="2841" y="2638"/>
                    <a:pt x="2732" y="2775"/>
                    <a:pt x="2606" y="2884"/>
                  </a:cubicBezTo>
                  <a:cubicBezTo>
                    <a:pt x="2551" y="2923"/>
                    <a:pt x="2480" y="2961"/>
                    <a:pt x="2420" y="2988"/>
                  </a:cubicBezTo>
                  <a:cubicBezTo>
                    <a:pt x="2316" y="3027"/>
                    <a:pt x="2212" y="3082"/>
                    <a:pt x="2097" y="3098"/>
                  </a:cubicBezTo>
                  <a:lnTo>
                    <a:pt x="1993" y="3098"/>
                  </a:lnTo>
                  <a:cubicBezTo>
                    <a:pt x="1987" y="3125"/>
                    <a:pt x="1987" y="3158"/>
                    <a:pt x="1987" y="3186"/>
                  </a:cubicBezTo>
                  <a:cubicBezTo>
                    <a:pt x="1999" y="3186"/>
                    <a:pt x="2010" y="3187"/>
                    <a:pt x="2021" y="3187"/>
                  </a:cubicBezTo>
                  <a:cubicBezTo>
                    <a:pt x="2194" y="3187"/>
                    <a:pt x="2353" y="3110"/>
                    <a:pt x="2507" y="3043"/>
                  </a:cubicBezTo>
                  <a:cubicBezTo>
                    <a:pt x="2688" y="2967"/>
                    <a:pt x="2814" y="2808"/>
                    <a:pt x="2940" y="2660"/>
                  </a:cubicBezTo>
                  <a:cubicBezTo>
                    <a:pt x="3290" y="2282"/>
                    <a:pt x="3416" y="1773"/>
                    <a:pt x="3416" y="1264"/>
                  </a:cubicBezTo>
                  <a:cubicBezTo>
                    <a:pt x="3416" y="1062"/>
                    <a:pt x="3383" y="859"/>
                    <a:pt x="3279" y="695"/>
                  </a:cubicBezTo>
                  <a:cubicBezTo>
                    <a:pt x="3186" y="536"/>
                    <a:pt x="3087" y="473"/>
                    <a:pt x="2991" y="473"/>
                  </a:cubicBezTo>
                  <a:cubicBezTo>
                    <a:pt x="2771" y="473"/>
                    <a:pt x="2566" y="807"/>
                    <a:pt x="2485" y="1078"/>
                  </a:cubicBezTo>
                  <a:cubicBezTo>
                    <a:pt x="2502" y="772"/>
                    <a:pt x="2507" y="427"/>
                    <a:pt x="2338" y="159"/>
                  </a:cubicBezTo>
                  <a:cubicBezTo>
                    <a:pt x="2281" y="80"/>
                    <a:pt x="2195" y="1"/>
                    <a:pt x="21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3"/>
            <p:cNvSpPr/>
            <p:nvPr/>
          </p:nvSpPr>
          <p:spPr>
            <a:xfrm>
              <a:off x="1332975" y="2541450"/>
              <a:ext cx="11650" cy="2750"/>
            </a:xfrm>
            <a:custGeom>
              <a:avLst/>
              <a:gdLst/>
              <a:ahLst/>
              <a:cxnLst/>
              <a:rect l="l" t="t" r="r" b="b"/>
              <a:pathLst>
                <a:path w="466" h="110" extrusionOk="0">
                  <a:moveTo>
                    <a:pt x="44" y="0"/>
                  </a:moveTo>
                  <a:cubicBezTo>
                    <a:pt x="22" y="6"/>
                    <a:pt x="0" y="28"/>
                    <a:pt x="6" y="55"/>
                  </a:cubicBezTo>
                  <a:cubicBezTo>
                    <a:pt x="17" y="77"/>
                    <a:pt x="39" y="93"/>
                    <a:pt x="55" y="93"/>
                  </a:cubicBezTo>
                  <a:cubicBezTo>
                    <a:pt x="132" y="110"/>
                    <a:pt x="208" y="110"/>
                    <a:pt x="290" y="110"/>
                  </a:cubicBezTo>
                  <a:cubicBezTo>
                    <a:pt x="329" y="110"/>
                    <a:pt x="378" y="99"/>
                    <a:pt x="427" y="99"/>
                  </a:cubicBezTo>
                  <a:cubicBezTo>
                    <a:pt x="449" y="99"/>
                    <a:pt x="466" y="82"/>
                    <a:pt x="466" y="55"/>
                  </a:cubicBezTo>
                  <a:cubicBezTo>
                    <a:pt x="466" y="33"/>
                    <a:pt x="444" y="11"/>
                    <a:pt x="416" y="11"/>
                  </a:cubicBezTo>
                  <a:cubicBezTo>
                    <a:pt x="371" y="13"/>
                    <a:pt x="328" y="15"/>
                    <a:pt x="284" y="15"/>
                  </a:cubicBezTo>
                  <a:cubicBezTo>
                    <a:pt x="223" y="15"/>
                    <a:pt x="163" y="12"/>
                    <a:pt x="99" y="6"/>
                  </a:cubicBezTo>
                  <a:cubicBezTo>
                    <a:pt x="77" y="6"/>
                    <a:pt x="61" y="0"/>
                    <a:pt x="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3"/>
            <p:cNvSpPr/>
            <p:nvPr/>
          </p:nvSpPr>
          <p:spPr>
            <a:xfrm>
              <a:off x="1028925" y="2569775"/>
              <a:ext cx="50100" cy="135900"/>
            </a:xfrm>
            <a:custGeom>
              <a:avLst/>
              <a:gdLst/>
              <a:ahLst/>
              <a:cxnLst/>
              <a:rect l="l" t="t" r="r" b="b"/>
              <a:pathLst>
                <a:path w="2004" h="5436" extrusionOk="0">
                  <a:moveTo>
                    <a:pt x="1275" y="0"/>
                  </a:moveTo>
                  <a:cubicBezTo>
                    <a:pt x="1264" y="82"/>
                    <a:pt x="1243" y="164"/>
                    <a:pt x="1221" y="247"/>
                  </a:cubicBezTo>
                  <a:cubicBezTo>
                    <a:pt x="1210" y="318"/>
                    <a:pt x="1188" y="383"/>
                    <a:pt x="1177" y="455"/>
                  </a:cubicBezTo>
                  <a:cubicBezTo>
                    <a:pt x="1166" y="493"/>
                    <a:pt x="1155" y="526"/>
                    <a:pt x="1149" y="570"/>
                  </a:cubicBezTo>
                  <a:cubicBezTo>
                    <a:pt x="1106" y="717"/>
                    <a:pt x="1073" y="876"/>
                    <a:pt x="1029" y="1035"/>
                  </a:cubicBezTo>
                  <a:cubicBezTo>
                    <a:pt x="941" y="1412"/>
                    <a:pt x="848" y="1779"/>
                    <a:pt x="766" y="2151"/>
                  </a:cubicBezTo>
                  <a:cubicBezTo>
                    <a:pt x="602" y="2879"/>
                    <a:pt x="400" y="3607"/>
                    <a:pt x="235" y="4341"/>
                  </a:cubicBezTo>
                  <a:cubicBezTo>
                    <a:pt x="213" y="4439"/>
                    <a:pt x="192" y="4538"/>
                    <a:pt x="170" y="4642"/>
                  </a:cubicBezTo>
                  <a:cubicBezTo>
                    <a:pt x="131" y="4812"/>
                    <a:pt x="88" y="4987"/>
                    <a:pt x="55" y="5162"/>
                  </a:cubicBezTo>
                  <a:cubicBezTo>
                    <a:pt x="49" y="5206"/>
                    <a:pt x="33" y="5249"/>
                    <a:pt x="27" y="5299"/>
                  </a:cubicBezTo>
                  <a:cubicBezTo>
                    <a:pt x="22" y="5342"/>
                    <a:pt x="5" y="5386"/>
                    <a:pt x="0" y="5436"/>
                  </a:cubicBezTo>
                  <a:lnTo>
                    <a:pt x="367" y="5436"/>
                  </a:lnTo>
                  <a:cubicBezTo>
                    <a:pt x="389" y="5397"/>
                    <a:pt x="411" y="5359"/>
                    <a:pt x="432" y="5326"/>
                  </a:cubicBezTo>
                  <a:cubicBezTo>
                    <a:pt x="613" y="4998"/>
                    <a:pt x="799" y="4669"/>
                    <a:pt x="963" y="4324"/>
                  </a:cubicBezTo>
                  <a:cubicBezTo>
                    <a:pt x="1336" y="3536"/>
                    <a:pt x="1702" y="2737"/>
                    <a:pt x="1910" y="1883"/>
                  </a:cubicBezTo>
                  <a:cubicBezTo>
                    <a:pt x="1954" y="1675"/>
                    <a:pt x="1998" y="1467"/>
                    <a:pt x="1998" y="1254"/>
                  </a:cubicBezTo>
                  <a:cubicBezTo>
                    <a:pt x="2003" y="986"/>
                    <a:pt x="1971" y="728"/>
                    <a:pt x="1834" y="487"/>
                  </a:cubicBezTo>
                  <a:cubicBezTo>
                    <a:pt x="1708" y="301"/>
                    <a:pt x="1516" y="104"/>
                    <a:pt x="1314" y="17"/>
                  </a:cubicBezTo>
                  <a:cubicBezTo>
                    <a:pt x="1297" y="6"/>
                    <a:pt x="1292" y="6"/>
                    <a:pt x="127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3"/>
            <p:cNvSpPr/>
            <p:nvPr/>
          </p:nvSpPr>
          <p:spPr>
            <a:xfrm>
              <a:off x="1021125" y="2569300"/>
              <a:ext cx="37775" cy="136250"/>
            </a:xfrm>
            <a:custGeom>
              <a:avLst/>
              <a:gdLst/>
              <a:ahLst/>
              <a:cxnLst/>
              <a:rect l="l" t="t" r="r" b="b"/>
              <a:pathLst>
                <a:path w="1511" h="5450" extrusionOk="0">
                  <a:moveTo>
                    <a:pt x="1417" y="1"/>
                  </a:moveTo>
                  <a:cubicBezTo>
                    <a:pt x="1220" y="1"/>
                    <a:pt x="1032" y="99"/>
                    <a:pt x="881" y="222"/>
                  </a:cubicBezTo>
                  <a:cubicBezTo>
                    <a:pt x="701" y="348"/>
                    <a:pt x="558" y="517"/>
                    <a:pt x="454" y="709"/>
                  </a:cubicBezTo>
                  <a:cubicBezTo>
                    <a:pt x="71" y="1388"/>
                    <a:pt x="0" y="2187"/>
                    <a:pt x="22" y="2959"/>
                  </a:cubicBezTo>
                  <a:cubicBezTo>
                    <a:pt x="22" y="3500"/>
                    <a:pt x="44" y="4048"/>
                    <a:pt x="82" y="4590"/>
                  </a:cubicBezTo>
                  <a:lnTo>
                    <a:pt x="148" y="5449"/>
                  </a:lnTo>
                  <a:lnTo>
                    <a:pt x="219" y="5449"/>
                  </a:lnTo>
                  <a:cubicBezTo>
                    <a:pt x="235" y="5394"/>
                    <a:pt x="241" y="5351"/>
                    <a:pt x="257" y="5296"/>
                  </a:cubicBezTo>
                  <a:cubicBezTo>
                    <a:pt x="334" y="4918"/>
                    <a:pt x="421" y="4540"/>
                    <a:pt x="504" y="4163"/>
                  </a:cubicBezTo>
                  <a:cubicBezTo>
                    <a:pt x="723" y="3243"/>
                    <a:pt x="958" y="2318"/>
                    <a:pt x="1171" y="1393"/>
                  </a:cubicBezTo>
                  <a:cubicBezTo>
                    <a:pt x="1226" y="1169"/>
                    <a:pt x="1292" y="933"/>
                    <a:pt x="1347" y="703"/>
                  </a:cubicBezTo>
                  <a:lnTo>
                    <a:pt x="1385" y="539"/>
                  </a:lnTo>
                  <a:lnTo>
                    <a:pt x="1511" y="8"/>
                  </a:lnTo>
                  <a:cubicBezTo>
                    <a:pt x="1479" y="3"/>
                    <a:pt x="1448" y="1"/>
                    <a:pt x="14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3"/>
            <p:cNvSpPr/>
            <p:nvPr/>
          </p:nvSpPr>
          <p:spPr>
            <a:xfrm>
              <a:off x="1052850" y="2637500"/>
              <a:ext cx="76800" cy="68325"/>
            </a:xfrm>
            <a:custGeom>
              <a:avLst/>
              <a:gdLst/>
              <a:ahLst/>
              <a:cxnLst/>
              <a:rect l="l" t="t" r="r" b="b"/>
              <a:pathLst>
                <a:path w="3072" h="2733" extrusionOk="0">
                  <a:moveTo>
                    <a:pt x="3017" y="1"/>
                  </a:moveTo>
                  <a:lnTo>
                    <a:pt x="3011" y="6"/>
                  </a:lnTo>
                  <a:cubicBezTo>
                    <a:pt x="2984" y="28"/>
                    <a:pt x="2962" y="44"/>
                    <a:pt x="2935" y="61"/>
                  </a:cubicBezTo>
                  <a:cubicBezTo>
                    <a:pt x="2924" y="72"/>
                    <a:pt x="2907" y="77"/>
                    <a:pt x="2902" y="83"/>
                  </a:cubicBezTo>
                  <a:cubicBezTo>
                    <a:pt x="2880" y="99"/>
                    <a:pt x="2858" y="116"/>
                    <a:pt x="2842" y="132"/>
                  </a:cubicBezTo>
                  <a:cubicBezTo>
                    <a:pt x="2634" y="291"/>
                    <a:pt x="2442" y="466"/>
                    <a:pt x="2240" y="630"/>
                  </a:cubicBezTo>
                  <a:cubicBezTo>
                    <a:pt x="1884" y="904"/>
                    <a:pt x="1544" y="1194"/>
                    <a:pt x="1211" y="1495"/>
                  </a:cubicBezTo>
                  <a:cubicBezTo>
                    <a:pt x="800" y="1862"/>
                    <a:pt x="406" y="2245"/>
                    <a:pt x="50" y="2672"/>
                  </a:cubicBezTo>
                  <a:cubicBezTo>
                    <a:pt x="34" y="2688"/>
                    <a:pt x="12" y="2710"/>
                    <a:pt x="1" y="2732"/>
                  </a:cubicBezTo>
                  <a:lnTo>
                    <a:pt x="625" y="2732"/>
                  </a:lnTo>
                  <a:cubicBezTo>
                    <a:pt x="636" y="2727"/>
                    <a:pt x="652" y="2727"/>
                    <a:pt x="658" y="2716"/>
                  </a:cubicBezTo>
                  <a:cubicBezTo>
                    <a:pt x="685" y="2705"/>
                    <a:pt x="718" y="2699"/>
                    <a:pt x="745" y="2683"/>
                  </a:cubicBezTo>
                  <a:cubicBezTo>
                    <a:pt x="773" y="2672"/>
                    <a:pt x="800" y="2661"/>
                    <a:pt x="827" y="2650"/>
                  </a:cubicBezTo>
                  <a:cubicBezTo>
                    <a:pt x="860" y="2644"/>
                    <a:pt x="888" y="2628"/>
                    <a:pt x="915" y="2617"/>
                  </a:cubicBezTo>
                  <a:cubicBezTo>
                    <a:pt x="926" y="2606"/>
                    <a:pt x="937" y="2606"/>
                    <a:pt x="942" y="2601"/>
                  </a:cubicBezTo>
                  <a:cubicBezTo>
                    <a:pt x="997" y="2573"/>
                    <a:pt x="1063" y="2546"/>
                    <a:pt x="1123" y="2519"/>
                  </a:cubicBezTo>
                  <a:cubicBezTo>
                    <a:pt x="1216" y="2469"/>
                    <a:pt x="1320" y="2425"/>
                    <a:pt x="1419" y="2376"/>
                  </a:cubicBezTo>
                  <a:cubicBezTo>
                    <a:pt x="1752" y="2223"/>
                    <a:pt x="2075" y="2031"/>
                    <a:pt x="2360" y="1785"/>
                  </a:cubicBezTo>
                  <a:cubicBezTo>
                    <a:pt x="2415" y="1747"/>
                    <a:pt x="2464" y="1698"/>
                    <a:pt x="2513" y="1648"/>
                  </a:cubicBezTo>
                  <a:cubicBezTo>
                    <a:pt x="2579" y="1572"/>
                    <a:pt x="2639" y="1495"/>
                    <a:pt x="2705" y="1413"/>
                  </a:cubicBezTo>
                  <a:cubicBezTo>
                    <a:pt x="2721" y="1386"/>
                    <a:pt x="2738" y="1347"/>
                    <a:pt x="2760" y="1320"/>
                  </a:cubicBezTo>
                  <a:cubicBezTo>
                    <a:pt x="2792" y="1265"/>
                    <a:pt x="2825" y="1205"/>
                    <a:pt x="2858" y="1145"/>
                  </a:cubicBezTo>
                  <a:cubicBezTo>
                    <a:pt x="2902" y="1068"/>
                    <a:pt x="2935" y="986"/>
                    <a:pt x="2962" y="904"/>
                  </a:cubicBezTo>
                  <a:cubicBezTo>
                    <a:pt x="2979" y="871"/>
                    <a:pt x="2989" y="838"/>
                    <a:pt x="2995" y="800"/>
                  </a:cubicBezTo>
                  <a:cubicBezTo>
                    <a:pt x="3050" y="619"/>
                    <a:pt x="3072" y="428"/>
                    <a:pt x="3061" y="225"/>
                  </a:cubicBezTo>
                  <a:cubicBezTo>
                    <a:pt x="3061" y="214"/>
                    <a:pt x="3050" y="192"/>
                    <a:pt x="3050" y="170"/>
                  </a:cubicBezTo>
                  <a:cubicBezTo>
                    <a:pt x="3050" y="154"/>
                    <a:pt x="3044" y="138"/>
                    <a:pt x="3044" y="116"/>
                  </a:cubicBezTo>
                  <a:cubicBezTo>
                    <a:pt x="3039" y="99"/>
                    <a:pt x="3039" y="77"/>
                    <a:pt x="3033" y="55"/>
                  </a:cubicBezTo>
                  <a:cubicBezTo>
                    <a:pt x="3033" y="44"/>
                    <a:pt x="3022" y="34"/>
                    <a:pt x="3022" y="23"/>
                  </a:cubicBezTo>
                  <a:cubicBezTo>
                    <a:pt x="3022" y="17"/>
                    <a:pt x="3017" y="6"/>
                    <a:pt x="30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3"/>
            <p:cNvSpPr/>
            <p:nvPr/>
          </p:nvSpPr>
          <p:spPr>
            <a:xfrm>
              <a:off x="1045475" y="2627150"/>
              <a:ext cx="82250" cy="78400"/>
            </a:xfrm>
            <a:custGeom>
              <a:avLst/>
              <a:gdLst/>
              <a:ahLst/>
              <a:cxnLst/>
              <a:rect l="l" t="t" r="r" b="b"/>
              <a:pathLst>
                <a:path w="3290" h="3136" extrusionOk="0">
                  <a:moveTo>
                    <a:pt x="2778" y="0"/>
                  </a:moveTo>
                  <a:cubicBezTo>
                    <a:pt x="2638" y="0"/>
                    <a:pt x="2494" y="38"/>
                    <a:pt x="2370" y="97"/>
                  </a:cubicBezTo>
                  <a:cubicBezTo>
                    <a:pt x="2239" y="163"/>
                    <a:pt x="2130" y="250"/>
                    <a:pt x="2015" y="344"/>
                  </a:cubicBezTo>
                  <a:cubicBezTo>
                    <a:pt x="1725" y="584"/>
                    <a:pt x="1489" y="880"/>
                    <a:pt x="1259" y="1165"/>
                  </a:cubicBezTo>
                  <a:cubicBezTo>
                    <a:pt x="909" y="1613"/>
                    <a:pt x="575" y="2068"/>
                    <a:pt x="290" y="2555"/>
                  </a:cubicBezTo>
                  <a:cubicBezTo>
                    <a:pt x="186" y="2746"/>
                    <a:pt x="82" y="2938"/>
                    <a:pt x="0" y="3135"/>
                  </a:cubicBezTo>
                  <a:lnTo>
                    <a:pt x="181" y="3135"/>
                  </a:lnTo>
                  <a:cubicBezTo>
                    <a:pt x="219" y="3091"/>
                    <a:pt x="263" y="3037"/>
                    <a:pt x="301" y="2987"/>
                  </a:cubicBezTo>
                  <a:cubicBezTo>
                    <a:pt x="526" y="2725"/>
                    <a:pt x="761" y="2473"/>
                    <a:pt x="1013" y="2243"/>
                  </a:cubicBezTo>
                  <a:cubicBezTo>
                    <a:pt x="1511" y="1761"/>
                    <a:pt x="2042" y="1312"/>
                    <a:pt x="2589" y="885"/>
                  </a:cubicBezTo>
                  <a:cubicBezTo>
                    <a:pt x="2814" y="705"/>
                    <a:pt x="3016" y="508"/>
                    <a:pt x="3257" y="354"/>
                  </a:cubicBezTo>
                  <a:cubicBezTo>
                    <a:pt x="3263" y="338"/>
                    <a:pt x="3279" y="333"/>
                    <a:pt x="3290" y="327"/>
                  </a:cubicBezTo>
                  <a:cubicBezTo>
                    <a:pt x="3257" y="240"/>
                    <a:pt x="3208" y="163"/>
                    <a:pt x="3120" y="97"/>
                  </a:cubicBezTo>
                  <a:cubicBezTo>
                    <a:pt x="3019" y="29"/>
                    <a:pt x="2900" y="0"/>
                    <a:pt x="277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3"/>
            <p:cNvSpPr/>
            <p:nvPr/>
          </p:nvSpPr>
          <p:spPr>
            <a:xfrm>
              <a:off x="941325" y="2609875"/>
              <a:ext cx="72425" cy="95950"/>
            </a:xfrm>
            <a:custGeom>
              <a:avLst/>
              <a:gdLst/>
              <a:ahLst/>
              <a:cxnLst/>
              <a:rect l="l" t="t" r="r" b="b"/>
              <a:pathLst>
                <a:path w="2897" h="3838" extrusionOk="0">
                  <a:moveTo>
                    <a:pt x="450" y="0"/>
                  </a:moveTo>
                  <a:cubicBezTo>
                    <a:pt x="417" y="27"/>
                    <a:pt x="384" y="60"/>
                    <a:pt x="346" y="93"/>
                  </a:cubicBezTo>
                  <a:cubicBezTo>
                    <a:pt x="94" y="411"/>
                    <a:pt x="28" y="887"/>
                    <a:pt x="12" y="1286"/>
                  </a:cubicBezTo>
                  <a:cubicBezTo>
                    <a:pt x="1" y="1533"/>
                    <a:pt x="28" y="1763"/>
                    <a:pt x="127" y="1981"/>
                  </a:cubicBezTo>
                  <a:cubicBezTo>
                    <a:pt x="225" y="2189"/>
                    <a:pt x="362" y="2381"/>
                    <a:pt x="494" y="2551"/>
                  </a:cubicBezTo>
                  <a:cubicBezTo>
                    <a:pt x="614" y="2709"/>
                    <a:pt x="773" y="2846"/>
                    <a:pt x="926" y="2972"/>
                  </a:cubicBezTo>
                  <a:cubicBezTo>
                    <a:pt x="1276" y="3290"/>
                    <a:pt x="1676" y="3558"/>
                    <a:pt x="2097" y="3755"/>
                  </a:cubicBezTo>
                  <a:cubicBezTo>
                    <a:pt x="2158" y="3782"/>
                    <a:pt x="2218" y="3810"/>
                    <a:pt x="2272" y="3837"/>
                  </a:cubicBezTo>
                  <a:lnTo>
                    <a:pt x="2896" y="3837"/>
                  </a:lnTo>
                  <a:cubicBezTo>
                    <a:pt x="2721" y="3547"/>
                    <a:pt x="2552" y="3268"/>
                    <a:pt x="2382" y="2989"/>
                  </a:cubicBezTo>
                  <a:cubicBezTo>
                    <a:pt x="2092" y="2523"/>
                    <a:pt x="1785" y="2069"/>
                    <a:pt x="1495" y="1604"/>
                  </a:cubicBezTo>
                  <a:lnTo>
                    <a:pt x="986" y="766"/>
                  </a:lnTo>
                  <a:cubicBezTo>
                    <a:pt x="822" y="504"/>
                    <a:pt x="669" y="235"/>
                    <a:pt x="466" y="11"/>
                  </a:cubicBezTo>
                  <a:lnTo>
                    <a:pt x="450" y="0"/>
                  </a:ln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3"/>
            <p:cNvSpPr/>
            <p:nvPr/>
          </p:nvSpPr>
          <p:spPr>
            <a:xfrm>
              <a:off x="954200" y="2605250"/>
              <a:ext cx="64600" cy="100575"/>
            </a:xfrm>
            <a:custGeom>
              <a:avLst/>
              <a:gdLst/>
              <a:ahLst/>
              <a:cxnLst/>
              <a:rect l="l" t="t" r="r" b="b"/>
              <a:pathLst>
                <a:path w="2584" h="4023" extrusionOk="0">
                  <a:moveTo>
                    <a:pt x="486" y="1"/>
                  </a:moveTo>
                  <a:cubicBezTo>
                    <a:pt x="370" y="1"/>
                    <a:pt x="254" y="37"/>
                    <a:pt x="143" y="65"/>
                  </a:cubicBezTo>
                  <a:cubicBezTo>
                    <a:pt x="99" y="81"/>
                    <a:pt x="66" y="92"/>
                    <a:pt x="33" y="114"/>
                  </a:cubicBezTo>
                  <a:cubicBezTo>
                    <a:pt x="17" y="119"/>
                    <a:pt x="11" y="125"/>
                    <a:pt x="0" y="136"/>
                  </a:cubicBezTo>
                  <a:lnTo>
                    <a:pt x="11" y="147"/>
                  </a:lnTo>
                  <a:cubicBezTo>
                    <a:pt x="143" y="300"/>
                    <a:pt x="258" y="464"/>
                    <a:pt x="362" y="634"/>
                  </a:cubicBezTo>
                  <a:lnTo>
                    <a:pt x="854" y="1433"/>
                  </a:lnTo>
                  <a:cubicBezTo>
                    <a:pt x="1237" y="2062"/>
                    <a:pt x="1653" y="2665"/>
                    <a:pt x="2031" y="3289"/>
                  </a:cubicBezTo>
                  <a:cubicBezTo>
                    <a:pt x="2179" y="3535"/>
                    <a:pt x="2338" y="3776"/>
                    <a:pt x="2480" y="4022"/>
                  </a:cubicBezTo>
                  <a:lnTo>
                    <a:pt x="2584" y="4022"/>
                  </a:lnTo>
                  <a:cubicBezTo>
                    <a:pt x="2578" y="3995"/>
                    <a:pt x="2573" y="3967"/>
                    <a:pt x="2557" y="3967"/>
                  </a:cubicBezTo>
                  <a:lnTo>
                    <a:pt x="2518" y="3781"/>
                  </a:lnTo>
                  <a:cubicBezTo>
                    <a:pt x="2502" y="3732"/>
                    <a:pt x="2496" y="3683"/>
                    <a:pt x="2480" y="3639"/>
                  </a:cubicBezTo>
                  <a:cubicBezTo>
                    <a:pt x="2474" y="3584"/>
                    <a:pt x="2464" y="3535"/>
                    <a:pt x="2447" y="3486"/>
                  </a:cubicBezTo>
                  <a:cubicBezTo>
                    <a:pt x="2442" y="3464"/>
                    <a:pt x="2442" y="3453"/>
                    <a:pt x="2436" y="3431"/>
                  </a:cubicBezTo>
                  <a:cubicBezTo>
                    <a:pt x="2414" y="3365"/>
                    <a:pt x="2398" y="3294"/>
                    <a:pt x="2381" y="3234"/>
                  </a:cubicBezTo>
                  <a:cubicBezTo>
                    <a:pt x="2354" y="3157"/>
                    <a:pt x="2332" y="3092"/>
                    <a:pt x="2310" y="3020"/>
                  </a:cubicBezTo>
                  <a:cubicBezTo>
                    <a:pt x="2288" y="2944"/>
                    <a:pt x="2261" y="2878"/>
                    <a:pt x="2245" y="2807"/>
                  </a:cubicBezTo>
                  <a:cubicBezTo>
                    <a:pt x="2223" y="2736"/>
                    <a:pt x="2195" y="2665"/>
                    <a:pt x="2173" y="2599"/>
                  </a:cubicBezTo>
                  <a:cubicBezTo>
                    <a:pt x="2141" y="2489"/>
                    <a:pt x="2097" y="2380"/>
                    <a:pt x="2064" y="2276"/>
                  </a:cubicBezTo>
                  <a:cubicBezTo>
                    <a:pt x="2031" y="2172"/>
                    <a:pt x="1998" y="2079"/>
                    <a:pt x="1955" y="1975"/>
                  </a:cubicBezTo>
                  <a:lnTo>
                    <a:pt x="1872" y="1767"/>
                  </a:lnTo>
                  <a:cubicBezTo>
                    <a:pt x="1845" y="1701"/>
                    <a:pt x="1818" y="1641"/>
                    <a:pt x="1790" y="1570"/>
                  </a:cubicBezTo>
                  <a:cubicBezTo>
                    <a:pt x="1768" y="1515"/>
                    <a:pt x="1741" y="1460"/>
                    <a:pt x="1725" y="1406"/>
                  </a:cubicBezTo>
                  <a:cubicBezTo>
                    <a:pt x="1686" y="1324"/>
                    <a:pt x="1653" y="1247"/>
                    <a:pt x="1615" y="1165"/>
                  </a:cubicBezTo>
                  <a:cubicBezTo>
                    <a:pt x="1615" y="1159"/>
                    <a:pt x="1604" y="1159"/>
                    <a:pt x="1604" y="1154"/>
                  </a:cubicBezTo>
                  <a:cubicBezTo>
                    <a:pt x="1571" y="1094"/>
                    <a:pt x="1539" y="1022"/>
                    <a:pt x="1506" y="957"/>
                  </a:cubicBezTo>
                  <a:cubicBezTo>
                    <a:pt x="1424" y="798"/>
                    <a:pt x="1331" y="645"/>
                    <a:pt x="1232" y="502"/>
                  </a:cubicBezTo>
                  <a:cubicBezTo>
                    <a:pt x="1057" y="273"/>
                    <a:pt x="838" y="32"/>
                    <a:pt x="548" y="4"/>
                  </a:cubicBezTo>
                  <a:cubicBezTo>
                    <a:pt x="527" y="2"/>
                    <a:pt x="507" y="1"/>
                    <a:pt x="48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3"/>
            <p:cNvSpPr/>
            <p:nvPr/>
          </p:nvSpPr>
          <p:spPr>
            <a:xfrm>
              <a:off x="938325" y="2602525"/>
              <a:ext cx="82675" cy="103300"/>
            </a:xfrm>
            <a:custGeom>
              <a:avLst/>
              <a:gdLst/>
              <a:ahLst/>
              <a:cxnLst/>
              <a:rect l="l" t="t" r="r" b="b"/>
              <a:pathLst>
                <a:path w="3307" h="4132" extrusionOk="0">
                  <a:moveTo>
                    <a:pt x="1126" y="1"/>
                  </a:moveTo>
                  <a:cubicBezTo>
                    <a:pt x="1066" y="1"/>
                    <a:pt x="1005" y="9"/>
                    <a:pt x="942" y="26"/>
                  </a:cubicBezTo>
                  <a:cubicBezTo>
                    <a:pt x="816" y="53"/>
                    <a:pt x="701" y="86"/>
                    <a:pt x="592" y="146"/>
                  </a:cubicBezTo>
                  <a:cubicBezTo>
                    <a:pt x="586" y="146"/>
                    <a:pt x="586" y="157"/>
                    <a:pt x="575" y="157"/>
                  </a:cubicBezTo>
                  <a:cubicBezTo>
                    <a:pt x="564" y="163"/>
                    <a:pt x="548" y="174"/>
                    <a:pt x="537" y="185"/>
                  </a:cubicBezTo>
                  <a:cubicBezTo>
                    <a:pt x="520" y="190"/>
                    <a:pt x="515" y="201"/>
                    <a:pt x="504" y="212"/>
                  </a:cubicBezTo>
                  <a:cubicBezTo>
                    <a:pt x="378" y="299"/>
                    <a:pt x="296" y="420"/>
                    <a:pt x="236" y="573"/>
                  </a:cubicBezTo>
                  <a:cubicBezTo>
                    <a:pt x="99" y="885"/>
                    <a:pt x="50" y="1230"/>
                    <a:pt x="39" y="1569"/>
                  </a:cubicBezTo>
                  <a:cubicBezTo>
                    <a:pt x="0" y="2078"/>
                    <a:pt x="176" y="2385"/>
                    <a:pt x="455" y="2774"/>
                  </a:cubicBezTo>
                  <a:cubicBezTo>
                    <a:pt x="630" y="3042"/>
                    <a:pt x="887" y="3239"/>
                    <a:pt x="1123" y="3447"/>
                  </a:cubicBezTo>
                  <a:cubicBezTo>
                    <a:pt x="1446" y="3715"/>
                    <a:pt x="1801" y="3934"/>
                    <a:pt x="2174" y="4109"/>
                  </a:cubicBezTo>
                  <a:lnTo>
                    <a:pt x="2382" y="4109"/>
                  </a:lnTo>
                  <a:cubicBezTo>
                    <a:pt x="2327" y="4082"/>
                    <a:pt x="2267" y="4054"/>
                    <a:pt x="2212" y="4027"/>
                  </a:cubicBezTo>
                  <a:cubicBezTo>
                    <a:pt x="2102" y="3972"/>
                    <a:pt x="1998" y="3923"/>
                    <a:pt x="1900" y="3863"/>
                  </a:cubicBezTo>
                  <a:lnTo>
                    <a:pt x="1752" y="3781"/>
                  </a:lnTo>
                  <a:cubicBezTo>
                    <a:pt x="1741" y="3775"/>
                    <a:pt x="1736" y="3775"/>
                    <a:pt x="1725" y="3770"/>
                  </a:cubicBezTo>
                  <a:cubicBezTo>
                    <a:pt x="1686" y="3742"/>
                    <a:pt x="1637" y="3715"/>
                    <a:pt x="1599" y="3688"/>
                  </a:cubicBezTo>
                  <a:lnTo>
                    <a:pt x="1588" y="3677"/>
                  </a:lnTo>
                  <a:cubicBezTo>
                    <a:pt x="1544" y="3649"/>
                    <a:pt x="1495" y="3616"/>
                    <a:pt x="1446" y="3584"/>
                  </a:cubicBezTo>
                  <a:cubicBezTo>
                    <a:pt x="1396" y="3540"/>
                    <a:pt x="1342" y="3507"/>
                    <a:pt x="1298" y="3469"/>
                  </a:cubicBezTo>
                  <a:lnTo>
                    <a:pt x="1194" y="3381"/>
                  </a:lnTo>
                  <a:cubicBezTo>
                    <a:pt x="1139" y="3337"/>
                    <a:pt x="1090" y="3294"/>
                    <a:pt x="1035" y="3244"/>
                  </a:cubicBezTo>
                  <a:cubicBezTo>
                    <a:pt x="887" y="3118"/>
                    <a:pt x="728" y="2987"/>
                    <a:pt x="603" y="2823"/>
                  </a:cubicBezTo>
                  <a:cubicBezTo>
                    <a:pt x="477" y="2648"/>
                    <a:pt x="340" y="2451"/>
                    <a:pt x="241" y="2254"/>
                  </a:cubicBezTo>
                  <a:cubicBezTo>
                    <a:pt x="148" y="2035"/>
                    <a:pt x="110" y="1805"/>
                    <a:pt x="126" y="1558"/>
                  </a:cubicBezTo>
                  <a:cubicBezTo>
                    <a:pt x="148" y="1159"/>
                    <a:pt x="214" y="683"/>
                    <a:pt x="460" y="365"/>
                  </a:cubicBezTo>
                  <a:lnTo>
                    <a:pt x="504" y="327"/>
                  </a:lnTo>
                  <a:cubicBezTo>
                    <a:pt x="510" y="327"/>
                    <a:pt x="515" y="316"/>
                    <a:pt x="520" y="310"/>
                  </a:cubicBezTo>
                  <a:cubicBezTo>
                    <a:pt x="537" y="299"/>
                    <a:pt x="548" y="289"/>
                    <a:pt x="564" y="278"/>
                  </a:cubicBezTo>
                  <a:cubicBezTo>
                    <a:pt x="592" y="256"/>
                    <a:pt x="614" y="234"/>
                    <a:pt x="641" y="223"/>
                  </a:cubicBezTo>
                  <a:cubicBezTo>
                    <a:pt x="652" y="217"/>
                    <a:pt x="657" y="212"/>
                    <a:pt x="674" y="201"/>
                  </a:cubicBezTo>
                  <a:cubicBezTo>
                    <a:pt x="707" y="179"/>
                    <a:pt x="739" y="168"/>
                    <a:pt x="783" y="152"/>
                  </a:cubicBezTo>
                  <a:cubicBezTo>
                    <a:pt x="899" y="123"/>
                    <a:pt x="1019" y="90"/>
                    <a:pt x="1139" y="90"/>
                  </a:cubicBezTo>
                  <a:cubicBezTo>
                    <a:pt x="1156" y="90"/>
                    <a:pt x="1172" y="90"/>
                    <a:pt x="1188" y="91"/>
                  </a:cubicBezTo>
                  <a:cubicBezTo>
                    <a:pt x="1478" y="124"/>
                    <a:pt x="1692" y="360"/>
                    <a:pt x="1872" y="590"/>
                  </a:cubicBezTo>
                  <a:cubicBezTo>
                    <a:pt x="1971" y="737"/>
                    <a:pt x="2064" y="885"/>
                    <a:pt x="2146" y="1044"/>
                  </a:cubicBezTo>
                  <a:cubicBezTo>
                    <a:pt x="2179" y="1104"/>
                    <a:pt x="2212" y="1175"/>
                    <a:pt x="2245" y="1241"/>
                  </a:cubicBezTo>
                  <a:cubicBezTo>
                    <a:pt x="2245" y="1246"/>
                    <a:pt x="2256" y="1246"/>
                    <a:pt x="2256" y="1257"/>
                  </a:cubicBezTo>
                  <a:cubicBezTo>
                    <a:pt x="2288" y="1329"/>
                    <a:pt x="2327" y="1411"/>
                    <a:pt x="2365" y="1493"/>
                  </a:cubicBezTo>
                  <a:cubicBezTo>
                    <a:pt x="2382" y="1547"/>
                    <a:pt x="2409" y="1602"/>
                    <a:pt x="2431" y="1657"/>
                  </a:cubicBezTo>
                  <a:cubicBezTo>
                    <a:pt x="2458" y="1728"/>
                    <a:pt x="2486" y="1788"/>
                    <a:pt x="2513" y="1859"/>
                  </a:cubicBezTo>
                  <a:lnTo>
                    <a:pt x="2595" y="2062"/>
                  </a:lnTo>
                  <a:cubicBezTo>
                    <a:pt x="2639" y="2161"/>
                    <a:pt x="2672" y="2259"/>
                    <a:pt x="2704" y="2363"/>
                  </a:cubicBezTo>
                  <a:cubicBezTo>
                    <a:pt x="2748" y="2473"/>
                    <a:pt x="2781" y="2577"/>
                    <a:pt x="2814" y="2686"/>
                  </a:cubicBezTo>
                  <a:cubicBezTo>
                    <a:pt x="2836" y="2763"/>
                    <a:pt x="2863" y="2828"/>
                    <a:pt x="2885" y="2899"/>
                  </a:cubicBezTo>
                  <a:cubicBezTo>
                    <a:pt x="2901" y="2971"/>
                    <a:pt x="2929" y="3042"/>
                    <a:pt x="2951" y="3107"/>
                  </a:cubicBezTo>
                  <a:cubicBezTo>
                    <a:pt x="2978" y="3184"/>
                    <a:pt x="3000" y="3255"/>
                    <a:pt x="3022" y="3321"/>
                  </a:cubicBezTo>
                  <a:cubicBezTo>
                    <a:pt x="3038" y="3392"/>
                    <a:pt x="3055" y="3452"/>
                    <a:pt x="3077" y="3518"/>
                  </a:cubicBezTo>
                  <a:cubicBezTo>
                    <a:pt x="3082" y="3540"/>
                    <a:pt x="3082" y="3556"/>
                    <a:pt x="3088" y="3573"/>
                  </a:cubicBezTo>
                  <a:cubicBezTo>
                    <a:pt x="3099" y="3633"/>
                    <a:pt x="3109" y="3677"/>
                    <a:pt x="3120" y="3726"/>
                  </a:cubicBezTo>
                  <a:cubicBezTo>
                    <a:pt x="3137" y="3775"/>
                    <a:pt x="3142" y="3819"/>
                    <a:pt x="3159" y="3868"/>
                  </a:cubicBezTo>
                  <a:lnTo>
                    <a:pt x="3197" y="4054"/>
                  </a:lnTo>
                  <a:cubicBezTo>
                    <a:pt x="3208" y="4082"/>
                    <a:pt x="3213" y="4104"/>
                    <a:pt x="3219" y="4131"/>
                  </a:cubicBezTo>
                  <a:lnTo>
                    <a:pt x="3307" y="4131"/>
                  </a:lnTo>
                  <a:cubicBezTo>
                    <a:pt x="3268" y="3961"/>
                    <a:pt x="3224" y="3786"/>
                    <a:pt x="3186" y="3606"/>
                  </a:cubicBezTo>
                  <a:cubicBezTo>
                    <a:pt x="3115" y="3310"/>
                    <a:pt x="3011" y="3031"/>
                    <a:pt x="2923" y="2741"/>
                  </a:cubicBezTo>
                  <a:cubicBezTo>
                    <a:pt x="2803" y="2352"/>
                    <a:pt x="2666" y="1963"/>
                    <a:pt x="2502" y="1586"/>
                  </a:cubicBezTo>
                  <a:cubicBezTo>
                    <a:pt x="2321" y="1186"/>
                    <a:pt x="2152" y="787"/>
                    <a:pt x="1878" y="447"/>
                  </a:cubicBezTo>
                  <a:cubicBezTo>
                    <a:pt x="1681" y="205"/>
                    <a:pt x="1427" y="1"/>
                    <a:pt x="11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3"/>
            <p:cNvSpPr/>
            <p:nvPr/>
          </p:nvSpPr>
          <p:spPr>
            <a:xfrm>
              <a:off x="951200" y="2606575"/>
              <a:ext cx="65275" cy="99100"/>
            </a:xfrm>
            <a:custGeom>
              <a:avLst/>
              <a:gdLst/>
              <a:ahLst/>
              <a:cxnLst/>
              <a:rect l="l" t="t" r="r" b="b"/>
              <a:pathLst>
                <a:path w="2611" h="3964" extrusionOk="0">
                  <a:moveTo>
                    <a:pt x="77" y="1"/>
                  </a:moveTo>
                  <a:cubicBezTo>
                    <a:pt x="66" y="6"/>
                    <a:pt x="49" y="23"/>
                    <a:pt x="38" y="28"/>
                  </a:cubicBezTo>
                  <a:cubicBezTo>
                    <a:pt x="22" y="33"/>
                    <a:pt x="16" y="50"/>
                    <a:pt x="0" y="55"/>
                  </a:cubicBezTo>
                  <a:cubicBezTo>
                    <a:pt x="22" y="77"/>
                    <a:pt x="44" y="105"/>
                    <a:pt x="66" y="121"/>
                  </a:cubicBezTo>
                  <a:lnTo>
                    <a:pt x="77" y="137"/>
                  </a:lnTo>
                  <a:cubicBezTo>
                    <a:pt x="285" y="362"/>
                    <a:pt x="432" y="630"/>
                    <a:pt x="597" y="887"/>
                  </a:cubicBezTo>
                  <a:cubicBezTo>
                    <a:pt x="766" y="1172"/>
                    <a:pt x="931" y="1451"/>
                    <a:pt x="1111" y="1730"/>
                  </a:cubicBezTo>
                  <a:cubicBezTo>
                    <a:pt x="1396" y="2196"/>
                    <a:pt x="1708" y="2650"/>
                    <a:pt x="1992" y="3115"/>
                  </a:cubicBezTo>
                  <a:cubicBezTo>
                    <a:pt x="2162" y="3394"/>
                    <a:pt x="2337" y="3673"/>
                    <a:pt x="2507" y="3964"/>
                  </a:cubicBezTo>
                  <a:lnTo>
                    <a:pt x="2611" y="3964"/>
                  </a:lnTo>
                  <a:cubicBezTo>
                    <a:pt x="2458" y="3717"/>
                    <a:pt x="2310" y="3476"/>
                    <a:pt x="2157" y="3230"/>
                  </a:cubicBezTo>
                  <a:cubicBezTo>
                    <a:pt x="1779" y="2606"/>
                    <a:pt x="1363" y="2004"/>
                    <a:pt x="996" y="1369"/>
                  </a:cubicBezTo>
                  <a:lnTo>
                    <a:pt x="504" y="570"/>
                  </a:lnTo>
                  <a:cubicBezTo>
                    <a:pt x="400" y="395"/>
                    <a:pt x="285" y="231"/>
                    <a:pt x="153" y="83"/>
                  </a:cubicBezTo>
                  <a:lnTo>
                    <a:pt x="137" y="66"/>
                  </a:lnTo>
                  <a:cubicBezTo>
                    <a:pt x="120" y="50"/>
                    <a:pt x="99" y="23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3"/>
            <p:cNvSpPr/>
            <p:nvPr/>
          </p:nvSpPr>
          <p:spPr>
            <a:xfrm>
              <a:off x="1019200" y="2566650"/>
              <a:ext cx="62700" cy="139175"/>
            </a:xfrm>
            <a:custGeom>
              <a:avLst/>
              <a:gdLst/>
              <a:ahLst/>
              <a:cxnLst/>
              <a:rect l="l" t="t" r="r" b="b"/>
              <a:pathLst>
                <a:path w="2508" h="5567" extrusionOk="0">
                  <a:moveTo>
                    <a:pt x="1500" y="1"/>
                  </a:moveTo>
                  <a:cubicBezTo>
                    <a:pt x="1285" y="1"/>
                    <a:pt x="1081" y="101"/>
                    <a:pt x="909" y="240"/>
                  </a:cubicBezTo>
                  <a:cubicBezTo>
                    <a:pt x="756" y="350"/>
                    <a:pt x="624" y="487"/>
                    <a:pt x="531" y="645"/>
                  </a:cubicBezTo>
                  <a:cubicBezTo>
                    <a:pt x="88" y="1357"/>
                    <a:pt x="0" y="2205"/>
                    <a:pt x="17" y="3032"/>
                  </a:cubicBezTo>
                  <a:cubicBezTo>
                    <a:pt x="17" y="3530"/>
                    <a:pt x="33" y="4033"/>
                    <a:pt x="66" y="4532"/>
                  </a:cubicBezTo>
                  <a:cubicBezTo>
                    <a:pt x="77" y="4871"/>
                    <a:pt x="115" y="5216"/>
                    <a:pt x="137" y="5555"/>
                  </a:cubicBezTo>
                  <a:lnTo>
                    <a:pt x="225" y="5555"/>
                  </a:lnTo>
                  <a:lnTo>
                    <a:pt x="165" y="4696"/>
                  </a:lnTo>
                  <a:cubicBezTo>
                    <a:pt x="121" y="4154"/>
                    <a:pt x="99" y="3612"/>
                    <a:pt x="99" y="3065"/>
                  </a:cubicBezTo>
                  <a:cubicBezTo>
                    <a:pt x="82" y="2293"/>
                    <a:pt x="148" y="1499"/>
                    <a:pt x="531" y="815"/>
                  </a:cubicBezTo>
                  <a:cubicBezTo>
                    <a:pt x="635" y="623"/>
                    <a:pt x="778" y="454"/>
                    <a:pt x="958" y="328"/>
                  </a:cubicBezTo>
                  <a:cubicBezTo>
                    <a:pt x="1109" y="206"/>
                    <a:pt x="1295" y="112"/>
                    <a:pt x="1490" y="112"/>
                  </a:cubicBezTo>
                  <a:cubicBezTo>
                    <a:pt x="1523" y="112"/>
                    <a:pt x="1555" y="114"/>
                    <a:pt x="1588" y="120"/>
                  </a:cubicBezTo>
                  <a:cubicBezTo>
                    <a:pt x="1621" y="125"/>
                    <a:pt x="1648" y="131"/>
                    <a:pt x="1675" y="136"/>
                  </a:cubicBezTo>
                  <a:cubicBezTo>
                    <a:pt x="1686" y="147"/>
                    <a:pt x="1697" y="147"/>
                    <a:pt x="1708" y="153"/>
                  </a:cubicBezTo>
                  <a:cubicBezTo>
                    <a:pt x="1905" y="235"/>
                    <a:pt x="2097" y="437"/>
                    <a:pt x="2228" y="623"/>
                  </a:cubicBezTo>
                  <a:cubicBezTo>
                    <a:pt x="2365" y="859"/>
                    <a:pt x="2398" y="1116"/>
                    <a:pt x="2387" y="1384"/>
                  </a:cubicBezTo>
                  <a:cubicBezTo>
                    <a:pt x="2387" y="1598"/>
                    <a:pt x="2343" y="1806"/>
                    <a:pt x="2299" y="2014"/>
                  </a:cubicBezTo>
                  <a:cubicBezTo>
                    <a:pt x="2091" y="2868"/>
                    <a:pt x="1725" y="3667"/>
                    <a:pt x="1352" y="4455"/>
                  </a:cubicBezTo>
                  <a:cubicBezTo>
                    <a:pt x="1188" y="4800"/>
                    <a:pt x="1002" y="5128"/>
                    <a:pt x="821" y="5457"/>
                  </a:cubicBezTo>
                  <a:cubicBezTo>
                    <a:pt x="800" y="5489"/>
                    <a:pt x="778" y="5528"/>
                    <a:pt x="756" y="5566"/>
                  </a:cubicBezTo>
                  <a:lnTo>
                    <a:pt x="860" y="5566"/>
                  </a:lnTo>
                  <a:cubicBezTo>
                    <a:pt x="931" y="5429"/>
                    <a:pt x="1002" y="5298"/>
                    <a:pt x="1079" y="5166"/>
                  </a:cubicBezTo>
                  <a:cubicBezTo>
                    <a:pt x="1440" y="4521"/>
                    <a:pt x="1757" y="3825"/>
                    <a:pt x="2037" y="3130"/>
                  </a:cubicBezTo>
                  <a:cubicBezTo>
                    <a:pt x="2152" y="2829"/>
                    <a:pt x="2256" y="2523"/>
                    <a:pt x="2338" y="2205"/>
                  </a:cubicBezTo>
                  <a:cubicBezTo>
                    <a:pt x="2442" y="1811"/>
                    <a:pt x="2507" y="1401"/>
                    <a:pt x="2464" y="974"/>
                  </a:cubicBezTo>
                  <a:cubicBezTo>
                    <a:pt x="2425" y="749"/>
                    <a:pt x="2332" y="536"/>
                    <a:pt x="2173" y="377"/>
                  </a:cubicBezTo>
                  <a:cubicBezTo>
                    <a:pt x="2069" y="262"/>
                    <a:pt x="1954" y="153"/>
                    <a:pt x="1818" y="76"/>
                  </a:cubicBezTo>
                  <a:cubicBezTo>
                    <a:pt x="1779" y="54"/>
                    <a:pt x="1741" y="43"/>
                    <a:pt x="1703" y="27"/>
                  </a:cubicBezTo>
                  <a:cubicBezTo>
                    <a:pt x="1686" y="21"/>
                    <a:pt x="1675" y="21"/>
                    <a:pt x="1659" y="16"/>
                  </a:cubicBezTo>
                  <a:cubicBezTo>
                    <a:pt x="1648" y="16"/>
                    <a:pt x="1626" y="10"/>
                    <a:pt x="1615" y="10"/>
                  </a:cubicBezTo>
                  <a:cubicBezTo>
                    <a:pt x="1576" y="4"/>
                    <a:pt x="1538" y="1"/>
                    <a:pt x="150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3"/>
            <p:cNvSpPr/>
            <p:nvPr/>
          </p:nvSpPr>
          <p:spPr>
            <a:xfrm>
              <a:off x="1026725" y="2567450"/>
              <a:ext cx="34650" cy="138375"/>
            </a:xfrm>
            <a:custGeom>
              <a:avLst/>
              <a:gdLst/>
              <a:ahLst/>
              <a:cxnLst/>
              <a:rect l="l" t="t" r="r" b="b"/>
              <a:pathLst>
                <a:path w="1386" h="5535" extrusionOk="0">
                  <a:moveTo>
                    <a:pt x="1303" y="0"/>
                  </a:moveTo>
                  <a:cubicBezTo>
                    <a:pt x="1298" y="28"/>
                    <a:pt x="1292" y="60"/>
                    <a:pt x="1287" y="88"/>
                  </a:cubicBezTo>
                  <a:lnTo>
                    <a:pt x="1161" y="619"/>
                  </a:lnTo>
                  <a:lnTo>
                    <a:pt x="1123" y="783"/>
                  </a:lnTo>
                  <a:cubicBezTo>
                    <a:pt x="1068" y="1013"/>
                    <a:pt x="1002" y="1243"/>
                    <a:pt x="947" y="1478"/>
                  </a:cubicBezTo>
                  <a:cubicBezTo>
                    <a:pt x="739" y="2398"/>
                    <a:pt x="499" y="3323"/>
                    <a:pt x="280" y="4248"/>
                  </a:cubicBezTo>
                  <a:lnTo>
                    <a:pt x="33" y="5375"/>
                  </a:lnTo>
                  <a:cubicBezTo>
                    <a:pt x="17" y="5430"/>
                    <a:pt x="6" y="5479"/>
                    <a:pt x="0" y="5534"/>
                  </a:cubicBezTo>
                  <a:lnTo>
                    <a:pt x="88" y="5534"/>
                  </a:lnTo>
                  <a:cubicBezTo>
                    <a:pt x="93" y="5485"/>
                    <a:pt x="110" y="5446"/>
                    <a:pt x="115" y="5397"/>
                  </a:cubicBezTo>
                  <a:cubicBezTo>
                    <a:pt x="121" y="5353"/>
                    <a:pt x="137" y="5310"/>
                    <a:pt x="143" y="5260"/>
                  </a:cubicBezTo>
                  <a:cubicBezTo>
                    <a:pt x="181" y="5085"/>
                    <a:pt x="219" y="4910"/>
                    <a:pt x="258" y="4740"/>
                  </a:cubicBezTo>
                  <a:cubicBezTo>
                    <a:pt x="285" y="4636"/>
                    <a:pt x="307" y="4538"/>
                    <a:pt x="329" y="4439"/>
                  </a:cubicBezTo>
                  <a:cubicBezTo>
                    <a:pt x="482" y="3706"/>
                    <a:pt x="685" y="2983"/>
                    <a:pt x="854" y="2250"/>
                  </a:cubicBezTo>
                  <a:cubicBezTo>
                    <a:pt x="936" y="1872"/>
                    <a:pt x="1029" y="1500"/>
                    <a:pt x="1123" y="1133"/>
                  </a:cubicBezTo>
                  <a:cubicBezTo>
                    <a:pt x="1161" y="985"/>
                    <a:pt x="1194" y="827"/>
                    <a:pt x="1237" y="668"/>
                  </a:cubicBezTo>
                  <a:cubicBezTo>
                    <a:pt x="1243" y="630"/>
                    <a:pt x="1259" y="591"/>
                    <a:pt x="1265" y="553"/>
                  </a:cubicBezTo>
                  <a:cubicBezTo>
                    <a:pt x="1276" y="482"/>
                    <a:pt x="1298" y="416"/>
                    <a:pt x="1314" y="345"/>
                  </a:cubicBezTo>
                  <a:cubicBezTo>
                    <a:pt x="1325" y="263"/>
                    <a:pt x="1347" y="181"/>
                    <a:pt x="1369" y="99"/>
                  </a:cubicBezTo>
                  <a:cubicBezTo>
                    <a:pt x="1369" y="93"/>
                    <a:pt x="1374" y="88"/>
                    <a:pt x="1374" y="82"/>
                  </a:cubicBezTo>
                  <a:cubicBezTo>
                    <a:pt x="1380" y="55"/>
                    <a:pt x="1380" y="33"/>
                    <a:pt x="1385" y="11"/>
                  </a:cubicBezTo>
                  <a:cubicBezTo>
                    <a:pt x="1374" y="11"/>
                    <a:pt x="1358" y="6"/>
                    <a:pt x="1352" y="6"/>
                  </a:cubicBezTo>
                  <a:cubicBezTo>
                    <a:pt x="1341" y="6"/>
                    <a:pt x="1320" y="0"/>
                    <a:pt x="130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1043000" y="2624350"/>
              <a:ext cx="88700" cy="81475"/>
            </a:xfrm>
            <a:custGeom>
              <a:avLst/>
              <a:gdLst/>
              <a:ahLst/>
              <a:cxnLst/>
              <a:rect l="l" t="t" r="r" b="b"/>
              <a:pathLst>
                <a:path w="3548" h="3259" extrusionOk="0">
                  <a:moveTo>
                    <a:pt x="2883" y="1"/>
                  </a:moveTo>
                  <a:cubicBezTo>
                    <a:pt x="2682" y="1"/>
                    <a:pt x="2477" y="72"/>
                    <a:pt x="2311" y="176"/>
                  </a:cubicBezTo>
                  <a:cubicBezTo>
                    <a:pt x="1960" y="406"/>
                    <a:pt x="1681" y="713"/>
                    <a:pt x="1418" y="1041"/>
                  </a:cubicBezTo>
                  <a:cubicBezTo>
                    <a:pt x="1013" y="1539"/>
                    <a:pt x="630" y="2059"/>
                    <a:pt x="302" y="2612"/>
                  </a:cubicBezTo>
                  <a:cubicBezTo>
                    <a:pt x="203" y="2798"/>
                    <a:pt x="105" y="2990"/>
                    <a:pt x="23" y="3181"/>
                  </a:cubicBezTo>
                  <a:cubicBezTo>
                    <a:pt x="17" y="3203"/>
                    <a:pt x="12" y="3214"/>
                    <a:pt x="1" y="3236"/>
                  </a:cubicBezTo>
                  <a:lnTo>
                    <a:pt x="99" y="3236"/>
                  </a:lnTo>
                  <a:cubicBezTo>
                    <a:pt x="110" y="3181"/>
                    <a:pt x="138" y="3132"/>
                    <a:pt x="160" y="3088"/>
                  </a:cubicBezTo>
                  <a:cubicBezTo>
                    <a:pt x="165" y="3072"/>
                    <a:pt x="176" y="3050"/>
                    <a:pt x="181" y="3039"/>
                  </a:cubicBezTo>
                  <a:lnTo>
                    <a:pt x="203" y="2995"/>
                  </a:lnTo>
                  <a:cubicBezTo>
                    <a:pt x="214" y="2962"/>
                    <a:pt x="231" y="2935"/>
                    <a:pt x="242" y="2908"/>
                  </a:cubicBezTo>
                  <a:cubicBezTo>
                    <a:pt x="258" y="2886"/>
                    <a:pt x="264" y="2858"/>
                    <a:pt x="274" y="2842"/>
                  </a:cubicBezTo>
                  <a:lnTo>
                    <a:pt x="285" y="2831"/>
                  </a:lnTo>
                  <a:cubicBezTo>
                    <a:pt x="318" y="2776"/>
                    <a:pt x="346" y="2716"/>
                    <a:pt x="378" y="2661"/>
                  </a:cubicBezTo>
                  <a:cubicBezTo>
                    <a:pt x="669" y="2174"/>
                    <a:pt x="1002" y="1720"/>
                    <a:pt x="1353" y="1271"/>
                  </a:cubicBezTo>
                  <a:cubicBezTo>
                    <a:pt x="1583" y="981"/>
                    <a:pt x="1818" y="685"/>
                    <a:pt x="2103" y="450"/>
                  </a:cubicBezTo>
                  <a:cubicBezTo>
                    <a:pt x="2212" y="362"/>
                    <a:pt x="2322" y="275"/>
                    <a:pt x="2458" y="204"/>
                  </a:cubicBezTo>
                  <a:cubicBezTo>
                    <a:pt x="2486" y="193"/>
                    <a:pt x="2519" y="176"/>
                    <a:pt x="2557" y="165"/>
                  </a:cubicBezTo>
                  <a:cubicBezTo>
                    <a:pt x="2568" y="165"/>
                    <a:pt x="2584" y="160"/>
                    <a:pt x="2601" y="149"/>
                  </a:cubicBezTo>
                  <a:cubicBezTo>
                    <a:pt x="2623" y="144"/>
                    <a:pt x="2639" y="144"/>
                    <a:pt x="2655" y="138"/>
                  </a:cubicBezTo>
                  <a:lnTo>
                    <a:pt x="2759" y="116"/>
                  </a:lnTo>
                  <a:cubicBezTo>
                    <a:pt x="2795" y="113"/>
                    <a:pt x="2829" y="112"/>
                    <a:pt x="2862" y="112"/>
                  </a:cubicBezTo>
                  <a:cubicBezTo>
                    <a:pt x="2895" y="112"/>
                    <a:pt x="2926" y="113"/>
                    <a:pt x="2957" y="116"/>
                  </a:cubicBezTo>
                  <a:cubicBezTo>
                    <a:pt x="2973" y="116"/>
                    <a:pt x="2984" y="122"/>
                    <a:pt x="3000" y="122"/>
                  </a:cubicBezTo>
                  <a:cubicBezTo>
                    <a:pt x="3033" y="133"/>
                    <a:pt x="3066" y="138"/>
                    <a:pt x="3093" y="149"/>
                  </a:cubicBezTo>
                  <a:lnTo>
                    <a:pt x="3175" y="193"/>
                  </a:lnTo>
                  <a:cubicBezTo>
                    <a:pt x="3192" y="198"/>
                    <a:pt x="3203" y="215"/>
                    <a:pt x="3219" y="220"/>
                  </a:cubicBezTo>
                  <a:cubicBezTo>
                    <a:pt x="3241" y="231"/>
                    <a:pt x="3258" y="248"/>
                    <a:pt x="3274" y="269"/>
                  </a:cubicBezTo>
                  <a:lnTo>
                    <a:pt x="3296" y="286"/>
                  </a:lnTo>
                  <a:cubicBezTo>
                    <a:pt x="3296" y="297"/>
                    <a:pt x="3301" y="297"/>
                    <a:pt x="3301" y="302"/>
                  </a:cubicBezTo>
                  <a:cubicBezTo>
                    <a:pt x="3307" y="308"/>
                    <a:pt x="3307" y="313"/>
                    <a:pt x="3312" y="324"/>
                  </a:cubicBezTo>
                  <a:cubicBezTo>
                    <a:pt x="3323" y="330"/>
                    <a:pt x="3329" y="341"/>
                    <a:pt x="3334" y="352"/>
                  </a:cubicBezTo>
                  <a:cubicBezTo>
                    <a:pt x="3340" y="357"/>
                    <a:pt x="3351" y="362"/>
                    <a:pt x="3356" y="379"/>
                  </a:cubicBezTo>
                  <a:cubicBezTo>
                    <a:pt x="3362" y="395"/>
                    <a:pt x="3378" y="417"/>
                    <a:pt x="3383" y="439"/>
                  </a:cubicBezTo>
                  <a:cubicBezTo>
                    <a:pt x="3394" y="466"/>
                    <a:pt x="3405" y="499"/>
                    <a:pt x="3411" y="527"/>
                  </a:cubicBezTo>
                  <a:cubicBezTo>
                    <a:pt x="3411" y="532"/>
                    <a:pt x="3416" y="543"/>
                    <a:pt x="3416" y="549"/>
                  </a:cubicBezTo>
                  <a:cubicBezTo>
                    <a:pt x="3416" y="560"/>
                    <a:pt x="3422" y="570"/>
                    <a:pt x="3422" y="581"/>
                  </a:cubicBezTo>
                  <a:cubicBezTo>
                    <a:pt x="3433" y="603"/>
                    <a:pt x="3433" y="625"/>
                    <a:pt x="3438" y="642"/>
                  </a:cubicBezTo>
                  <a:cubicBezTo>
                    <a:pt x="3438" y="664"/>
                    <a:pt x="3444" y="680"/>
                    <a:pt x="3444" y="696"/>
                  </a:cubicBezTo>
                  <a:cubicBezTo>
                    <a:pt x="3449" y="713"/>
                    <a:pt x="3449" y="729"/>
                    <a:pt x="3449" y="751"/>
                  </a:cubicBezTo>
                  <a:cubicBezTo>
                    <a:pt x="3466" y="943"/>
                    <a:pt x="3444" y="1140"/>
                    <a:pt x="3389" y="1326"/>
                  </a:cubicBezTo>
                  <a:cubicBezTo>
                    <a:pt x="3378" y="1359"/>
                    <a:pt x="3367" y="1397"/>
                    <a:pt x="3356" y="1430"/>
                  </a:cubicBezTo>
                  <a:cubicBezTo>
                    <a:pt x="3340" y="1468"/>
                    <a:pt x="3323" y="1512"/>
                    <a:pt x="3307" y="1550"/>
                  </a:cubicBezTo>
                  <a:cubicBezTo>
                    <a:pt x="3285" y="1594"/>
                    <a:pt x="3274" y="1627"/>
                    <a:pt x="3252" y="1671"/>
                  </a:cubicBezTo>
                  <a:cubicBezTo>
                    <a:pt x="3241" y="1698"/>
                    <a:pt x="3219" y="1731"/>
                    <a:pt x="3203" y="1758"/>
                  </a:cubicBezTo>
                  <a:cubicBezTo>
                    <a:pt x="3186" y="1786"/>
                    <a:pt x="3165" y="1813"/>
                    <a:pt x="3148" y="1846"/>
                  </a:cubicBezTo>
                  <a:cubicBezTo>
                    <a:pt x="3137" y="1879"/>
                    <a:pt x="3115" y="1906"/>
                    <a:pt x="3093" y="1933"/>
                  </a:cubicBezTo>
                  <a:cubicBezTo>
                    <a:pt x="3044" y="2026"/>
                    <a:pt x="2973" y="2098"/>
                    <a:pt x="2907" y="2174"/>
                  </a:cubicBezTo>
                  <a:cubicBezTo>
                    <a:pt x="2858" y="2224"/>
                    <a:pt x="2809" y="2273"/>
                    <a:pt x="2754" y="2311"/>
                  </a:cubicBezTo>
                  <a:cubicBezTo>
                    <a:pt x="2469" y="2552"/>
                    <a:pt x="2146" y="2743"/>
                    <a:pt x="1813" y="2902"/>
                  </a:cubicBezTo>
                  <a:cubicBezTo>
                    <a:pt x="1714" y="2946"/>
                    <a:pt x="1610" y="2995"/>
                    <a:pt x="1517" y="3045"/>
                  </a:cubicBezTo>
                  <a:cubicBezTo>
                    <a:pt x="1462" y="3072"/>
                    <a:pt x="1397" y="3099"/>
                    <a:pt x="1336" y="3127"/>
                  </a:cubicBezTo>
                  <a:cubicBezTo>
                    <a:pt x="1331" y="3132"/>
                    <a:pt x="1320" y="3132"/>
                    <a:pt x="1309" y="3138"/>
                  </a:cubicBezTo>
                  <a:cubicBezTo>
                    <a:pt x="1276" y="3154"/>
                    <a:pt x="1249" y="3159"/>
                    <a:pt x="1221" y="3176"/>
                  </a:cubicBezTo>
                  <a:cubicBezTo>
                    <a:pt x="1194" y="3187"/>
                    <a:pt x="1167" y="3203"/>
                    <a:pt x="1139" y="3209"/>
                  </a:cubicBezTo>
                  <a:cubicBezTo>
                    <a:pt x="1112" y="3220"/>
                    <a:pt x="1079" y="3231"/>
                    <a:pt x="1052" y="3242"/>
                  </a:cubicBezTo>
                  <a:cubicBezTo>
                    <a:pt x="1041" y="3242"/>
                    <a:pt x="1035" y="3247"/>
                    <a:pt x="1030" y="3247"/>
                  </a:cubicBezTo>
                  <a:cubicBezTo>
                    <a:pt x="1024" y="3258"/>
                    <a:pt x="1024" y="3258"/>
                    <a:pt x="1019" y="3258"/>
                  </a:cubicBezTo>
                  <a:lnTo>
                    <a:pt x="1276" y="3258"/>
                  </a:lnTo>
                  <a:lnTo>
                    <a:pt x="1320" y="3236"/>
                  </a:lnTo>
                  <a:cubicBezTo>
                    <a:pt x="1632" y="3099"/>
                    <a:pt x="1938" y="2957"/>
                    <a:pt x="2240" y="2793"/>
                  </a:cubicBezTo>
                  <a:cubicBezTo>
                    <a:pt x="2502" y="2634"/>
                    <a:pt x="2754" y="2459"/>
                    <a:pt x="2973" y="2234"/>
                  </a:cubicBezTo>
                  <a:cubicBezTo>
                    <a:pt x="3318" y="1873"/>
                    <a:pt x="3542" y="1392"/>
                    <a:pt x="3548" y="882"/>
                  </a:cubicBezTo>
                  <a:cubicBezTo>
                    <a:pt x="3548" y="751"/>
                    <a:pt x="3537" y="609"/>
                    <a:pt x="3498" y="445"/>
                  </a:cubicBezTo>
                  <a:cubicBezTo>
                    <a:pt x="3493" y="439"/>
                    <a:pt x="3493" y="439"/>
                    <a:pt x="3493" y="434"/>
                  </a:cubicBezTo>
                  <a:cubicBezTo>
                    <a:pt x="3487" y="417"/>
                    <a:pt x="3487" y="406"/>
                    <a:pt x="3482" y="390"/>
                  </a:cubicBezTo>
                  <a:cubicBezTo>
                    <a:pt x="3471" y="384"/>
                    <a:pt x="3471" y="368"/>
                    <a:pt x="3466" y="362"/>
                  </a:cubicBezTo>
                  <a:cubicBezTo>
                    <a:pt x="3422" y="269"/>
                    <a:pt x="3356" y="176"/>
                    <a:pt x="3269" y="111"/>
                  </a:cubicBezTo>
                  <a:cubicBezTo>
                    <a:pt x="3151" y="33"/>
                    <a:pt x="3018" y="1"/>
                    <a:pt x="288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3"/>
            <p:cNvSpPr/>
            <p:nvPr/>
          </p:nvSpPr>
          <p:spPr>
            <a:xfrm>
              <a:off x="1050250" y="2634625"/>
              <a:ext cx="80500" cy="71325"/>
            </a:xfrm>
            <a:custGeom>
              <a:avLst/>
              <a:gdLst/>
              <a:ahLst/>
              <a:cxnLst/>
              <a:rect l="l" t="t" r="r" b="b"/>
              <a:pathLst>
                <a:path w="3220" h="2853" extrusionOk="0">
                  <a:moveTo>
                    <a:pt x="3192" y="1"/>
                  </a:moveTo>
                  <a:cubicBezTo>
                    <a:pt x="3165" y="12"/>
                    <a:pt x="3143" y="28"/>
                    <a:pt x="3115" y="50"/>
                  </a:cubicBezTo>
                  <a:cubicBezTo>
                    <a:pt x="3099" y="55"/>
                    <a:pt x="3093" y="61"/>
                    <a:pt x="3077" y="66"/>
                  </a:cubicBezTo>
                  <a:cubicBezTo>
                    <a:pt x="2842" y="225"/>
                    <a:pt x="2628" y="417"/>
                    <a:pt x="2409" y="603"/>
                  </a:cubicBezTo>
                  <a:cubicBezTo>
                    <a:pt x="1867" y="1024"/>
                    <a:pt x="1342" y="1479"/>
                    <a:pt x="838" y="1955"/>
                  </a:cubicBezTo>
                  <a:cubicBezTo>
                    <a:pt x="581" y="2190"/>
                    <a:pt x="351" y="2442"/>
                    <a:pt x="127" y="2699"/>
                  </a:cubicBezTo>
                  <a:cubicBezTo>
                    <a:pt x="83" y="2759"/>
                    <a:pt x="45" y="2803"/>
                    <a:pt x="1" y="2852"/>
                  </a:cubicBezTo>
                  <a:lnTo>
                    <a:pt x="116" y="2852"/>
                  </a:lnTo>
                  <a:cubicBezTo>
                    <a:pt x="132" y="2831"/>
                    <a:pt x="154" y="2809"/>
                    <a:pt x="165" y="2792"/>
                  </a:cubicBezTo>
                  <a:cubicBezTo>
                    <a:pt x="521" y="2365"/>
                    <a:pt x="920" y="1982"/>
                    <a:pt x="1331" y="1615"/>
                  </a:cubicBezTo>
                  <a:cubicBezTo>
                    <a:pt x="1659" y="1314"/>
                    <a:pt x="1999" y="1024"/>
                    <a:pt x="2355" y="751"/>
                  </a:cubicBezTo>
                  <a:cubicBezTo>
                    <a:pt x="2552" y="586"/>
                    <a:pt x="2754" y="411"/>
                    <a:pt x="2957" y="253"/>
                  </a:cubicBezTo>
                  <a:cubicBezTo>
                    <a:pt x="2979" y="236"/>
                    <a:pt x="3000" y="220"/>
                    <a:pt x="3017" y="203"/>
                  </a:cubicBezTo>
                  <a:cubicBezTo>
                    <a:pt x="3033" y="198"/>
                    <a:pt x="3044" y="192"/>
                    <a:pt x="3055" y="181"/>
                  </a:cubicBezTo>
                  <a:cubicBezTo>
                    <a:pt x="3077" y="165"/>
                    <a:pt x="3099" y="149"/>
                    <a:pt x="3126" y="132"/>
                  </a:cubicBezTo>
                  <a:lnTo>
                    <a:pt x="3137" y="121"/>
                  </a:lnTo>
                  <a:cubicBezTo>
                    <a:pt x="3154" y="105"/>
                    <a:pt x="3181" y="88"/>
                    <a:pt x="3208" y="66"/>
                  </a:cubicBezTo>
                  <a:cubicBezTo>
                    <a:pt x="3205" y="63"/>
                    <a:pt x="3204" y="60"/>
                    <a:pt x="3207" y="60"/>
                  </a:cubicBezTo>
                  <a:cubicBezTo>
                    <a:pt x="3208" y="60"/>
                    <a:pt x="3212" y="62"/>
                    <a:pt x="3219" y="66"/>
                  </a:cubicBezTo>
                  <a:cubicBezTo>
                    <a:pt x="3208" y="55"/>
                    <a:pt x="3208" y="39"/>
                    <a:pt x="3203" y="28"/>
                  </a:cubicBezTo>
                  <a:cubicBezTo>
                    <a:pt x="3197" y="23"/>
                    <a:pt x="3197" y="6"/>
                    <a:pt x="319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3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3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3"/>
            <p:cNvSpPr/>
            <p:nvPr/>
          </p:nvSpPr>
          <p:spPr>
            <a:xfrm>
              <a:off x="1466675" y="2598550"/>
              <a:ext cx="74325" cy="64850"/>
            </a:xfrm>
            <a:custGeom>
              <a:avLst/>
              <a:gdLst/>
              <a:ahLst/>
              <a:cxnLst/>
              <a:rect l="l" t="t" r="r" b="b"/>
              <a:pathLst>
                <a:path w="2973" h="2594" extrusionOk="0">
                  <a:moveTo>
                    <a:pt x="768" y="0"/>
                  </a:moveTo>
                  <a:cubicBezTo>
                    <a:pt x="724" y="0"/>
                    <a:pt x="680" y="6"/>
                    <a:pt x="635" y="21"/>
                  </a:cubicBezTo>
                  <a:cubicBezTo>
                    <a:pt x="498" y="53"/>
                    <a:pt x="372" y="136"/>
                    <a:pt x="285" y="240"/>
                  </a:cubicBezTo>
                  <a:cubicBezTo>
                    <a:pt x="219" y="316"/>
                    <a:pt x="148" y="387"/>
                    <a:pt x="93" y="480"/>
                  </a:cubicBezTo>
                  <a:cubicBezTo>
                    <a:pt x="0" y="650"/>
                    <a:pt x="11" y="864"/>
                    <a:pt x="55" y="1055"/>
                  </a:cubicBezTo>
                  <a:cubicBezTo>
                    <a:pt x="93" y="1274"/>
                    <a:pt x="192" y="1477"/>
                    <a:pt x="329" y="1657"/>
                  </a:cubicBezTo>
                  <a:cubicBezTo>
                    <a:pt x="389" y="1739"/>
                    <a:pt x="443" y="1827"/>
                    <a:pt x="520" y="1904"/>
                  </a:cubicBezTo>
                  <a:cubicBezTo>
                    <a:pt x="684" y="2057"/>
                    <a:pt x="876" y="2183"/>
                    <a:pt x="1073" y="2287"/>
                  </a:cubicBezTo>
                  <a:cubicBezTo>
                    <a:pt x="1303" y="2407"/>
                    <a:pt x="1566" y="2489"/>
                    <a:pt x="1817" y="2549"/>
                  </a:cubicBezTo>
                  <a:cubicBezTo>
                    <a:pt x="2042" y="2593"/>
                    <a:pt x="2272" y="2577"/>
                    <a:pt x="2496" y="2588"/>
                  </a:cubicBezTo>
                  <a:cubicBezTo>
                    <a:pt x="2517" y="2588"/>
                    <a:pt x="2538" y="2589"/>
                    <a:pt x="2559" y="2589"/>
                  </a:cubicBezTo>
                  <a:cubicBezTo>
                    <a:pt x="2695" y="2589"/>
                    <a:pt x="2824" y="2575"/>
                    <a:pt x="2961" y="2560"/>
                  </a:cubicBezTo>
                  <a:cubicBezTo>
                    <a:pt x="2857" y="2517"/>
                    <a:pt x="2770" y="2456"/>
                    <a:pt x="2671" y="2407"/>
                  </a:cubicBezTo>
                  <a:cubicBezTo>
                    <a:pt x="2414" y="2276"/>
                    <a:pt x="2190" y="2084"/>
                    <a:pt x="1954" y="1914"/>
                  </a:cubicBezTo>
                  <a:cubicBezTo>
                    <a:pt x="1642" y="1674"/>
                    <a:pt x="1341" y="1422"/>
                    <a:pt x="1040" y="1170"/>
                  </a:cubicBezTo>
                  <a:cubicBezTo>
                    <a:pt x="854" y="1017"/>
                    <a:pt x="668" y="853"/>
                    <a:pt x="498" y="683"/>
                  </a:cubicBezTo>
                  <a:cubicBezTo>
                    <a:pt x="438" y="623"/>
                    <a:pt x="372" y="552"/>
                    <a:pt x="318" y="491"/>
                  </a:cubicBezTo>
                  <a:cubicBezTo>
                    <a:pt x="285" y="469"/>
                    <a:pt x="290" y="426"/>
                    <a:pt x="334" y="409"/>
                  </a:cubicBezTo>
                  <a:cubicBezTo>
                    <a:pt x="339" y="408"/>
                    <a:pt x="344" y="407"/>
                    <a:pt x="349" y="407"/>
                  </a:cubicBezTo>
                  <a:cubicBezTo>
                    <a:pt x="363" y="407"/>
                    <a:pt x="375" y="414"/>
                    <a:pt x="383" y="431"/>
                  </a:cubicBezTo>
                  <a:cubicBezTo>
                    <a:pt x="427" y="480"/>
                    <a:pt x="471" y="524"/>
                    <a:pt x="520" y="573"/>
                  </a:cubicBezTo>
                  <a:cubicBezTo>
                    <a:pt x="728" y="787"/>
                    <a:pt x="958" y="978"/>
                    <a:pt x="1188" y="1170"/>
                  </a:cubicBezTo>
                  <a:cubicBezTo>
                    <a:pt x="1631" y="1537"/>
                    <a:pt x="2080" y="1893"/>
                    <a:pt x="2551" y="2221"/>
                  </a:cubicBezTo>
                  <a:cubicBezTo>
                    <a:pt x="2688" y="2303"/>
                    <a:pt x="2830" y="2385"/>
                    <a:pt x="2972" y="2456"/>
                  </a:cubicBezTo>
                  <a:cubicBezTo>
                    <a:pt x="2961" y="2358"/>
                    <a:pt x="2945" y="2259"/>
                    <a:pt x="2934" y="2161"/>
                  </a:cubicBezTo>
                  <a:cubicBezTo>
                    <a:pt x="2852" y="2024"/>
                    <a:pt x="2781" y="1882"/>
                    <a:pt x="2688" y="1767"/>
                  </a:cubicBezTo>
                  <a:cubicBezTo>
                    <a:pt x="2529" y="1509"/>
                    <a:pt x="2381" y="1258"/>
                    <a:pt x="2195" y="1033"/>
                  </a:cubicBezTo>
                  <a:cubicBezTo>
                    <a:pt x="2009" y="798"/>
                    <a:pt x="1812" y="573"/>
                    <a:pt x="1571" y="398"/>
                  </a:cubicBezTo>
                  <a:cubicBezTo>
                    <a:pt x="1379" y="245"/>
                    <a:pt x="1177" y="97"/>
                    <a:pt x="936" y="26"/>
                  </a:cubicBezTo>
                  <a:cubicBezTo>
                    <a:pt x="880" y="11"/>
                    <a:pt x="825" y="0"/>
                    <a:pt x="76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3"/>
            <p:cNvSpPr/>
            <p:nvPr/>
          </p:nvSpPr>
          <p:spPr>
            <a:xfrm>
              <a:off x="1535900" y="2546650"/>
              <a:ext cx="39850" cy="201450"/>
            </a:xfrm>
            <a:custGeom>
              <a:avLst/>
              <a:gdLst/>
              <a:ahLst/>
              <a:cxnLst/>
              <a:rect l="l" t="t" r="r" b="b"/>
              <a:pathLst>
                <a:path w="1594" h="8058" extrusionOk="0">
                  <a:moveTo>
                    <a:pt x="6" y="0"/>
                  </a:moveTo>
                  <a:cubicBezTo>
                    <a:pt x="1" y="263"/>
                    <a:pt x="1" y="515"/>
                    <a:pt x="6" y="777"/>
                  </a:cubicBezTo>
                  <a:cubicBezTo>
                    <a:pt x="12" y="1391"/>
                    <a:pt x="55" y="1998"/>
                    <a:pt x="105" y="2611"/>
                  </a:cubicBezTo>
                  <a:cubicBezTo>
                    <a:pt x="143" y="3137"/>
                    <a:pt x="192" y="3668"/>
                    <a:pt x="253" y="4204"/>
                  </a:cubicBezTo>
                  <a:cubicBezTo>
                    <a:pt x="253" y="4226"/>
                    <a:pt x="258" y="4237"/>
                    <a:pt x="258" y="4259"/>
                  </a:cubicBezTo>
                  <a:cubicBezTo>
                    <a:pt x="258" y="4281"/>
                    <a:pt x="269" y="4292"/>
                    <a:pt x="269" y="4313"/>
                  </a:cubicBezTo>
                  <a:cubicBezTo>
                    <a:pt x="269" y="4335"/>
                    <a:pt x="274" y="4346"/>
                    <a:pt x="274" y="4368"/>
                  </a:cubicBezTo>
                  <a:cubicBezTo>
                    <a:pt x="274" y="4390"/>
                    <a:pt x="280" y="4401"/>
                    <a:pt x="280" y="4423"/>
                  </a:cubicBezTo>
                  <a:cubicBezTo>
                    <a:pt x="285" y="4472"/>
                    <a:pt x="296" y="4510"/>
                    <a:pt x="302" y="4560"/>
                  </a:cubicBezTo>
                  <a:cubicBezTo>
                    <a:pt x="302" y="4571"/>
                    <a:pt x="307" y="4587"/>
                    <a:pt x="307" y="4598"/>
                  </a:cubicBezTo>
                  <a:cubicBezTo>
                    <a:pt x="307" y="4620"/>
                    <a:pt x="313" y="4642"/>
                    <a:pt x="313" y="4664"/>
                  </a:cubicBezTo>
                  <a:cubicBezTo>
                    <a:pt x="324" y="4675"/>
                    <a:pt x="324" y="4680"/>
                    <a:pt x="324" y="4697"/>
                  </a:cubicBezTo>
                  <a:cubicBezTo>
                    <a:pt x="329" y="4746"/>
                    <a:pt x="335" y="4801"/>
                    <a:pt x="340" y="4844"/>
                  </a:cubicBezTo>
                  <a:cubicBezTo>
                    <a:pt x="411" y="5282"/>
                    <a:pt x="515" y="5715"/>
                    <a:pt x="625" y="6142"/>
                  </a:cubicBezTo>
                  <a:cubicBezTo>
                    <a:pt x="734" y="6585"/>
                    <a:pt x="844" y="7023"/>
                    <a:pt x="986" y="7455"/>
                  </a:cubicBezTo>
                  <a:cubicBezTo>
                    <a:pt x="1052" y="7658"/>
                    <a:pt x="1134" y="7855"/>
                    <a:pt x="1216" y="8057"/>
                  </a:cubicBezTo>
                  <a:lnTo>
                    <a:pt x="1594" y="8057"/>
                  </a:lnTo>
                  <a:cubicBezTo>
                    <a:pt x="1517" y="7931"/>
                    <a:pt x="1451" y="7800"/>
                    <a:pt x="1402" y="7658"/>
                  </a:cubicBezTo>
                  <a:cubicBezTo>
                    <a:pt x="1260" y="7411"/>
                    <a:pt x="1128" y="7160"/>
                    <a:pt x="1063" y="6881"/>
                  </a:cubicBezTo>
                  <a:cubicBezTo>
                    <a:pt x="931" y="6399"/>
                    <a:pt x="794" y="5923"/>
                    <a:pt x="679" y="5441"/>
                  </a:cubicBezTo>
                  <a:cubicBezTo>
                    <a:pt x="630" y="5244"/>
                    <a:pt x="603" y="5036"/>
                    <a:pt x="575" y="4833"/>
                  </a:cubicBezTo>
                  <a:cubicBezTo>
                    <a:pt x="570" y="4828"/>
                    <a:pt x="570" y="4812"/>
                    <a:pt x="570" y="4806"/>
                  </a:cubicBezTo>
                  <a:lnTo>
                    <a:pt x="570" y="4779"/>
                  </a:lnTo>
                  <a:cubicBezTo>
                    <a:pt x="559" y="4762"/>
                    <a:pt x="559" y="4757"/>
                    <a:pt x="559" y="4746"/>
                  </a:cubicBezTo>
                  <a:cubicBezTo>
                    <a:pt x="554" y="4702"/>
                    <a:pt x="554" y="4669"/>
                    <a:pt x="548" y="4625"/>
                  </a:cubicBezTo>
                  <a:cubicBezTo>
                    <a:pt x="537" y="4614"/>
                    <a:pt x="537" y="4598"/>
                    <a:pt x="537" y="4587"/>
                  </a:cubicBezTo>
                  <a:cubicBezTo>
                    <a:pt x="532" y="4560"/>
                    <a:pt x="532" y="4527"/>
                    <a:pt x="526" y="4489"/>
                  </a:cubicBezTo>
                  <a:cubicBezTo>
                    <a:pt x="521" y="4434"/>
                    <a:pt x="515" y="4390"/>
                    <a:pt x="504" y="4335"/>
                  </a:cubicBezTo>
                  <a:cubicBezTo>
                    <a:pt x="499" y="4253"/>
                    <a:pt x="488" y="4171"/>
                    <a:pt x="477" y="4089"/>
                  </a:cubicBezTo>
                  <a:cubicBezTo>
                    <a:pt x="428" y="3678"/>
                    <a:pt x="384" y="3257"/>
                    <a:pt x="340" y="2841"/>
                  </a:cubicBezTo>
                  <a:cubicBezTo>
                    <a:pt x="280" y="1943"/>
                    <a:pt x="225" y="1040"/>
                    <a:pt x="242" y="148"/>
                  </a:cubicBezTo>
                  <a:lnTo>
                    <a:pt x="242" y="49"/>
                  </a:lnTo>
                  <a:cubicBezTo>
                    <a:pt x="220" y="49"/>
                    <a:pt x="198" y="22"/>
                    <a:pt x="198" y="0"/>
                  </a:cubicBezTo>
                  <a:cubicBezTo>
                    <a:pt x="168" y="6"/>
                    <a:pt x="135" y="8"/>
                    <a:pt x="102" y="8"/>
                  </a:cubicBezTo>
                  <a:cubicBezTo>
                    <a:pt x="69" y="8"/>
                    <a:pt x="36" y="6"/>
                    <a:pt x="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3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5B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3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3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3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3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3"/>
            <p:cNvSpPr/>
            <p:nvPr/>
          </p:nvSpPr>
          <p:spPr>
            <a:xfrm>
              <a:off x="1533450" y="2544175"/>
              <a:ext cx="32725" cy="203925"/>
            </a:xfrm>
            <a:custGeom>
              <a:avLst/>
              <a:gdLst/>
              <a:ahLst/>
              <a:cxnLst/>
              <a:rect l="l" t="t" r="r" b="b"/>
              <a:pathLst>
                <a:path w="1309" h="8157" extrusionOk="0">
                  <a:moveTo>
                    <a:pt x="0" y="1"/>
                  </a:moveTo>
                  <a:lnTo>
                    <a:pt x="0" y="94"/>
                  </a:lnTo>
                  <a:lnTo>
                    <a:pt x="0" y="690"/>
                  </a:lnTo>
                  <a:cubicBezTo>
                    <a:pt x="6" y="1604"/>
                    <a:pt x="77" y="2519"/>
                    <a:pt x="159" y="3433"/>
                  </a:cubicBezTo>
                  <a:cubicBezTo>
                    <a:pt x="181" y="3652"/>
                    <a:pt x="203" y="3876"/>
                    <a:pt x="225" y="4106"/>
                  </a:cubicBezTo>
                  <a:cubicBezTo>
                    <a:pt x="236" y="4177"/>
                    <a:pt x="247" y="4259"/>
                    <a:pt x="252" y="4336"/>
                  </a:cubicBezTo>
                  <a:lnTo>
                    <a:pt x="252" y="4363"/>
                  </a:lnTo>
                  <a:cubicBezTo>
                    <a:pt x="263" y="4451"/>
                    <a:pt x="274" y="4544"/>
                    <a:pt x="290" y="4631"/>
                  </a:cubicBezTo>
                  <a:cubicBezTo>
                    <a:pt x="296" y="4664"/>
                    <a:pt x="296" y="4697"/>
                    <a:pt x="301" y="4724"/>
                  </a:cubicBezTo>
                  <a:lnTo>
                    <a:pt x="301" y="4741"/>
                  </a:lnTo>
                  <a:cubicBezTo>
                    <a:pt x="312" y="4768"/>
                    <a:pt x="312" y="4790"/>
                    <a:pt x="318" y="4817"/>
                  </a:cubicBezTo>
                  <a:cubicBezTo>
                    <a:pt x="372" y="5179"/>
                    <a:pt x="438" y="5540"/>
                    <a:pt x="531" y="5896"/>
                  </a:cubicBezTo>
                  <a:cubicBezTo>
                    <a:pt x="679" y="6498"/>
                    <a:pt x="821" y="7116"/>
                    <a:pt x="1029" y="7697"/>
                  </a:cubicBezTo>
                  <a:cubicBezTo>
                    <a:pt x="1089" y="7844"/>
                    <a:pt x="1150" y="8003"/>
                    <a:pt x="1215" y="8156"/>
                  </a:cubicBezTo>
                  <a:lnTo>
                    <a:pt x="1308" y="8156"/>
                  </a:lnTo>
                  <a:cubicBezTo>
                    <a:pt x="1254" y="8025"/>
                    <a:pt x="1199" y="7888"/>
                    <a:pt x="1161" y="7746"/>
                  </a:cubicBezTo>
                  <a:cubicBezTo>
                    <a:pt x="1139" y="7680"/>
                    <a:pt x="1111" y="7614"/>
                    <a:pt x="1089" y="7554"/>
                  </a:cubicBezTo>
                  <a:cubicBezTo>
                    <a:pt x="953" y="7122"/>
                    <a:pt x="838" y="6678"/>
                    <a:pt x="728" y="6241"/>
                  </a:cubicBezTo>
                  <a:cubicBezTo>
                    <a:pt x="619" y="5808"/>
                    <a:pt x="515" y="5381"/>
                    <a:pt x="449" y="4943"/>
                  </a:cubicBezTo>
                  <a:cubicBezTo>
                    <a:pt x="438" y="4900"/>
                    <a:pt x="433" y="4845"/>
                    <a:pt x="427" y="4796"/>
                  </a:cubicBezTo>
                  <a:cubicBezTo>
                    <a:pt x="422" y="4779"/>
                    <a:pt x="422" y="4774"/>
                    <a:pt x="422" y="4763"/>
                  </a:cubicBezTo>
                  <a:cubicBezTo>
                    <a:pt x="411" y="4724"/>
                    <a:pt x="411" y="4697"/>
                    <a:pt x="405" y="4664"/>
                  </a:cubicBezTo>
                  <a:lnTo>
                    <a:pt x="405" y="4659"/>
                  </a:lnTo>
                  <a:cubicBezTo>
                    <a:pt x="400" y="4609"/>
                    <a:pt x="394" y="4571"/>
                    <a:pt x="383" y="4522"/>
                  </a:cubicBezTo>
                  <a:cubicBezTo>
                    <a:pt x="378" y="4489"/>
                    <a:pt x="378" y="4445"/>
                    <a:pt x="372" y="4412"/>
                  </a:cubicBezTo>
                  <a:cubicBezTo>
                    <a:pt x="367" y="4380"/>
                    <a:pt x="367" y="4341"/>
                    <a:pt x="356" y="4308"/>
                  </a:cubicBezTo>
                  <a:lnTo>
                    <a:pt x="356" y="4303"/>
                  </a:lnTo>
                  <a:cubicBezTo>
                    <a:pt x="351" y="4297"/>
                    <a:pt x="351" y="4281"/>
                    <a:pt x="351" y="4276"/>
                  </a:cubicBezTo>
                  <a:cubicBezTo>
                    <a:pt x="345" y="4221"/>
                    <a:pt x="340" y="4161"/>
                    <a:pt x="329" y="4106"/>
                  </a:cubicBezTo>
                  <a:cubicBezTo>
                    <a:pt x="274" y="3641"/>
                    <a:pt x="236" y="3175"/>
                    <a:pt x="203" y="2710"/>
                  </a:cubicBezTo>
                  <a:cubicBezTo>
                    <a:pt x="153" y="2097"/>
                    <a:pt x="110" y="1484"/>
                    <a:pt x="104" y="876"/>
                  </a:cubicBezTo>
                  <a:cubicBezTo>
                    <a:pt x="99" y="674"/>
                    <a:pt x="99" y="477"/>
                    <a:pt x="99" y="280"/>
                  </a:cubicBezTo>
                  <a:lnTo>
                    <a:pt x="99" y="99"/>
                  </a:lnTo>
                  <a:lnTo>
                    <a:pt x="99" y="12"/>
                  </a:lnTo>
                  <a:lnTo>
                    <a:pt x="77" y="12"/>
                  </a:lnTo>
                  <a:cubicBezTo>
                    <a:pt x="55" y="6"/>
                    <a:pt x="39" y="6"/>
                    <a:pt x="1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3"/>
            <p:cNvSpPr/>
            <p:nvPr/>
          </p:nvSpPr>
          <p:spPr>
            <a:xfrm>
              <a:off x="1541375" y="2544325"/>
              <a:ext cx="36975" cy="203775"/>
            </a:xfrm>
            <a:custGeom>
              <a:avLst/>
              <a:gdLst/>
              <a:ahLst/>
              <a:cxnLst/>
              <a:rect l="l" t="t" r="r" b="b"/>
              <a:pathLst>
                <a:path w="1479" h="8151" extrusionOk="0">
                  <a:moveTo>
                    <a:pt x="23" y="0"/>
                  </a:moveTo>
                  <a:cubicBezTo>
                    <a:pt x="23" y="49"/>
                    <a:pt x="12" y="104"/>
                    <a:pt x="12" y="148"/>
                  </a:cubicBezTo>
                  <a:lnTo>
                    <a:pt x="12" y="246"/>
                  </a:lnTo>
                  <a:cubicBezTo>
                    <a:pt x="1" y="1144"/>
                    <a:pt x="55" y="2047"/>
                    <a:pt x="116" y="2939"/>
                  </a:cubicBezTo>
                  <a:lnTo>
                    <a:pt x="138" y="3169"/>
                  </a:lnTo>
                  <a:cubicBezTo>
                    <a:pt x="143" y="3235"/>
                    <a:pt x="148" y="3312"/>
                    <a:pt x="159" y="3377"/>
                  </a:cubicBezTo>
                  <a:cubicBezTo>
                    <a:pt x="181" y="3596"/>
                    <a:pt x="203" y="3815"/>
                    <a:pt x="231" y="4034"/>
                  </a:cubicBezTo>
                  <a:cubicBezTo>
                    <a:pt x="247" y="4171"/>
                    <a:pt x="269" y="4302"/>
                    <a:pt x="280" y="4439"/>
                  </a:cubicBezTo>
                  <a:cubicBezTo>
                    <a:pt x="285" y="4521"/>
                    <a:pt x="302" y="4609"/>
                    <a:pt x="307" y="4691"/>
                  </a:cubicBezTo>
                  <a:cubicBezTo>
                    <a:pt x="313" y="4707"/>
                    <a:pt x="313" y="4718"/>
                    <a:pt x="313" y="4735"/>
                  </a:cubicBezTo>
                  <a:cubicBezTo>
                    <a:pt x="324" y="4773"/>
                    <a:pt x="324" y="4811"/>
                    <a:pt x="329" y="4850"/>
                  </a:cubicBezTo>
                  <a:cubicBezTo>
                    <a:pt x="335" y="4877"/>
                    <a:pt x="335" y="4910"/>
                    <a:pt x="340" y="4937"/>
                  </a:cubicBezTo>
                  <a:cubicBezTo>
                    <a:pt x="356" y="5096"/>
                    <a:pt x="384" y="5255"/>
                    <a:pt x="411" y="5414"/>
                  </a:cubicBezTo>
                  <a:cubicBezTo>
                    <a:pt x="417" y="5457"/>
                    <a:pt x="433" y="5501"/>
                    <a:pt x="439" y="5550"/>
                  </a:cubicBezTo>
                  <a:cubicBezTo>
                    <a:pt x="554" y="6027"/>
                    <a:pt x="690" y="6508"/>
                    <a:pt x="822" y="6984"/>
                  </a:cubicBezTo>
                  <a:cubicBezTo>
                    <a:pt x="887" y="7264"/>
                    <a:pt x="1019" y="7521"/>
                    <a:pt x="1161" y="7767"/>
                  </a:cubicBezTo>
                  <a:cubicBezTo>
                    <a:pt x="1188" y="7827"/>
                    <a:pt x="1227" y="7882"/>
                    <a:pt x="1254" y="7937"/>
                  </a:cubicBezTo>
                  <a:cubicBezTo>
                    <a:pt x="1260" y="7948"/>
                    <a:pt x="1265" y="7959"/>
                    <a:pt x="1271" y="7970"/>
                  </a:cubicBezTo>
                  <a:cubicBezTo>
                    <a:pt x="1309" y="8024"/>
                    <a:pt x="1342" y="8085"/>
                    <a:pt x="1375" y="8150"/>
                  </a:cubicBezTo>
                  <a:lnTo>
                    <a:pt x="1479" y="8150"/>
                  </a:lnTo>
                  <a:cubicBezTo>
                    <a:pt x="1429" y="8074"/>
                    <a:pt x="1391" y="7997"/>
                    <a:pt x="1325" y="7893"/>
                  </a:cubicBezTo>
                  <a:cubicBezTo>
                    <a:pt x="1260" y="7756"/>
                    <a:pt x="1183" y="7619"/>
                    <a:pt x="1106" y="7483"/>
                  </a:cubicBezTo>
                  <a:cubicBezTo>
                    <a:pt x="1013" y="7313"/>
                    <a:pt x="937" y="7121"/>
                    <a:pt x="887" y="6930"/>
                  </a:cubicBezTo>
                  <a:cubicBezTo>
                    <a:pt x="816" y="6667"/>
                    <a:pt x="745" y="6410"/>
                    <a:pt x="679" y="6142"/>
                  </a:cubicBezTo>
                  <a:cubicBezTo>
                    <a:pt x="581" y="5775"/>
                    <a:pt x="477" y="5403"/>
                    <a:pt x="433" y="5019"/>
                  </a:cubicBezTo>
                  <a:cubicBezTo>
                    <a:pt x="422" y="4987"/>
                    <a:pt x="422" y="4954"/>
                    <a:pt x="417" y="4915"/>
                  </a:cubicBezTo>
                  <a:cubicBezTo>
                    <a:pt x="417" y="4888"/>
                    <a:pt x="411" y="4855"/>
                    <a:pt x="411" y="4828"/>
                  </a:cubicBezTo>
                  <a:cubicBezTo>
                    <a:pt x="395" y="4762"/>
                    <a:pt x="389" y="4686"/>
                    <a:pt x="384" y="4609"/>
                  </a:cubicBezTo>
                  <a:cubicBezTo>
                    <a:pt x="378" y="4571"/>
                    <a:pt x="378" y="4527"/>
                    <a:pt x="367" y="4489"/>
                  </a:cubicBezTo>
                  <a:cubicBezTo>
                    <a:pt x="356" y="4385"/>
                    <a:pt x="351" y="4291"/>
                    <a:pt x="335" y="4193"/>
                  </a:cubicBezTo>
                  <a:cubicBezTo>
                    <a:pt x="324" y="4116"/>
                    <a:pt x="313" y="4051"/>
                    <a:pt x="307" y="3974"/>
                  </a:cubicBezTo>
                  <a:cubicBezTo>
                    <a:pt x="269" y="3613"/>
                    <a:pt x="225" y="3246"/>
                    <a:pt x="192" y="2885"/>
                  </a:cubicBezTo>
                  <a:cubicBezTo>
                    <a:pt x="165" y="2595"/>
                    <a:pt x="148" y="2299"/>
                    <a:pt x="138" y="1998"/>
                  </a:cubicBezTo>
                  <a:cubicBezTo>
                    <a:pt x="116" y="1566"/>
                    <a:pt x="88" y="1133"/>
                    <a:pt x="88" y="706"/>
                  </a:cubicBezTo>
                  <a:cubicBezTo>
                    <a:pt x="88" y="520"/>
                    <a:pt x="88" y="334"/>
                    <a:pt x="94" y="148"/>
                  </a:cubicBezTo>
                  <a:cubicBezTo>
                    <a:pt x="105" y="121"/>
                    <a:pt x="105" y="88"/>
                    <a:pt x="105" y="60"/>
                  </a:cubicBezTo>
                  <a:lnTo>
                    <a:pt x="94" y="60"/>
                  </a:lnTo>
                  <a:cubicBezTo>
                    <a:pt x="105" y="38"/>
                    <a:pt x="94" y="6"/>
                    <a:pt x="7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3"/>
            <p:cNvSpPr/>
            <p:nvPr/>
          </p:nvSpPr>
          <p:spPr>
            <a:xfrm>
              <a:off x="1547275" y="2569175"/>
              <a:ext cx="78550" cy="98600"/>
            </a:xfrm>
            <a:custGeom>
              <a:avLst/>
              <a:gdLst/>
              <a:ahLst/>
              <a:cxnLst/>
              <a:rect l="l" t="t" r="r" b="b"/>
              <a:pathLst>
                <a:path w="3142" h="3944" extrusionOk="0">
                  <a:moveTo>
                    <a:pt x="2560" y="0"/>
                  </a:moveTo>
                  <a:cubicBezTo>
                    <a:pt x="2473" y="0"/>
                    <a:pt x="2384" y="28"/>
                    <a:pt x="2299" y="52"/>
                  </a:cubicBezTo>
                  <a:cubicBezTo>
                    <a:pt x="1982" y="156"/>
                    <a:pt x="1686" y="347"/>
                    <a:pt x="1434" y="572"/>
                  </a:cubicBezTo>
                  <a:cubicBezTo>
                    <a:pt x="1281" y="708"/>
                    <a:pt x="1150" y="867"/>
                    <a:pt x="1029" y="1031"/>
                  </a:cubicBezTo>
                  <a:cubicBezTo>
                    <a:pt x="925" y="1168"/>
                    <a:pt x="843" y="1316"/>
                    <a:pt x="755" y="1469"/>
                  </a:cubicBezTo>
                  <a:cubicBezTo>
                    <a:pt x="646" y="1666"/>
                    <a:pt x="558" y="1880"/>
                    <a:pt x="454" y="2082"/>
                  </a:cubicBezTo>
                  <a:cubicBezTo>
                    <a:pt x="296" y="2400"/>
                    <a:pt x="137" y="2728"/>
                    <a:pt x="38" y="3068"/>
                  </a:cubicBezTo>
                  <a:cubicBezTo>
                    <a:pt x="22" y="3111"/>
                    <a:pt x="16" y="3155"/>
                    <a:pt x="0" y="3199"/>
                  </a:cubicBezTo>
                  <a:cubicBezTo>
                    <a:pt x="11" y="3281"/>
                    <a:pt x="22" y="3363"/>
                    <a:pt x="27" y="3445"/>
                  </a:cubicBezTo>
                  <a:cubicBezTo>
                    <a:pt x="38" y="3418"/>
                    <a:pt x="44" y="3374"/>
                    <a:pt x="49" y="3358"/>
                  </a:cubicBezTo>
                  <a:cubicBezTo>
                    <a:pt x="153" y="2898"/>
                    <a:pt x="367" y="2465"/>
                    <a:pt x="569" y="2049"/>
                  </a:cubicBezTo>
                  <a:cubicBezTo>
                    <a:pt x="640" y="1913"/>
                    <a:pt x="701" y="1776"/>
                    <a:pt x="766" y="1639"/>
                  </a:cubicBezTo>
                  <a:cubicBezTo>
                    <a:pt x="865" y="1453"/>
                    <a:pt x="974" y="1278"/>
                    <a:pt x="1089" y="1103"/>
                  </a:cubicBezTo>
                  <a:cubicBezTo>
                    <a:pt x="1199" y="966"/>
                    <a:pt x="1308" y="840"/>
                    <a:pt x="1423" y="714"/>
                  </a:cubicBezTo>
                  <a:cubicBezTo>
                    <a:pt x="1631" y="511"/>
                    <a:pt x="1872" y="347"/>
                    <a:pt x="2129" y="221"/>
                  </a:cubicBezTo>
                  <a:cubicBezTo>
                    <a:pt x="2211" y="183"/>
                    <a:pt x="2294" y="156"/>
                    <a:pt x="2381" y="128"/>
                  </a:cubicBezTo>
                  <a:cubicBezTo>
                    <a:pt x="2442" y="113"/>
                    <a:pt x="2507" y="98"/>
                    <a:pt x="2568" y="98"/>
                  </a:cubicBezTo>
                  <a:cubicBezTo>
                    <a:pt x="2617" y="98"/>
                    <a:pt x="2663" y="107"/>
                    <a:pt x="2704" y="134"/>
                  </a:cubicBezTo>
                  <a:cubicBezTo>
                    <a:pt x="2928" y="276"/>
                    <a:pt x="3038" y="708"/>
                    <a:pt x="3027" y="966"/>
                  </a:cubicBezTo>
                  <a:cubicBezTo>
                    <a:pt x="3021" y="1174"/>
                    <a:pt x="2972" y="1371"/>
                    <a:pt x="2901" y="1562"/>
                  </a:cubicBezTo>
                  <a:cubicBezTo>
                    <a:pt x="2814" y="1825"/>
                    <a:pt x="2704" y="2077"/>
                    <a:pt x="2573" y="2318"/>
                  </a:cubicBezTo>
                  <a:cubicBezTo>
                    <a:pt x="2463" y="2515"/>
                    <a:pt x="2354" y="2712"/>
                    <a:pt x="2200" y="2876"/>
                  </a:cubicBezTo>
                  <a:cubicBezTo>
                    <a:pt x="2036" y="3057"/>
                    <a:pt x="1845" y="3221"/>
                    <a:pt x="1642" y="3358"/>
                  </a:cubicBezTo>
                  <a:cubicBezTo>
                    <a:pt x="1467" y="3484"/>
                    <a:pt x="1281" y="3609"/>
                    <a:pt x="1078" y="3692"/>
                  </a:cubicBezTo>
                  <a:cubicBezTo>
                    <a:pt x="920" y="3752"/>
                    <a:pt x="750" y="3779"/>
                    <a:pt x="575" y="3807"/>
                  </a:cubicBezTo>
                  <a:cubicBezTo>
                    <a:pt x="422" y="3828"/>
                    <a:pt x="257" y="3850"/>
                    <a:pt x="99" y="3856"/>
                  </a:cubicBezTo>
                  <a:lnTo>
                    <a:pt x="77" y="3856"/>
                  </a:lnTo>
                  <a:cubicBezTo>
                    <a:pt x="82" y="3883"/>
                    <a:pt x="82" y="3916"/>
                    <a:pt x="93" y="3943"/>
                  </a:cubicBezTo>
                  <a:cubicBezTo>
                    <a:pt x="296" y="3938"/>
                    <a:pt x="504" y="3911"/>
                    <a:pt x="701" y="3878"/>
                  </a:cubicBezTo>
                  <a:cubicBezTo>
                    <a:pt x="892" y="3845"/>
                    <a:pt x="1084" y="3796"/>
                    <a:pt x="1254" y="3708"/>
                  </a:cubicBezTo>
                  <a:cubicBezTo>
                    <a:pt x="1429" y="3620"/>
                    <a:pt x="1587" y="3516"/>
                    <a:pt x="1741" y="3396"/>
                  </a:cubicBezTo>
                  <a:cubicBezTo>
                    <a:pt x="1932" y="3259"/>
                    <a:pt x="2113" y="3111"/>
                    <a:pt x="2266" y="2931"/>
                  </a:cubicBezTo>
                  <a:cubicBezTo>
                    <a:pt x="2480" y="2712"/>
                    <a:pt x="2616" y="2433"/>
                    <a:pt x="2759" y="2159"/>
                  </a:cubicBezTo>
                  <a:cubicBezTo>
                    <a:pt x="2923" y="1798"/>
                    <a:pt x="3087" y="1420"/>
                    <a:pt x="3125" y="1015"/>
                  </a:cubicBezTo>
                  <a:cubicBezTo>
                    <a:pt x="3142" y="780"/>
                    <a:pt x="3098" y="539"/>
                    <a:pt x="2994" y="325"/>
                  </a:cubicBezTo>
                  <a:cubicBezTo>
                    <a:pt x="2923" y="167"/>
                    <a:pt x="2803" y="19"/>
                    <a:pt x="2600" y="2"/>
                  </a:cubicBezTo>
                  <a:cubicBezTo>
                    <a:pt x="2587" y="1"/>
                    <a:pt x="2573" y="0"/>
                    <a:pt x="256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3"/>
            <p:cNvSpPr/>
            <p:nvPr/>
          </p:nvSpPr>
          <p:spPr>
            <a:xfrm>
              <a:off x="1549050" y="2575600"/>
              <a:ext cx="67475" cy="86975"/>
            </a:xfrm>
            <a:custGeom>
              <a:avLst/>
              <a:gdLst/>
              <a:ahLst/>
              <a:cxnLst/>
              <a:rect l="l" t="t" r="r" b="b"/>
              <a:pathLst>
                <a:path w="2699" h="3479" extrusionOk="0">
                  <a:moveTo>
                    <a:pt x="2647" y="1"/>
                  </a:moveTo>
                  <a:cubicBezTo>
                    <a:pt x="2633" y="1"/>
                    <a:pt x="2618" y="7"/>
                    <a:pt x="2606" y="14"/>
                  </a:cubicBezTo>
                  <a:cubicBezTo>
                    <a:pt x="2551" y="74"/>
                    <a:pt x="2507" y="145"/>
                    <a:pt x="2458" y="211"/>
                  </a:cubicBezTo>
                  <a:cubicBezTo>
                    <a:pt x="2337" y="353"/>
                    <a:pt x="2217" y="501"/>
                    <a:pt x="2108" y="649"/>
                  </a:cubicBezTo>
                  <a:cubicBezTo>
                    <a:pt x="1938" y="895"/>
                    <a:pt x="1752" y="1136"/>
                    <a:pt x="1566" y="1376"/>
                  </a:cubicBezTo>
                  <a:cubicBezTo>
                    <a:pt x="1374" y="1601"/>
                    <a:pt x="1183" y="1836"/>
                    <a:pt x="1002" y="2066"/>
                  </a:cubicBezTo>
                  <a:cubicBezTo>
                    <a:pt x="881" y="2230"/>
                    <a:pt x="761" y="2389"/>
                    <a:pt x="630" y="2542"/>
                  </a:cubicBezTo>
                  <a:cubicBezTo>
                    <a:pt x="455" y="2772"/>
                    <a:pt x="263" y="2997"/>
                    <a:pt x="82" y="3227"/>
                  </a:cubicBezTo>
                  <a:cubicBezTo>
                    <a:pt x="55" y="3265"/>
                    <a:pt x="28" y="3303"/>
                    <a:pt x="0" y="3342"/>
                  </a:cubicBezTo>
                  <a:cubicBezTo>
                    <a:pt x="6" y="3363"/>
                    <a:pt x="6" y="3402"/>
                    <a:pt x="17" y="3435"/>
                  </a:cubicBezTo>
                  <a:cubicBezTo>
                    <a:pt x="22" y="3451"/>
                    <a:pt x="22" y="3462"/>
                    <a:pt x="22" y="3478"/>
                  </a:cubicBezTo>
                  <a:cubicBezTo>
                    <a:pt x="33" y="3451"/>
                    <a:pt x="49" y="3429"/>
                    <a:pt x="60" y="3407"/>
                  </a:cubicBezTo>
                  <a:lnTo>
                    <a:pt x="225" y="3205"/>
                  </a:lnTo>
                  <a:cubicBezTo>
                    <a:pt x="493" y="2860"/>
                    <a:pt x="783" y="2531"/>
                    <a:pt x="1040" y="2181"/>
                  </a:cubicBezTo>
                  <a:cubicBezTo>
                    <a:pt x="1254" y="1907"/>
                    <a:pt x="1478" y="1645"/>
                    <a:pt x="1697" y="1376"/>
                  </a:cubicBezTo>
                  <a:cubicBezTo>
                    <a:pt x="1785" y="1262"/>
                    <a:pt x="1883" y="1136"/>
                    <a:pt x="1971" y="1021"/>
                  </a:cubicBezTo>
                  <a:cubicBezTo>
                    <a:pt x="2075" y="889"/>
                    <a:pt x="2157" y="747"/>
                    <a:pt x="2261" y="616"/>
                  </a:cubicBezTo>
                  <a:cubicBezTo>
                    <a:pt x="2370" y="468"/>
                    <a:pt x="2491" y="337"/>
                    <a:pt x="2595" y="178"/>
                  </a:cubicBezTo>
                  <a:cubicBezTo>
                    <a:pt x="2622" y="145"/>
                    <a:pt x="2655" y="112"/>
                    <a:pt x="2682" y="74"/>
                  </a:cubicBezTo>
                  <a:cubicBezTo>
                    <a:pt x="2699" y="63"/>
                    <a:pt x="2699" y="30"/>
                    <a:pt x="2677" y="14"/>
                  </a:cubicBezTo>
                  <a:cubicBezTo>
                    <a:pt x="2668" y="4"/>
                    <a:pt x="2657" y="1"/>
                    <a:pt x="26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3"/>
            <p:cNvSpPr/>
            <p:nvPr/>
          </p:nvSpPr>
          <p:spPr>
            <a:xfrm>
              <a:off x="1464750" y="2595575"/>
              <a:ext cx="79400" cy="69950"/>
            </a:xfrm>
            <a:custGeom>
              <a:avLst/>
              <a:gdLst/>
              <a:ahLst/>
              <a:cxnLst/>
              <a:rect l="l" t="t" r="r" b="b"/>
              <a:pathLst>
                <a:path w="3176" h="2798" extrusionOk="0">
                  <a:moveTo>
                    <a:pt x="850" y="0"/>
                  </a:moveTo>
                  <a:cubicBezTo>
                    <a:pt x="806" y="0"/>
                    <a:pt x="761" y="6"/>
                    <a:pt x="718" y="19"/>
                  </a:cubicBezTo>
                  <a:cubicBezTo>
                    <a:pt x="466" y="90"/>
                    <a:pt x="274" y="293"/>
                    <a:pt x="121" y="512"/>
                  </a:cubicBezTo>
                  <a:cubicBezTo>
                    <a:pt x="0" y="720"/>
                    <a:pt x="11" y="966"/>
                    <a:pt x="61" y="1191"/>
                  </a:cubicBezTo>
                  <a:cubicBezTo>
                    <a:pt x="104" y="1409"/>
                    <a:pt x="192" y="1607"/>
                    <a:pt x="323" y="1787"/>
                  </a:cubicBezTo>
                  <a:cubicBezTo>
                    <a:pt x="389" y="1886"/>
                    <a:pt x="449" y="1984"/>
                    <a:pt x="542" y="2077"/>
                  </a:cubicBezTo>
                  <a:cubicBezTo>
                    <a:pt x="657" y="2198"/>
                    <a:pt x="800" y="2296"/>
                    <a:pt x="942" y="2384"/>
                  </a:cubicBezTo>
                  <a:cubicBezTo>
                    <a:pt x="1117" y="2488"/>
                    <a:pt x="1287" y="2581"/>
                    <a:pt x="1478" y="2636"/>
                  </a:cubicBezTo>
                  <a:cubicBezTo>
                    <a:pt x="1615" y="2685"/>
                    <a:pt x="1758" y="2734"/>
                    <a:pt x="1900" y="2761"/>
                  </a:cubicBezTo>
                  <a:cubicBezTo>
                    <a:pt x="2048" y="2789"/>
                    <a:pt x="2190" y="2794"/>
                    <a:pt x="2332" y="2794"/>
                  </a:cubicBezTo>
                  <a:cubicBezTo>
                    <a:pt x="2402" y="2796"/>
                    <a:pt x="2472" y="2797"/>
                    <a:pt x="2543" y="2797"/>
                  </a:cubicBezTo>
                  <a:cubicBezTo>
                    <a:pt x="2715" y="2797"/>
                    <a:pt x="2889" y="2790"/>
                    <a:pt x="3060" y="2767"/>
                  </a:cubicBezTo>
                  <a:cubicBezTo>
                    <a:pt x="3093" y="2767"/>
                    <a:pt x="3126" y="2761"/>
                    <a:pt x="3159" y="2751"/>
                  </a:cubicBezTo>
                  <a:cubicBezTo>
                    <a:pt x="3153" y="2740"/>
                    <a:pt x="3153" y="2734"/>
                    <a:pt x="3153" y="2718"/>
                  </a:cubicBezTo>
                  <a:cubicBezTo>
                    <a:pt x="3153" y="2696"/>
                    <a:pt x="3153" y="2679"/>
                    <a:pt x="3175" y="2630"/>
                  </a:cubicBezTo>
                  <a:cubicBezTo>
                    <a:pt x="3159" y="2630"/>
                    <a:pt x="3142" y="2636"/>
                    <a:pt x="3126" y="2636"/>
                  </a:cubicBezTo>
                  <a:cubicBezTo>
                    <a:pt x="2951" y="2663"/>
                    <a:pt x="2770" y="2679"/>
                    <a:pt x="2595" y="2679"/>
                  </a:cubicBezTo>
                  <a:cubicBezTo>
                    <a:pt x="2524" y="2679"/>
                    <a:pt x="2454" y="2680"/>
                    <a:pt x="2384" y="2680"/>
                  </a:cubicBezTo>
                  <a:cubicBezTo>
                    <a:pt x="2227" y="2680"/>
                    <a:pt x="2072" y="2675"/>
                    <a:pt x="1916" y="2641"/>
                  </a:cubicBezTo>
                  <a:cubicBezTo>
                    <a:pt x="1664" y="2581"/>
                    <a:pt x="1402" y="2499"/>
                    <a:pt x="1172" y="2378"/>
                  </a:cubicBezTo>
                  <a:cubicBezTo>
                    <a:pt x="969" y="2274"/>
                    <a:pt x="778" y="2148"/>
                    <a:pt x="614" y="1995"/>
                  </a:cubicBezTo>
                  <a:cubicBezTo>
                    <a:pt x="542" y="1919"/>
                    <a:pt x="488" y="1831"/>
                    <a:pt x="422" y="1743"/>
                  </a:cubicBezTo>
                  <a:cubicBezTo>
                    <a:pt x="285" y="1574"/>
                    <a:pt x="192" y="1366"/>
                    <a:pt x="148" y="1147"/>
                  </a:cubicBezTo>
                  <a:cubicBezTo>
                    <a:pt x="110" y="955"/>
                    <a:pt x="94" y="742"/>
                    <a:pt x="192" y="572"/>
                  </a:cubicBezTo>
                  <a:cubicBezTo>
                    <a:pt x="247" y="479"/>
                    <a:pt x="312" y="408"/>
                    <a:pt x="384" y="331"/>
                  </a:cubicBezTo>
                  <a:cubicBezTo>
                    <a:pt x="477" y="233"/>
                    <a:pt x="603" y="145"/>
                    <a:pt x="734" y="112"/>
                  </a:cubicBezTo>
                  <a:cubicBezTo>
                    <a:pt x="777" y="97"/>
                    <a:pt x="823" y="90"/>
                    <a:pt x="870" y="90"/>
                  </a:cubicBezTo>
                  <a:cubicBezTo>
                    <a:pt x="925" y="90"/>
                    <a:pt x="982" y="100"/>
                    <a:pt x="1035" y="118"/>
                  </a:cubicBezTo>
                  <a:cubicBezTo>
                    <a:pt x="1265" y="189"/>
                    <a:pt x="1473" y="337"/>
                    <a:pt x="1670" y="490"/>
                  </a:cubicBezTo>
                  <a:cubicBezTo>
                    <a:pt x="1900" y="665"/>
                    <a:pt x="2108" y="889"/>
                    <a:pt x="2294" y="1125"/>
                  </a:cubicBezTo>
                  <a:cubicBezTo>
                    <a:pt x="2475" y="1355"/>
                    <a:pt x="2628" y="1607"/>
                    <a:pt x="2787" y="1858"/>
                  </a:cubicBezTo>
                  <a:cubicBezTo>
                    <a:pt x="2880" y="2033"/>
                    <a:pt x="2978" y="2209"/>
                    <a:pt x="3077" y="2389"/>
                  </a:cubicBezTo>
                  <a:cubicBezTo>
                    <a:pt x="3093" y="2417"/>
                    <a:pt x="3104" y="2444"/>
                    <a:pt x="3126" y="2471"/>
                  </a:cubicBezTo>
                  <a:cubicBezTo>
                    <a:pt x="3120" y="2406"/>
                    <a:pt x="3104" y="2329"/>
                    <a:pt x="3099" y="2252"/>
                  </a:cubicBezTo>
                  <a:cubicBezTo>
                    <a:pt x="3060" y="2181"/>
                    <a:pt x="3016" y="2110"/>
                    <a:pt x="2978" y="2033"/>
                  </a:cubicBezTo>
                  <a:cubicBezTo>
                    <a:pt x="2885" y="1847"/>
                    <a:pt x="2776" y="1678"/>
                    <a:pt x="2666" y="1508"/>
                  </a:cubicBezTo>
                  <a:cubicBezTo>
                    <a:pt x="2595" y="1382"/>
                    <a:pt x="2513" y="1262"/>
                    <a:pt x="2420" y="1141"/>
                  </a:cubicBezTo>
                  <a:cubicBezTo>
                    <a:pt x="2212" y="868"/>
                    <a:pt x="1976" y="610"/>
                    <a:pt x="1703" y="402"/>
                  </a:cubicBezTo>
                  <a:cubicBezTo>
                    <a:pt x="1533" y="266"/>
                    <a:pt x="1347" y="140"/>
                    <a:pt x="1144" y="63"/>
                  </a:cubicBezTo>
                  <a:cubicBezTo>
                    <a:pt x="1050" y="29"/>
                    <a:pt x="950" y="0"/>
                    <a:pt x="85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3"/>
            <p:cNvSpPr/>
            <p:nvPr/>
          </p:nvSpPr>
          <p:spPr>
            <a:xfrm>
              <a:off x="1473925" y="2608725"/>
              <a:ext cx="69675" cy="54800"/>
            </a:xfrm>
            <a:custGeom>
              <a:avLst/>
              <a:gdLst/>
              <a:ahLst/>
              <a:cxnLst/>
              <a:rect l="l" t="t" r="r" b="b"/>
              <a:pathLst>
                <a:path w="2787" h="2192" extrusionOk="0">
                  <a:moveTo>
                    <a:pt x="55" y="1"/>
                  </a:moveTo>
                  <a:cubicBezTo>
                    <a:pt x="52" y="1"/>
                    <a:pt x="48" y="1"/>
                    <a:pt x="44" y="2"/>
                  </a:cubicBezTo>
                  <a:cubicBezTo>
                    <a:pt x="0" y="8"/>
                    <a:pt x="0" y="57"/>
                    <a:pt x="28" y="84"/>
                  </a:cubicBezTo>
                  <a:cubicBezTo>
                    <a:pt x="82" y="145"/>
                    <a:pt x="148" y="216"/>
                    <a:pt x="208" y="276"/>
                  </a:cubicBezTo>
                  <a:cubicBezTo>
                    <a:pt x="378" y="446"/>
                    <a:pt x="559" y="610"/>
                    <a:pt x="750" y="763"/>
                  </a:cubicBezTo>
                  <a:cubicBezTo>
                    <a:pt x="1051" y="1015"/>
                    <a:pt x="1352" y="1267"/>
                    <a:pt x="1664" y="1507"/>
                  </a:cubicBezTo>
                  <a:cubicBezTo>
                    <a:pt x="1905" y="1677"/>
                    <a:pt x="2124" y="1869"/>
                    <a:pt x="2381" y="2000"/>
                  </a:cubicBezTo>
                  <a:cubicBezTo>
                    <a:pt x="2513" y="2077"/>
                    <a:pt x="2644" y="2153"/>
                    <a:pt x="2786" y="2192"/>
                  </a:cubicBezTo>
                  <a:cubicBezTo>
                    <a:pt x="2786" y="2170"/>
                    <a:pt x="2781" y="2153"/>
                    <a:pt x="2781" y="2131"/>
                  </a:cubicBezTo>
                  <a:lnTo>
                    <a:pt x="2781" y="2082"/>
                  </a:lnTo>
                  <a:lnTo>
                    <a:pt x="2721" y="2060"/>
                  </a:lnTo>
                  <a:cubicBezTo>
                    <a:pt x="2562" y="1989"/>
                    <a:pt x="2409" y="1896"/>
                    <a:pt x="2261" y="1814"/>
                  </a:cubicBezTo>
                  <a:cubicBezTo>
                    <a:pt x="1790" y="1497"/>
                    <a:pt x="1336" y="1141"/>
                    <a:pt x="898" y="763"/>
                  </a:cubicBezTo>
                  <a:cubicBezTo>
                    <a:pt x="668" y="577"/>
                    <a:pt x="438" y="380"/>
                    <a:pt x="230" y="166"/>
                  </a:cubicBezTo>
                  <a:cubicBezTo>
                    <a:pt x="181" y="117"/>
                    <a:pt x="137" y="73"/>
                    <a:pt x="93" y="24"/>
                  </a:cubicBezTo>
                  <a:cubicBezTo>
                    <a:pt x="84" y="11"/>
                    <a:pt x="72" y="1"/>
                    <a:pt x="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3"/>
            <p:cNvSpPr/>
            <p:nvPr/>
          </p:nvSpPr>
          <p:spPr>
            <a:xfrm>
              <a:off x="1473100" y="2421675"/>
              <a:ext cx="122225" cy="126225"/>
            </a:xfrm>
            <a:custGeom>
              <a:avLst/>
              <a:gdLst/>
              <a:ahLst/>
              <a:cxnLst/>
              <a:rect l="l" t="t" r="r" b="b"/>
              <a:pathLst>
                <a:path w="4889" h="5049" extrusionOk="0">
                  <a:moveTo>
                    <a:pt x="2742" y="113"/>
                  </a:moveTo>
                  <a:cubicBezTo>
                    <a:pt x="2905" y="113"/>
                    <a:pt x="3067" y="181"/>
                    <a:pt x="3181" y="303"/>
                  </a:cubicBezTo>
                  <a:cubicBezTo>
                    <a:pt x="3427" y="555"/>
                    <a:pt x="3471" y="938"/>
                    <a:pt x="3498" y="1277"/>
                  </a:cubicBezTo>
                  <a:cubicBezTo>
                    <a:pt x="3509" y="1430"/>
                    <a:pt x="3509" y="1589"/>
                    <a:pt x="3503" y="1742"/>
                  </a:cubicBezTo>
                  <a:cubicBezTo>
                    <a:pt x="3503" y="1825"/>
                    <a:pt x="3498" y="1901"/>
                    <a:pt x="3498" y="1983"/>
                  </a:cubicBezTo>
                  <a:cubicBezTo>
                    <a:pt x="3493" y="2014"/>
                    <a:pt x="3507" y="2060"/>
                    <a:pt x="3546" y="2060"/>
                  </a:cubicBezTo>
                  <a:cubicBezTo>
                    <a:pt x="3548" y="2060"/>
                    <a:pt x="3550" y="2060"/>
                    <a:pt x="3553" y="2060"/>
                  </a:cubicBezTo>
                  <a:cubicBezTo>
                    <a:pt x="3564" y="2060"/>
                    <a:pt x="3575" y="2043"/>
                    <a:pt x="3580" y="2033"/>
                  </a:cubicBezTo>
                  <a:cubicBezTo>
                    <a:pt x="3591" y="2000"/>
                    <a:pt x="3607" y="1972"/>
                    <a:pt x="3618" y="1934"/>
                  </a:cubicBezTo>
                  <a:cubicBezTo>
                    <a:pt x="3662" y="1846"/>
                    <a:pt x="3711" y="1759"/>
                    <a:pt x="3766" y="1677"/>
                  </a:cubicBezTo>
                  <a:cubicBezTo>
                    <a:pt x="3848" y="1562"/>
                    <a:pt x="3963" y="1463"/>
                    <a:pt x="4095" y="1403"/>
                  </a:cubicBezTo>
                  <a:cubicBezTo>
                    <a:pt x="4173" y="1364"/>
                    <a:pt x="4259" y="1344"/>
                    <a:pt x="4346" y="1344"/>
                  </a:cubicBezTo>
                  <a:cubicBezTo>
                    <a:pt x="4381" y="1344"/>
                    <a:pt x="4416" y="1348"/>
                    <a:pt x="4450" y="1354"/>
                  </a:cubicBezTo>
                  <a:cubicBezTo>
                    <a:pt x="4598" y="1370"/>
                    <a:pt x="4686" y="1534"/>
                    <a:pt x="4680" y="1677"/>
                  </a:cubicBezTo>
                  <a:cubicBezTo>
                    <a:pt x="4675" y="1781"/>
                    <a:pt x="4653" y="1879"/>
                    <a:pt x="4615" y="1978"/>
                  </a:cubicBezTo>
                  <a:cubicBezTo>
                    <a:pt x="4598" y="2016"/>
                    <a:pt x="4576" y="2065"/>
                    <a:pt x="4560" y="2109"/>
                  </a:cubicBezTo>
                  <a:lnTo>
                    <a:pt x="4538" y="2147"/>
                  </a:lnTo>
                  <a:cubicBezTo>
                    <a:pt x="4522" y="2175"/>
                    <a:pt x="4511" y="2202"/>
                    <a:pt x="4489" y="2230"/>
                  </a:cubicBezTo>
                  <a:cubicBezTo>
                    <a:pt x="4434" y="2317"/>
                    <a:pt x="4379" y="2410"/>
                    <a:pt x="4314" y="2492"/>
                  </a:cubicBezTo>
                  <a:cubicBezTo>
                    <a:pt x="4270" y="2547"/>
                    <a:pt x="4231" y="2602"/>
                    <a:pt x="4182" y="2657"/>
                  </a:cubicBezTo>
                  <a:cubicBezTo>
                    <a:pt x="4111" y="2728"/>
                    <a:pt x="4051" y="2804"/>
                    <a:pt x="3985" y="2865"/>
                  </a:cubicBezTo>
                  <a:lnTo>
                    <a:pt x="3919" y="2930"/>
                  </a:lnTo>
                  <a:cubicBezTo>
                    <a:pt x="3837" y="3012"/>
                    <a:pt x="3750" y="3083"/>
                    <a:pt x="3662" y="3160"/>
                  </a:cubicBezTo>
                  <a:cubicBezTo>
                    <a:pt x="3629" y="3187"/>
                    <a:pt x="3564" y="3204"/>
                    <a:pt x="3558" y="3248"/>
                  </a:cubicBezTo>
                  <a:cubicBezTo>
                    <a:pt x="3554" y="3277"/>
                    <a:pt x="3576" y="3304"/>
                    <a:pt x="3599" y="3304"/>
                  </a:cubicBezTo>
                  <a:cubicBezTo>
                    <a:pt x="3606" y="3304"/>
                    <a:pt x="3612" y="3302"/>
                    <a:pt x="3618" y="3297"/>
                  </a:cubicBezTo>
                  <a:cubicBezTo>
                    <a:pt x="3657" y="3286"/>
                    <a:pt x="3684" y="3259"/>
                    <a:pt x="3711" y="3237"/>
                  </a:cubicBezTo>
                  <a:cubicBezTo>
                    <a:pt x="3777" y="3204"/>
                    <a:pt x="3848" y="3177"/>
                    <a:pt x="3914" y="3155"/>
                  </a:cubicBezTo>
                  <a:cubicBezTo>
                    <a:pt x="4025" y="3122"/>
                    <a:pt x="4146" y="3088"/>
                    <a:pt x="4265" y="3088"/>
                  </a:cubicBezTo>
                  <a:cubicBezTo>
                    <a:pt x="4328" y="3088"/>
                    <a:pt x="4390" y="3097"/>
                    <a:pt x="4450" y="3122"/>
                  </a:cubicBezTo>
                  <a:cubicBezTo>
                    <a:pt x="4675" y="3209"/>
                    <a:pt x="4653" y="3494"/>
                    <a:pt x="4565" y="3686"/>
                  </a:cubicBezTo>
                  <a:cubicBezTo>
                    <a:pt x="4467" y="3932"/>
                    <a:pt x="4275" y="4118"/>
                    <a:pt x="4073" y="4277"/>
                  </a:cubicBezTo>
                  <a:cubicBezTo>
                    <a:pt x="3826" y="4474"/>
                    <a:pt x="3591" y="4698"/>
                    <a:pt x="3301" y="4846"/>
                  </a:cubicBezTo>
                  <a:cubicBezTo>
                    <a:pt x="3159" y="4904"/>
                    <a:pt x="3018" y="4961"/>
                    <a:pt x="2862" y="4961"/>
                  </a:cubicBezTo>
                  <a:cubicBezTo>
                    <a:pt x="2855" y="4961"/>
                    <a:pt x="2848" y="4961"/>
                    <a:pt x="2841" y="4961"/>
                  </a:cubicBezTo>
                  <a:lnTo>
                    <a:pt x="2836" y="4961"/>
                  </a:lnTo>
                  <a:cubicBezTo>
                    <a:pt x="2841" y="4939"/>
                    <a:pt x="2836" y="4906"/>
                    <a:pt x="2814" y="4901"/>
                  </a:cubicBezTo>
                  <a:lnTo>
                    <a:pt x="2759" y="4901"/>
                  </a:lnTo>
                  <a:cubicBezTo>
                    <a:pt x="2748" y="4901"/>
                    <a:pt x="2743" y="4901"/>
                    <a:pt x="2737" y="4906"/>
                  </a:cubicBezTo>
                  <a:lnTo>
                    <a:pt x="2715" y="4906"/>
                  </a:lnTo>
                  <a:cubicBezTo>
                    <a:pt x="2677" y="4912"/>
                    <a:pt x="2628" y="4912"/>
                    <a:pt x="2589" y="4912"/>
                  </a:cubicBezTo>
                  <a:lnTo>
                    <a:pt x="2491" y="4912"/>
                  </a:lnTo>
                  <a:cubicBezTo>
                    <a:pt x="2485" y="4912"/>
                    <a:pt x="2469" y="4906"/>
                    <a:pt x="2458" y="4906"/>
                  </a:cubicBezTo>
                  <a:lnTo>
                    <a:pt x="2447" y="4906"/>
                  </a:lnTo>
                  <a:cubicBezTo>
                    <a:pt x="2442" y="4906"/>
                    <a:pt x="2436" y="4906"/>
                    <a:pt x="2431" y="4901"/>
                  </a:cubicBezTo>
                  <a:lnTo>
                    <a:pt x="2414" y="4901"/>
                  </a:lnTo>
                  <a:cubicBezTo>
                    <a:pt x="2392" y="4890"/>
                    <a:pt x="2365" y="4884"/>
                    <a:pt x="2349" y="4879"/>
                  </a:cubicBezTo>
                  <a:cubicBezTo>
                    <a:pt x="2327" y="4873"/>
                    <a:pt x="2310" y="4873"/>
                    <a:pt x="2299" y="4862"/>
                  </a:cubicBezTo>
                  <a:cubicBezTo>
                    <a:pt x="2195" y="4835"/>
                    <a:pt x="2091" y="4797"/>
                    <a:pt x="1993" y="4764"/>
                  </a:cubicBezTo>
                  <a:cubicBezTo>
                    <a:pt x="1894" y="4726"/>
                    <a:pt x="1807" y="4687"/>
                    <a:pt x="1719" y="4654"/>
                  </a:cubicBezTo>
                  <a:cubicBezTo>
                    <a:pt x="1626" y="4616"/>
                    <a:pt x="1538" y="4578"/>
                    <a:pt x="1451" y="4545"/>
                  </a:cubicBezTo>
                  <a:cubicBezTo>
                    <a:pt x="1391" y="4518"/>
                    <a:pt x="1320" y="4479"/>
                    <a:pt x="1259" y="4441"/>
                  </a:cubicBezTo>
                  <a:cubicBezTo>
                    <a:pt x="1216" y="4419"/>
                    <a:pt x="1177" y="4392"/>
                    <a:pt x="1133" y="4364"/>
                  </a:cubicBezTo>
                  <a:cubicBezTo>
                    <a:pt x="1013" y="4282"/>
                    <a:pt x="887" y="4178"/>
                    <a:pt x="778" y="4069"/>
                  </a:cubicBezTo>
                  <a:cubicBezTo>
                    <a:pt x="734" y="4025"/>
                    <a:pt x="685" y="3976"/>
                    <a:pt x="641" y="3921"/>
                  </a:cubicBezTo>
                  <a:cubicBezTo>
                    <a:pt x="624" y="3894"/>
                    <a:pt x="602" y="3872"/>
                    <a:pt x="581" y="3844"/>
                  </a:cubicBezTo>
                  <a:cubicBezTo>
                    <a:pt x="548" y="3800"/>
                    <a:pt x="520" y="3768"/>
                    <a:pt x="493" y="3729"/>
                  </a:cubicBezTo>
                  <a:cubicBezTo>
                    <a:pt x="438" y="3647"/>
                    <a:pt x="389" y="3571"/>
                    <a:pt x="351" y="3494"/>
                  </a:cubicBezTo>
                  <a:cubicBezTo>
                    <a:pt x="329" y="3456"/>
                    <a:pt x="312" y="3412"/>
                    <a:pt x="296" y="3374"/>
                  </a:cubicBezTo>
                  <a:cubicBezTo>
                    <a:pt x="274" y="3313"/>
                    <a:pt x="252" y="3248"/>
                    <a:pt x="241" y="3182"/>
                  </a:cubicBezTo>
                  <a:cubicBezTo>
                    <a:pt x="225" y="3122"/>
                    <a:pt x="214" y="3051"/>
                    <a:pt x="208" y="2985"/>
                  </a:cubicBezTo>
                  <a:cubicBezTo>
                    <a:pt x="186" y="2755"/>
                    <a:pt x="252" y="2602"/>
                    <a:pt x="488" y="2585"/>
                  </a:cubicBezTo>
                  <a:cubicBezTo>
                    <a:pt x="767" y="2585"/>
                    <a:pt x="1166" y="2974"/>
                    <a:pt x="1385" y="3166"/>
                  </a:cubicBezTo>
                  <a:cubicBezTo>
                    <a:pt x="1393" y="3171"/>
                    <a:pt x="1402" y="3174"/>
                    <a:pt x="1411" y="3174"/>
                  </a:cubicBezTo>
                  <a:cubicBezTo>
                    <a:pt x="1441" y="3174"/>
                    <a:pt x="1467" y="3140"/>
                    <a:pt x="1445" y="3105"/>
                  </a:cubicBezTo>
                  <a:lnTo>
                    <a:pt x="1363" y="2985"/>
                  </a:lnTo>
                  <a:lnTo>
                    <a:pt x="1281" y="2859"/>
                  </a:lnTo>
                  <a:cubicBezTo>
                    <a:pt x="1199" y="2739"/>
                    <a:pt x="1117" y="2613"/>
                    <a:pt x="1057" y="2476"/>
                  </a:cubicBezTo>
                  <a:cubicBezTo>
                    <a:pt x="936" y="2257"/>
                    <a:pt x="876" y="2027"/>
                    <a:pt x="882" y="1781"/>
                  </a:cubicBezTo>
                  <a:cubicBezTo>
                    <a:pt x="882" y="1617"/>
                    <a:pt x="898" y="1458"/>
                    <a:pt x="958" y="1305"/>
                  </a:cubicBezTo>
                  <a:cubicBezTo>
                    <a:pt x="1002" y="1206"/>
                    <a:pt x="1062" y="1102"/>
                    <a:pt x="1150" y="1031"/>
                  </a:cubicBezTo>
                  <a:cubicBezTo>
                    <a:pt x="1166" y="1025"/>
                    <a:pt x="1177" y="1014"/>
                    <a:pt x="1194" y="1003"/>
                  </a:cubicBezTo>
                  <a:cubicBezTo>
                    <a:pt x="1221" y="987"/>
                    <a:pt x="1248" y="971"/>
                    <a:pt x="1281" y="960"/>
                  </a:cubicBezTo>
                  <a:cubicBezTo>
                    <a:pt x="1311" y="949"/>
                    <a:pt x="1343" y="943"/>
                    <a:pt x="1375" y="943"/>
                  </a:cubicBezTo>
                  <a:cubicBezTo>
                    <a:pt x="1407" y="943"/>
                    <a:pt x="1440" y="949"/>
                    <a:pt x="1473" y="960"/>
                  </a:cubicBezTo>
                  <a:cubicBezTo>
                    <a:pt x="1779" y="1058"/>
                    <a:pt x="1949" y="1376"/>
                    <a:pt x="2113" y="1644"/>
                  </a:cubicBezTo>
                  <a:cubicBezTo>
                    <a:pt x="2168" y="1731"/>
                    <a:pt x="2217" y="1819"/>
                    <a:pt x="2266" y="1907"/>
                  </a:cubicBezTo>
                  <a:cubicBezTo>
                    <a:pt x="2283" y="1945"/>
                    <a:pt x="2299" y="1983"/>
                    <a:pt x="2332" y="2005"/>
                  </a:cubicBezTo>
                  <a:cubicBezTo>
                    <a:pt x="2343" y="2009"/>
                    <a:pt x="2352" y="2010"/>
                    <a:pt x="2360" y="2010"/>
                  </a:cubicBezTo>
                  <a:cubicBezTo>
                    <a:pt x="2441" y="2010"/>
                    <a:pt x="2386" y="1847"/>
                    <a:pt x="2376" y="1797"/>
                  </a:cubicBezTo>
                  <a:cubicBezTo>
                    <a:pt x="2349" y="1660"/>
                    <a:pt x="2316" y="1534"/>
                    <a:pt x="2288" y="1398"/>
                  </a:cubicBezTo>
                  <a:cubicBezTo>
                    <a:pt x="2239" y="1184"/>
                    <a:pt x="2217" y="971"/>
                    <a:pt x="2217" y="752"/>
                  </a:cubicBezTo>
                  <a:cubicBezTo>
                    <a:pt x="2212" y="560"/>
                    <a:pt x="2277" y="347"/>
                    <a:pt x="2414" y="226"/>
                  </a:cubicBezTo>
                  <a:cubicBezTo>
                    <a:pt x="2436" y="204"/>
                    <a:pt x="2463" y="182"/>
                    <a:pt x="2491" y="172"/>
                  </a:cubicBezTo>
                  <a:cubicBezTo>
                    <a:pt x="2518" y="155"/>
                    <a:pt x="2546" y="144"/>
                    <a:pt x="2573" y="139"/>
                  </a:cubicBezTo>
                  <a:cubicBezTo>
                    <a:pt x="2628" y="122"/>
                    <a:pt x="2685" y="113"/>
                    <a:pt x="2742" y="113"/>
                  </a:cubicBezTo>
                  <a:close/>
                  <a:moveTo>
                    <a:pt x="2724" y="1"/>
                  </a:moveTo>
                  <a:cubicBezTo>
                    <a:pt x="2683" y="1"/>
                    <a:pt x="2641" y="5"/>
                    <a:pt x="2600" y="13"/>
                  </a:cubicBezTo>
                  <a:cubicBezTo>
                    <a:pt x="2431" y="35"/>
                    <a:pt x="2288" y="166"/>
                    <a:pt x="2212" y="314"/>
                  </a:cubicBezTo>
                  <a:cubicBezTo>
                    <a:pt x="2113" y="483"/>
                    <a:pt x="2108" y="691"/>
                    <a:pt x="2124" y="889"/>
                  </a:cubicBezTo>
                  <a:cubicBezTo>
                    <a:pt x="2135" y="1168"/>
                    <a:pt x="2206" y="1447"/>
                    <a:pt x="2266" y="1721"/>
                  </a:cubicBezTo>
                  <a:cubicBezTo>
                    <a:pt x="2058" y="1398"/>
                    <a:pt x="1861" y="954"/>
                    <a:pt x="1467" y="850"/>
                  </a:cubicBezTo>
                  <a:cubicBezTo>
                    <a:pt x="1432" y="839"/>
                    <a:pt x="1398" y="834"/>
                    <a:pt x="1363" y="834"/>
                  </a:cubicBezTo>
                  <a:cubicBezTo>
                    <a:pt x="1263" y="834"/>
                    <a:pt x="1166" y="878"/>
                    <a:pt x="1084" y="943"/>
                  </a:cubicBezTo>
                  <a:cubicBezTo>
                    <a:pt x="975" y="1031"/>
                    <a:pt x="898" y="1162"/>
                    <a:pt x="849" y="1294"/>
                  </a:cubicBezTo>
                  <a:cubicBezTo>
                    <a:pt x="761" y="1540"/>
                    <a:pt x="761" y="1890"/>
                    <a:pt x="821" y="2147"/>
                  </a:cubicBezTo>
                  <a:cubicBezTo>
                    <a:pt x="893" y="2405"/>
                    <a:pt x="1029" y="2640"/>
                    <a:pt x="1177" y="2865"/>
                  </a:cubicBezTo>
                  <a:cubicBezTo>
                    <a:pt x="1008" y="2722"/>
                    <a:pt x="821" y="2574"/>
                    <a:pt x="602" y="2503"/>
                  </a:cubicBezTo>
                  <a:cubicBezTo>
                    <a:pt x="564" y="2494"/>
                    <a:pt x="525" y="2489"/>
                    <a:pt x="486" y="2489"/>
                  </a:cubicBezTo>
                  <a:cubicBezTo>
                    <a:pt x="391" y="2489"/>
                    <a:pt x="298" y="2518"/>
                    <a:pt x="225" y="2580"/>
                  </a:cubicBezTo>
                  <a:cubicBezTo>
                    <a:pt x="0" y="2771"/>
                    <a:pt x="137" y="3231"/>
                    <a:pt x="236" y="3461"/>
                  </a:cubicBezTo>
                  <a:cubicBezTo>
                    <a:pt x="427" y="3915"/>
                    <a:pt x="986" y="4441"/>
                    <a:pt x="1424" y="4627"/>
                  </a:cubicBezTo>
                  <a:cubicBezTo>
                    <a:pt x="1632" y="4715"/>
                    <a:pt x="1850" y="4802"/>
                    <a:pt x="2058" y="4879"/>
                  </a:cubicBezTo>
                  <a:cubicBezTo>
                    <a:pt x="2184" y="4917"/>
                    <a:pt x="2305" y="4966"/>
                    <a:pt x="2431" y="4988"/>
                  </a:cubicBezTo>
                  <a:cubicBezTo>
                    <a:pt x="2458" y="4994"/>
                    <a:pt x="2485" y="4994"/>
                    <a:pt x="2518" y="4999"/>
                  </a:cubicBezTo>
                  <a:cubicBezTo>
                    <a:pt x="2548" y="5005"/>
                    <a:pt x="2581" y="5007"/>
                    <a:pt x="2614" y="5007"/>
                  </a:cubicBezTo>
                  <a:cubicBezTo>
                    <a:pt x="2647" y="5007"/>
                    <a:pt x="2680" y="5005"/>
                    <a:pt x="2710" y="4999"/>
                  </a:cubicBezTo>
                  <a:cubicBezTo>
                    <a:pt x="2710" y="5021"/>
                    <a:pt x="2732" y="5048"/>
                    <a:pt x="2754" y="5048"/>
                  </a:cubicBezTo>
                  <a:lnTo>
                    <a:pt x="2841" y="5048"/>
                  </a:lnTo>
                  <a:cubicBezTo>
                    <a:pt x="2912" y="5048"/>
                    <a:pt x="2989" y="5043"/>
                    <a:pt x="3066" y="5021"/>
                  </a:cubicBezTo>
                  <a:cubicBezTo>
                    <a:pt x="3159" y="4994"/>
                    <a:pt x="3257" y="4961"/>
                    <a:pt x="3345" y="4917"/>
                  </a:cubicBezTo>
                  <a:cubicBezTo>
                    <a:pt x="3586" y="4802"/>
                    <a:pt x="3788" y="4616"/>
                    <a:pt x="4002" y="4446"/>
                  </a:cubicBezTo>
                  <a:cubicBezTo>
                    <a:pt x="4193" y="4288"/>
                    <a:pt x="4407" y="4134"/>
                    <a:pt x="4543" y="3915"/>
                  </a:cubicBezTo>
                  <a:cubicBezTo>
                    <a:pt x="4631" y="3762"/>
                    <a:pt x="4713" y="3593"/>
                    <a:pt x="4713" y="3412"/>
                  </a:cubicBezTo>
                  <a:cubicBezTo>
                    <a:pt x="4724" y="3259"/>
                    <a:pt x="4631" y="3078"/>
                    <a:pt x="4478" y="3018"/>
                  </a:cubicBezTo>
                  <a:cubicBezTo>
                    <a:pt x="4411" y="2992"/>
                    <a:pt x="4343" y="2982"/>
                    <a:pt x="4275" y="2982"/>
                  </a:cubicBezTo>
                  <a:cubicBezTo>
                    <a:pt x="4154" y="2982"/>
                    <a:pt x="4033" y="3014"/>
                    <a:pt x="3914" y="3045"/>
                  </a:cubicBezTo>
                  <a:cubicBezTo>
                    <a:pt x="4171" y="2799"/>
                    <a:pt x="4418" y="2520"/>
                    <a:pt x="4598" y="2197"/>
                  </a:cubicBezTo>
                  <a:cubicBezTo>
                    <a:pt x="4741" y="1934"/>
                    <a:pt x="4888" y="1518"/>
                    <a:pt x="4598" y="1305"/>
                  </a:cubicBezTo>
                  <a:cubicBezTo>
                    <a:pt x="4533" y="1258"/>
                    <a:pt x="4455" y="1243"/>
                    <a:pt x="4376" y="1243"/>
                  </a:cubicBezTo>
                  <a:cubicBezTo>
                    <a:pt x="4317" y="1243"/>
                    <a:pt x="4258" y="1251"/>
                    <a:pt x="4204" y="1261"/>
                  </a:cubicBezTo>
                  <a:cubicBezTo>
                    <a:pt x="3930" y="1321"/>
                    <a:pt x="3711" y="1534"/>
                    <a:pt x="3580" y="1786"/>
                  </a:cubicBezTo>
                  <a:cubicBezTo>
                    <a:pt x="3591" y="1321"/>
                    <a:pt x="3586" y="631"/>
                    <a:pt x="3274" y="265"/>
                  </a:cubicBezTo>
                  <a:cubicBezTo>
                    <a:pt x="3137" y="100"/>
                    <a:pt x="2931" y="1"/>
                    <a:pt x="27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3"/>
            <p:cNvSpPr/>
            <p:nvPr/>
          </p:nvSpPr>
          <p:spPr>
            <a:xfrm>
              <a:off x="1522350" y="2499850"/>
              <a:ext cx="25900" cy="12325"/>
            </a:xfrm>
            <a:custGeom>
              <a:avLst/>
              <a:gdLst/>
              <a:ahLst/>
              <a:cxnLst/>
              <a:rect l="l" t="t" r="r" b="b"/>
              <a:pathLst>
                <a:path w="1036" h="493" extrusionOk="0">
                  <a:moveTo>
                    <a:pt x="550" y="90"/>
                  </a:moveTo>
                  <a:cubicBezTo>
                    <a:pt x="618" y="90"/>
                    <a:pt x="687" y="97"/>
                    <a:pt x="756" y="110"/>
                  </a:cubicBezTo>
                  <a:cubicBezTo>
                    <a:pt x="770" y="110"/>
                    <a:pt x="787" y="129"/>
                    <a:pt x="806" y="129"/>
                  </a:cubicBezTo>
                  <a:cubicBezTo>
                    <a:pt x="809" y="129"/>
                    <a:pt x="813" y="128"/>
                    <a:pt x="816" y="126"/>
                  </a:cubicBezTo>
                  <a:cubicBezTo>
                    <a:pt x="833" y="148"/>
                    <a:pt x="877" y="148"/>
                    <a:pt x="893" y="175"/>
                  </a:cubicBezTo>
                  <a:cubicBezTo>
                    <a:pt x="937" y="268"/>
                    <a:pt x="784" y="340"/>
                    <a:pt x="729" y="362"/>
                  </a:cubicBezTo>
                  <a:cubicBezTo>
                    <a:pt x="647" y="386"/>
                    <a:pt x="555" y="398"/>
                    <a:pt x="469" y="398"/>
                  </a:cubicBezTo>
                  <a:cubicBezTo>
                    <a:pt x="440" y="398"/>
                    <a:pt x="411" y="397"/>
                    <a:pt x="384" y="394"/>
                  </a:cubicBezTo>
                  <a:cubicBezTo>
                    <a:pt x="296" y="383"/>
                    <a:pt x="72" y="378"/>
                    <a:pt x="99" y="241"/>
                  </a:cubicBezTo>
                  <a:cubicBezTo>
                    <a:pt x="99" y="241"/>
                    <a:pt x="99" y="230"/>
                    <a:pt x="105" y="225"/>
                  </a:cubicBezTo>
                  <a:lnTo>
                    <a:pt x="247" y="143"/>
                  </a:lnTo>
                  <a:cubicBezTo>
                    <a:pt x="343" y="106"/>
                    <a:pt x="445" y="90"/>
                    <a:pt x="550" y="90"/>
                  </a:cubicBezTo>
                  <a:close/>
                  <a:moveTo>
                    <a:pt x="543" y="0"/>
                  </a:moveTo>
                  <a:cubicBezTo>
                    <a:pt x="400" y="0"/>
                    <a:pt x="264" y="28"/>
                    <a:pt x="138" y="99"/>
                  </a:cubicBezTo>
                  <a:cubicBezTo>
                    <a:pt x="105" y="121"/>
                    <a:pt x="56" y="143"/>
                    <a:pt x="28" y="175"/>
                  </a:cubicBezTo>
                  <a:cubicBezTo>
                    <a:pt x="1" y="225"/>
                    <a:pt x="1" y="285"/>
                    <a:pt x="23" y="334"/>
                  </a:cubicBezTo>
                  <a:cubicBezTo>
                    <a:pt x="99" y="476"/>
                    <a:pt x="318" y="487"/>
                    <a:pt x="455" y="493"/>
                  </a:cubicBezTo>
                  <a:cubicBezTo>
                    <a:pt x="608" y="493"/>
                    <a:pt x="773" y="471"/>
                    <a:pt x="899" y="372"/>
                  </a:cubicBezTo>
                  <a:cubicBezTo>
                    <a:pt x="1035" y="268"/>
                    <a:pt x="1003" y="104"/>
                    <a:pt x="838" y="60"/>
                  </a:cubicBezTo>
                  <a:cubicBezTo>
                    <a:pt x="800" y="28"/>
                    <a:pt x="756" y="28"/>
                    <a:pt x="712" y="11"/>
                  </a:cubicBezTo>
                  <a:cubicBezTo>
                    <a:pt x="658" y="6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3"/>
            <p:cNvSpPr/>
            <p:nvPr/>
          </p:nvSpPr>
          <p:spPr>
            <a:xfrm>
              <a:off x="871550" y="2418625"/>
              <a:ext cx="129875" cy="113400"/>
            </a:xfrm>
            <a:custGeom>
              <a:avLst/>
              <a:gdLst/>
              <a:ahLst/>
              <a:cxnLst/>
              <a:rect l="l" t="t" r="r" b="b"/>
              <a:pathLst>
                <a:path w="5195" h="4536" extrusionOk="0">
                  <a:moveTo>
                    <a:pt x="2713" y="1937"/>
                  </a:moveTo>
                  <a:cubicBezTo>
                    <a:pt x="2819" y="1937"/>
                    <a:pt x="2925" y="1969"/>
                    <a:pt x="3011" y="2040"/>
                  </a:cubicBezTo>
                  <a:cubicBezTo>
                    <a:pt x="3015" y="2038"/>
                    <a:pt x="3019" y="2038"/>
                    <a:pt x="3023" y="2038"/>
                  </a:cubicBezTo>
                  <a:cubicBezTo>
                    <a:pt x="3050" y="2038"/>
                    <a:pt x="3074" y="2068"/>
                    <a:pt x="3098" y="2078"/>
                  </a:cubicBezTo>
                  <a:cubicBezTo>
                    <a:pt x="3202" y="2155"/>
                    <a:pt x="3295" y="2248"/>
                    <a:pt x="3350" y="2368"/>
                  </a:cubicBezTo>
                  <a:cubicBezTo>
                    <a:pt x="3421" y="2510"/>
                    <a:pt x="3421" y="2707"/>
                    <a:pt x="3285" y="2795"/>
                  </a:cubicBezTo>
                  <a:cubicBezTo>
                    <a:pt x="3243" y="2824"/>
                    <a:pt x="3193" y="2834"/>
                    <a:pt x="3144" y="2834"/>
                  </a:cubicBezTo>
                  <a:cubicBezTo>
                    <a:pt x="3110" y="2834"/>
                    <a:pt x="3075" y="2829"/>
                    <a:pt x="3044" y="2822"/>
                  </a:cubicBezTo>
                  <a:cubicBezTo>
                    <a:pt x="2874" y="2795"/>
                    <a:pt x="2715" y="2729"/>
                    <a:pt x="2567" y="2642"/>
                  </a:cubicBezTo>
                  <a:cubicBezTo>
                    <a:pt x="2332" y="2510"/>
                    <a:pt x="2195" y="2160"/>
                    <a:pt x="2469" y="1996"/>
                  </a:cubicBezTo>
                  <a:cubicBezTo>
                    <a:pt x="2544" y="1957"/>
                    <a:pt x="2629" y="1937"/>
                    <a:pt x="2713" y="1937"/>
                  </a:cubicBezTo>
                  <a:close/>
                  <a:moveTo>
                    <a:pt x="2880" y="1"/>
                  </a:moveTo>
                  <a:cubicBezTo>
                    <a:pt x="2677" y="1"/>
                    <a:pt x="2483" y="101"/>
                    <a:pt x="2349" y="255"/>
                  </a:cubicBezTo>
                  <a:cubicBezTo>
                    <a:pt x="2283" y="326"/>
                    <a:pt x="2228" y="408"/>
                    <a:pt x="2190" y="496"/>
                  </a:cubicBezTo>
                  <a:cubicBezTo>
                    <a:pt x="2173" y="518"/>
                    <a:pt x="2168" y="540"/>
                    <a:pt x="2162" y="567"/>
                  </a:cubicBezTo>
                  <a:cubicBezTo>
                    <a:pt x="2146" y="600"/>
                    <a:pt x="2135" y="633"/>
                    <a:pt x="2130" y="666"/>
                  </a:cubicBezTo>
                  <a:cubicBezTo>
                    <a:pt x="2119" y="688"/>
                    <a:pt x="2113" y="704"/>
                    <a:pt x="2113" y="720"/>
                  </a:cubicBezTo>
                  <a:cubicBezTo>
                    <a:pt x="2108" y="742"/>
                    <a:pt x="2108" y="759"/>
                    <a:pt x="2102" y="775"/>
                  </a:cubicBezTo>
                  <a:cubicBezTo>
                    <a:pt x="2102" y="792"/>
                    <a:pt x="2091" y="803"/>
                    <a:pt x="2091" y="819"/>
                  </a:cubicBezTo>
                  <a:cubicBezTo>
                    <a:pt x="2080" y="923"/>
                    <a:pt x="2080" y="1021"/>
                    <a:pt x="2075" y="1120"/>
                  </a:cubicBezTo>
                  <a:cubicBezTo>
                    <a:pt x="2075" y="1202"/>
                    <a:pt x="2075" y="1279"/>
                    <a:pt x="2080" y="1350"/>
                  </a:cubicBezTo>
                  <a:cubicBezTo>
                    <a:pt x="2080" y="1394"/>
                    <a:pt x="2086" y="1427"/>
                    <a:pt x="2086" y="1470"/>
                  </a:cubicBezTo>
                  <a:cubicBezTo>
                    <a:pt x="2086" y="1487"/>
                    <a:pt x="2075" y="1509"/>
                    <a:pt x="2053" y="1514"/>
                  </a:cubicBezTo>
                  <a:cubicBezTo>
                    <a:pt x="2064" y="1536"/>
                    <a:pt x="2064" y="1563"/>
                    <a:pt x="2053" y="1580"/>
                  </a:cubicBezTo>
                  <a:lnTo>
                    <a:pt x="2047" y="1585"/>
                  </a:lnTo>
                  <a:cubicBezTo>
                    <a:pt x="2047" y="1585"/>
                    <a:pt x="2037" y="1585"/>
                    <a:pt x="2037" y="1591"/>
                  </a:cubicBezTo>
                  <a:cubicBezTo>
                    <a:pt x="2034" y="1592"/>
                    <a:pt x="2030" y="1593"/>
                    <a:pt x="2027" y="1593"/>
                  </a:cubicBezTo>
                  <a:cubicBezTo>
                    <a:pt x="2017" y="1593"/>
                    <a:pt x="2006" y="1588"/>
                    <a:pt x="1998" y="1580"/>
                  </a:cubicBezTo>
                  <a:lnTo>
                    <a:pt x="1993" y="1569"/>
                  </a:lnTo>
                  <a:cubicBezTo>
                    <a:pt x="1954" y="1509"/>
                    <a:pt x="1922" y="1443"/>
                    <a:pt x="1889" y="1372"/>
                  </a:cubicBezTo>
                  <a:cubicBezTo>
                    <a:pt x="1774" y="1180"/>
                    <a:pt x="1593" y="1038"/>
                    <a:pt x="1407" y="912"/>
                  </a:cubicBezTo>
                  <a:cubicBezTo>
                    <a:pt x="1237" y="792"/>
                    <a:pt x="1035" y="715"/>
                    <a:pt x="821" y="693"/>
                  </a:cubicBezTo>
                  <a:cubicBezTo>
                    <a:pt x="806" y="692"/>
                    <a:pt x="790" y="692"/>
                    <a:pt x="775" y="692"/>
                  </a:cubicBezTo>
                  <a:cubicBezTo>
                    <a:pt x="547" y="692"/>
                    <a:pt x="341" y="805"/>
                    <a:pt x="203" y="1005"/>
                  </a:cubicBezTo>
                  <a:cubicBezTo>
                    <a:pt x="93" y="1158"/>
                    <a:pt x="33" y="1361"/>
                    <a:pt x="11" y="1552"/>
                  </a:cubicBezTo>
                  <a:cubicBezTo>
                    <a:pt x="0" y="1804"/>
                    <a:pt x="44" y="2061"/>
                    <a:pt x="176" y="2280"/>
                  </a:cubicBezTo>
                  <a:cubicBezTo>
                    <a:pt x="263" y="2417"/>
                    <a:pt x="389" y="2538"/>
                    <a:pt x="526" y="2620"/>
                  </a:cubicBezTo>
                  <a:cubicBezTo>
                    <a:pt x="640" y="2681"/>
                    <a:pt x="769" y="2702"/>
                    <a:pt x="899" y="2702"/>
                  </a:cubicBezTo>
                  <a:cubicBezTo>
                    <a:pt x="956" y="2702"/>
                    <a:pt x="1012" y="2698"/>
                    <a:pt x="1068" y="2691"/>
                  </a:cubicBezTo>
                  <a:cubicBezTo>
                    <a:pt x="1194" y="2675"/>
                    <a:pt x="1325" y="2636"/>
                    <a:pt x="1456" y="2603"/>
                  </a:cubicBezTo>
                  <a:cubicBezTo>
                    <a:pt x="1489" y="2598"/>
                    <a:pt x="1517" y="2592"/>
                    <a:pt x="1544" y="2576"/>
                  </a:cubicBezTo>
                  <a:cubicBezTo>
                    <a:pt x="1549" y="2575"/>
                    <a:pt x="1555" y="2574"/>
                    <a:pt x="1560" y="2574"/>
                  </a:cubicBezTo>
                  <a:cubicBezTo>
                    <a:pt x="1578" y="2574"/>
                    <a:pt x="1594" y="2581"/>
                    <a:pt x="1599" y="2598"/>
                  </a:cubicBezTo>
                  <a:cubicBezTo>
                    <a:pt x="1621" y="2658"/>
                    <a:pt x="1538" y="2664"/>
                    <a:pt x="1506" y="2691"/>
                  </a:cubicBezTo>
                  <a:cubicBezTo>
                    <a:pt x="1445" y="2729"/>
                    <a:pt x="1374" y="2784"/>
                    <a:pt x="1320" y="2822"/>
                  </a:cubicBezTo>
                  <a:cubicBezTo>
                    <a:pt x="1073" y="3036"/>
                    <a:pt x="794" y="3277"/>
                    <a:pt x="767" y="3632"/>
                  </a:cubicBezTo>
                  <a:cubicBezTo>
                    <a:pt x="750" y="3786"/>
                    <a:pt x="805" y="3939"/>
                    <a:pt x="882" y="4070"/>
                  </a:cubicBezTo>
                  <a:cubicBezTo>
                    <a:pt x="947" y="4191"/>
                    <a:pt x="1046" y="4295"/>
                    <a:pt x="1155" y="4377"/>
                  </a:cubicBezTo>
                  <a:cubicBezTo>
                    <a:pt x="1166" y="4388"/>
                    <a:pt x="1188" y="4399"/>
                    <a:pt x="1205" y="4404"/>
                  </a:cubicBezTo>
                  <a:cubicBezTo>
                    <a:pt x="1216" y="4410"/>
                    <a:pt x="1221" y="4415"/>
                    <a:pt x="1237" y="4426"/>
                  </a:cubicBezTo>
                  <a:lnTo>
                    <a:pt x="1276" y="4442"/>
                  </a:lnTo>
                  <a:cubicBezTo>
                    <a:pt x="1292" y="4453"/>
                    <a:pt x="1298" y="4459"/>
                    <a:pt x="1314" y="4459"/>
                  </a:cubicBezTo>
                  <a:cubicBezTo>
                    <a:pt x="1325" y="4464"/>
                    <a:pt x="1341" y="4464"/>
                    <a:pt x="1347" y="4470"/>
                  </a:cubicBezTo>
                  <a:cubicBezTo>
                    <a:pt x="1358" y="4481"/>
                    <a:pt x="1380" y="4486"/>
                    <a:pt x="1396" y="4492"/>
                  </a:cubicBezTo>
                  <a:cubicBezTo>
                    <a:pt x="1407" y="4497"/>
                    <a:pt x="1429" y="4497"/>
                    <a:pt x="1440" y="4508"/>
                  </a:cubicBezTo>
                  <a:cubicBezTo>
                    <a:pt x="1456" y="4514"/>
                    <a:pt x="1478" y="4514"/>
                    <a:pt x="1495" y="4519"/>
                  </a:cubicBezTo>
                  <a:cubicBezTo>
                    <a:pt x="1517" y="4525"/>
                    <a:pt x="1533" y="4525"/>
                    <a:pt x="1549" y="4525"/>
                  </a:cubicBezTo>
                  <a:lnTo>
                    <a:pt x="1560" y="4525"/>
                  </a:lnTo>
                  <a:cubicBezTo>
                    <a:pt x="1566" y="4525"/>
                    <a:pt x="1582" y="4525"/>
                    <a:pt x="1593" y="4536"/>
                  </a:cubicBezTo>
                  <a:lnTo>
                    <a:pt x="1785" y="4536"/>
                  </a:lnTo>
                  <a:cubicBezTo>
                    <a:pt x="1812" y="4536"/>
                    <a:pt x="1834" y="4525"/>
                    <a:pt x="1861" y="4525"/>
                  </a:cubicBezTo>
                  <a:cubicBezTo>
                    <a:pt x="1878" y="4525"/>
                    <a:pt x="1905" y="4519"/>
                    <a:pt x="1927" y="4514"/>
                  </a:cubicBezTo>
                  <a:lnTo>
                    <a:pt x="1938" y="4514"/>
                  </a:lnTo>
                  <a:cubicBezTo>
                    <a:pt x="1954" y="4508"/>
                    <a:pt x="1982" y="4497"/>
                    <a:pt x="2004" y="4497"/>
                  </a:cubicBezTo>
                  <a:cubicBezTo>
                    <a:pt x="2037" y="4492"/>
                    <a:pt x="2080" y="4481"/>
                    <a:pt x="2113" y="4464"/>
                  </a:cubicBezTo>
                  <a:cubicBezTo>
                    <a:pt x="2141" y="4459"/>
                    <a:pt x="2168" y="4442"/>
                    <a:pt x="2195" y="4432"/>
                  </a:cubicBezTo>
                  <a:lnTo>
                    <a:pt x="2239" y="4410"/>
                  </a:lnTo>
                  <a:cubicBezTo>
                    <a:pt x="2245" y="4404"/>
                    <a:pt x="2250" y="4404"/>
                    <a:pt x="2255" y="4399"/>
                  </a:cubicBezTo>
                  <a:cubicBezTo>
                    <a:pt x="2277" y="4388"/>
                    <a:pt x="2294" y="4377"/>
                    <a:pt x="2310" y="4371"/>
                  </a:cubicBezTo>
                  <a:cubicBezTo>
                    <a:pt x="2332" y="4355"/>
                    <a:pt x="2354" y="4349"/>
                    <a:pt x="2376" y="4333"/>
                  </a:cubicBezTo>
                  <a:cubicBezTo>
                    <a:pt x="2485" y="4267"/>
                    <a:pt x="2567" y="4163"/>
                    <a:pt x="2633" y="4054"/>
                  </a:cubicBezTo>
                  <a:cubicBezTo>
                    <a:pt x="2666" y="4005"/>
                    <a:pt x="2693" y="3950"/>
                    <a:pt x="2715" y="3890"/>
                  </a:cubicBezTo>
                  <a:cubicBezTo>
                    <a:pt x="2765" y="3747"/>
                    <a:pt x="2786" y="3594"/>
                    <a:pt x="2797" y="3441"/>
                  </a:cubicBezTo>
                  <a:cubicBezTo>
                    <a:pt x="2803" y="3392"/>
                    <a:pt x="2797" y="3337"/>
                    <a:pt x="2803" y="3288"/>
                  </a:cubicBezTo>
                  <a:cubicBezTo>
                    <a:pt x="2803" y="3277"/>
                    <a:pt x="2819" y="3255"/>
                    <a:pt x="2841" y="3255"/>
                  </a:cubicBezTo>
                  <a:cubicBezTo>
                    <a:pt x="2846" y="3253"/>
                    <a:pt x="2850" y="3252"/>
                    <a:pt x="2854" y="3252"/>
                  </a:cubicBezTo>
                  <a:cubicBezTo>
                    <a:pt x="2888" y="3252"/>
                    <a:pt x="2902" y="3308"/>
                    <a:pt x="2907" y="3342"/>
                  </a:cubicBezTo>
                  <a:cubicBezTo>
                    <a:pt x="2923" y="3392"/>
                    <a:pt x="2934" y="3446"/>
                    <a:pt x="2951" y="3496"/>
                  </a:cubicBezTo>
                  <a:cubicBezTo>
                    <a:pt x="3005" y="3665"/>
                    <a:pt x="3077" y="3840"/>
                    <a:pt x="3208" y="3972"/>
                  </a:cubicBezTo>
                  <a:cubicBezTo>
                    <a:pt x="3361" y="4114"/>
                    <a:pt x="3564" y="4196"/>
                    <a:pt x="3772" y="4218"/>
                  </a:cubicBezTo>
                  <a:cubicBezTo>
                    <a:pt x="3806" y="4222"/>
                    <a:pt x="3840" y="4223"/>
                    <a:pt x="3875" y="4223"/>
                  </a:cubicBezTo>
                  <a:cubicBezTo>
                    <a:pt x="4108" y="4223"/>
                    <a:pt x="4349" y="4143"/>
                    <a:pt x="4516" y="3966"/>
                  </a:cubicBezTo>
                  <a:cubicBezTo>
                    <a:pt x="4571" y="3912"/>
                    <a:pt x="4620" y="3851"/>
                    <a:pt x="4647" y="3780"/>
                  </a:cubicBezTo>
                  <a:cubicBezTo>
                    <a:pt x="4686" y="3660"/>
                    <a:pt x="4702" y="3528"/>
                    <a:pt x="4702" y="3397"/>
                  </a:cubicBezTo>
                  <a:cubicBezTo>
                    <a:pt x="4680" y="3123"/>
                    <a:pt x="4538" y="2872"/>
                    <a:pt x="4325" y="2713"/>
                  </a:cubicBezTo>
                  <a:cubicBezTo>
                    <a:pt x="4215" y="2636"/>
                    <a:pt x="4100" y="2576"/>
                    <a:pt x="3974" y="2521"/>
                  </a:cubicBezTo>
                  <a:cubicBezTo>
                    <a:pt x="3963" y="2516"/>
                    <a:pt x="3947" y="2516"/>
                    <a:pt x="3930" y="2510"/>
                  </a:cubicBezTo>
                  <a:cubicBezTo>
                    <a:pt x="3898" y="2494"/>
                    <a:pt x="3909" y="2434"/>
                    <a:pt x="3941" y="2428"/>
                  </a:cubicBezTo>
                  <a:cubicBezTo>
                    <a:pt x="4330" y="2357"/>
                    <a:pt x="4691" y="2275"/>
                    <a:pt x="4965" y="1947"/>
                  </a:cubicBezTo>
                  <a:cubicBezTo>
                    <a:pt x="5047" y="1853"/>
                    <a:pt x="5124" y="1728"/>
                    <a:pt x="5151" y="1607"/>
                  </a:cubicBezTo>
                  <a:cubicBezTo>
                    <a:pt x="5178" y="1498"/>
                    <a:pt x="5195" y="1383"/>
                    <a:pt x="5157" y="1262"/>
                  </a:cubicBezTo>
                  <a:cubicBezTo>
                    <a:pt x="5096" y="1065"/>
                    <a:pt x="4850" y="917"/>
                    <a:pt x="4658" y="868"/>
                  </a:cubicBezTo>
                  <a:cubicBezTo>
                    <a:pt x="4583" y="849"/>
                    <a:pt x="4517" y="840"/>
                    <a:pt x="4455" y="840"/>
                  </a:cubicBezTo>
                  <a:cubicBezTo>
                    <a:pt x="4286" y="840"/>
                    <a:pt x="4152" y="908"/>
                    <a:pt x="3980" y="1032"/>
                  </a:cubicBezTo>
                  <a:cubicBezTo>
                    <a:pt x="3859" y="1115"/>
                    <a:pt x="3755" y="1224"/>
                    <a:pt x="3651" y="1333"/>
                  </a:cubicBezTo>
                  <a:cubicBezTo>
                    <a:pt x="3597" y="1394"/>
                    <a:pt x="3542" y="1465"/>
                    <a:pt x="3487" y="1520"/>
                  </a:cubicBezTo>
                  <a:cubicBezTo>
                    <a:pt x="3479" y="1525"/>
                    <a:pt x="3468" y="1528"/>
                    <a:pt x="3457" y="1528"/>
                  </a:cubicBezTo>
                  <a:cubicBezTo>
                    <a:pt x="3446" y="1528"/>
                    <a:pt x="3435" y="1525"/>
                    <a:pt x="3427" y="1520"/>
                  </a:cubicBezTo>
                  <a:lnTo>
                    <a:pt x="3421" y="1509"/>
                  </a:lnTo>
                  <a:cubicBezTo>
                    <a:pt x="3421" y="1503"/>
                    <a:pt x="3416" y="1503"/>
                    <a:pt x="3416" y="1498"/>
                  </a:cubicBezTo>
                  <a:lnTo>
                    <a:pt x="3416" y="1492"/>
                  </a:lnTo>
                  <a:lnTo>
                    <a:pt x="3416" y="1481"/>
                  </a:lnTo>
                  <a:cubicBezTo>
                    <a:pt x="3416" y="1470"/>
                    <a:pt x="3421" y="1454"/>
                    <a:pt x="3421" y="1443"/>
                  </a:cubicBezTo>
                  <a:cubicBezTo>
                    <a:pt x="3427" y="1399"/>
                    <a:pt x="3449" y="1366"/>
                    <a:pt x="3460" y="1333"/>
                  </a:cubicBezTo>
                  <a:cubicBezTo>
                    <a:pt x="3503" y="1229"/>
                    <a:pt x="3531" y="1125"/>
                    <a:pt x="3558" y="1016"/>
                  </a:cubicBezTo>
                  <a:cubicBezTo>
                    <a:pt x="3618" y="748"/>
                    <a:pt x="3597" y="441"/>
                    <a:pt x="3432" y="217"/>
                  </a:cubicBezTo>
                  <a:cubicBezTo>
                    <a:pt x="3312" y="80"/>
                    <a:pt x="3120" y="25"/>
                    <a:pt x="2940" y="3"/>
                  </a:cubicBezTo>
                  <a:cubicBezTo>
                    <a:pt x="2920" y="1"/>
                    <a:pt x="2900" y="1"/>
                    <a:pt x="2880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3"/>
            <p:cNvSpPr/>
            <p:nvPr/>
          </p:nvSpPr>
          <p:spPr>
            <a:xfrm>
              <a:off x="877575" y="2610825"/>
              <a:ext cx="65300" cy="54750"/>
            </a:xfrm>
            <a:custGeom>
              <a:avLst/>
              <a:gdLst/>
              <a:ahLst/>
              <a:cxnLst/>
              <a:rect l="l" t="t" r="r" b="b"/>
              <a:pathLst>
                <a:path w="2612" h="2190" extrusionOk="0">
                  <a:moveTo>
                    <a:pt x="2545" y="0"/>
                  </a:moveTo>
                  <a:lnTo>
                    <a:pt x="2545" y="0"/>
                  </a:lnTo>
                  <a:cubicBezTo>
                    <a:pt x="2447" y="33"/>
                    <a:pt x="2354" y="71"/>
                    <a:pt x="2250" y="104"/>
                  </a:cubicBezTo>
                  <a:cubicBezTo>
                    <a:pt x="1642" y="323"/>
                    <a:pt x="1057" y="646"/>
                    <a:pt x="537" y="1046"/>
                  </a:cubicBezTo>
                  <a:cubicBezTo>
                    <a:pt x="400" y="1155"/>
                    <a:pt x="274" y="1276"/>
                    <a:pt x="143" y="1396"/>
                  </a:cubicBezTo>
                  <a:cubicBezTo>
                    <a:pt x="93" y="1610"/>
                    <a:pt x="55" y="1823"/>
                    <a:pt x="17" y="2031"/>
                  </a:cubicBezTo>
                  <a:cubicBezTo>
                    <a:pt x="11" y="2086"/>
                    <a:pt x="6" y="2135"/>
                    <a:pt x="0" y="2190"/>
                  </a:cubicBezTo>
                  <a:cubicBezTo>
                    <a:pt x="137" y="2168"/>
                    <a:pt x="274" y="2135"/>
                    <a:pt x="400" y="2108"/>
                  </a:cubicBezTo>
                  <a:cubicBezTo>
                    <a:pt x="860" y="2004"/>
                    <a:pt x="1303" y="1829"/>
                    <a:pt x="1686" y="1560"/>
                  </a:cubicBezTo>
                  <a:cubicBezTo>
                    <a:pt x="2036" y="1330"/>
                    <a:pt x="2381" y="1013"/>
                    <a:pt x="2529" y="597"/>
                  </a:cubicBezTo>
                  <a:cubicBezTo>
                    <a:pt x="2606" y="411"/>
                    <a:pt x="2611" y="186"/>
                    <a:pt x="254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3"/>
            <p:cNvSpPr/>
            <p:nvPr/>
          </p:nvSpPr>
          <p:spPr>
            <a:xfrm>
              <a:off x="882350" y="2601500"/>
              <a:ext cx="57925" cy="40550"/>
            </a:xfrm>
            <a:custGeom>
              <a:avLst/>
              <a:gdLst/>
              <a:ahLst/>
              <a:cxnLst/>
              <a:rect l="l" t="t" r="r" b="b"/>
              <a:pathLst>
                <a:path w="2317" h="1622" extrusionOk="0">
                  <a:moveTo>
                    <a:pt x="1773" y="0"/>
                  </a:moveTo>
                  <a:cubicBezTo>
                    <a:pt x="1645" y="0"/>
                    <a:pt x="1516" y="27"/>
                    <a:pt x="1397" y="67"/>
                  </a:cubicBezTo>
                  <a:cubicBezTo>
                    <a:pt x="942" y="215"/>
                    <a:pt x="499" y="663"/>
                    <a:pt x="149" y="1074"/>
                  </a:cubicBezTo>
                  <a:cubicBezTo>
                    <a:pt x="94" y="1255"/>
                    <a:pt x="45" y="1435"/>
                    <a:pt x="1" y="1621"/>
                  </a:cubicBezTo>
                  <a:cubicBezTo>
                    <a:pt x="143" y="1484"/>
                    <a:pt x="302" y="1359"/>
                    <a:pt x="466" y="1238"/>
                  </a:cubicBezTo>
                  <a:cubicBezTo>
                    <a:pt x="767" y="1025"/>
                    <a:pt x="1079" y="828"/>
                    <a:pt x="1413" y="663"/>
                  </a:cubicBezTo>
                  <a:cubicBezTo>
                    <a:pt x="1698" y="516"/>
                    <a:pt x="1999" y="417"/>
                    <a:pt x="2289" y="308"/>
                  </a:cubicBezTo>
                  <a:cubicBezTo>
                    <a:pt x="2300" y="308"/>
                    <a:pt x="2311" y="297"/>
                    <a:pt x="2316" y="297"/>
                  </a:cubicBezTo>
                  <a:cubicBezTo>
                    <a:pt x="2272" y="209"/>
                    <a:pt x="2201" y="127"/>
                    <a:pt x="2114" y="78"/>
                  </a:cubicBezTo>
                  <a:cubicBezTo>
                    <a:pt x="2006" y="23"/>
                    <a:pt x="1890" y="0"/>
                    <a:pt x="177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3"/>
            <p:cNvSpPr/>
            <p:nvPr/>
          </p:nvSpPr>
          <p:spPr>
            <a:xfrm>
              <a:off x="858000" y="2533650"/>
              <a:ext cx="62975" cy="185300"/>
            </a:xfrm>
            <a:custGeom>
              <a:avLst/>
              <a:gdLst/>
              <a:ahLst/>
              <a:cxnLst/>
              <a:rect l="l" t="t" r="r" b="b"/>
              <a:pathLst>
                <a:path w="2519" h="7412" extrusionOk="0">
                  <a:moveTo>
                    <a:pt x="2518" y="0"/>
                  </a:moveTo>
                  <a:lnTo>
                    <a:pt x="2518" y="0"/>
                  </a:lnTo>
                  <a:cubicBezTo>
                    <a:pt x="2442" y="17"/>
                    <a:pt x="2360" y="22"/>
                    <a:pt x="2277" y="22"/>
                  </a:cubicBezTo>
                  <a:lnTo>
                    <a:pt x="2179" y="22"/>
                  </a:lnTo>
                  <a:cubicBezTo>
                    <a:pt x="2141" y="77"/>
                    <a:pt x="2113" y="137"/>
                    <a:pt x="2086" y="197"/>
                  </a:cubicBezTo>
                  <a:cubicBezTo>
                    <a:pt x="1648" y="1128"/>
                    <a:pt x="1320" y="2108"/>
                    <a:pt x="991" y="3082"/>
                  </a:cubicBezTo>
                  <a:cubicBezTo>
                    <a:pt x="898" y="3383"/>
                    <a:pt x="800" y="3673"/>
                    <a:pt x="707" y="3974"/>
                  </a:cubicBezTo>
                  <a:cubicBezTo>
                    <a:pt x="701" y="4001"/>
                    <a:pt x="685" y="4040"/>
                    <a:pt x="679" y="4067"/>
                  </a:cubicBezTo>
                  <a:cubicBezTo>
                    <a:pt x="674" y="4100"/>
                    <a:pt x="657" y="4127"/>
                    <a:pt x="652" y="4155"/>
                  </a:cubicBezTo>
                  <a:cubicBezTo>
                    <a:pt x="630" y="4231"/>
                    <a:pt x="603" y="4302"/>
                    <a:pt x="581" y="4379"/>
                  </a:cubicBezTo>
                  <a:cubicBezTo>
                    <a:pt x="575" y="4379"/>
                    <a:pt x="575" y="4385"/>
                    <a:pt x="575" y="4396"/>
                  </a:cubicBezTo>
                  <a:cubicBezTo>
                    <a:pt x="570" y="4401"/>
                    <a:pt x="570" y="4412"/>
                    <a:pt x="564" y="4428"/>
                  </a:cubicBezTo>
                  <a:cubicBezTo>
                    <a:pt x="564" y="4450"/>
                    <a:pt x="553" y="4461"/>
                    <a:pt x="548" y="4483"/>
                  </a:cubicBezTo>
                  <a:cubicBezTo>
                    <a:pt x="526" y="4543"/>
                    <a:pt x="515" y="4604"/>
                    <a:pt x="493" y="4669"/>
                  </a:cubicBezTo>
                  <a:lnTo>
                    <a:pt x="471" y="4751"/>
                  </a:lnTo>
                  <a:cubicBezTo>
                    <a:pt x="406" y="4987"/>
                    <a:pt x="334" y="5233"/>
                    <a:pt x="280" y="5479"/>
                  </a:cubicBezTo>
                  <a:cubicBezTo>
                    <a:pt x="170" y="5972"/>
                    <a:pt x="83" y="6475"/>
                    <a:pt x="33" y="6979"/>
                  </a:cubicBezTo>
                  <a:cubicBezTo>
                    <a:pt x="22" y="7121"/>
                    <a:pt x="6" y="7269"/>
                    <a:pt x="0" y="7411"/>
                  </a:cubicBezTo>
                  <a:lnTo>
                    <a:pt x="515" y="7411"/>
                  </a:lnTo>
                  <a:cubicBezTo>
                    <a:pt x="499" y="6946"/>
                    <a:pt x="537" y="6481"/>
                    <a:pt x="597" y="6021"/>
                  </a:cubicBezTo>
                  <a:cubicBezTo>
                    <a:pt x="624" y="5808"/>
                    <a:pt x="652" y="5589"/>
                    <a:pt x="685" y="5381"/>
                  </a:cubicBezTo>
                  <a:cubicBezTo>
                    <a:pt x="690" y="5353"/>
                    <a:pt x="690" y="5315"/>
                    <a:pt x="701" y="5293"/>
                  </a:cubicBezTo>
                  <a:cubicBezTo>
                    <a:pt x="734" y="5052"/>
                    <a:pt x="772" y="4817"/>
                    <a:pt x="822" y="4587"/>
                  </a:cubicBezTo>
                  <a:cubicBezTo>
                    <a:pt x="822" y="4582"/>
                    <a:pt x="827" y="4565"/>
                    <a:pt x="827" y="4554"/>
                  </a:cubicBezTo>
                  <a:cubicBezTo>
                    <a:pt x="827" y="4532"/>
                    <a:pt x="838" y="4505"/>
                    <a:pt x="843" y="4478"/>
                  </a:cubicBezTo>
                  <a:cubicBezTo>
                    <a:pt x="843" y="4461"/>
                    <a:pt x="849" y="4456"/>
                    <a:pt x="849" y="4445"/>
                  </a:cubicBezTo>
                  <a:cubicBezTo>
                    <a:pt x="865" y="4401"/>
                    <a:pt x="871" y="4352"/>
                    <a:pt x="882" y="4308"/>
                  </a:cubicBezTo>
                  <a:cubicBezTo>
                    <a:pt x="920" y="4188"/>
                    <a:pt x="947" y="4073"/>
                    <a:pt x="980" y="3958"/>
                  </a:cubicBezTo>
                  <a:cubicBezTo>
                    <a:pt x="986" y="3936"/>
                    <a:pt x="986" y="3925"/>
                    <a:pt x="991" y="3903"/>
                  </a:cubicBezTo>
                  <a:cubicBezTo>
                    <a:pt x="1008" y="3848"/>
                    <a:pt x="1030" y="3799"/>
                    <a:pt x="1040" y="3744"/>
                  </a:cubicBezTo>
                  <a:cubicBezTo>
                    <a:pt x="1095" y="3569"/>
                    <a:pt x="1150" y="3383"/>
                    <a:pt x="1210" y="3202"/>
                  </a:cubicBezTo>
                  <a:cubicBezTo>
                    <a:pt x="1582" y="2108"/>
                    <a:pt x="1987" y="1024"/>
                    <a:pt x="251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3"/>
            <p:cNvSpPr/>
            <p:nvPr/>
          </p:nvSpPr>
          <p:spPr>
            <a:xfrm>
              <a:off x="827900" y="2576200"/>
              <a:ext cx="42175" cy="73650"/>
            </a:xfrm>
            <a:custGeom>
              <a:avLst/>
              <a:gdLst/>
              <a:ahLst/>
              <a:cxnLst/>
              <a:rect l="l" t="t" r="r" b="b"/>
              <a:pathLst>
                <a:path w="1687" h="2946" extrusionOk="0">
                  <a:moveTo>
                    <a:pt x="411" y="1"/>
                  </a:moveTo>
                  <a:cubicBezTo>
                    <a:pt x="372" y="39"/>
                    <a:pt x="329" y="72"/>
                    <a:pt x="296" y="110"/>
                  </a:cubicBezTo>
                  <a:cubicBezTo>
                    <a:pt x="230" y="181"/>
                    <a:pt x="192" y="263"/>
                    <a:pt x="148" y="345"/>
                  </a:cubicBezTo>
                  <a:cubicBezTo>
                    <a:pt x="88" y="460"/>
                    <a:pt x="50" y="592"/>
                    <a:pt x="33" y="729"/>
                  </a:cubicBezTo>
                  <a:cubicBezTo>
                    <a:pt x="0" y="964"/>
                    <a:pt x="6" y="1199"/>
                    <a:pt x="60" y="1424"/>
                  </a:cubicBezTo>
                  <a:cubicBezTo>
                    <a:pt x="110" y="1588"/>
                    <a:pt x="170" y="1758"/>
                    <a:pt x="252" y="1911"/>
                  </a:cubicBezTo>
                  <a:cubicBezTo>
                    <a:pt x="329" y="2053"/>
                    <a:pt x="433" y="2184"/>
                    <a:pt x="537" y="2310"/>
                  </a:cubicBezTo>
                  <a:cubicBezTo>
                    <a:pt x="635" y="2431"/>
                    <a:pt x="772" y="2518"/>
                    <a:pt x="903" y="2611"/>
                  </a:cubicBezTo>
                  <a:cubicBezTo>
                    <a:pt x="1084" y="2732"/>
                    <a:pt x="1276" y="2819"/>
                    <a:pt x="1473" y="2896"/>
                  </a:cubicBezTo>
                  <a:cubicBezTo>
                    <a:pt x="1516" y="2912"/>
                    <a:pt x="1560" y="2929"/>
                    <a:pt x="1610" y="2945"/>
                  </a:cubicBezTo>
                  <a:cubicBezTo>
                    <a:pt x="1637" y="2858"/>
                    <a:pt x="1659" y="2776"/>
                    <a:pt x="1686" y="2688"/>
                  </a:cubicBezTo>
                  <a:cubicBezTo>
                    <a:pt x="1637" y="2606"/>
                    <a:pt x="1588" y="2513"/>
                    <a:pt x="1538" y="2436"/>
                  </a:cubicBezTo>
                  <a:cubicBezTo>
                    <a:pt x="1418" y="2201"/>
                    <a:pt x="1281" y="1960"/>
                    <a:pt x="1155" y="1714"/>
                  </a:cubicBezTo>
                  <a:cubicBezTo>
                    <a:pt x="1007" y="1413"/>
                    <a:pt x="832" y="1117"/>
                    <a:pt x="706" y="811"/>
                  </a:cubicBezTo>
                  <a:cubicBezTo>
                    <a:pt x="597" y="542"/>
                    <a:pt x="504" y="269"/>
                    <a:pt x="41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3"/>
            <p:cNvSpPr/>
            <p:nvPr/>
          </p:nvSpPr>
          <p:spPr>
            <a:xfrm>
              <a:off x="839925" y="2573975"/>
              <a:ext cx="33300" cy="66425"/>
            </a:xfrm>
            <a:custGeom>
              <a:avLst/>
              <a:gdLst/>
              <a:ahLst/>
              <a:cxnLst/>
              <a:rect l="l" t="t" r="r" b="b"/>
              <a:pathLst>
                <a:path w="1332" h="2657" extrusionOk="0">
                  <a:moveTo>
                    <a:pt x="158" y="1"/>
                  </a:moveTo>
                  <a:cubicBezTo>
                    <a:pt x="101" y="1"/>
                    <a:pt x="51" y="12"/>
                    <a:pt x="1" y="35"/>
                  </a:cubicBezTo>
                  <a:cubicBezTo>
                    <a:pt x="110" y="336"/>
                    <a:pt x="203" y="642"/>
                    <a:pt x="335" y="932"/>
                  </a:cubicBezTo>
                  <a:cubicBezTo>
                    <a:pt x="417" y="1113"/>
                    <a:pt x="505" y="1277"/>
                    <a:pt x="592" y="1447"/>
                  </a:cubicBezTo>
                  <a:cubicBezTo>
                    <a:pt x="723" y="1699"/>
                    <a:pt x="855" y="1951"/>
                    <a:pt x="992" y="2208"/>
                  </a:cubicBezTo>
                  <a:lnTo>
                    <a:pt x="1238" y="2657"/>
                  </a:lnTo>
                  <a:cubicBezTo>
                    <a:pt x="1271" y="2558"/>
                    <a:pt x="1298" y="2454"/>
                    <a:pt x="1331" y="2350"/>
                  </a:cubicBezTo>
                  <a:cubicBezTo>
                    <a:pt x="1271" y="2038"/>
                    <a:pt x="1205" y="1715"/>
                    <a:pt x="1101" y="1398"/>
                  </a:cubicBezTo>
                  <a:lnTo>
                    <a:pt x="1101" y="1403"/>
                  </a:lnTo>
                  <a:cubicBezTo>
                    <a:pt x="986" y="1047"/>
                    <a:pt x="827" y="418"/>
                    <a:pt x="576" y="161"/>
                  </a:cubicBezTo>
                  <a:cubicBezTo>
                    <a:pt x="472" y="57"/>
                    <a:pt x="329" y="18"/>
                    <a:pt x="193" y="2"/>
                  </a:cubicBezTo>
                  <a:cubicBezTo>
                    <a:pt x="181" y="1"/>
                    <a:pt x="169" y="1"/>
                    <a:pt x="15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3"/>
            <p:cNvSpPr/>
            <p:nvPr/>
          </p:nvSpPr>
          <p:spPr>
            <a:xfrm>
              <a:off x="929975" y="2469350"/>
              <a:ext cx="24650" cy="18200"/>
            </a:xfrm>
            <a:custGeom>
              <a:avLst/>
              <a:gdLst/>
              <a:ahLst/>
              <a:cxnLst/>
              <a:rect l="l" t="t" r="r" b="b"/>
              <a:pathLst>
                <a:path w="986" h="728" extrusionOk="0">
                  <a:moveTo>
                    <a:pt x="369" y="0"/>
                  </a:moveTo>
                  <a:cubicBezTo>
                    <a:pt x="318" y="0"/>
                    <a:pt x="265" y="9"/>
                    <a:pt x="214" y="27"/>
                  </a:cubicBezTo>
                  <a:cubicBezTo>
                    <a:pt x="1" y="104"/>
                    <a:pt x="28" y="339"/>
                    <a:pt x="176" y="476"/>
                  </a:cubicBezTo>
                  <a:cubicBezTo>
                    <a:pt x="329" y="613"/>
                    <a:pt x="597" y="728"/>
                    <a:pt x="805" y="728"/>
                  </a:cubicBezTo>
                  <a:cubicBezTo>
                    <a:pt x="898" y="728"/>
                    <a:pt x="953" y="673"/>
                    <a:pt x="975" y="585"/>
                  </a:cubicBezTo>
                  <a:cubicBezTo>
                    <a:pt x="986" y="514"/>
                    <a:pt x="969" y="454"/>
                    <a:pt x="948" y="394"/>
                  </a:cubicBezTo>
                  <a:cubicBezTo>
                    <a:pt x="898" y="284"/>
                    <a:pt x="816" y="202"/>
                    <a:pt x="729" y="136"/>
                  </a:cubicBezTo>
                  <a:cubicBezTo>
                    <a:pt x="721" y="142"/>
                    <a:pt x="713" y="145"/>
                    <a:pt x="705" y="145"/>
                  </a:cubicBezTo>
                  <a:cubicBezTo>
                    <a:pt x="690" y="145"/>
                    <a:pt x="676" y="136"/>
                    <a:pt x="668" y="126"/>
                  </a:cubicBezTo>
                  <a:cubicBezTo>
                    <a:pt x="583" y="40"/>
                    <a:pt x="478" y="0"/>
                    <a:pt x="369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3"/>
            <p:cNvSpPr/>
            <p:nvPr/>
          </p:nvSpPr>
          <p:spPr>
            <a:xfrm>
              <a:off x="869625" y="2416650"/>
              <a:ext cx="134000" cy="117700"/>
            </a:xfrm>
            <a:custGeom>
              <a:avLst/>
              <a:gdLst/>
              <a:ahLst/>
              <a:cxnLst/>
              <a:rect l="l" t="t" r="r" b="b"/>
              <a:pathLst>
                <a:path w="5360" h="4708" extrusionOk="0">
                  <a:moveTo>
                    <a:pt x="2967" y="90"/>
                  </a:moveTo>
                  <a:cubicBezTo>
                    <a:pt x="2987" y="90"/>
                    <a:pt x="3007" y="91"/>
                    <a:pt x="3028" y="93"/>
                  </a:cubicBezTo>
                  <a:cubicBezTo>
                    <a:pt x="3203" y="110"/>
                    <a:pt x="3394" y="165"/>
                    <a:pt x="3520" y="301"/>
                  </a:cubicBezTo>
                  <a:cubicBezTo>
                    <a:pt x="3684" y="531"/>
                    <a:pt x="3695" y="838"/>
                    <a:pt x="3641" y="1106"/>
                  </a:cubicBezTo>
                  <a:cubicBezTo>
                    <a:pt x="3619" y="1215"/>
                    <a:pt x="3586" y="1314"/>
                    <a:pt x="3548" y="1418"/>
                  </a:cubicBezTo>
                  <a:cubicBezTo>
                    <a:pt x="3531" y="1451"/>
                    <a:pt x="3520" y="1495"/>
                    <a:pt x="3504" y="1527"/>
                  </a:cubicBezTo>
                  <a:cubicBezTo>
                    <a:pt x="3504" y="1544"/>
                    <a:pt x="3498" y="1555"/>
                    <a:pt x="3498" y="1571"/>
                  </a:cubicBezTo>
                  <a:lnTo>
                    <a:pt x="3498" y="1577"/>
                  </a:lnTo>
                  <a:lnTo>
                    <a:pt x="3498" y="1582"/>
                  </a:lnTo>
                  <a:cubicBezTo>
                    <a:pt x="3498" y="1588"/>
                    <a:pt x="3504" y="1599"/>
                    <a:pt x="3504" y="1599"/>
                  </a:cubicBezTo>
                  <a:cubicBezTo>
                    <a:pt x="3504" y="1599"/>
                    <a:pt x="3504" y="1604"/>
                    <a:pt x="3509" y="1604"/>
                  </a:cubicBezTo>
                  <a:cubicBezTo>
                    <a:pt x="3518" y="1610"/>
                    <a:pt x="3530" y="1612"/>
                    <a:pt x="3542" y="1612"/>
                  </a:cubicBezTo>
                  <a:cubicBezTo>
                    <a:pt x="3554" y="1612"/>
                    <a:pt x="3567" y="1610"/>
                    <a:pt x="3575" y="1604"/>
                  </a:cubicBezTo>
                  <a:lnTo>
                    <a:pt x="3739" y="1418"/>
                  </a:lnTo>
                  <a:cubicBezTo>
                    <a:pt x="3832" y="1308"/>
                    <a:pt x="3942" y="1204"/>
                    <a:pt x="4068" y="1117"/>
                  </a:cubicBezTo>
                  <a:cubicBezTo>
                    <a:pt x="4236" y="992"/>
                    <a:pt x="4367" y="927"/>
                    <a:pt x="4537" y="927"/>
                  </a:cubicBezTo>
                  <a:cubicBezTo>
                    <a:pt x="4599" y="927"/>
                    <a:pt x="4665" y="935"/>
                    <a:pt x="4741" y="953"/>
                  </a:cubicBezTo>
                  <a:cubicBezTo>
                    <a:pt x="4927" y="1007"/>
                    <a:pt x="5173" y="1150"/>
                    <a:pt x="5244" y="1352"/>
                  </a:cubicBezTo>
                  <a:cubicBezTo>
                    <a:pt x="5272" y="1462"/>
                    <a:pt x="5255" y="1577"/>
                    <a:pt x="5234" y="1692"/>
                  </a:cubicBezTo>
                  <a:cubicBezTo>
                    <a:pt x="5206" y="1823"/>
                    <a:pt x="5140" y="1938"/>
                    <a:pt x="5053" y="2036"/>
                  </a:cubicBezTo>
                  <a:cubicBezTo>
                    <a:pt x="4779" y="2365"/>
                    <a:pt x="4412" y="2447"/>
                    <a:pt x="4024" y="2513"/>
                  </a:cubicBezTo>
                  <a:cubicBezTo>
                    <a:pt x="3991" y="2518"/>
                    <a:pt x="3986" y="2584"/>
                    <a:pt x="4018" y="2595"/>
                  </a:cubicBezTo>
                  <a:cubicBezTo>
                    <a:pt x="4029" y="2600"/>
                    <a:pt x="4046" y="2600"/>
                    <a:pt x="4057" y="2611"/>
                  </a:cubicBezTo>
                  <a:cubicBezTo>
                    <a:pt x="4183" y="2666"/>
                    <a:pt x="4298" y="2726"/>
                    <a:pt x="4407" y="2803"/>
                  </a:cubicBezTo>
                  <a:cubicBezTo>
                    <a:pt x="4620" y="2956"/>
                    <a:pt x="4763" y="3219"/>
                    <a:pt x="4785" y="3487"/>
                  </a:cubicBezTo>
                  <a:cubicBezTo>
                    <a:pt x="4785" y="3613"/>
                    <a:pt x="4768" y="3744"/>
                    <a:pt x="4730" y="3870"/>
                  </a:cubicBezTo>
                  <a:cubicBezTo>
                    <a:pt x="4703" y="3941"/>
                    <a:pt x="4653" y="4007"/>
                    <a:pt x="4599" y="4051"/>
                  </a:cubicBezTo>
                  <a:cubicBezTo>
                    <a:pt x="4432" y="4232"/>
                    <a:pt x="4194" y="4313"/>
                    <a:pt x="3959" y="4313"/>
                  </a:cubicBezTo>
                  <a:cubicBezTo>
                    <a:pt x="3924" y="4313"/>
                    <a:pt x="3889" y="4312"/>
                    <a:pt x="3854" y="4308"/>
                  </a:cubicBezTo>
                  <a:cubicBezTo>
                    <a:pt x="3646" y="4286"/>
                    <a:pt x="3444" y="4209"/>
                    <a:pt x="3290" y="4062"/>
                  </a:cubicBezTo>
                  <a:cubicBezTo>
                    <a:pt x="3164" y="3930"/>
                    <a:pt x="3088" y="3750"/>
                    <a:pt x="3033" y="3580"/>
                  </a:cubicBezTo>
                  <a:cubicBezTo>
                    <a:pt x="3017" y="3531"/>
                    <a:pt x="3006" y="3487"/>
                    <a:pt x="2989" y="3432"/>
                  </a:cubicBezTo>
                  <a:cubicBezTo>
                    <a:pt x="2984" y="3396"/>
                    <a:pt x="2974" y="3339"/>
                    <a:pt x="2930" y="3339"/>
                  </a:cubicBezTo>
                  <a:cubicBezTo>
                    <a:pt x="2928" y="3339"/>
                    <a:pt x="2926" y="3339"/>
                    <a:pt x="2924" y="3339"/>
                  </a:cubicBezTo>
                  <a:cubicBezTo>
                    <a:pt x="2907" y="3350"/>
                    <a:pt x="2896" y="3361"/>
                    <a:pt x="2891" y="3378"/>
                  </a:cubicBezTo>
                  <a:cubicBezTo>
                    <a:pt x="2891" y="3421"/>
                    <a:pt x="2891" y="3471"/>
                    <a:pt x="2880" y="3525"/>
                  </a:cubicBezTo>
                  <a:cubicBezTo>
                    <a:pt x="2874" y="3679"/>
                    <a:pt x="2852" y="3832"/>
                    <a:pt x="2798" y="3980"/>
                  </a:cubicBezTo>
                  <a:cubicBezTo>
                    <a:pt x="2781" y="4040"/>
                    <a:pt x="2754" y="4089"/>
                    <a:pt x="2716" y="4144"/>
                  </a:cubicBezTo>
                  <a:cubicBezTo>
                    <a:pt x="2650" y="4253"/>
                    <a:pt x="2568" y="4352"/>
                    <a:pt x="2458" y="4423"/>
                  </a:cubicBezTo>
                  <a:cubicBezTo>
                    <a:pt x="2436" y="4434"/>
                    <a:pt x="2415" y="4450"/>
                    <a:pt x="2398" y="4456"/>
                  </a:cubicBezTo>
                  <a:cubicBezTo>
                    <a:pt x="2376" y="4461"/>
                    <a:pt x="2360" y="4478"/>
                    <a:pt x="2343" y="4483"/>
                  </a:cubicBezTo>
                  <a:cubicBezTo>
                    <a:pt x="2332" y="4489"/>
                    <a:pt x="2327" y="4489"/>
                    <a:pt x="2322" y="4500"/>
                  </a:cubicBezTo>
                  <a:lnTo>
                    <a:pt x="2278" y="4516"/>
                  </a:lnTo>
                  <a:cubicBezTo>
                    <a:pt x="2250" y="4532"/>
                    <a:pt x="2223" y="4538"/>
                    <a:pt x="2196" y="4554"/>
                  </a:cubicBezTo>
                  <a:cubicBezTo>
                    <a:pt x="2163" y="4565"/>
                    <a:pt x="2124" y="4582"/>
                    <a:pt x="2086" y="4587"/>
                  </a:cubicBezTo>
                  <a:cubicBezTo>
                    <a:pt x="2070" y="4593"/>
                    <a:pt x="2042" y="4598"/>
                    <a:pt x="2020" y="4598"/>
                  </a:cubicBezTo>
                  <a:lnTo>
                    <a:pt x="2015" y="4598"/>
                  </a:lnTo>
                  <a:cubicBezTo>
                    <a:pt x="1993" y="4609"/>
                    <a:pt x="1966" y="4609"/>
                    <a:pt x="1944" y="4615"/>
                  </a:cubicBezTo>
                  <a:cubicBezTo>
                    <a:pt x="1916" y="4620"/>
                    <a:pt x="1895" y="4620"/>
                    <a:pt x="1867" y="4620"/>
                  </a:cubicBezTo>
                  <a:lnTo>
                    <a:pt x="1676" y="4620"/>
                  </a:lnTo>
                  <a:cubicBezTo>
                    <a:pt x="1670" y="4620"/>
                    <a:pt x="1659" y="4620"/>
                    <a:pt x="1643" y="4615"/>
                  </a:cubicBezTo>
                  <a:cubicBezTo>
                    <a:pt x="1621" y="4615"/>
                    <a:pt x="1604" y="4609"/>
                    <a:pt x="1583" y="4609"/>
                  </a:cubicBezTo>
                  <a:cubicBezTo>
                    <a:pt x="1561" y="4598"/>
                    <a:pt x="1550" y="4598"/>
                    <a:pt x="1528" y="4593"/>
                  </a:cubicBezTo>
                  <a:cubicBezTo>
                    <a:pt x="1506" y="4587"/>
                    <a:pt x="1495" y="4587"/>
                    <a:pt x="1479" y="4582"/>
                  </a:cubicBezTo>
                  <a:cubicBezTo>
                    <a:pt x="1457" y="4571"/>
                    <a:pt x="1446" y="4565"/>
                    <a:pt x="1429" y="4560"/>
                  </a:cubicBezTo>
                  <a:cubicBezTo>
                    <a:pt x="1418" y="4554"/>
                    <a:pt x="1402" y="4554"/>
                    <a:pt x="1397" y="4543"/>
                  </a:cubicBezTo>
                  <a:cubicBezTo>
                    <a:pt x="1386" y="4538"/>
                    <a:pt x="1369" y="4538"/>
                    <a:pt x="1364" y="4532"/>
                  </a:cubicBezTo>
                  <a:lnTo>
                    <a:pt x="1320" y="4511"/>
                  </a:lnTo>
                  <a:cubicBezTo>
                    <a:pt x="1309" y="4505"/>
                    <a:pt x="1303" y="4500"/>
                    <a:pt x="1287" y="4489"/>
                  </a:cubicBezTo>
                  <a:cubicBezTo>
                    <a:pt x="1276" y="4483"/>
                    <a:pt x="1254" y="4472"/>
                    <a:pt x="1238" y="4461"/>
                  </a:cubicBezTo>
                  <a:cubicBezTo>
                    <a:pt x="1128" y="4374"/>
                    <a:pt x="1035" y="4281"/>
                    <a:pt x="964" y="4155"/>
                  </a:cubicBezTo>
                  <a:cubicBezTo>
                    <a:pt x="893" y="4023"/>
                    <a:pt x="844" y="3876"/>
                    <a:pt x="849" y="3717"/>
                  </a:cubicBezTo>
                  <a:cubicBezTo>
                    <a:pt x="877" y="3361"/>
                    <a:pt x="1156" y="3120"/>
                    <a:pt x="1402" y="2912"/>
                  </a:cubicBezTo>
                  <a:cubicBezTo>
                    <a:pt x="1457" y="2863"/>
                    <a:pt x="1528" y="2814"/>
                    <a:pt x="1588" y="2781"/>
                  </a:cubicBezTo>
                  <a:cubicBezTo>
                    <a:pt x="1621" y="2754"/>
                    <a:pt x="1698" y="2748"/>
                    <a:pt x="1687" y="2682"/>
                  </a:cubicBezTo>
                  <a:cubicBezTo>
                    <a:pt x="1679" y="2671"/>
                    <a:pt x="1663" y="2659"/>
                    <a:pt x="1648" y="2659"/>
                  </a:cubicBezTo>
                  <a:cubicBezTo>
                    <a:pt x="1642" y="2659"/>
                    <a:pt x="1637" y="2661"/>
                    <a:pt x="1632" y="2666"/>
                  </a:cubicBezTo>
                  <a:cubicBezTo>
                    <a:pt x="1604" y="2671"/>
                    <a:pt x="1566" y="2682"/>
                    <a:pt x="1539" y="2693"/>
                  </a:cubicBezTo>
                  <a:cubicBezTo>
                    <a:pt x="1413" y="2726"/>
                    <a:pt x="1282" y="2764"/>
                    <a:pt x="1150" y="2781"/>
                  </a:cubicBezTo>
                  <a:cubicBezTo>
                    <a:pt x="1100" y="2789"/>
                    <a:pt x="1047" y="2793"/>
                    <a:pt x="994" y="2793"/>
                  </a:cubicBezTo>
                  <a:cubicBezTo>
                    <a:pt x="862" y="2793"/>
                    <a:pt x="725" y="2767"/>
                    <a:pt x="608" y="2704"/>
                  </a:cubicBezTo>
                  <a:cubicBezTo>
                    <a:pt x="471" y="2622"/>
                    <a:pt x="351" y="2513"/>
                    <a:pt x="263" y="2370"/>
                  </a:cubicBezTo>
                  <a:cubicBezTo>
                    <a:pt x="132" y="2151"/>
                    <a:pt x="88" y="1889"/>
                    <a:pt x="99" y="1637"/>
                  </a:cubicBezTo>
                  <a:cubicBezTo>
                    <a:pt x="127" y="1445"/>
                    <a:pt x="181" y="1248"/>
                    <a:pt x="291" y="1090"/>
                  </a:cubicBezTo>
                  <a:cubicBezTo>
                    <a:pt x="417" y="893"/>
                    <a:pt x="621" y="780"/>
                    <a:pt x="844" y="780"/>
                  </a:cubicBezTo>
                  <a:cubicBezTo>
                    <a:pt x="864" y="780"/>
                    <a:pt x="884" y="781"/>
                    <a:pt x="904" y="783"/>
                  </a:cubicBezTo>
                  <a:cubicBezTo>
                    <a:pt x="1117" y="810"/>
                    <a:pt x="1314" y="876"/>
                    <a:pt x="1495" y="1002"/>
                  </a:cubicBezTo>
                  <a:cubicBezTo>
                    <a:pt x="1676" y="1122"/>
                    <a:pt x="1856" y="1270"/>
                    <a:pt x="1971" y="1462"/>
                  </a:cubicBezTo>
                  <a:cubicBezTo>
                    <a:pt x="2004" y="1522"/>
                    <a:pt x="2042" y="1588"/>
                    <a:pt x="2075" y="1659"/>
                  </a:cubicBezTo>
                  <a:cubicBezTo>
                    <a:pt x="2075" y="1664"/>
                    <a:pt x="2081" y="1664"/>
                    <a:pt x="2081" y="1664"/>
                  </a:cubicBezTo>
                  <a:cubicBezTo>
                    <a:pt x="2086" y="1681"/>
                    <a:pt x="2108" y="1681"/>
                    <a:pt x="2124" y="1681"/>
                  </a:cubicBezTo>
                  <a:cubicBezTo>
                    <a:pt x="2124" y="1681"/>
                    <a:pt x="2130" y="1681"/>
                    <a:pt x="2130" y="1670"/>
                  </a:cubicBezTo>
                  <a:lnTo>
                    <a:pt x="2135" y="1664"/>
                  </a:lnTo>
                  <a:cubicBezTo>
                    <a:pt x="2152" y="1653"/>
                    <a:pt x="2152" y="1626"/>
                    <a:pt x="2135" y="1604"/>
                  </a:cubicBezTo>
                  <a:cubicBezTo>
                    <a:pt x="2157" y="1599"/>
                    <a:pt x="2168" y="1577"/>
                    <a:pt x="2168" y="1555"/>
                  </a:cubicBezTo>
                  <a:cubicBezTo>
                    <a:pt x="2168" y="1516"/>
                    <a:pt x="2163" y="1478"/>
                    <a:pt x="2163" y="1440"/>
                  </a:cubicBezTo>
                  <a:cubicBezTo>
                    <a:pt x="2163" y="1363"/>
                    <a:pt x="2157" y="1281"/>
                    <a:pt x="2157" y="1204"/>
                  </a:cubicBezTo>
                  <a:cubicBezTo>
                    <a:pt x="2157" y="1106"/>
                    <a:pt x="2163" y="1002"/>
                    <a:pt x="2179" y="903"/>
                  </a:cubicBezTo>
                  <a:cubicBezTo>
                    <a:pt x="2179" y="892"/>
                    <a:pt x="2185" y="876"/>
                    <a:pt x="2185" y="865"/>
                  </a:cubicBezTo>
                  <a:cubicBezTo>
                    <a:pt x="2185" y="843"/>
                    <a:pt x="2190" y="832"/>
                    <a:pt x="2196" y="810"/>
                  </a:cubicBezTo>
                  <a:cubicBezTo>
                    <a:pt x="2207" y="788"/>
                    <a:pt x="2207" y="778"/>
                    <a:pt x="2212" y="756"/>
                  </a:cubicBezTo>
                  <a:cubicBezTo>
                    <a:pt x="2223" y="723"/>
                    <a:pt x="2234" y="684"/>
                    <a:pt x="2245" y="652"/>
                  </a:cubicBezTo>
                  <a:cubicBezTo>
                    <a:pt x="2250" y="630"/>
                    <a:pt x="2267" y="613"/>
                    <a:pt x="2272" y="586"/>
                  </a:cubicBezTo>
                  <a:cubicBezTo>
                    <a:pt x="2316" y="493"/>
                    <a:pt x="2371" y="411"/>
                    <a:pt x="2431" y="345"/>
                  </a:cubicBezTo>
                  <a:cubicBezTo>
                    <a:pt x="2566" y="191"/>
                    <a:pt x="2759" y="90"/>
                    <a:pt x="2967" y="90"/>
                  </a:cubicBezTo>
                  <a:close/>
                  <a:moveTo>
                    <a:pt x="2975" y="1"/>
                  </a:moveTo>
                  <a:cubicBezTo>
                    <a:pt x="2910" y="1"/>
                    <a:pt x="2845" y="9"/>
                    <a:pt x="2781" y="28"/>
                  </a:cubicBezTo>
                  <a:cubicBezTo>
                    <a:pt x="2436" y="110"/>
                    <a:pt x="2196" y="438"/>
                    <a:pt x="2108" y="783"/>
                  </a:cubicBezTo>
                  <a:cubicBezTo>
                    <a:pt x="2053" y="1013"/>
                    <a:pt x="2070" y="1259"/>
                    <a:pt x="2075" y="1500"/>
                  </a:cubicBezTo>
                  <a:cubicBezTo>
                    <a:pt x="1971" y="1281"/>
                    <a:pt x="1780" y="1111"/>
                    <a:pt x="1588" y="975"/>
                  </a:cubicBezTo>
                  <a:cubicBezTo>
                    <a:pt x="1379" y="817"/>
                    <a:pt x="1099" y="696"/>
                    <a:pt x="834" y="696"/>
                  </a:cubicBezTo>
                  <a:cubicBezTo>
                    <a:pt x="655" y="696"/>
                    <a:pt x="484" y="751"/>
                    <a:pt x="346" y="887"/>
                  </a:cubicBezTo>
                  <a:cubicBezTo>
                    <a:pt x="127" y="1090"/>
                    <a:pt x="6" y="1418"/>
                    <a:pt x="1" y="1724"/>
                  </a:cubicBezTo>
                  <a:cubicBezTo>
                    <a:pt x="6" y="1982"/>
                    <a:pt x="61" y="2244"/>
                    <a:pt x="209" y="2458"/>
                  </a:cubicBezTo>
                  <a:cubicBezTo>
                    <a:pt x="324" y="2611"/>
                    <a:pt x="471" y="2754"/>
                    <a:pt x="647" y="2819"/>
                  </a:cubicBezTo>
                  <a:cubicBezTo>
                    <a:pt x="750" y="2858"/>
                    <a:pt x="856" y="2873"/>
                    <a:pt x="963" y="2873"/>
                  </a:cubicBezTo>
                  <a:cubicBezTo>
                    <a:pt x="1100" y="2873"/>
                    <a:pt x="1239" y="2848"/>
                    <a:pt x="1375" y="2814"/>
                  </a:cubicBezTo>
                  <a:lnTo>
                    <a:pt x="1375" y="2814"/>
                  </a:lnTo>
                  <a:cubicBezTo>
                    <a:pt x="1101" y="3044"/>
                    <a:pt x="789" y="3312"/>
                    <a:pt x="762" y="3700"/>
                  </a:cubicBezTo>
                  <a:cubicBezTo>
                    <a:pt x="745" y="3876"/>
                    <a:pt x="805" y="4040"/>
                    <a:pt x="882" y="4188"/>
                  </a:cubicBezTo>
                  <a:cubicBezTo>
                    <a:pt x="953" y="4324"/>
                    <a:pt x="1063" y="4428"/>
                    <a:pt x="1178" y="4521"/>
                  </a:cubicBezTo>
                  <a:cubicBezTo>
                    <a:pt x="1303" y="4615"/>
                    <a:pt x="1451" y="4669"/>
                    <a:pt x="1604" y="4697"/>
                  </a:cubicBezTo>
                  <a:cubicBezTo>
                    <a:pt x="1626" y="4702"/>
                    <a:pt x="1659" y="4702"/>
                    <a:pt x="1692" y="4708"/>
                  </a:cubicBezTo>
                  <a:lnTo>
                    <a:pt x="1807" y="4708"/>
                  </a:lnTo>
                  <a:cubicBezTo>
                    <a:pt x="1851" y="4708"/>
                    <a:pt x="1889" y="4708"/>
                    <a:pt x="1933" y="4702"/>
                  </a:cubicBezTo>
                  <a:cubicBezTo>
                    <a:pt x="1938" y="4702"/>
                    <a:pt x="1949" y="4702"/>
                    <a:pt x="1966" y="4697"/>
                  </a:cubicBezTo>
                  <a:cubicBezTo>
                    <a:pt x="1977" y="4697"/>
                    <a:pt x="1988" y="4697"/>
                    <a:pt x="1999" y="4686"/>
                  </a:cubicBezTo>
                  <a:cubicBezTo>
                    <a:pt x="2020" y="4686"/>
                    <a:pt x="2042" y="4680"/>
                    <a:pt x="2053" y="4680"/>
                  </a:cubicBezTo>
                  <a:cubicBezTo>
                    <a:pt x="2086" y="4675"/>
                    <a:pt x="2130" y="4669"/>
                    <a:pt x="2163" y="4653"/>
                  </a:cubicBezTo>
                  <a:cubicBezTo>
                    <a:pt x="2196" y="4647"/>
                    <a:pt x="2234" y="4636"/>
                    <a:pt x="2261" y="4620"/>
                  </a:cubicBezTo>
                  <a:cubicBezTo>
                    <a:pt x="2382" y="4571"/>
                    <a:pt x="2513" y="4516"/>
                    <a:pt x="2617" y="4423"/>
                  </a:cubicBezTo>
                  <a:cubicBezTo>
                    <a:pt x="2727" y="4319"/>
                    <a:pt x="2809" y="4188"/>
                    <a:pt x="2874" y="4051"/>
                  </a:cubicBezTo>
                  <a:cubicBezTo>
                    <a:pt x="2929" y="3925"/>
                    <a:pt x="2956" y="3777"/>
                    <a:pt x="2973" y="3635"/>
                  </a:cubicBezTo>
                  <a:cubicBezTo>
                    <a:pt x="3033" y="3821"/>
                    <a:pt x="3115" y="4001"/>
                    <a:pt x="3258" y="4133"/>
                  </a:cubicBezTo>
                  <a:cubicBezTo>
                    <a:pt x="3449" y="4301"/>
                    <a:pt x="3703" y="4389"/>
                    <a:pt x="3955" y="4389"/>
                  </a:cubicBezTo>
                  <a:cubicBezTo>
                    <a:pt x="4228" y="4389"/>
                    <a:pt x="4498" y="4286"/>
                    <a:pt x="4686" y="4073"/>
                  </a:cubicBezTo>
                  <a:cubicBezTo>
                    <a:pt x="4785" y="3974"/>
                    <a:pt x="4828" y="3837"/>
                    <a:pt x="4850" y="3711"/>
                  </a:cubicBezTo>
                  <a:cubicBezTo>
                    <a:pt x="4872" y="3586"/>
                    <a:pt x="4878" y="3465"/>
                    <a:pt x="4850" y="3339"/>
                  </a:cubicBezTo>
                  <a:cubicBezTo>
                    <a:pt x="4768" y="2956"/>
                    <a:pt x="4522" y="2710"/>
                    <a:pt x="4188" y="2562"/>
                  </a:cubicBezTo>
                  <a:cubicBezTo>
                    <a:pt x="4549" y="2491"/>
                    <a:pt x="4867" y="2381"/>
                    <a:pt x="5113" y="2091"/>
                  </a:cubicBezTo>
                  <a:cubicBezTo>
                    <a:pt x="5234" y="1943"/>
                    <a:pt x="5321" y="1768"/>
                    <a:pt x="5332" y="1571"/>
                  </a:cubicBezTo>
                  <a:cubicBezTo>
                    <a:pt x="5359" y="1358"/>
                    <a:pt x="5305" y="1199"/>
                    <a:pt x="5135" y="1062"/>
                  </a:cubicBezTo>
                  <a:cubicBezTo>
                    <a:pt x="4987" y="947"/>
                    <a:pt x="4812" y="860"/>
                    <a:pt x="4626" y="843"/>
                  </a:cubicBezTo>
                  <a:cubicBezTo>
                    <a:pt x="4593" y="838"/>
                    <a:pt x="4560" y="836"/>
                    <a:pt x="4526" y="836"/>
                  </a:cubicBezTo>
                  <a:cubicBezTo>
                    <a:pt x="4448" y="836"/>
                    <a:pt x="4369" y="849"/>
                    <a:pt x="4292" y="876"/>
                  </a:cubicBezTo>
                  <a:cubicBezTo>
                    <a:pt x="4040" y="996"/>
                    <a:pt x="3821" y="1188"/>
                    <a:pt x="3635" y="1396"/>
                  </a:cubicBezTo>
                  <a:cubicBezTo>
                    <a:pt x="3723" y="1150"/>
                    <a:pt x="3778" y="876"/>
                    <a:pt x="3728" y="619"/>
                  </a:cubicBezTo>
                  <a:cubicBezTo>
                    <a:pt x="3690" y="378"/>
                    <a:pt x="3580" y="181"/>
                    <a:pt x="3356" y="93"/>
                  </a:cubicBezTo>
                  <a:cubicBezTo>
                    <a:pt x="3236" y="35"/>
                    <a:pt x="3105" y="1"/>
                    <a:pt x="297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3"/>
            <p:cNvSpPr/>
            <p:nvPr/>
          </p:nvSpPr>
          <p:spPr>
            <a:xfrm>
              <a:off x="926275" y="2467175"/>
              <a:ext cx="30825" cy="22400"/>
            </a:xfrm>
            <a:custGeom>
              <a:avLst/>
              <a:gdLst/>
              <a:ahLst/>
              <a:cxnLst/>
              <a:rect l="l" t="t" r="r" b="b"/>
              <a:pathLst>
                <a:path w="1233" h="896" extrusionOk="0">
                  <a:moveTo>
                    <a:pt x="519" y="76"/>
                  </a:moveTo>
                  <a:cubicBezTo>
                    <a:pt x="627" y="76"/>
                    <a:pt x="732" y="115"/>
                    <a:pt x="816" y="196"/>
                  </a:cubicBezTo>
                  <a:cubicBezTo>
                    <a:pt x="824" y="211"/>
                    <a:pt x="838" y="218"/>
                    <a:pt x="852" y="218"/>
                  </a:cubicBezTo>
                  <a:cubicBezTo>
                    <a:pt x="859" y="218"/>
                    <a:pt x="866" y="216"/>
                    <a:pt x="871" y="213"/>
                  </a:cubicBezTo>
                  <a:cubicBezTo>
                    <a:pt x="959" y="278"/>
                    <a:pt x="1041" y="360"/>
                    <a:pt x="1090" y="464"/>
                  </a:cubicBezTo>
                  <a:cubicBezTo>
                    <a:pt x="1117" y="535"/>
                    <a:pt x="1134" y="601"/>
                    <a:pt x="1123" y="661"/>
                  </a:cubicBezTo>
                  <a:lnTo>
                    <a:pt x="1101" y="727"/>
                  </a:lnTo>
                  <a:cubicBezTo>
                    <a:pt x="1096" y="743"/>
                    <a:pt x="1079" y="760"/>
                    <a:pt x="1068" y="765"/>
                  </a:cubicBezTo>
                  <a:cubicBezTo>
                    <a:pt x="1052" y="782"/>
                    <a:pt x="1041" y="787"/>
                    <a:pt x="1019" y="793"/>
                  </a:cubicBezTo>
                  <a:cubicBezTo>
                    <a:pt x="1013" y="793"/>
                    <a:pt x="1008" y="798"/>
                    <a:pt x="997" y="798"/>
                  </a:cubicBezTo>
                  <a:lnTo>
                    <a:pt x="948" y="798"/>
                  </a:lnTo>
                  <a:cubicBezTo>
                    <a:pt x="745" y="798"/>
                    <a:pt x="477" y="683"/>
                    <a:pt x="318" y="546"/>
                  </a:cubicBezTo>
                  <a:cubicBezTo>
                    <a:pt x="176" y="410"/>
                    <a:pt x="149" y="180"/>
                    <a:pt x="362" y="103"/>
                  </a:cubicBezTo>
                  <a:cubicBezTo>
                    <a:pt x="414" y="85"/>
                    <a:pt x="467" y="76"/>
                    <a:pt x="519" y="76"/>
                  </a:cubicBezTo>
                  <a:close/>
                  <a:moveTo>
                    <a:pt x="524" y="0"/>
                  </a:moveTo>
                  <a:cubicBezTo>
                    <a:pt x="440" y="0"/>
                    <a:pt x="355" y="21"/>
                    <a:pt x="280" y="59"/>
                  </a:cubicBezTo>
                  <a:cubicBezTo>
                    <a:pt x="1" y="223"/>
                    <a:pt x="143" y="574"/>
                    <a:pt x="378" y="705"/>
                  </a:cubicBezTo>
                  <a:cubicBezTo>
                    <a:pt x="521" y="798"/>
                    <a:pt x="685" y="858"/>
                    <a:pt x="855" y="886"/>
                  </a:cubicBezTo>
                  <a:cubicBezTo>
                    <a:pt x="886" y="892"/>
                    <a:pt x="918" y="896"/>
                    <a:pt x="949" y="896"/>
                  </a:cubicBezTo>
                  <a:cubicBezTo>
                    <a:pt x="1001" y="896"/>
                    <a:pt x="1051" y="886"/>
                    <a:pt x="1096" y="858"/>
                  </a:cubicBezTo>
                  <a:cubicBezTo>
                    <a:pt x="1232" y="765"/>
                    <a:pt x="1232" y="568"/>
                    <a:pt x="1161" y="431"/>
                  </a:cubicBezTo>
                  <a:cubicBezTo>
                    <a:pt x="1106" y="311"/>
                    <a:pt x="1013" y="218"/>
                    <a:pt x="909" y="141"/>
                  </a:cubicBezTo>
                  <a:cubicBezTo>
                    <a:pt x="886" y="132"/>
                    <a:pt x="863" y="99"/>
                    <a:pt x="837" y="99"/>
                  </a:cubicBezTo>
                  <a:cubicBezTo>
                    <a:pt x="832" y="99"/>
                    <a:pt x="827" y="101"/>
                    <a:pt x="822" y="103"/>
                  </a:cubicBezTo>
                  <a:cubicBezTo>
                    <a:pt x="736" y="33"/>
                    <a:pt x="630" y="0"/>
                    <a:pt x="5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3"/>
            <p:cNvSpPr/>
            <p:nvPr/>
          </p:nvSpPr>
          <p:spPr>
            <a:xfrm>
              <a:off x="855950" y="2531600"/>
              <a:ext cx="57225" cy="186950"/>
            </a:xfrm>
            <a:custGeom>
              <a:avLst/>
              <a:gdLst/>
              <a:ahLst/>
              <a:cxnLst/>
              <a:rect l="l" t="t" r="r" b="b"/>
              <a:pathLst>
                <a:path w="2289" h="7478" extrusionOk="0">
                  <a:moveTo>
                    <a:pt x="2212" y="0"/>
                  </a:moveTo>
                  <a:lnTo>
                    <a:pt x="2168" y="82"/>
                  </a:lnTo>
                  <a:cubicBezTo>
                    <a:pt x="2141" y="137"/>
                    <a:pt x="2113" y="197"/>
                    <a:pt x="2086" y="263"/>
                  </a:cubicBezTo>
                  <a:cubicBezTo>
                    <a:pt x="1768" y="953"/>
                    <a:pt x="1500" y="1670"/>
                    <a:pt x="1254" y="2387"/>
                  </a:cubicBezTo>
                  <a:cubicBezTo>
                    <a:pt x="1090" y="2846"/>
                    <a:pt x="936" y="3306"/>
                    <a:pt x="789" y="3771"/>
                  </a:cubicBezTo>
                  <a:cubicBezTo>
                    <a:pt x="772" y="3804"/>
                    <a:pt x="761" y="3837"/>
                    <a:pt x="756" y="3875"/>
                  </a:cubicBezTo>
                  <a:cubicBezTo>
                    <a:pt x="734" y="3930"/>
                    <a:pt x="717" y="3985"/>
                    <a:pt x="701" y="4040"/>
                  </a:cubicBezTo>
                  <a:cubicBezTo>
                    <a:pt x="685" y="4078"/>
                    <a:pt x="679" y="4111"/>
                    <a:pt x="663" y="4149"/>
                  </a:cubicBezTo>
                  <a:cubicBezTo>
                    <a:pt x="652" y="4209"/>
                    <a:pt x="630" y="4270"/>
                    <a:pt x="608" y="4330"/>
                  </a:cubicBezTo>
                  <a:cubicBezTo>
                    <a:pt x="602" y="4341"/>
                    <a:pt x="602" y="4341"/>
                    <a:pt x="602" y="4346"/>
                  </a:cubicBezTo>
                  <a:cubicBezTo>
                    <a:pt x="592" y="4379"/>
                    <a:pt x="575" y="4423"/>
                    <a:pt x="570" y="4456"/>
                  </a:cubicBezTo>
                  <a:lnTo>
                    <a:pt x="548" y="4516"/>
                  </a:lnTo>
                  <a:cubicBezTo>
                    <a:pt x="526" y="4576"/>
                    <a:pt x="509" y="4642"/>
                    <a:pt x="493" y="4702"/>
                  </a:cubicBezTo>
                  <a:lnTo>
                    <a:pt x="493" y="4713"/>
                  </a:lnTo>
                  <a:lnTo>
                    <a:pt x="471" y="4795"/>
                  </a:lnTo>
                  <a:cubicBezTo>
                    <a:pt x="290" y="5463"/>
                    <a:pt x="137" y="6131"/>
                    <a:pt x="55" y="6820"/>
                  </a:cubicBezTo>
                  <a:cubicBezTo>
                    <a:pt x="28" y="7039"/>
                    <a:pt x="17" y="7258"/>
                    <a:pt x="0" y="7477"/>
                  </a:cubicBezTo>
                  <a:lnTo>
                    <a:pt x="82" y="7477"/>
                  </a:lnTo>
                  <a:lnTo>
                    <a:pt x="82" y="7444"/>
                  </a:lnTo>
                  <a:cubicBezTo>
                    <a:pt x="88" y="7384"/>
                    <a:pt x="88" y="7324"/>
                    <a:pt x="99" y="7258"/>
                  </a:cubicBezTo>
                  <a:cubicBezTo>
                    <a:pt x="99" y="7192"/>
                    <a:pt x="104" y="7116"/>
                    <a:pt x="110" y="7050"/>
                  </a:cubicBezTo>
                  <a:cubicBezTo>
                    <a:pt x="154" y="6541"/>
                    <a:pt x="247" y="6043"/>
                    <a:pt x="356" y="5550"/>
                  </a:cubicBezTo>
                  <a:cubicBezTo>
                    <a:pt x="378" y="5463"/>
                    <a:pt x="405" y="5364"/>
                    <a:pt x="427" y="5277"/>
                  </a:cubicBezTo>
                  <a:cubicBezTo>
                    <a:pt x="433" y="5249"/>
                    <a:pt x="438" y="5216"/>
                    <a:pt x="444" y="5189"/>
                  </a:cubicBezTo>
                  <a:lnTo>
                    <a:pt x="509" y="4965"/>
                  </a:lnTo>
                  <a:cubicBezTo>
                    <a:pt x="515" y="4948"/>
                    <a:pt x="520" y="4937"/>
                    <a:pt x="520" y="4921"/>
                  </a:cubicBezTo>
                  <a:cubicBezTo>
                    <a:pt x="542" y="4839"/>
                    <a:pt x="570" y="4751"/>
                    <a:pt x="592" y="4669"/>
                  </a:cubicBezTo>
                  <a:cubicBezTo>
                    <a:pt x="602" y="4625"/>
                    <a:pt x="608" y="4592"/>
                    <a:pt x="624" y="4549"/>
                  </a:cubicBezTo>
                  <a:cubicBezTo>
                    <a:pt x="630" y="4521"/>
                    <a:pt x="646" y="4488"/>
                    <a:pt x="652" y="4461"/>
                  </a:cubicBezTo>
                  <a:cubicBezTo>
                    <a:pt x="657" y="4461"/>
                    <a:pt x="657" y="4456"/>
                    <a:pt x="657" y="4450"/>
                  </a:cubicBezTo>
                  <a:cubicBezTo>
                    <a:pt x="663" y="4406"/>
                    <a:pt x="679" y="4368"/>
                    <a:pt x="690" y="4324"/>
                  </a:cubicBezTo>
                  <a:cubicBezTo>
                    <a:pt x="712" y="4264"/>
                    <a:pt x="734" y="4193"/>
                    <a:pt x="756" y="4133"/>
                  </a:cubicBezTo>
                  <a:cubicBezTo>
                    <a:pt x="761" y="4105"/>
                    <a:pt x="772" y="4072"/>
                    <a:pt x="783" y="4045"/>
                  </a:cubicBezTo>
                  <a:cubicBezTo>
                    <a:pt x="821" y="3936"/>
                    <a:pt x="854" y="3821"/>
                    <a:pt x="893" y="3711"/>
                  </a:cubicBezTo>
                  <a:cubicBezTo>
                    <a:pt x="920" y="3624"/>
                    <a:pt x="947" y="3542"/>
                    <a:pt x="975" y="3448"/>
                  </a:cubicBezTo>
                  <a:cubicBezTo>
                    <a:pt x="1002" y="3355"/>
                    <a:pt x="1035" y="3251"/>
                    <a:pt x="1068" y="3158"/>
                  </a:cubicBezTo>
                  <a:cubicBezTo>
                    <a:pt x="1396" y="2184"/>
                    <a:pt x="1725" y="1199"/>
                    <a:pt x="2162" y="274"/>
                  </a:cubicBezTo>
                  <a:cubicBezTo>
                    <a:pt x="2190" y="219"/>
                    <a:pt x="2217" y="159"/>
                    <a:pt x="2245" y="99"/>
                  </a:cubicBezTo>
                  <a:lnTo>
                    <a:pt x="2288" y="17"/>
                  </a:lnTo>
                  <a:cubicBezTo>
                    <a:pt x="2277" y="17"/>
                    <a:pt x="2272" y="17"/>
                    <a:pt x="2277" y="6"/>
                  </a:cubicBezTo>
                  <a:lnTo>
                    <a:pt x="2250" y="6"/>
                  </a:lnTo>
                  <a:cubicBezTo>
                    <a:pt x="2239" y="0"/>
                    <a:pt x="2223" y="0"/>
                    <a:pt x="221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3"/>
            <p:cNvSpPr/>
            <p:nvPr/>
          </p:nvSpPr>
          <p:spPr>
            <a:xfrm>
              <a:off x="870725" y="2530225"/>
              <a:ext cx="54350" cy="188600"/>
            </a:xfrm>
            <a:custGeom>
              <a:avLst/>
              <a:gdLst/>
              <a:ahLst/>
              <a:cxnLst/>
              <a:rect l="l" t="t" r="r" b="b"/>
              <a:pathLst>
                <a:path w="2174" h="7544" extrusionOk="0">
                  <a:moveTo>
                    <a:pt x="2174" y="0"/>
                  </a:moveTo>
                  <a:lnTo>
                    <a:pt x="2174" y="0"/>
                  </a:lnTo>
                  <a:cubicBezTo>
                    <a:pt x="2141" y="17"/>
                    <a:pt x="2097" y="28"/>
                    <a:pt x="2059" y="28"/>
                  </a:cubicBezTo>
                  <a:cubicBezTo>
                    <a:pt x="2042" y="61"/>
                    <a:pt x="2026" y="88"/>
                    <a:pt x="2009" y="126"/>
                  </a:cubicBezTo>
                  <a:lnTo>
                    <a:pt x="2009" y="132"/>
                  </a:lnTo>
                  <a:cubicBezTo>
                    <a:pt x="1944" y="263"/>
                    <a:pt x="1872" y="389"/>
                    <a:pt x="1812" y="520"/>
                  </a:cubicBezTo>
                  <a:cubicBezTo>
                    <a:pt x="1752" y="646"/>
                    <a:pt x="1697" y="772"/>
                    <a:pt x="1632" y="904"/>
                  </a:cubicBezTo>
                  <a:lnTo>
                    <a:pt x="1632" y="909"/>
                  </a:lnTo>
                  <a:cubicBezTo>
                    <a:pt x="1550" y="1090"/>
                    <a:pt x="1478" y="1276"/>
                    <a:pt x="1402" y="1451"/>
                  </a:cubicBezTo>
                  <a:cubicBezTo>
                    <a:pt x="1342" y="1604"/>
                    <a:pt x="1276" y="1752"/>
                    <a:pt x="1216" y="1911"/>
                  </a:cubicBezTo>
                  <a:cubicBezTo>
                    <a:pt x="1166" y="2031"/>
                    <a:pt x="1128" y="2157"/>
                    <a:pt x="1079" y="2277"/>
                  </a:cubicBezTo>
                  <a:cubicBezTo>
                    <a:pt x="947" y="2628"/>
                    <a:pt x="827" y="2978"/>
                    <a:pt x="701" y="3334"/>
                  </a:cubicBezTo>
                  <a:cubicBezTo>
                    <a:pt x="663" y="3471"/>
                    <a:pt x="614" y="3607"/>
                    <a:pt x="575" y="3744"/>
                  </a:cubicBezTo>
                  <a:cubicBezTo>
                    <a:pt x="553" y="3810"/>
                    <a:pt x="531" y="3876"/>
                    <a:pt x="510" y="3941"/>
                  </a:cubicBezTo>
                  <a:lnTo>
                    <a:pt x="510" y="3947"/>
                  </a:lnTo>
                  <a:cubicBezTo>
                    <a:pt x="504" y="3963"/>
                    <a:pt x="504" y="3985"/>
                    <a:pt x="499" y="3996"/>
                  </a:cubicBezTo>
                  <a:lnTo>
                    <a:pt x="477" y="4078"/>
                  </a:lnTo>
                  <a:cubicBezTo>
                    <a:pt x="466" y="4122"/>
                    <a:pt x="455" y="4160"/>
                    <a:pt x="444" y="4204"/>
                  </a:cubicBezTo>
                  <a:cubicBezTo>
                    <a:pt x="438" y="4231"/>
                    <a:pt x="427" y="4264"/>
                    <a:pt x="422" y="4292"/>
                  </a:cubicBezTo>
                  <a:cubicBezTo>
                    <a:pt x="411" y="4330"/>
                    <a:pt x="400" y="4379"/>
                    <a:pt x="389" y="4429"/>
                  </a:cubicBezTo>
                  <a:cubicBezTo>
                    <a:pt x="373" y="4478"/>
                    <a:pt x="362" y="4516"/>
                    <a:pt x="356" y="4565"/>
                  </a:cubicBezTo>
                  <a:cubicBezTo>
                    <a:pt x="345" y="4593"/>
                    <a:pt x="340" y="4615"/>
                    <a:pt x="334" y="4642"/>
                  </a:cubicBezTo>
                  <a:cubicBezTo>
                    <a:pt x="329" y="4669"/>
                    <a:pt x="329" y="4686"/>
                    <a:pt x="318" y="4713"/>
                  </a:cubicBezTo>
                  <a:cubicBezTo>
                    <a:pt x="313" y="4741"/>
                    <a:pt x="307" y="4768"/>
                    <a:pt x="302" y="4806"/>
                  </a:cubicBezTo>
                  <a:cubicBezTo>
                    <a:pt x="280" y="4899"/>
                    <a:pt x="258" y="4998"/>
                    <a:pt x="247" y="5091"/>
                  </a:cubicBezTo>
                  <a:cubicBezTo>
                    <a:pt x="230" y="5162"/>
                    <a:pt x="219" y="5222"/>
                    <a:pt x="209" y="5282"/>
                  </a:cubicBezTo>
                  <a:lnTo>
                    <a:pt x="209" y="5304"/>
                  </a:lnTo>
                  <a:cubicBezTo>
                    <a:pt x="203" y="5343"/>
                    <a:pt x="198" y="5381"/>
                    <a:pt x="192" y="5419"/>
                  </a:cubicBezTo>
                  <a:cubicBezTo>
                    <a:pt x="181" y="5447"/>
                    <a:pt x="181" y="5474"/>
                    <a:pt x="176" y="5501"/>
                  </a:cubicBezTo>
                  <a:lnTo>
                    <a:pt x="176" y="5507"/>
                  </a:lnTo>
                  <a:cubicBezTo>
                    <a:pt x="170" y="5556"/>
                    <a:pt x="165" y="5611"/>
                    <a:pt x="154" y="5666"/>
                  </a:cubicBezTo>
                  <a:cubicBezTo>
                    <a:pt x="154" y="5682"/>
                    <a:pt x="148" y="5698"/>
                    <a:pt x="148" y="5715"/>
                  </a:cubicBezTo>
                  <a:cubicBezTo>
                    <a:pt x="143" y="5791"/>
                    <a:pt x="126" y="5857"/>
                    <a:pt x="121" y="5934"/>
                  </a:cubicBezTo>
                  <a:cubicBezTo>
                    <a:pt x="115" y="6010"/>
                    <a:pt x="99" y="6076"/>
                    <a:pt x="94" y="6153"/>
                  </a:cubicBezTo>
                  <a:cubicBezTo>
                    <a:pt x="33" y="6612"/>
                    <a:pt x="1" y="7078"/>
                    <a:pt x="11" y="7543"/>
                  </a:cubicBezTo>
                  <a:lnTo>
                    <a:pt x="94" y="7543"/>
                  </a:lnTo>
                  <a:cubicBezTo>
                    <a:pt x="88" y="7308"/>
                    <a:pt x="88" y="7078"/>
                    <a:pt x="99" y="6842"/>
                  </a:cubicBezTo>
                  <a:cubicBezTo>
                    <a:pt x="126" y="6399"/>
                    <a:pt x="192" y="5945"/>
                    <a:pt x="258" y="5501"/>
                  </a:cubicBezTo>
                  <a:cubicBezTo>
                    <a:pt x="263" y="5474"/>
                    <a:pt x="263" y="5441"/>
                    <a:pt x="274" y="5414"/>
                  </a:cubicBezTo>
                  <a:cubicBezTo>
                    <a:pt x="280" y="5359"/>
                    <a:pt x="285" y="5310"/>
                    <a:pt x="291" y="5255"/>
                  </a:cubicBezTo>
                  <a:cubicBezTo>
                    <a:pt x="302" y="5206"/>
                    <a:pt x="313" y="5151"/>
                    <a:pt x="318" y="5096"/>
                  </a:cubicBezTo>
                  <a:cubicBezTo>
                    <a:pt x="329" y="5053"/>
                    <a:pt x="334" y="4998"/>
                    <a:pt x="345" y="4943"/>
                  </a:cubicBezTo>
                  <a:cubicBezTo>
                    <a:pt x="356" y="4916"/>
                    <a:pt x="362" y="4883"/>
                    <a:pt x="367" y="4855"/>
                  </a:cubicBezTo>
                  <a:lnTo>
                    <a:pt x="389" y="4751"/>
                  </a:lnTo>
                  <a:cubicBezTo>
                    <a:pt x="395" y="4708"/>
                    <a:pt x="411" y="4664"/>
                    <a:pt x="417" y="4620"/>
                  </a:cubicBezTo>
                  <a:cubicBezTo>
                    <a:pt x="422" y="4571"/>
                    <a:pt x="438" y="4516"/>
                    <a:pt x="449" y="4472"/>
                  </a:cubicBezTo>
                  <a:cubicBezTo>
                    <a:pt x="455" y="4445"/>
                    <a:pt x="466" y="4407"/>
                    <a:pt x="471" y="4379"/>
                  </a:cubicBezTo>
                  <a:cubicBezTo>
                    <a:pt x="477" y="4341"/>
                    <a:pt x="493" y="4308"/>
                    <a:pt x="499" y="4270"/>
                  </a:cubicBezTo>
                  <a:cubicBezTo>
                    <a:pt x="504" y="4237"/>
                    <a:pt x="521" y="4204"/>
                    <a:pt x="526" y="4171"/>
                  </a:cubicBezTo>
                  <a:cubicBezTo>
                    <a:pt x="537" y="4133"/>
                    <a:pt x="548" y="4095"/>
                    <a:pt x="559" y="4062"/>
                  </a:cubicBezTo>
                  <a:cubicBezTo>
                    <a:pt x="575" y="4013"/>
                    <a:pt x="586" y="3969"/>
                    <a:pt x="603" y="3925"/>
                  </a:cubicBezTo>
                  <a:cubicBezTo>
                    <a:pt x="619" y="3854"/>
                    <a:pt x="641" y="3794"/>
                    <a:pt x="663" y="3722"/>
                  </a:cubicBezTo>
                  <a:cubicBezTo>
                    <a:pt x="778" y="3350"/>
                    <a:pt x="915" y="2983"/>
                    <a:pt x="1046" y="2617"/>
                  </a:cubicBezTo>
                  <a:cubicBezTo>
                    <a:pt x="1303" y="1889"/>
                    <a:pt x="1593" y="1166"/>
                    <a:pt x="1933" y="477"/>
                  </a:cubicBezTo>
                  <a:cubicBezTo>
                    <a:pt x="1998" y="351"/>
                    <a:pt x="2059" y="236"/>
                    <a:pt x="2119" y="110"/>
                  </a:cubicBezTo>
                  <a:cubicBezTo>
                    <a:pt x="2141" y="77"/>
                    <a:pt x="2152" y="39"/>
                    <a:pt x="217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3"/>
            <p:cNvSpPr/>
            <p:nvPr/>
          </p:nvSpPr>
          <p:spPr>
            <a:xfrm>
              <a:off x="874975" y="2599250"/>
              <a:ext cx="70500" cy="68800"/>
            </a:xfrm>
            <a:custGeom>
              <a:avLst/>
              <a:gdLst/>
              <a:ahLst/>
              <a:cxnLst/>
              <a:rect l="l" t="t" r="r" b="b"/>
              <a:pathLst>
                <a:path w="2820" h="2752" extrusionOk="0">
                  <a:moveTo>
                    <a:pt x="2046" y="0"/>
                  </a:moveTo>
                  <a:cubicBezTo>
                    <a:pt x="1935" y="0"/>
                    <a:pt x="1823" y="17"/>
                    <a:pt x="1719" y="47"/>
                  </a:cubicBezTo>
                  <a:cubicBezTo>
                    <a:pt x="1484" y="108"/>
                    <a:pt x="1270" y="244"/>
                    <a:pt x="1079" y="398"/>
                  </a:cubicBezTo>
                  <a:cubicBezTo>
                    <a:pt x="881" y="551"/>
                    <a:pt x="706" y="732"/>
                    <a:pt x="531" y="918"/>
                  </a:cubicBezTo>
                  <a:cubicBezTo>
                    <a:pt x="471" y="978"/>
                    <a:pt x="411" y="1044"/>
                    <a:pt x="356" y="1115"/>
                  </a:cubicBezTo>
                  <a:lnTo>
                    <a:pt x="296" y="1317"/>
                  </a:lnTo>
                  <a:cubicBezTo>
                    <a:pt x="663" y="868"/>
                    <a:pt x="1161" y="321"/>
                    <a:pt x="1675" y="151"/>
                  </a:cubicBezTo>
                  <a:cubicBezTo>
                    <a:pt x="1794" y="114"/>
                    <a:pt x="1925" y="87"/>
                    <a:pt x="2055" y="87"/>
                  </a:cubicBezTo>
                  <a:cubicBezTo>
                    <a:pt x="2171" y="87"/>
                    <a:pt x="2286" y="108"/>
                    <a:pt x="2392" y="162"/>
                  </a:cubicBezTo>
                  <a:cubicBezTo>
                    <a:pt x="2693" y="326"/>
                    <a:pt x="2748" y="742"/>
                    <a:pt x="2628" y="1054"/>
                  </a:cubicBezTo>
                  <a:cubicBezTo>
                    <a:pt x="2474" y="1465"/>
                    <a:pt x="2135" y="1777"/>
                    <a:pt x="1785" y="2018"/>
                  </a:cubicBezTo>
                  <a:cubicBezTo>
                    <a:pt x="1396" y="2286"/>
                    <a:pt x="953" y="2461"/>
                    <a:pt x="498" y="2565"/>
                  </a:cubicBezTo>
                  <a:cubicBezTo>
                    <a:pt x="356" y="2598"/>
                    <a:pt x="203" y="2631"/>
                    <a:pt x="55" y="2653"/>
                  </a:cubicBezTo>
                  <a:cubicBezTo>
                    <a:pt x="39" y="2653"/>
                    <a:pt x="28" y="2658"/>
                    <a:pt x="11" y="2658"/>
                  </a:cubicBezTo>
                  <a:cubicBezTo>
                    <a:pt x="6" y="2686"/>
                    <a:pt x="6" y="2724"/>
                    <a:pt x="0" y="2751"/>
                  </a:cubicBezTo>
                  <a:cubicBezTo>
                    <a:pt x="164" y="2735"/>
                    <a:pt x="312" y="2702"/>
                    <a:pt x="471" y="2669"/>
                  </a:cubicBezTo>
                  <a:cubicBezTo>
                    <a:pt x="876" y="2576"/>
                    <a:pt x="1270" y="2434"/>
                    <a:pt x="1626" y="2231"/>
                  </a:cubicBezTo>
                  <a:cubicBezTo>
                    <a:pt x="2053" y="1969"/>
                    <a:pt x="2474" y="1640"/>
                    <a:pt x="2682" y="1164"/>
                  </a:cubicBezTo>
                  <a:cubicBezTo>
                    <a:pt x="2786" y="923"/>
                    <a:pt x="2819" y="633"/>
                    <a:pt x="2710" y="387"/>
                  </a:cubicBezTo>
                  <a:cubicBezTo>
                    <a:pt x="2589" y="106"/>
                    <a:pt x="2321" y="0"/>
                    <a:pt x="20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3"/>
            <p:cNvSpPr/>
            <p:nvPr/>
          </p:nvSpPr>
          <p:spPr>
            <a:xfrm>
              <a:off x="878650" y="2608225"/>
              <a:ext cx="64625" cy="40125"/>
            </a:xfrm>
            <a:custGeom>
              <a:avLst/>
              <a:gdLst/>
              <a:ahLst/>
              <a:cxnLst/>
              <a:rect l="l" t="t" r="r" b="b"/>
              <a:pathLst>
                <a:path w="2585" h="1605" extrusionOk="0">
                  <a:moveTo>
                    <a:pt x="2546" y="0"/>
                  </a:moveTo>
                  <a:cubicBezTo>
                    <a:pt x="2513" y="17"/>
                    <a:pt x="2475" y="28"/>
                    <a:pt x="2437" y="44"/>
                  </a:cubicBezTo>
                  <a:cubicBezTo>
                    <a:pt x="2141" y="154"/>
                    <a:pt x="1846" y="258"/>
                    <a:pt x="1561" y="400"/>
                  </a:cubicBezTo>
                  <a:cubicBezTo>
                    <a:pt x="1233" y="564"/>
                    <a:pt x="910" y="761"/>
                    <a:pt x="614" y="975"/>
                  </a:cubicBezTo>
                  <a:cubicBezTo>
                    <a:pt x="422" y="1111"/>
                    <a:pt x="236" y="1259"/>
                    <a:pt x="67" y="1434"/>
                  </a:cubicBezTo>
                  <a:lnTo>
                    <a:pt x="39" y="1462"/>
                  </a:lnTo>
                  <a:cubicBezTo>
                    <a:pt x="23" y="1506"/>
                    <a:pt x="17" y="1555"/>
                    <a:pt x="1" y="1604"/>
                  </a:cubicBezTo>
                  <a:cubicBezTo>
                    <a:pt x="12" y="1588"/>
                    <a:pt x="23" y="1582"/>
                    <a:pt x="39" y="1571"/>
                  </a:cubicBezTo>
                  <a:cubicBezTo>
                    <a:pt x="182" y="1418"/>
                    <a:pt x="340" y="1276"/>
                    <a:pt x="505" y="1150"/>
                  </a:cubicBezTo>
                  <a:cubicBezTo>
                    <a:pt x="1025" y="756"/>
                    <a:pt x="1599" y="427"/>
                    <a:pt x="2212" y="208"/>
                  </a:cubicBezTo>
                  <a:cubicBezTo>
                    <a:pt x="2338" y="165"/>
                    <a:pt x="2459" y="121"/>
                    <a:pt x="2585" y="77"/>
                  </a:cubicBezTo>
                  <a:cubicBezTo>
                    <a:pt x="2574" y="55"/>
                    <a:pt x="2568" y="44"/>
                    <a:pt x="2563" y="28"/>
                  </a:cubicBezTo>
                  <a:cubicBezTo>
                    <a:pt x="2557" y="22"/>
                    <a:pt x="2546" y="11"/>
                    <a:pt x="25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3"/>
            <p:cNvSpPr/>
            <p:nvPr/>
          </p:nvSpPr>
          <p:spPr>
            <a:xfrm>
              <a:off x="824200" y="2571975"/>
              <a:ext cx="51075" cy="80475"/>
            </a:xfrm>
            <a:custGeom>
              <a:avLst/>
              <a:gdLst/>
              <a:ahLst/>
              <a:cxnLst/>
              <a:rect l="l" t="t" r="r" b="b"/>
              <a:pathLst>
                <a:path w="2043" h="3219" extrusionOk="0">
                  <a:moveTo>
                    <a:pt x="770" y="1"/>
                  </a:moveTo>
                  <a:cubicBezTo>
                    <a:pt x="710" y="1"/>
                    <a:pt x="651" y="12"/>
                    <a:pt x="592" y="44"/>
                  </a:cubicBezTo>
                  <a:cubicBezTo>
                    <a:pt x="449" y="109"/>
                    <a:pt x="334" y="235"/>
                    <a:pt x="258" y="383"/>
                  </a:cubicBezTo>
                  <a:cubicBezTo>
                    <a:pt x="181" y="520"/>
                    <a:pt x="121" y="668"/>
                    <a:pt x="99" y="821"/>
                  </a:cubicBezTo>
                  <a:cubicBezTo>
                    <a:pt x="0" y="1385"/>
                    <a:pt x="170" y="1970"/>
                    <a:pt x="520" y="2408"/>
                  </a:cubicBezTo>
                  <a:cubicBezTo>
                    <a:pt x="624" y="2567"/>
                    <a:pt x="772" y="2693"/>
                    <a:pt x="920" y="2791"/>
                  </a:cubicBezTo>
                  <a:cubicBezTo>
                    <a:pt x="1035" y="2868"/>
                    <a:pt x="1155" y="2945"/>
                    <a:pt x="1276" y="3005"/>
                  </a:cubicBezTo>
                  <a:cubicBezTo>
                    <a:pt x="1446" y="3087"/>
                    <a:pt x="1626" y="3169"/>
                    <a:pt x="1812" y="3218"/>
                  </a:cubicBezTo>
                  <a:lnTo>
                    <a:pt x="1834" y="3136"/>
                  </a:lnTo>
                  <a:cubicBezTo>
                    <a:pt x="1758" y="3114"/>
                    <a:pt x="1681" y="3087"/>
                    <a:pt x="1615" y="3060"/>
                  </a:cubicBezTo>
                  <a:cubicBezTo>
                    <a:pt x="1413" y="2983"/>
                    <a:pt x="1221" y="2895"/>
                    <a:pt x="1046" y="2775"/>
                  </a:cubicBezTo>
                  <a:cubicBezTo>
                    <a:pt x="915" y="2682"/>
                    <a:pt x="783" y="2594"/>
                    <a:pt x="674" y="2474"/>
                  </a:cubicBezTo>
                  <a:cubicBezTo>
                    <a:pt x="575" y="2348"/>
                    <a:pt x="477" y="2217"/>
                    <a:pt x="395" y="2074"/>
                  </a:cubicBezTo>
                  <a:cubicBezTo>
                    <a:pt x="312" y="1927"/>
                    <a:pt x="247" y="1762"/>
                    <a:pt x="203" y="1587"/>
                  </a:cubicBezTo>
                  <a:cubicBezTo>
                    <a:pt x="148" y="1363"/>
                    <a:pt x="143" y="1122"/>
                    <a:pt x="176" y="892"/>
                  </a:cubicBezTo>
                  <a:cubicBezTo>
                    <a:pt x="198" y="761"/>
                    <a:pt x="230" y="629"/>
                    <a:pt x="291" y="509"/>
                  </a:cubicBezTo>
                  <a:cubicBezTo>
                    <a:pt x="334" y="427"/>
                    <a:pt x="373" y="345"/>
                    <a:pt x="438" y="274"/>
                  </a:cubicBezTo>
                  <a:cubicBezTo>
                    <a:pt x="527" y="175"/>
                    <a:pt x="642" y="90"/>
                    <a:pt x="776" y="90"/>
                  </a:cubicBezTo>
                  <a:cubicBezTo>
                    <a:pt x="791" y="90"/>
                    <a:pt x="806" y="91"/>
                    <a:pt x="822" y="93"/>
                  </a:cubicBezTo>
                  <a:cubicBezTo>
                    <a:pt x="958" y="104"/>
                    <a:pt x="1101" y="148"/>
                    <a:pt x="1205" y="246"/>
                  </a:cubicBezTo>
                  <a:cubicBezTo>
                    <a:pt x="1451" y="509"/>
                    <a:pt x="1615" y="1138"/>
                    <a:pt x="1730" y="1494"/>
                  </a:cubicBezTo>
                  <a:lnTo>
                    <a:pt x="1730" y="1489"/>
                  </a:lnTo>
                  <a:cubicBezTo>
                    <a:pt x="1834" y="1801"/>
                    <a:pt x="1900" y="2124"/>
                    <a:pt x="1960" y="2452"/>
                  </a:cubicBezTo>
                  <a:cubicBezTo>
                    <a:pt x="1971" y="2507"/>
                    <a:pt x="1982" y="2561"/>
                    <a:pt x="1987" y="2616"/>
                  </a:cubicBezTo>
                  <a:cubicBezTo>
                    <a:pt x="2009" y="2556"/>
                    <a:pt x="2026" y="2501"/>
                    <a:pt x="2042" y="2436"/>
                  </a:cubicBezTo>
                  <a:cubicBezTo>
                    <a:pt x="1982" y="2107"/>
                    <a:pt x="1916" y="1773"/>
                    <a:pt x="1812" y="1461"/>
                  </a:cubicBezTo>
                  <a:cubicBezTo>
                    <a:pt x="1725" y="1166"/>
                    <a:pt x="1632" y="870"/>
                    <a:pt x="1506" y="591"/>
                  </a:cubicBezTo>
                  <a:cubicBezTo>
                    <a:pt x="1369" y="268"/>
                    <a:pt x="1232" y="66"/>
                    <a:pt x="876" y="11"/>
                  </a:cubicBezTo>
                  <a:cubicBezTo>
                    <a:pt x="840" y="5"/>
                    <a:pt x="805" y="1"/>
                    <a:pt x="77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3"/>
            <p:cNvSpPr/>
            <p:nvPr/>
          </p:nvSpPr>
          <p:spPr>
            <a:xfrm>
              <a:off x="837325" y="2573050"/>
              <a:ext cx="34925" cy="72700"/>
            </a:xfrm>
            <a:custGeom>
              <a:avLst/>
              <a:gdLst/>
              <a:ahLst/>
              <a:cxnLst/>
              <a:rect l="l" t="t" r="r" b="b"/>
              <a:pathLst>
                <a:path w="1397" h="2908" extrusionOk="0">
                  <a:moveTo>
                    <a:pt x="78" y="1"/>
                  </a:moveTo>
                  <a:cubicBezTo>
                    <a:pt x="45" y="12"/>
                    <a:pt x="23" y="28"/>
                    <a:pt x="1" y="39"/>
                  </a:cubicBezTo>
                  <a:cubicBezTo>
                    <a:pt x="116" y="335"/>
                    <a:pt x="203" y="641"/>
                    <a:pt x="329" y="931"/>
                  </a:cubicBezTo>
                  <a:cubicBezTo>
                    <a:pt x="461" y="1243"/>
                    <a:pt x="630" y="1533"/>
                    <a:pt x="778" y="1834"/>
                  </a:cubicBezTo>
                  <a:cubicBezTo>
                    <a:pt x="904" y="2075"/>
                    <a:pt x="1035" y="2321"/>
                    <a:pt x="1161" y="2557"/>
                  </a:cubicBezTo>
                  <a:cubicBezTo>
                    <a:pt x="1227" y="2677"/>
                    <a:pt x="1293" y="2798"/>
                    <a:pt x="1364" y="2907"/>
                  </a:cubicBezTo>
                  <a:cubicBezTo>
                    <a:pt x="1375" y="2874"/>
                    <a:pt x="1380" y="2830"/>
                    <a:pt x="1397" y="2798"/>
                  </a:cubicBezTo>
                  <a:cubicBezTo>
                    <a:pt x="1293" y="2622"/>
                    <a:pt x="1200" y="2431"/>
                    <a:pt x="1096" y="2250"/>
                  </a:cubicBezTo>
                  <a:cubicBezTo>
                    <a:pt x="959" y="2004"/>
                    <a:pt x="827" y="1741"/>
                    <a:pt x="696" y="1489"/>
                  </a:cubicBezTo>
                  <a:cubicBezTo>
                    <a:pt x="609" y="1320"/>
                    <a:pt x="515" y="1150"/>
                    <a:pt x="439" y="975"/>
                  </a:cubicBezTo>
                  <a:cubicBezTo>
                    <a:pt x="302" y="657"/>
                    <a:pt x="198" y="329"/>
                    <a:pt x="7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" name="Google Shape;1179;p13"/>
          <p:cNvGrpSpPr/>
          <p:nvPr/>
        </p:nvGrpSpPr>
        <p:grpSpPr>
          <a:xfrm>
            <a:off x="2988697" y="4211623"/>
            <a:ext cx="3166659" cy="1309360"/>
            <a:chOff x="824200" y="2416650"/>
            <a:chExt cx="801625" cy="331450"/>
          </a:xfrm>
        </p:grpSpPr>
        <p:sp>
          <p:nvSpPr>
            <p:cNvPr id="1180" name="Google Shape;1180;p13"/>
            <p:cNvSpPr/>
            <p:nvPr/>
          </p:nvSpPr>
          <p:spPr>
            <a:xfrm>
              <a:off x="874975" y="2641750"/>
              <a:ext cx="11500" cy="9325"/>
            </a:xfrm>
            <a:custGeom>
              <a:avLst/>
              <a:gdLst/>
              <a:ahLst/>
              <a:cxnLst/>
              <a:rect l="l" t="t" r="r" b="b"/>
              <a:pathLst>
                <a:path w="460" h="373" extrusionOk="0">
                  <a:moveTo>
                    <a:pt x="230" y="0"/>
                  </a:moveTo>
                  <a:cubicBezTo>
                    <a:pt x="0" y="0"/>
                    <a:pt x="0" y="373"/>
                    <a:pt x="230" y="373"/>
                  </a:cubicBezTo>
                  <a:cubicBezTo>
                    <a:pt x="460" y="373"/>
                    <a:pt x="460" y="0"/>
                    <a:pt x="23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3"/>
            <p:cNvSpPr/>
            <p:nvPr/>
          </p:nvSpPr>
          <p:spPr>
            <a:xfrm>
              <a:off x="1027825" y="2634075"/>
              <a:ext cx="6050" cy="6325"/>
            </a:xfrm>
            <a:custGeom>
              <a:avLst/>
              <a:gdLst/>
              <a:ahLst/>
              <a:cxnLst/>
              <a:rect l="l" t="t" r="r" b="b"/>
              <a:pathLst>
                <a:path w="242" h="253" extrusionOk="0">
                  <a:moveTo>
                    <a:pt x="121" y="1"/>
                  </a:moveTo>
                  <a:cubicBezTo>
                    <a:pt x="49" y="1"/>
                    <a:pt x="0" y="61"/>
                    <a:pt x="0" y="132"/>
                  </a:cubicBezTo>
                  <a:cubicBezTo>
                    <a:pt x="11" y="198"/>
                    <a:pt x="66" y="247"/>
                    <a:pt x="126" y="253"/>
                  </a:cubicBezTo>
                  <a:cubicBezTo>
                    <a:pt x="192" y="253"/>
                    <a:pt x="241" y="192"/>
                    <a:pt x="241" y="127"/>
                  </a:cubicBezTo>
                  <a:cubicBezTo>
                    <a:pt x="241" y="50"/>
                    <a:pt x="186" y="1"/>
                    <a:pt x="121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3"/>
            <p:cNvSpPr/>
            <p:nvPr/>
          </p:nvSpPr>
          <p:spPr>
            <a:xfrm>
              <a:off x="1043150" y="2653800"/>
              <a:ext cx="14525" cy="14725"/>
            </a:xfrm>
            <a:custGeom>
              <a:avLst/>
              <a:gdLst/>
              <a:ahLst/>
              <a:cxnLst/>
              <a:rect l="l" t="t" r="r" b="b"/>
              <a:pathLst>
                <a:path w="581" h="589" extrusionOk="0">
                  <a:moveTo>
                    <a:pt x="279" y="0"/>
                  </a:moveTo>
                  <a:cubicBezTo>
                    <a:pt x="121" y="0"/>
                    <a:pt x="0" y="148"/>
                    <a:pt x="6" y="307"/>
                  </a:cubicBezTo>
                  <a:cubicBezTo>
                    <a:pt x="6" y="383"/>
                    <a:pt x="39" y="460"/>
                    <a:pt x="93" y="515"/>
                  </a:cubicBezTo>
                  <a:cubicBezTo>
                    <a:pt x="145" y="561"/>
                    <a:pt x="204" y="588"/>
                    <a:pt x="268" y="588"/>
                  </a:cubicBezTo>
                  <a:cubicBezTo>
                    <a:pt x="279" y="588"/>
                    <a:pt x="290" y="587"/>
                    <a:pt x="301" y="586"/>
                  </a:cubicBezTo>
                  <a:cubicBezTo>
                    <a:pt x="455" y="586"/>
                    <a:pt x="580" y="438"/>
                    <a:pt x="575" y="279"/>
                  </a:cubicBezTo>
                  <a:cubicBezTo>
                    <a:pt x="575" y="203"/>
                    <a:pt x="537" y="131"/>
                    <a:pt x="482" y="77"/>
                  </a:cubicBezTo>
                  <a:cubicBezTo>
                    <a:pt x="422" y="22"/>
                    <a:pt x="356" y="0"/>
                    <a:pt x="279" y="0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3"/>
            <p:cNvSpPr/>
            <p:nvPr/>
          </p:nvSpPr>
          <p:spPr>
            <a:xfrm>
              <a:off x="967475" y="2654050"/>
              <a:ext cx="7000" cy="7425"/>
            </a:xfrm>
            <a:custGeom>
              <a:avLst/>
              <a:gdLst/>
              <a:ahLst/>
              <a:cxnLst/>
              <a:rect l="l" t="t" r="r" b="b"/>
              <a:pathLst>
                <a:path w="280" h="297" extrusionOk="0">
                  <a:moveTo>
                    <a:pt x="132" y="1"/>
                  </a:moveTo>
                  <a:cubicBezTo>
                    <a:pt x="55" y="1"/>
                    <a:pt x="0" y="78"/>
                    <a:pt x="0" y="154"/>
                  </a:cubicBezTo>
                  <a:cubicBezTo>
                    <a:pt x="6" y="193"/>
                    <a:pt x="22" y="231"/>
                    <a:pt x="50" y="258"/>
                  </a:cubicBezTo>
                  <a:cubicBezTo>
                    <a:pt x="77" y="286"/>
                    <a:pt x="110" y="297"/>
                    <a:pt x="154" y="297"/>
                  </a:cubicBezTo>
                  <a:cubicBezTo>
                    <a:pt x="225" y="297"/>
                    <a:pt x="280" y="220"/>
                    <a:pt x="280" y="149"/>
                  </a:cubicBezTo>
                  <a:cubicBezTo>
                    <a:pt x="274" y="105"/>
                    <a:pt x="263" y="72"/>
                    <a:pt x="236" y="45"/>
                  </a:cubicBezTo>
                  <a:cubicBezTo>
                    <a:pt x="208" y="17"/>
                    <a:pt x="165" y="1"/>
                    <a:pt x="132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3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3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3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3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3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3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3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3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3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3"/>
            <p:cNvSpPr/>
            <p:nvPr/>
          </p:nvSpPr>
          <p:spPr>
            <a:xfrm>
              <a:off x="1110325" y="2445100"/>
              <a:ext cx="99925" cy="96875"/>
            </a:xfrm>
            <a:custGeom>
              <a:avLst/>
              <a:gdLst/>
              <a:ahLst/>
              <a:cxnLst/>
              <a:rect l="l" t="t" r="r" b="b"/>
              <a:pathLst>
                <a:path w="3997" h="3875" extrusionOk="0">
                  <a:moveTo>
                    <a:pt x="2163" y="1993"/>
                  </a:moveTo>
                  <a:cubicBezTo>
                    <a:pt x="2210" y="1993"/>
                    <a:pt x="2256" y="2001"/>
                    <a:pt x="2300" y="2021"/>
                  </a:cubicBezTo>
                  <a:cubicBezTo>
                    <a:pt x="2333" y="2032"/>
                    <a:pt x="2354" y="2081"/>
                    <a:pt x="2333" y="2114"/>
                  </a:cubicBezTo>
                  <a:cubicBezTo>
                    <a:pt x="2464" y="2300"/>
                    <a:pt x="2333" y="2431"/>
                    <a:pt x="2163" y="2491"/>
                  </a:cubicBezTo>
                  <a:cubicBezTo>
                    <a:pt x="2072" y="2523"/>
                    <a:pt x="1943" y="2559"/>
                    <a:pt x="1824" y="2559"/>
                  </a:cubicBezTo>
                  <a:cubicBezTo>
                    <a:pt x="1699" y="2559"/>
                    <a:pt x="1587" y="2519"/>
                    <a:pt x="1544" y="2393"/>
                  </a:cubicBezTo>
                  <a:cubicBezTo>
                    <a:pt x="1506" y="2190"/>
                    <a:pt x="1780" y="2092"/>
                    <a:pt x="1922" y="2037"/>
                  </a:cubicBezTo>
                  <a:cubicBezTo>
                    <a:pt x="1999" y="2016"/>
                    <a:pt x="2082" y="1993"/>
                    <a:pt x="2163" y="1993"/>
                  </a:cubicBezTo>
                  <a:close/>
                  <a:moveTo>
                    <a:pt x="1610" y="1"/>
                  </a:moveTo>
                  <a:cubicBezTo>
                    <a:pt x="1397" y="6"/>
                    <a:pt x="1189" y="121"/>
                    <a:pt x="1090" y="307"/>
                  </a:cubicBezTo>
                  <a:cubicBezTo>
                    <a:pt x="1008" y="444"/>
                    <a:pt x="997" y="608"/>
                    <a:pt x="1008" y="773"/>
                  </a:cubicBezTo>
                  <a:cubicBezTo>
                    <a:pt x="1008" y="948"/>
                    <a:pt x="1035" y="1128"/>
                    <a:pt x="1090" y="1293"/>
                  </a:cubicBezTo>
                  <a:cubicBezTo>
                    <a:pt x="1128" y="1408"/>
                    <a:pt x="1200" y="1517"/>
                    <a:pt x="1265" y="1621"/>
                  </a:cubicBezTo>
                  <a:cubicBezTo>
                    <a:pt x="1293" y="1648"/>
                    <a:pt x="1320" y="1681"/>
                    <a:pt x="1342" y="1714"/>
                  </a:cubicBezTo>
                  <a:cubicBezTo>
                    <a:pt x="1364" y="1741"/>
                    <a:pt x="1380" y="1769"/>
                    <a:pt x="1391" y="1807"/>
                  </a:cubicBezTo>
                  <a:cubicBezTo>
                    <a:pt x="1391" y="1818"/>
                    <a:pt x="1391" y="1834"/>
                    <a:pt x="1375" y="1845"/>
                  </a:cubicBezTo>
                  <a:cubicBezTo>
                    <a:pt x="1369" y="1851"/>
                    <a:pt x="1369" y="1851"/>
                    <a:pt x="1364" y="1851"/>
                  </a:cubicBezTo>
                  <a:cubicBezTo>
                    <a:pt x="1358" y="1856"/>
                    <a:pt x="1353" y="1859"/>
                    <a:pt x="1347" y="1859"/>
                  </a:cubicBezTo>
                  <a:cubicBezTo>
                    <a:pt x="1340" y="1859"/>
                    <a:pt x="1334" y="1856"/>
                    <a:pt x="1325" y="1851"/>
                  </a:cubicBezTo>
                  <a:cubicBezTo>
                    <a:pt x="1309" y="1845"/>
                    <a:pt x="1293" y="1834"/>
                    <a:pt x="1287" y="1813"/>
                  </a:cubicBezTo>
                  <a:cubicBezTo>
                    <a:pt x="1254" y="1763"/>
                    <a:pt x="1227" y="1714"/>
                    <a:pt x="1200" y="1676"/>
                  </a:cubicBezTo>
                  <a:cubicBezTo>
                    <a:pt x="1123" y="1594"/>
                    <a:pt x="1041" y="1522"/>
                    <a:pt x="953" y="1462"/>
                  </a:cubicBezTo>
                  <a:cubicBezTo>
                    <a:pt x="798" y="1367"/>
                    <a:pt x="617" y="1289"/>
                    <a:pt x="440" y="1289"/>
                  </a:cubicBezTo>
                  <a:cubicBezTo>
                    <a:pt x="373" y="1289"/>
                    <a:pt x="306" y="1300"/>
                    <a:pt x="242" y="1325"/>
                  </a:cubicBezTo>
                  <a:cubicBezTo>
                    <a:pt x="165" y="1358"/>
                    <a:pt x="83" y="1402"/>
                    <a:pt x="56" y="1490"/>
                  </a:cubicBezTo>
                  <a:cubicBezTo>
                    <a:pt x="1" y="1736"/>
                    <a:pt x="165" y="1982"/>
                    <a:pt x="340" y="2125"/>
                  </a:cubicBezTo>
                  <a:cubicBezTo>
                    <a:pt x="461" y="2223"/>
                    <a:pt x="586" y="2289"/>
                    <a:pt x="723" y="2333"/>
                  </a:cubicBezTo>
                  <a:cubicBezTo>
                    <a:pt x="805" y="2354"/>
                    <a:pt x="882" y="2371"/>
                    <a:pt x="964" y="2393"/>
                  </a:cubicBezTo>
                  <a:cubicBezTo>
                    <a:pt x="1014" y="2398"/>
                    <a:pt x="1059" y="2421"/>
                    <a:pt x="1108" y="2421"/>
                  </a:cubicBezTo>
                  <a:cubicBezTo>
                    <a:pt x="1113" y="2421"/>
                    <a:pt x="1118" y="2421"/>
                    <a:pt x="1123" y="2420"/>
                  </a:cubicBezTo>
                  <a:cubicBezTo>
                    <a:pt x="1132" y="2419"/>
                    <a:pt x="1143" y="2417"/>
                    <a:pt x="1153" y="2417"/>
                  </a:cubicBezTo>
                  <a:cubicBezTo>
                    <a:pt x="1179" y="2417"/>
                    <a:pt x="1204" y="2424"/>
                    <a:pt x="1216" y="2448"/>
                  </a:cubicBezTo>
                  <a:cubicBezTo>
                    <a:pt x="1265" y="2448"/>
                    <a:pt x="1282" y="2508"/>
                    <a:pt x="1243" y="2530"/>
                  </a:cubicBezTo>
                  <a:cubicBezTo>
                    <a:pt x="1238" y="2535"/>
                    <a:pt x="1227" y="2535"/>
                    <a:pt x="1216" y="2535"/>
                  </a:cubicBezTo>
                  <a:cubicBezTo>
                    <a:pt x="1210" y="2535"/>
                    <a:pt x="1200" y="2535"/>
                    <a:pt x="1189" y="2530"/>
                  </a:cubicBezTo>
                  <a:cubicBezTo>
                    <a:pt x="1178" y="2530"/>
                    <a:pt x="1172" y="2524"/>
                    <a:pt x="1156" y="2524"/>
                  </a:cubicBezTo>
                  <a:cubicBezTo>
                    <a:pt x="1134" y="2519"/>
                    <a:pt x="1117" y="2519"/>
                    <a:pt x="1096" y="2508"/>
                  </a:cubicBezTo>
                  <a:cubicBezTo>
                    <a:pt x="937" y="2530"/>
                    <a:pt x="789" y="2606"/>
                    <a:pt x="652" y="2688"/>
                  </a:cubicBezTo>
                  <a:cubicBezTo>
                    <a:pt x="477" y="2781"/>
                    <a:pt x="329" y="2918"/>
                    <a:pt x="225" y="3099"/>
                  </a:cubicBezTo>
                  <a:cubicBezTo>
                    <a:pt x="83" y="3329"/>
                    <a:pt x="88" y="3548"/>
                    <a:pt x="307" y="3734"/>
                  </a:cubicBezTo>
                  <a:cubicBezTo>
                    <a:pt x="444" y="3838"/>
                    <a:pt x="614" y="3875"/>
                    <a:pt x="778" y="3875"/>
                  </a:cubicBezTo>
                  <a:cubicBezTo>
                    <a:pt x="811" y="3875"/>
                    <a:pt x="844" y="3873"/>
                    <a:pt x="877" y="3871"/>
                  </a:cubicBezTo>
                  <a:cubicBezTo>
                    <a:pt x="1128" y="3843"/>
                    <a:pt x="1369" y="3767"/>
                    <a:pt x="1594" y="3652"/>
                  </a:cubicBezTo>
                  <a:cubicBezTo>
                    <a:pt x="1616" y="3641"/>
                    <a:pt x="1637" y="3630"/>
                    <a:pt x="1654" y="3619"/>
                  </a:cubicBezTo>
                  <a:cubicBezTo>
                    <a:pt x="1676" y="3602"/>
                    <a:pt x="1698" y="3591"/>
                    <a:pt x="1709" y="3575"/>
                  </a:cubicBezTo>
                  <a:lnTo>
                    <a:pt x="1720" y="3570"/>
                  </a:lnTo>
                  <a:cubicBezTo>
                    <a:pt x="1730" y="3559"/>
                    <a:pt x="1752" y="3548"/>
                    <a:pt x="1763" y="3537"/>
                  </a:cubicBezTo>
                  <a:cubicBezTo>
                    <a:pt x="1774" y="3531"/>
                    <a:pt x="1780" y="3531"/>
                    <a:pt x="1780" y="3520"/>
                  </a:cubicBezTo>
                  <a:cubicBezTo>
                    <a:pt x="1791" y="3515"/>
                    <a:pt x="1802" y="3504"/>
                    <a:pt x="1813" y="3493"/>
                  </a:cubicBezTo>
                  <a:lnTo>
                    <a:pt x="1829" y="3482"/>
                  </a:lnTo>
                  <a:lnTo>
                    <a:pt x="1873" y="3433"/>
                  </a:lnTo>
                  <a:cubicBezTo>
                    <a:pt x="1884" y="3433"/>
                    <a:pt x="1884" y="3427"/>
                    <a:pt x="1884" y="3422"/>
                  </a:cubicBezTo>
                  <a:cubicBezTo>
                    <a:pt x="1889" y="3411"/>
                    <a:pt x="1889" y="3411"/>
                    <a:pt x="1889" y="3405"/>
                  </a:cubicBezTo>
                  <a:lnTo>
                    <a:pt x="1900" y="3394"/>
                  </a:lnTo>
                  <a:cubicBezTo>
                    <a:pt x="1917" y="3373"/>
                    <a:pt x="1938" y="3351"/>
                    <a:pt x="1949" y="3323"/>
                  </a:cubicBezTo>
                  <a:cubicBezTo>
                    <a:pt x="1966" y="3299"/>
                    <a:pt x="1984" y="3290"/>
                    <a:pt x="2004" y="3290"/>
                  </a:cubicBezTo>
                  <a:cubicBezTo>
                    <a:pt x="2037" y="3290"/>
                    <a:pt x="2072" y="3316"/>
                    <a:pt x="2103" y="3340"/>
                  </a:cubicBezTo>
                  <a:cubicBezTo>
                    <a:pt x="2119" y="3351"/>
                    <a:pt x="2136" y="3356"/>
                    <a:pt x="2157" y="3367"/>
                  </a:cubicBezTo>
                  <a:cubicBezTo>
                    <a:pt x="2163" y="3367"/>
                    <a:pt x="2163" y="3373"/>
                    <a:pt x="2168" y="3373"/>
                  </a:cubicBezTo>
                  <a:cubicBezTo>
                    <a:pt x="2185" y="3378"/>
                    <a:pt x="2196" y="3383"/>
                    <a:pt x="2218" y="3394"/>
                  </a:cubicBezTo>
                  <a:cubicBezTo>
                    <a:pt x="2229" y="3400"/>
                    <a:pt x="2245" y="3405"/>
                    <a:pt x="2267" y="3405"/>
                  </a:cubicBezTo>
                  <a:cubicBezTo>
                    <a:pt x="2272" y="3405"/>
                    <a:pt x="2272" y="3405"/>
                    <a:pt x="2278" y="3411"/>
                  </a:cubicBezTo>
                  <a:lnTo>
                    <a:pt x="2283" y="3411"/>
                  </a:lnTo>
                  <a:cubicBezTo>
                    <a:pt x="2305" y="3422"/>
                    <a:pt x="2327" y="3427"/>
                    <a:pt x="2349" y="3427"/>
                  </a:cubicBezTo>
                  <a:cubicBezTo>
                    <a:pt x="2376" y="3433"/>
                    <a:pt x="2393" y="3438"/>
                    <a:pt x="2420" y="3438"/>
                  </a:cubicBezTo>
                  <a:cubicBezTo>
                    <a:pt x="2458" y="3449"/>
                    <a:pt x="2491" y="3449"/>
                    <a:pt x="2524" y="3455"/>
                  </a:cubicBezTo>
                  <a:lnTo>
                    <a:pt x="2557" y="3455"/>
                  </a:lnTo>
                  <a:cubicBezTo>
                    <a:pt x="2572" y="3455"/>
                    <a:pt x="2587" y="3455"/>
                    <a:pt x="2603" y="3455"/>
                  </a:cubicBezTo>
                  <a:cubicBezTo>
                    <a:pt x="2735" y="3455"/>
                    <a:pt x="2867" y="3435"/>
                    <a:pt x="2995" y="3405"/>
                  </a:cubicBezTo>
                  <a:cubicBezTo>
                    <a:pt x="3033" y="3400"/>
                    <a:pt x="3066" y="3383"/>
                    <a:pt x="3099" y="3373"/>
                  </a:cubicBezTo>
                  <a:cubicBezTo>
                    <a:pt x="3154" y="3351"/>
                    <a:pt x="3203" y="3329"/>
                    <a:pt x="3252" y="3312"/>
                  </a:cubicBezTo>
                  <a:cubicBezTo>
                    <a:pt x="3263" y="3301"/>
                    <a:pt x="3285" y="3296"/>
                    <a:pt x="3296" y="3290"/>
                  </a:cubicBezTo>
                  <a:cubicBezTo>
                    <a:pt x="3334" y="3274"/>
                    <a:pt x="3362" y="3258"/>
                    <a:pt x="3389" y="3236"/>
                  </a:cubicBezTo>
                  <a:cubicBezTo>
                    <a:pt x="3400" y="3230"/>
                    <a:pt x="3416" y="3214"/>
                    <a:pt x="3427" y="3208"/>
                  </a:cubicBezTo>
                  <a:cubicBezTo>
                    <a:pt x="3608" y="3093"/>
                    <a:pt x="3772" y="2946"/>
                    <a:pt x="3882" y="2754"/>
                  </a:cubicBezTo>
                  <a:cubicBezTo>
                    <a:pt x="3980" y="2623"/>
                    <a:pt x="3997" y="2469"/>
                    <a:pt x="3854" y="2338"/>
                  </a:cubicBezTo>
                  <a:cubicBezTo>
                    <a:pt x="3734" y="2245"/>
                    <a:pt x="3581" y="2229"/>
                    <a:pt x="3433" y="2223"/>
                  </a:cubicBezTo>
                  <a:cubicBezTo>
                    <a:pt x="3406" y="2221"/>
                    <a:pt x="3380" y="2220"/>
                    <a:pt x="3354" y="2220"/>
                  </a:cubicBezTo>
                  <a:cubicBezTo>
                    <a:pt x="3151" y="2220"/>
                    <a:pt x="2953" y="2272"/>
                    <a:pt x="2760" y="2311"/>
                  </a:cubicBezTo>
                  <a:cubicBezTo>
                    <a:pt x="2716" y="2311"/>
                    <a:pt x="2694" y="2261"/>
                    <a:pt x="2721" y="2234"/>
                  </a:cubicBezTo>
                  <a:cubicBezTo>
                    <a:pt x="2770" y="2196"/>
                    <a:pt x="2831" y="2168"/>
                    <a:pt x="2885" y="2136"/>
                  </a:cubicBezTo>
                  <a:cubicBezTo>
                    <a:pt x="3197" y="1944"/>
                    <a:pt x="3482" y="1687"/>
                    <a:pt x="3504" y="1287"/>
                  </a:cubicBezTo>
                  <a:cubicBezTo>
                    <a:pt x="3502" y="999"/>
                    <a:pt x="3395" y="898"/>
                    <a:pt x="3246" y="898"/>
                  </a:cubicBezTo>
                  <a:cubicBezTo>
                    <a:pt x="2990" y="898"/>
                    <a:pt x="2610" y="1193"/>
                    <a:pt x="2420" y="1342"/>
                  </a:cubicBezTo>
                  <a:cubicBezTo>
                    <a:pt x="2382" y="1375"/>
                    <a:pt x="2338" y="1408"/>
                    <a:pt x="2294" y="1435"/>
                  </a:cubicBezTo>
                  <a:cubicBezTo>
                    <a:pt x="2272" y="1451"/>
                    <a:pt x="2250" y="1468"/>
                    <a:pt x="2229" y="1479"/>
                  </a:cubicBezTo>
                  <a:cubicBezTo>
                    <a:pt x="2224" y="1480"/>
                    <a:pt x="2219" y="1481"/>
                    <a:pt x="2214" y="1481"/>
                  </a:cubicBezTo>
                  <a:cubicBezTo>
                    <a:pt x="2187" y="1481"/>
                    <a:pt x="2164" y="1456"/>
                    <a:pt x="2168" y="1424"/>
                  </a:cubicBezTo>
                  <a:cubicBezTo>
                    <a:pt x="2201" y="1287"/>
                    <a:pt x="2305" y="1167"/>
                    <a:pt x="2322" y="1024"/>
                  </a:cubicBezTo>
                  <a:cubicBezTo>
                    <a:pt x="2354" y="773"/>
                    <a:pt x="2272" y="504"/>
                    <a:pt x="2114" y="313"/>
                  </a:cubicBezTo>
                  <a:cubicBezTo>
                    <a:pt x="1982" y="160"/>
                    <a:pt x="1818" y="12"/>
                    <a:pt x="1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3"/>
            <p:cNvSpPr/>
            <p:nvPr/>
          </p:nvSpPr>
          <p:spPr>
            <a:xfrm>
              <a:off x="1149550" y="2497350"/>
              <a:ext cx="18275" cy="9625"/>
            </a:xfrm>
            <a:custGeom>
              <a:avLst/>
              <a:gdLst/>
              <a:ahLst/>
              <a:cxnLst/>
              <a:rect l="l" t="t" r="r" b="b"/>
              <a:pathLst>
                <a:path w="731" h="385" extrusionOk="0">
                  <a:moveTo>
                    <a:pt x="596" y="1"/>
                  </a:moveTo>
                  <a:cubicBezTo>
                    <a:pt x="425" y="1"/>
                    <a:pt x="186" y="98"/>
                    <a:pt x="85" y="199"/>
                  </a:cubicBezTo>
                  <a:cubicBezTo>
                    <a:pt x="0" y="326"/>
                    <a:pt x="162" y="384"/>
                    <a:pt x="272" y="384"/>
                  </a:cubicBezTo>
                  <a:cubicBezTo>
                    <a:pt x="290" y="384"/>
                    <a:pt x="306" y="382"/>
                    <a:pt x="320" y="379"/>
                  </a:cubicBezTo>
                  <a:cubicBezTo>
                    <a:pt x="413" y="363"/>
                    <a:pt x="725" y="297"/>
                    <a:pt x="731" y="177"/>
                  </a:cubicBezTo>
                  <a:cubicBezTo>
                    <a:pt x="731" y="139"/>
                    <a:pt x="725" y="111"/>
                    <a:pt x="703" y="84"/>
                  </a:cubicBezTo>
                  <a:cubicBezTo>
                    <a:pt x="681" y="67"/>
                    <a:pt x="676" y="40"/>
                    <a:pt x="687" y="24"/>
                  </a:cubicBezTo>
                  <a:lnTo>
                    <a:pt x="687" y="13"/>
                  </a:lnTo>
                  <a:cubicBezTo>
                    <a:pt x="660" y="5"/>
                    <a:pt x="629" y="1"/>
                    <a:pt x="596" y="1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3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3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3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3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3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3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3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3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3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3"/>
            <p:cNvSpPr/>
            <p:nvPr/>
          </p:nvSpPr>
          <p:spPr>
            <a:xfrm>
              <a:off x="1155775" y="2530350"/>
              <a:ext cx="23550" cy="214050"/>
            </a:xfrm>
            <a:custGeom>
              <a:avLst/>
              <a:gdLst/>
              <a:ahLst/>
              <a:cxnLst/>
              <a:rect l="l" t="t" r="r" b="b"/>
              <a:pathLst>
                <a:path w="942" h="8562" extrusionOk="0">
                  <a:moveTo>
                    <a:pt x="82" y="1"/>
                  </a:moveTo>
                  <a:lnTo>
                    <a:pt x="71" y="17"/>
                  </a:lnTo>
                  <a:lnTo>
                    <a:pt x="55" y="34"/>
                  </a:lnTo>
                  <a:cubicBezTo>
                    <a:pt x="55" y="39"/>
                    <a:pt x="55" y="45"/>
                    <a:pt x="49" y="45"/>
                  </a:cubicBezTo>
                  <a:lnTo>
                    <a:pt x="0" y="94"/>
                  </a:lnTo>
                  <a:cubicBezTo>
                    <a:pt x="0" y="132"/>
                    <a:pt x="6" y="171"/>
                    <a:pt x="6" y="209"/>
                  </a:cubicBezTo>
                  <a:cubicBezTo>
                    <a:pt x="44" y="789"/>
                    <a:pt x="153" y="1358"/>
                    <a:pt x="192" y="1939"/>
                  </a:cubicBezTo>
                  <a:cubicBezTo>
                    <a:pt x="208" y="2130"/>
                    <a:pt x="224" y="2316"/>
                    <a:pt x="246" y="2508"/>
                  </a:cubicBezTo>
                  <a:lnTo>
                    <a:pt x="263" y="2650"/>
                  </a:lnTo>
                  <a:cubicBezTo>
                    <a:pt x="263" y="2672"/>
                    <a:pt x="268" y="2699"/>
                    <a:pt x="268" y="2721"/>
                  </a:cubicBezTo>
                  <a:cubicBezTo>
                    <a:pt x="274" y="2760"/>
                    <a:pt x="274" y="2803"/>
                    <a:pt x="279" y="2842"/>
                  </a:cubicBezTo>
                  <a:cubicBezTo>
                    <a:pt x="290" y="2885"/>
                    <a:pt x="290" y="2918"/>
                    <a:pt x="296" y="2962"/>
                  </a:cubicBezTo>
                  <a:lnTo>
                    <a:pt x="334" y="3329"/>
                  </a:lnTo>
                  <a:cubicBezTo>
                    <a:pt x="334" y="3362"/>
                    <a:pt x="345" y="3400"/>
                    <a:pt x="345" y="3427"/>
                  </a:cubicBezTo>
                  <a:cubicBezTo>
                    <a:pt x="345" y="3444"/>
                    <a:pt x="350" y="3471"/>
                    <a:pt x="350" y="3498"/>
                  </a:cubicBezTo>
                  <a:cubicBezTo>
                    <a:pt x="372" y="3761"/>
                    <a:pt x="389" y="4018"/>
                    <a:pt x="416" y="4276"/>
                  </a:cubicBezTo>
                  <a:cubicBezTo>
                    <a:pt x="460" y="4670"/>
                    <a:pt x="526" y="5058"/>
                    <a:pt x="564" y="5458"/>
                  </a:cubicBezTo>
                  <a:cubicBezTo>
                    <a:pt x="591" y="5704"/>
                    <a:pt x="602" y="5951"/>
                    <a:pt x="619" y="6197"/>
                  </a:cubicBezTo>
                  <a:cubicBezTo>
                    <a:pt x="619" y="6235"/>
                    <a:pt x="624" y="6268"/>
                    <a:pt x="624" y="6312"/>
                  </a:cubicBezTo>
                  <a:cubicBezTo>
                    <a:pt x="630" y="6339"/>
                    <a:pt x="630" y="6367"/>
                    <a:pt x="630" y="6394"/>
                  </a:cubicBezTo>
                  <a:cubicBezTo>
                    <a:pt x="630" y="6438"/>
                    <a:pt x="635" y="6471"/>
                    <a:pt x="635" y="6509"/>
                  </a:cubicBezTo>
                  <a:cubicBezTo>
                    <a:pt x="635" y="6536"/>
                    <a:pt x="646" y="6575"/>
                    <a:pt x="646" y="6607"/>
                  </a:cubicBezTo>
                  <a:lnTo>
                    <a:pt x="646" y="6646"/>
                  </a:lnTo>
                  <a:cubicBezTo>
                    <a:pt x="646" y="6695"/>
                    <a:pt x="646" y="6744"/>
                    <a:pt x="651" y="6794"/>
                  </a:cubicBezTo>
                  <a:cubicBezTo>
                    <a:pt x="651" y="6821"/>
                    <a:pt x="657" y="6854"/>
                    <a:pt x="657" y="6881"/>
                  </a:cubicBezTo>
                  <a:cubicBezTo>
                    <a:pt x="657" y="6903"/>
                    <a:pt x="668" y="6930"/>
                    <a:pt x="668" y="6947"/>
                  </a:cubicBezTo>
                  <a:cubicBezTo>
                    <a:pt x="723" y="7489"/>
                    <a:pt x="777" y="8031"/>
                    <a:pt x="848" y="8562"/>
                  </a:cubicBezTo>
                  <a:lnTo>
                    <a:pt x="942" y="8562"/>
                  </a:lnTo>
                  <a:cubicBezTo>
                    <a:pt x="892" y="8217"/>
                    <a:pt x="848" y="7872"/>
                    <a:pt x="810" y="7516"/>
                  </a:cubicBezTo>
                  <a:lnTo>
                    <a:pt x="766" y="7106"/>
                  </a:lnTo>
                  <a:cubicBezTo>
                    <a:pt x="761" y="7034"/>
                    <a:pt x="755" y="6963"/>
                    <a:pt x="750" y="6892"/>
                  </a:cubicBezTo>
                  <a:lnTo>
                    <a:pt x="750" y="6881"/>
                  </a:lnTo>
                  <a:cubicBezTo>
                    <a:pt x="750" y="6854"/>
                    <a:pt x="739" y="6815"/>
                    <a:pt x="739" y="6788"/>
                  </a:cubicBezTo>
                  <a:cubicBezTo>
                    <a:pt x="739" y="6744"/>
                    <a:pt x="734" y="6690"/>
                    <a:pt x="734" y="6635"/>
                  </a:cubicBezTo>
                  <a:cubicBezTo>
                    <a:pt x="734" y="6597"/>
                    <a:pt x="728" y="6569"/>
                    <a:pt x="728" y="6536"/>
                  </a:cubicBezTo>
                  <a:cubicBezTo>
                    <a:pt x="728" y="6482"/>
                    <a:pt x="723" y="6427"/>
                    <a:pt x="723" y="6372"/>
                  </a:cubicBezTo>
                  <a:cubicBezTo>
                    <a:pt x="723" y="6339"/>
                    <a:pt x="712" y="6296"/>
                    <a:pt x="712" y="6263"/>
                  </a:cubicBezTo>
                  <a:cubicBezTo>
                    <a:pt x="701" y="6005"/>
                    <a:pt x="679" y="5743"/>
                    <a:pt x="657" y="5485"/>
                  </a:cubicBezTo>
                  <a:cubicBezTo>
                    <a:pt x="619" y="5058"/>
                    <a:pt x="547" y="4648"/>
                    <a:pt x="509" y="4232"/>
                  </a:cubicBezTo>
                  <a:cubicBezTo>
                    <a:pt x="493" y="4090"/>
                    <a:pt x="482" y="3953"/>
                    <a:pt x="465" y="3805"/>
                  </a:cubicBezTo>
                  <a:cubicBezTo>
                    <a:pt x="454" y="3663"/>
                    <a:pt x="438" y="3526"/>
                    <a:pt x="427" y="3384"/>
                  </a:cubicBezTo>
                  <a:cubicBezTo>
                    <a:pt x="427" y="3351"/>
                    <a:pt x="416" y="3323"/>
                    <a:pt x="416" y="3285"/>
                  </a:cubicBezTo>
                  <a:cubicBezTo>
                    <a:pt x="411" y="3197"/>
                    <a:pt x="400" y="3110"/>
                    <a:pt x="389" y="3022"/>
                  </a:cubicBezTo>
                  <a:cubicBezTo>
                    <a:pt x="383" y="2984"/>
                    <a:pt x="383" y="2946"/>
                    <a:pt x="378" y="2902"/>
                  </a:cubicBezTo>
                  <a:cubicBezTo>
                    <a:pt x="372" y="2847"/>
                    <a:pt x="361" y="2803"/>
                    <a:pt x="356" y="2749"/>
                  </a:cubicBezTo>
                  <a:cubicBezTo>
                    <a:pt x="356" y="2727"/>
                    <a:pt x="350" y="2699"/>
                    <a:pt x="350" y="2677"/>
                  </a:cubicBezTo>
                  <a:cubicBezTo>
                    <a:pt x="350" y="2661"/>
                    <a:pt x="345" y="2628"/>
                    <a:pt x="345" y="2612"/>
                  </a:cubicBezTo>
                  <a:cubicBezTo>
                    <a:pt x="334" y="2563"/>
                    <a:pt x="334" y="2524"/>
                    <a:pt x="328" y="2475"/>
                  </a:cubicBezTo>
                  <a:cubicBezTo>
                    <a:pt x="296" y="2152"/>
                    <a:pt x="268" y="1829"/>
                    <a:pt x="235" y="1506"/>
                  </a:cubicBezTo>
                  <a:cubicBezTo>
                    <a:pt x="208" y="1216"/>
                    <a:pt x="164" y="926"/>
                    <a:pt x="131" y="641"/>
                  </a:cubicBezTo>
                  <a:cubicBezTo>
                    <a:pt x="126" y="576"/>
                    <a:pt x="115" y="521"/>
                    <a:pt x="110" y="466"/>
                  </a:cubicBezTo>
                  <a:cubicBezTo>
                    <a:pt x="104" y="411"/>
                    <a:pt x="104" y="368"/>
                    <a:pt x="99" y="313"/>
                  </a:cubicBezTo>
                  <a:lnTo>
                    <a:pt x="99" y="285"/>
                  </a:lnTo>
                  <a:cubicBezTo>
                    <a:pt x="99" y="236"/>
                    <a:pt x="88" y="198"/>
                    <a:pt x="88" y="149"/>
                  </a:cubicBezTo>
                  <a:lnTo>
                    <a:pt x="88" y="132"/>
                  </a:lnTo>
                  <a:lnTo>
                    <a:pt x="88" y="127"/>
                  </a:lnTo>
                  <a:cubicBezTo>
                    <a:pt x="82" y="88"/>
                    <a:pt x="82" y="45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3"/>
            <p:cNvSpPr/>
            <p:nvPr/>
          </p:nvSpPr>
          <p:spPr>
            <a:xfrm>
              <a:off x="1164375" y="2530075"/>
              <a:ext cx="24125" cy="214325"/>
            </a:xfrm>
            <a:custGeom>
              <a:avLst/>
              <a:gdLst/>
              <a:ahLst/>
              <a:cxnLst/>
              <a:rect l="l" t="t" r="r" b="b"/>
              <a:pathLst>
                <a:path w="965" h="8573" extrusionOk="0">
                  <a:moveTo>
                    <a:pt x="1" y="1"/>
                  </a:moveTo>
                  <a:cubicBezTo>
                    <a:pt x="1" y="34"/>
                    <a:pt x="6" y="72"/>
                    <a:pt x="6" y="105"/>
                  </a:cubicBezTo>
                  <a:cubicBezTo>
                    <a:pt x="28" y="324"/>
                    <a:pt x="39" y="548"/>
                    <a:pt x="61" y="767"/>
                  </a:cubicBezTo>
                  <a:cubicBezTo>
                    <a:pt x="67" y="822"/>
                    <a:pt x="67" y="877"/>
                    <a:pt x="72" y="931"/>
                  </a:cubicBezTo>
                  <a:cubicBezTo>
                    <a:pt x="83" y="986"/>
                    <a:pt x="83" y="1041"/>
                    <a:pt x="88" y="1096"/>
                  </a:cubicBezTo>
                  <a:cubicBezTo>
                    <a:pt x="99" y="1205"/>
                    <a:pt x="110" y="1315"/>
                    <a:pt x="121" y="1424"/>
                  </a:cubicBezTo>
                  <a:cubicBezTo>
                    <a:pt x="165" y="1840"/>
                    <a:pt x="209" y="2267"/>
                    <a:pt x="247" y="2688"/>
                  </a:cubicBezTo>
                  <a:cubicBezTo>
                    <a:pt x="253" y="2765"/>
                    <a:pt x="253" y="2842"/>
                    <a:pt x="258" y="2913"/>
                  </a:cubicBezTo>
                  <a:cubicBezTo>
                    <a:pt x="264" y="2979"/>
                    <a:pt x="264" y="3033"/>
                    <a:pt x="275" y="3093"/>
                  </a:cubicBezTo>
                  <a:cubicBezTo>
                    <a:pt x="286" y="3296"/>
                    <a:pt x="302" y="3509"/>
                    <a:pt x="313" y="3723"/>
                  </a:cubicBezTo>
                  <a:cubicBezTo>
                    <a:pt x="329" y="3854"/>
                    <a:pt x="335" y="3975"/>
                    <a:pt x="346" y="4101"/>
                  </a:cubicBezTo>
                  <a:cubicBezTo>
                    <a:pt x="346" y="4112"/>
                    <a:pt x="357" y="4128"/>
                    <a:pt x="357" y="4139"/>
                  </a:cubicBezTo>
                  <a:cubicBezTo>
                    <a:pt x="362" y="4183"/>
                    <a:pt x="362" y="4221"/>
                    <a:pt x="368" y="4265"/>
                  </a:cubicBezTo>
                  <a:cubicBezTo>
                    <a:pt x="368" y="4276"/>
                    <a:pt x="373" y="4292"/>
                    <a:pt x="373" y="4303"/>
                  </a:cubicBezTo>
                  <a:cubicBezTo>
                    <a:pt x="373" y="4314"/>
                    <a:pt x="384" y="4325"/>
                    <a:pt x="384" y="4341"/>
                  </a:cubicBezTo>
                  <a:cubicBezTo>
                    <a:pt x="390" y="4347"/>
                    <a:pt x="390" y="4358"/>
                    <a:pt x="390" y="4363"/>
                  </a:cubicBezTo>
                  <a:cubicBezTo>
                    <a:pt x="390" y="4380"/>
                    <a:pt x="395" y="4391"/>
                    <a:pt x="395" y="4407"/>
                  </a:cubicBezTo>
                  <a:cubicBezTo>
                    <a:pt x="400" y="4440"/>
                    <a:pt x="400" y="4467"/>
                    <a:pt x="411" y="4500"/>
                  </a:cubicBezTo>
                  <a:cubicBezTo>
                    <a:pt x="411" y="4522"/>
                    <a:pt x="411" y="4549"/>
                    <a:pt x="417" y="4571"/>
                  </a:cubicBezTo>
                  <a:cubicBezTo>
                    <a:pt x="466" y="4905"/>
                    <a:pt x="521" y="5245"/>
                    <a:pt x="576" y="5579"/>
                  </a:cubicBezTo>
                  <a:cubicBezTo>
                    <a:pt x="587" y="5644"/>
                    <a:pt x="592" y="5721"/>
                    <a:pt x="608" y="5797"/>
                  </a:cubicBezTo>
                  <a:lnTo>
                    <a:pt x="647" y="6082"/>
                  </a:lnTo>
                  <a:cubicBezTo>
                    <a:pt x="663" y="6175"/>
                    <a:pt x="674" y="6257"/>
                    <a:pt x="685" y="6345"/>
                  </a:cubicBezTo>
                  <a:cubicBezTo>
                    <a:pt x="691" y="6432"/>
                    <a:pt x="702" y="6520"/>
                    <a:pt x="712" y="6613"/>
                  </a:cubicBezTo>
                  <a:cubicBezTo>
                    <a:pt x="712" y="6624"/>
                    <a:pt x="718" y="6640"/>
                    <a:pt x="718" y="6657"/>
                  </a:cubicBezTo>
                  <a:lnTo>
                    <a:pt x="756" y="7149"/>
                  </a:lnTo>
                  <a:lnTo>
                    <a:pt x="756" y="7171"/>
                  </a:lnTo>
                  <a:cubicBezTo>
                    <a:pt x="756" y="7204"/>
                    <a:pt x="767" y="7242"/>
                    <a:pt x="767" y="7275"/>
                  </a:cubicBezTo>
                  <a:cubicBezTo>
                    <a:pt x="773" y="7336"/>
                    <a:pt x="773" y="7390"/>
                    <a:pt x="778" y="7450"/>
                  </a:cubicBezTo>
                  <a:lnTo>
                    <a:pt x="778" y="7461"/>
                  </a:lnTo>
                  <a:cubicBezTo>
                    <a:pt x="778" y="7489"/>
                    <a:pt x="789" y="7522"/>
                    <a:pt x="789" y="7549"/>
                  </a:cubicBezTo>
                  <a:cubicBezTo>
                    <a:pt x="800" y="7669"/>
                    <a:pt x="806" y="7801"/>
                    <a:pt x="822" y="7927"/>
                  </a:cubicBezTo>
                  <a:cubicBezTo>
                    <a:pt x="833" y="8091"/>
                    <a:pt x="849" y="8244"/>
                    <a:pt x="860" y="8403"/>
                  </a:cubicBezTo>
                  <a:cubicBezTo>
                    <a:pt x="860" y="8425"/>
                    <a:pt x="871" y="8447"/>
                    <a:pt x="871" y="8463"/>
                  </a:cubicBezTo>
                  <a:cubicBezTo>
                    <a:pt x="871" y="8507"/>
                    <a:pt x="877" y="8540"/>
                    <a:pt x="877" y="8573"/>
                  </a:cubicBezTo>
                  <a:lnTo>
                    <a:pt x="964" y="8573"/>
                  </a:lnTo>
                  <a:cubicBezTo>
                    <a:pt x="964" y="8567"/>
                    <a:pt x="964" y="8567"/>
                    <a:pt x="959" y="8551"/>
                  </a:cubicBezTo>
                  <a:lnTo>
                    <a:pt x="877" y="7527"/>
                  </a:lnTo>
                  <a:cubicBezTo>
                    <a:pt x="877" y="7500"/>
                    <a:pt x="871" y="7467"/>
                    <a:pt x="871" y="7440"/>
                  </a:cubicBezTo>
                  <a:cubicBezTo>
                    <a:pt x="871" y="7396"/>
                    <a:pt x="860" y="7357"/>
                    <a:pt x="860" y="7314"/>
                  </a:cubicBezTo>
                  <a:cubicBezTo>
                    <a:pt x="855" y="7275"/>
                    <a:pt x="855" y="7232"/>
                    <a:pt x="849" y="7193"/>
                  </a:cubicBezTo>
                  <a:cubicBezTo>
                    <a:pt x="849" y="7160"/>
                    <a:pt x="849" y="7117"/>
                    <a:pt x="838" y="7078"/>
                  </a:cubicBezTo>
                  <a:lnTo>
                    <a:pt x="838" y="7062"/>
                  </a:lnTo>
                  <a:cubicBezTo>
                    <a:pt x="827" y="6947"/>
                    <a:pt x="822" y="6821"/>
                    <a:pt x="806" y="6706"/>
                  </a:cubicBezTo>
                  <a:lnTo>
                    <a:pt x="806" y="6701"/>
                  </a:lnTo>
                  <a:cubicBezTo>
                    <a:pt x="800" y="6651"/>
                    <a:pt x="800" y="6602"/>
                    <a:pt x="795" y="6553"/>
                  </a:cubicBezTo>
                  <a:cubicBezTo>
                    <a:pt x="778" y="6427"/>
                    <a:pt x="756" y="6296"/>
                    <a:pt x="745" y="6164"/>
                  </a:cubicBezTo>
                  <a:cubicBezTo>
                    <a:pt x="696" y="5803"/>
                    <a:pt x="636" y="5442"/>
                    <a:pt x="581" y="5075"/>
                  </a:cubicBezTo>
                  <a:cubicBezTo>
                    <a:pt x="554" y="4911"/>
                    <a:pt x="526" y="4741"/>
                    <a:pt x="499" y="4577"/>
                  </a:cubicBezTo>
                  <a:cubicBezTo>
                    <a:pt x="494" y="4549"/>
                    <a:pt x="494" y="4517"/>
                    <a:pt x="483" y="4489"/>
                  </a:cubicBezTo>
                  <a:cubicBezTo>
                    <a:pt x="477" y="4445"/>
                    <a:pt x="477" y="4413"/>
                    <a:pt x="472" y="4374"/>
                  </a:cubicBezTo>
                  <a:cubicBezTo>
                    <a:pt x="466" y="4331"/>
                    <a:pt x="466" y="4292"/>
                    <a:pt x="455" y="4248"/>
                  </a:cubicBezTo>
                  <a:cubicBezTo>
                    <a:pt x="455" y="4221"/>
                    <a:pt x="450" y="4188"/>
                    <a:pt x="450" y="4161"/>
                  </a:cubicBezTo>
                  <a:cubicBezTo>
                    <a:pt x="444" y="4155"/>
                    <a:pt x="444" y="4139"/>
                    <a:pt x="444" y="4133"/>
                  </a:cubicBezTo>
                  <a:cubicBezTo>
                    <a:pt x="439" y="4068"/>
                    <a:pt x="428" y="4002"/>
                    <a:pt x="422" y="3936"/>
                  </a:cubicBezTo>
                  <a:cubicBezTo>
                    <a:pt x="390" y="3537"/>
                    <a:pt x="368" y="3143"/>
                    <a:pt x="340" y="2743"/>
                  </a:cubicBezTo>
                  <a:cubicBezTo>
                    <a:pt x="307" y="2322"/>
                    <a:pt x="258" y="1906"/>
                    <a:pt x="220" y="1484"/>
                  </a:cubicBezTo>
                  <a:cubicBezTo>
                    <a:pt x="171" y="1035"/>
                    <a:pt x="138" y="592"/>
                    <a:pt x="99" y="138"/>
                  </a:cubicBezTo>
                  <a:cubicBezTo>
                    <a:pt x="99" y="105"/>
                    <a:pt x="94" y="72"/>
                    <a:pt x="94" y="34"/>
                  </a:cubicBezTo>
                  <a:cubicBezTo>
                    <a:pt x="72" y="34"/>
                    <a:pt x="61" y="28"/>
                    <a:pt x="45" y="23"/>
                  </a:cubicBezTo>
                  <a:cubicBezTo>
                    <a:pt x="28" y="17"/>
                    <a:pt x="12" y="6"/>
                    <a:pt x="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3"/>
            <p:cNvSpPr/>
            <p:nvPr/>
          </p:nvSpPr>
          <p:spPr>
            <a:xfrm>
              <a:off x="1103500" y="2571700"/>
              <a:ext cx="63100" cy="47500"/>
            </a:xfrm>
            <a:custGeom>
              <a:avLst/>
              <a:gdLst/>
              <a:ahLst/>
              <a:cxnLst/>
              <a:rect l="l" t="t" r="r" b="b"/>
              <a:pathLst>
                <a:path w="2524" h="1900" extrusionOk="0">
                  <a:moveTo>
                    <a:pt x="792" y="1"/>
                  </a:moveTo>
                  <a:cubicBezTo>
                    <a:pt x="704" y="1"/>
                    <a:pt x="617" y="10"/>
                    <a:pt x="531" y="33"/>
                  </a:cubicBezTo>
                  <a:cubicBezTo>
                    <a:pt x="142" y="159"/>
                    <a:pt x="0" y="553"/>
                    <a:pt x="6" y="941"/>
                  </a:cubicBezTo>
                  <a:cubicBezTo>
                    <a:pt x="28" y="1215"/>
                    <a:pt x="203" y="1434"/>
                    <a:pt x="411" y="1593"/>
                  </a:cubicBezTo>
                  <a:cubicBezTo>
                    <a:pt x="717" y="1844"/>
                    <a:pt x="1128" y="1894"/>
                    <a:pt x="1511" y="1899"/>
                  </a:cubicBezTo>
                  <a:lnTo>
                    <a:pt x="1511" y="1899"/>
                  </a:lnTo>
                  <a:cubicBezTo>
                    <a:pt x="1837" y="1899"/>
                    <a:pt x="2164" y="1860"/>
                    <a:pt x="2474" y="1751"/>
                  </a:cubicBezTo>
                  <a:cubicBezTo>
                    <a:pt x="2491" y="1746"/>
                    <a:pt x="2502" y="1735"/>
                    <a:pt x="2523" y="1730"/>
                  </a:cubicBezTo>
                  <a:cubicBezTo>
                    <a:pt x="2523" y="1697"/>
                    <a:pt x="2518" y="1669"/>
                    <a:pt x="2518" y="1636"/>
                  </a:cubicBezTo>
                  <a:cubicBezTo>
                    <a:pt x="2496" y="1647"/>
                    <a:pt x="2474" y="1653"/>
                    <a:pt x="2441" y="1669"/>
                  </a:cubicBezTo>
                  <a:cubicBezTo>
                    <a:pt x="2136" y="1771"/>
                    <a:pt x="1811" y="1807"/>
                    <a:pt x="1494" y="1807"/>
                  </a:cubicBezTo>
                  <a:cubicBezTo>
                    <a:pt x="1470" y="1807"/>
                    <a:pt x="1447" y="1807"/>
                    <a:pt x="1423" y="1806"/>
                  </a:cubicBezTo>
                  <a:cubicBezTo>
                    <a:pt x="1067" y="1801"/>
                    <a:pt x="690" y="1730"/>
                    <a:pt x="411" y="1483"/>
                  </a:cubicBezTo>
                  <a:cubicBezTo>
                    <a:pt x="252" y="1352"/>
                    <a:pt x="115" y="1177"/>
                    <a:pt x="88" y="963"/>
                  </a:cubicBezTo>
                  <a:cubicBezTo>
                    <a:pt x="77" y="826"/>
                    <a:pt x="104" y="695"/>
                    <a:pt x="137" y="569"/>
                  </a:cubicBezTo>
                  <a:cubicBezTo>
                    <a:pt x="222" y="266"/>
                    <a:pt x="472" y="92"/>
                    <a:pt x="767" y="92"/>
                  </a:cubicBezTo>
                  <a:cubicBezTo>
                    <a:pt x="776" y="92"/>
                    <a:pt x="785" y="93"/>
                    <a:pt x="794" y="93"/>
                  </a:cubicBezTo>
                  <a:cubicBezTo>
                    <a:pt x="1046" y="93"/>
                    <a:pt x="1292" y="170"/>
                    <a:pt x="1511" y="295"/>
                  </a:cubicBezTo>
                  <a:cubicBezTo>
                    <a:pt x="1735" y="421"/>
                    <a:pt x="1943" y="586"/>
                    <a:pt x="2135" y="772"/>
                  </a:cubicBezTo>
                  <a:cubicBezTo>
                    <a:pt x="2239" y="881"/>
                    <a:pt x="2337" y="991"/>
                    <a:pt x="2447" y="1095"/>
                  </a:cubicBezTo>
                  <a:cubicBezTo>
                    <a:pt x="2447" y="1045"/>
                    <a:pt x="2441" y="996"/>
                    <a:pt x="2436" y="952"/>
                  </a:cubicBezTo>
                  <a:cubicBezTo>
                    <a:pt x="2392" y="903"/>
                    <a:pt x="2348" y="859"/>
                    <a:pt x="2305" y="815"/>
                  </a:cubicBezTo>
                  <a:cubicBezTo>
                    <a:pt x="2173" y="679"/>
                    <a:pt x="2031" y="547"/>
                    <a:pt x="1883" y="432"/>
                  </a:cubicBezTo>
                  <a:cubicBezTo>
                    <a:pt x="1670" y="257"/>
                    <a:pt x="1429" y="109"/>
                    <a:pt x="1161" y="49"/>
                  </a:cubicBezTo>
                  <a:cubicBezTo>
                    <a:pt x="1041" y="20"/>
                    <a:pt x="917" y="1"/>
                    <a:pt x="792" y="1"/>
                  </a:cubicBezTo>
                  <a:close/>
                  <a:moveTo>
                    <a:pt x="1511" y="1899"/>
                  </a:moveTo>
                  <a:lnTo>
                    <a:pt x="1511" y="1899"/>
                  </a:lnTo>
                  <a:cubicBezTo>
                    <a:pt x="1509" y="1899"/>
                    <a:pt x="1507" y="1899"/>
                    <a:pt x="1505" y="1899"/>
                  </a:cubicBezTo>
                  <a:lnTo>
                    <a:pt x="1511" y="1899"/>
                  </a:lnTo>
                  <a:cubicBezTo>
                    <a:pt x="1511" y="1899"/>
                    <a:pt x="1511" y="1899"/>
                    <a:pt x="1511" y="1899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3"/>
            <p:cNvSpPr/>
            <p:nvPr/>
          </p:nvSpPr>
          <p:spPr>
            <a:xfrm>
              <a:off x="1105550" y="2585775"/>
              <a:ext cx="60225" cy="20000"/>
            </a:xfrm>
            <a:custGeom>
              <a:avLst/>
              <a:gdLst/>
              <a:ahLst/>
              <a:cxnLst/>
              <a:rect l="l" t="t" r="r" b="b"/>
              <a:pathLst>
                <a:path w="2409" h="800" extrusionOk="0">
                  <a:moveTo>
                    <a:pt x="493" y="1"/>
                  </a:moveTo>
                  <a:cubicBezTo>
                    <a:pt x="429" y="1"/>
                    <a:pt x="365" y="4"/>
                    <a:pt x="301" y="12"/>
                  </a:cubicBezTo>
                  <a:lnTo>
                    <a:pt x="93" y="34"/>
                  </a:lnTo>
                  <a:cubicBezTo>
                    <a:pt x="60" y="39"/>
                    <a:pt x="0" y="34"/>
                    <a:pt x="0" y="88"/>
                  </a:cubicBezTo>
                  <a:cubicBezTo>
                    <a:pt x="0" y="105"/>
                    <a:pt x="22" y="127"/>
                    <a:pt x="50" y="127"/>
                  </a:cubicBezTo>
                  <a:cubicBezTo>
                    <a:pt x="88" y="121"/>
                    <a:pt x="121" y="116"/>
                    <a:pt x="164" y="116"/>
                  </a:cubicBezTo>
                  <a:cubicBezTo>
                    <a:pt x="268" y="105"/>
                    <a:pt x="361" y="99"/>
                    <a:pt x="465" y="94"/>
                  </a:cubicBezTo>
                  <a:cubicBezTo>
                    <a:pt x="476" y="94"/>
                    <a:pt x="487" y="93"/>
                    <a:pt x="498" y="93"/>
                  </a:cubicBezTo>
                  <a:cubicBezTo>
                    <a:pt x="761" y="93"/>
                    <a:pt x="1023" y="157"/>
                    <a:pt x="1270" y="231"/>
                  </a:cubicBezTo>
                  <a:cubicBezTo>
                    <a:pt x="1681" y="346"/>
                    <a:pt x="2058" y="554"/>
                    <a:pt x="2409" y="800"/>
                  </a:cubicBezTo>
                  <a:cubicBezTo>
                    <a:pt x="2403" y="761"/>
                    <a:pt x="2403" y="723"/>
                    <a:pt x="2392" y="679"/>
                  </a:cubicBezTo>
                  <a:cubicBezTo>
                    <a:pt x="2332" y="641"/>
                    <a:pt x="2272" y="597"/>
                    <a:pt x="2195" y="559"/>
                  </a:cubicBezTo>
                  <a:cubicBezTo>
                    <a:pt x="1867" y="346"/>
                    <a:pt x="1511" y="198"/>
                    <a:pt x="1133" y="99"/>
                  </a:cubicBezTo>
                  <a:cubicBezTo>
                    <a:pt x="922" y="40"/>
                    <a:pt x="708" y="1"/>
                    <a:pt x="49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3"/>
            <p:cNvSpPr/>
            <p:nvPr/>
          </p:nvSpPr>
          <p:spPr>
            <a:xfrm>
              <a:off x="1173275" y="2589425"/>
              <a:ext cx="53525" cy="55175"/>
            </a:xfrm>
            <a:custGeom>
              <a:avLst/>
              <a:gdLst/>
              <a:ahLst/>
              <a:cxnLst/>
              <a:rect l="l" t="t" r="r" b="b"/>
              <a:pathLst>
                <a:path w="2141" h="2207" extrusionOk="0">
                  <a:moveTo>
                    <a:pt x="1467" y="0"/>
                  </a:moveTo>
                  <a:cubicBezTo>
                    <a:pt x="1278" y="0"/>
                    <a:pt x="1081" y="55"/>
                    <a:pt x="948" y="128"/>
                  </a:cubicBezTo>
                  <a:cubicBezTo>
                    <a:pt x="756" y="227"/>
                    <a:pt x="641" y="402"/>
                    <a:pt x="532" y="588"/>
                  </a:cubicBezTo>
                  <a:cubicBezTo>
                    <a:pt x="384" y="851"/>
                    <a:pt x="236" y="1114"/>
                    <a:pt x="121" y="1398"/>
                  </a:cubicBezTo>
                  <a:cubicBezTo>
                    <a:pt x="88" y="1480"/>
                    <a:pt x="55" y="1573"/>
                    <a:pt x="28" y="1661"/>
                  </a:cubicBezTo>
                  <a:cubicBezTo>
                    <a:pt x="17" y="1699"/>
                    <a:pt x="6" y="1732"/>
                    <a:pt x="1" y="1765"/>
                  </a:cubicBezTo>
                  <a:cubicBezTo>
                    <a:pt x="6" y="1814"/>
                    <a:pt x="12" y="1869"/>
                    <a:pt x="17" y="1924"/>
                  </a:cubicBezTo>
                  <a:cubicBezTo>
                    <a:pt x="17" y="1946"/>
                    <a:pt x="28" y="1973"/>
                    <a:pt x="28" y="1989"/>
                  </a:cubicBezTo>
                  <a:cubicBezTo>
                    <a:pt x="28" y="1978"/>
                    <a:pt x="34" y="1973"/>
                    <a:pt x="34" y="1962"/>
                  </a:cubicBezTo>
                  <a:cubicBezTo>
                    <a:pt x="61" y="1869"/>
                    <a:pt x="88" y="1765"/>
                    <a:pt x="116" y="1672"/>
                  </a:cubicBezTo>
                  <a:cubicBezTo>
                    <a:pt x="203" y="1404"/>
                    <a:pt x="329" y="1157"/>
                    <a:pt x="450" y="917"/>
                  </a:cubicBezTo>
                  <a:cubicBezTo>
                    <a:pt x="499" y="829"/>
                    <a:pt x="554" y="741"/>
                    <a:pt x="603" y="648"/>
                  </a:cubicBezTo>
                  <a:cubicBezTo>
                    <a:pt x="690" y="512"/>
                    <a:pt x="772" y="364"/>
                    <a:pt x="904" y="265"/>
                  </a:cubicBezTo>
                  <a:cubicBezTo>
                    <a:pt x="1041" y="156"/>
                    <a:pt x="1216" y="112"/>
                    <a:pt x="1386" y="90"/>
                  </a:cubicBezTo>
                  <a:cubicBezTo>
                    <a:pt x="1418" y="87"/>
                    <a:pt x="1452" y="85"/>
                    <a:pt x="1486" y="85"/>
                  </a:cubicBezTo>
                  <a:cubicBezTo>
                    <a:pt x="1617" y="85"/>
                    <a:pt x="1754" y="115"/>
                    <a:pt x="1845" y="210"/>
                  </a:cubicBezTo>
                  <a:cubicBezTo>
                    <a:pt x="1922" y="304"/>
                    <a:pt x="1949" y="413"/>
                    <a:pt x="1988" y="522"/>
                  </a:cubicBezTo>
                  <a:cubicBezTo>
                    <a:pt x="2026" y="615"/>
                    <a:pt x="2059" y="719"/>
                    <a:pt x="2037" y="829"/>
                  </a:cubicBezTo>
                  <a:cubicBezTo>
                    <a:pt x="1999" y="1031"/>
                    <a:pt x="1900" y="1223"/>
                    <a:pt x="1780" y="1387"/>
                  </a:cubicBezTo>
                  <a:cubicBezTo>
                    <a:pt x="1670" y="1524"/>
                    <a:pt x="1517" y="1628"/>
                    <a:pt x="1369" y="1716"/>
                  </a:cubicBezTo>
                  <a:cubicBezTo>
                    <a:pt x="1161" y="1847"/>
                    <a:pt x="931" y="1929"/>
                    <a:pt x="696" y="1989"/>
                  </a:cubicBezTo>
                  <a:cubicBezTo>
                    <a:pt x="575" y="2028"/>
                    <a:pt x="444" y="2055"/>
                    <a:pt x="324" y="2071"/>
                  </a:cubicBezTo>
                  <a:cubicBezTo>
                    <a:pt x="236" y="2088"/>
                    <a:pt x="148" y="2099"/>
                    <a:pt x="66" y="2121"/>
                  </a:cubicBezTo>
                  <a:cubicBezTo>
                    <a:pt x="34" y="2126"/>
                    <a:pt x="28" y="2192"/>
                    <a:pt x="61" y="2203"/>
                  </a:cubicBezTo>
                  <a:cubicBezTo>
                    <a:pt x="66" y="2206"/>
                    <a:pt x="73" y="2207"/>
                    <a:pt x="80" y="2207"/>
                  </a:cubicBezTo>
                  <a:cubicBezTo>
                    <a:pt x="87" y="2207"/>
                    <a:pt x="94" y="2206"/>
                    <a:pt x="99" y="2203"/>
                  </a:cubicBezTo>
                  <a:lnTo>
                    <a:pt x="187" y="2181"/>
                  </a:lnTo>
                  <a:cubicBezTo>
                    <a:pt x="280" y="2165"/>
                    <a:pt x="384" y="2148"/>
                    <a:pt x="482" y="2126"/>
                  </a:cubicBezTo>
                  <a:cubicBezTo>
                    <a:pt x="942" y="2039"/>
                    <a:pt x="1396" y="1869"/>
                    <a:pt x="1752" y="1557"/>
                  </a:cubicBezTo>
                  <a:cubicBezTo>
                    <a:pt x="1938" y="1382"/>
                    <a:pt x="2119" y="1037"/>
                    <a:pt x="2135" y="780"/>
                  </a:cubicBezTo>
                  <a:cubicBezTo>
                    <a:pt x="2141" y="637"/>
                    <a:pt x="2081" y="506"/>
                    <a:pt x="2037" y="380"/>
                  </a:cubicBezTo>
                  <a:cubicBezTo>
                    <a:pt x="2020" y="314"/>
                    <a:pt x="1988" y="254"/>
                    <a:pt x="1944" y="205"/>
                  </a:cubicBezTo>
                  <a:cubicBezTo>
                    <a:pt x="1842" y="56"/>
                    <a:pt x="1658" y="0"/>
                    <a:pt x="14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3"/>
            <p:cNvSpPr/>
            <p:nvPr/>
          </p:nvSpPr>
          <p:spPr>
            <a:xfrm>
              <a:off x="1173550" y="2595075"/>
              <a:ext cx="49975" cy="45325"/>
            </a:xfrm>
            <a:custGeom>
              <a:avLst/>
              <a:gdLst/>
              <a:ahLst/>
              <a:cxnLst/>
              <a:rect l="l" t="t" r="r" b="b"/>
              <a:pathLst>
                <a:path w="1999" h="1813" extrusionOk="0">
                  <a:moveTo>
                    <a:pt x="1960" y="1"/>
                  </a:moveTo>
                  <a:cubicBezTo>
                    <a:pt x="1769" y="105"/>
                    <a:pt x="1577" y="209"/>
                    <a:pt x="1396" y="329"/>
                  </a:cubicBezTo>
                  <a:cubicBezTo>
                    <a:pt x="1177" y="488"/>
                    <a:pt x="980" y="663"/>
                    <a:pt x="783" y="844"/>
                  </a:cubicBezTo>
                  <a:cubicBezTo>
                    <a:pt x="641" y="981"/>
                    <a:pt x="510" y="1139"/>
                    <a:pt x="384" y="1287"/>
                  </a:cubicBezTo>
                  <a:lnTo>
                    <a:pt x="99" y="1637"/>
                  </a:lnTo>
                  <a:cubicBezTo>
                    <a:pt x="72" y="1676"/>
                    <a:pt x="28" y="1714"/>
                    <a:pt x="12" y="1758"/>
                  </a:cubicBezTo>
                  <a:cubicBezTo>
                    <a:pt x="1" y="1785"/>
                    <a:pt x="23" y="1807"/>
                    <a:pt x="44" y="1813"/>
                  </a:cubicBezTo>
                  <a:cubicBezTo>
                    <a:pt x="66" y="1813"/>
                    <a:pt x="83" y="1807"/>
                    <a:pt x="94" y="1785"/>
                  </a:cubicBezTo>
                  <a:cubicBezTo>
                    <a:pt x="110" y="1758"/>
                    <a:pt x="127" y="1741"/>
                    <a:pt x="148" y="1720"/>
                  </a:cubicBezTo>
                  <a:cubicBezTo>
                    <a:pt x="345" y="1473"/>
                    <a:pt x="543" y="1227"/>
                    <a:pt x="756" y="992"/>
                  </a:cubicBezTo>
                  <a:cubicBezTo>
                    <a:pt x="959" y="784"/>
                    <a:pt x="1194" y="592"/>
                    <a:pt x="1435" y="411"/>
                  </a:cubicBezTo>
                  <a:cubicBezTo>
                    <a:pt x="1610" y="291"/>
                    <a:pt x="1807" y="187"/>
                    <a:pt x="1998" y="83"/>
                  </a:cubicBezTo>
                  <a:lnTo>
                    <a:pt x="1960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3"/>
            <p:cNvSpPr/>
            <p:nvPr/>
          </p:nvSpPr>
          <p:spPr>
            <a:xfrm>
              <a:off x="1107175" y="2443050"/>
              <a:ext cx="104850" cy="102125"/>
            </a:xfrm>
            <a:custGeom>
              <a:avLst/>
              <a:gdLst/>
              <a:ahLst/>
              <a:cxnLst/>
              <a:rect l="l" t="t" r="r" b="b"/>
              <a:pathLst>
                <a:path w="4194" h="4085" extrusionOk="0">
                  <a:moveTo>
                    <a:pt x="1747" y="105"/>
                  </a:moveTo>
                  <a:cubicBezTo>
                    <a:pt x="1950" y="110"/>
                    <a:pt x="2125" y="252"/>
                    <a:pt x="2251" y="417"/>
                  </a:cubicBezTo>
                  <a:cubicBezTo>
                    <a:pt x="2409" y="608"/>
                    <a:pt x="2491" y="876"/>
                    <a:pt x="2459" y="1128"/>
                  </a:cubicBezTo>
                  <a:cubicBezTo>
                    <a:pt x="2437" y="1271"/>
                    <a:pt x="2344" y="1391"/>
                    <a:pt x="2305" y="1528"/>
                  </a:cubicBezTo>
                  <a:cubicBezTo>
                    <a:pt x="2305" y="1556"/>
                    <a:pt x="2334" y="1585"/>
                    <a:pt x="2360" y="1585"/>
                  </a:cubicBezTo>
                  <a:cubicBezTo>
                    <a:pt x="2363" y="1585"/>
                    <a:pt x="2367" y="1584"/>
                    <a:pt x="2371" y="1583"/>
                  </a:cubicBezTo>
                  <a:cubicBezTo>
                    <a:pt x="2387" y="1572"/>
                    <a:pt x="2409" y="1555"/>
                    <a:pt x="2431" y="1539"/>
                  </a:cubicBezTo>
                  <a:cubicBezTo>
                    <a:pt x="2470" y="1506"/>
                    <a:pt x="2519" y="1479"/>
                    <a:pt x="2563" y="1446"/>
                  </a:cubicBezTo>
                  <a:cubicBezTo>
                    <a:pt x="2753" y="1297"/>
                    <a:pt x="3131" y="1002"/>
                    <a:pt x="3385" y="1002"/>
                  </a:cubicBezTo>
                  <a:cubicBezTo>
                    <a:pt x="3533" y="1002"/>
                    <a:pt x="3639" y="1103"/>
                    <a:pt x="3641" y="1391"/>
                  </a:cubicBezTo>
                  <a:cubicBezTo>
                    <a:pt x="3619" y="1791"/>
                    <a:pt x="3334" y="2037"/>
                    <a:pt x="3028" y="2239"/>
                  </a:cubicBezTo>
                  <a:cubicBezTo>
                    <a:pt x="2973" y="2272"/>
                    <a:pt x="2907" y="2300"/>
                    <a:pt x="2864" y="2338"/>
                  </a:cubicBezTo>
                  <a:cubicBezTo>
                    <a:pt x="2838" y="2364"/>
                    <a:pt x="2851" y="2415"/>
                    <a:pt x="2890" y="2415"/>
                  </a:cubicBezTo>
                  <a:cubicBezTo>
                    <a:pt x="2892" y="2415"/>
                    <a:pt x="2894" y="2415"/>
                    <a:pt x="2896" y="2415"/>
                  </a:cubicBezTo>
                  <a:cubicBezTo>
                    <a:pt x="3108" y="2368"/>
                    <a:pt x="3320" y="2327"/>
                    <a:pt x="3536" y="2327"/>
                  </a:cubicBezTo>
                  <a:cubicBezTo>
                    <a:pt x="3549" y="2327"/>
                    <a:pt x="3562" y="2327"/>
                    <a:pt x="3575" y="2327"/>
                  </a:cubicBezTo>
                  <a:cubicBezTo>
                    <a:pt x="3718" y="2332"/>
                    <a:pt x="3876" y="2349"/>
                    <a:pt x="3991" y="2442"/>
                  </a:cubicBezTo>
                  <a:cubicBezTo>
                    <a:pt x="4134" y="2573"/>
                    <a:pt x="4123" y="2721"/>
                    <a:pt x="4024" y="2880"/>
                  </a:cubicBezTo>
                  <a:cubicBezTo>
                    <a:pt x="3904" y="3049"/>
                    <a:pt x="3739" y="3197"/>
                    <a:pt x="3559" y="3312"/>
                  </a:cubicBezTo>
                  <a:cubicBezTo>
                    <a:pt x="3548" y="3318"/>
                    <a:pt x="3531" y="3329"/>
                    <a:pt x="3520" y="3340"/>
                  </a:cubicBezTo>
                  <a:cubicBezTo>
                    <a:pt x="3493" y="3356"/>
                    <a:pt x="3466" y="3372"/>
                    <a:pt x="3433" y="3394"/>
                  </a:cubicBezTo>
                  <a:cubicBezTo>
                    <a:pt x="3416" y="3400"/>
                    <a:pt x="3395" y="3405"/>
                    <a:pt x="3384" y="3411"/>
                  </a:cubicBezTo>
                  <a:cubicBezTo>
                    <a:pt x="3334" y="3433"/>
                    <a:pt x="3285" y="3455"/>
                    <a:pt x="3230" y="3476"/>
                  </a:cubicBezTo>
                  <a:cubicBezTo>
                    <a:pt x="3198" y="3487"/>
                    <a:pt x="3165" y="3493"/>
                    <a:pt x="3126" y="3509"/>
                  </a:cubicBezTo>
                  <a:cubicBezTo>
                    <a:pt x="3002" y="3543"/>
                    <a:pt x="2873" y="3560"/>
                    <a:pt x="2748" y="3560"/>
                  </a:cubicBezTo>
                  <a:cubicBezTo>
                    <a:pt x="2730" y="3560"/>
                    <a:pt x="2712" y="3559"/>
                    <a:pt x="2694" y="3559"/>
                  </a:cubicBezTo>
                  <a:lnTo>
                    <a:pt x="2656" y="3559"/>
                  </a:lnTo>
                  <a:cubicBezTo>
                    <a:pt x="2623" y="3559"/>
                    <a:pt x="2590" y="3548"/>
                    <a:pt x="2557" y="3542"/>
                  </a:cubicBezTo>
                  <a:cubicBezTo>
                    <a:pt x="2530" y="3537"/>
                    <a:pt x="2502" y="3537"/>
                    <a:pt x="2480" y="3531"/>
                  </a:cubicBezTo>
                  <a:cubicBezTo>
                    <a:pt x="2459" y="3520"/>
                    <a:pt x="2437" y="3520"/>
                    <a:pt x="2420" y="3515"/>
                  </a:cubicBezTo>
                  <a:lnTo>
                    <a:pt x="2409" y="3515"/>
                  </a:lnTo>
                  <a:cubicBezTo>
                    <a:pt x="2393" y="3509"/>
                    <a:pt x="2371" y="3504"/>
                    <a:pt x="2355" y="3493"/>
                  </a:cubicBezTo>
                  <a:cubicBezTo>
                    <a:pt x="2344" y="3487"/>
                    <a:pt x="2322" y="3482"/>
                    <a:pt x="2305" y="3476"/>
                  </a:cubicBezTo>
                  <a:cubicBezTo>
                    <a:pt x="2300" y="3476"/>
                    <a:pt x="2300" y="3465"/>
                    <a:pt x="2294" y="3465"/>
                  </a:cubicBezTo>
                  <a:cubicBezTo>
                    <a:pt x="2272" y="3460"/>
                    <a:pt x="2251" y="3449"/>
                    <a:pt x="2240" y="3438"/>
                  </a:cubicBezTo>
                  <a:cubicBezTo>
                    <a:pt x="2209" y="3418"/>
                    <a:pt x="2174" y="3391"/>
                    <a:pt x="2141" y="3391"/>
                  </a:cubicBezTo>
                  <a:cubicBezTo>
                    <a:pt x="2122" y="3391"/>
                    <a:pt x="2103" y="3400"/>
                    <a:pt x="2086" y="3427"/>
                  </a:cubicBezTo>
                  <a:cubicBezTo>
                    <a:pt x="2075" y="3449"/>
                    <a:pt x="2059" y="3476"/>
                    <a:pt x="2043" y="3493"/>
                  </a:cubicBezTo>
                  <a:lnTo>
                    <a:pt x="2026" y="3509"/>
                  </a:lnTo>
                  <a:cubicBezTo>
                    <a:pt x="2021" y="3515"/>
                    <a:pt x="2021" y="3515"/>
                    <a:pt x="2021" y="3520"/>
                  </a:cubicBezTo>
                  <a:cubicBezTo>
                    <a:pt x="2021" y="3531"/>
                    <a:pt x="2015" y="3531"/>
                    <a:pt x="2015" y="3537"/>
                  </a:cubicBezTo>
                  <a:cubicBezTo>
                    <a:pt x="1999" y="3559"/>
                    <a:pt x="1977" y="3569"/>
                    <a:pt x="1966" y="3586"/>
                  </a:cubicBezTo>
                  <a:lnTo>
                    <a:pt x="1950" y="3597"/>
                  </a:lnTo>
                  <a:cubicBezTo>
                    <a:pt x="1939" y="3613"/>
                    <a:pt x="1933" y="3619"/>
                    <a:pt x="1917" y="3624"/>
                  </a:cubicBezTo>
                  <a:lnTo>
                    <a:pt x="1906" y="3641"/>
                  </a:lnTo>
                  <a:cubicBezTo>
                    <a:pt x="1889" y="3652"/>
                    <a:pt x="1878" y="3663"/>
                    <a:pt x="1856" y="3673"/>
                  </a:cubicBezTo>
                  <a:lnTo>
                    <a:pt x="1851" y="3679"/>
                  </a:lnTo>
                  <a:cubicBezTo>
                    <a:pt x="1829" y="3695"/>
                    <a:pt x="1813" y="3706"/>
                    <a:pt x="1796" y="3723"/>
                  </a:cubicBezTo>
                  <a:cubicBezTo>
                    <a:pt x="1774" y="3734"/>
                    <a:pt x="1752" y="3750"/>
                    <a:pt x="1731" y="3756"/>
                  </a:cubicBezTo>
                  <a:cubicBezTo>
                    <a:pt x="1506" y="3865"/>
                    <a:pt x="1260" y="3947"/>
                    <a:pt x="1014" y="3975"/>
                  </a:cubicBezTo>
                  <a:cubicBezTo>
                    <a:pt x="980" y="3977"/>
                    <a:pt x="946" y="3979"/>
                    <a:pt x="913" y="3979"/>
                  </a:cubicBezTo>
                  <a:cubicBezTo>
                    <a:pt x="747" y="3979"/>
                    <a:pt x="581" y="3942"/>
                    <a:pt x="444" y="3838"/>
                  </a:cubicBezTo>
                  <a:cubicBezTo>
                    <a:pt x="236" y="3663"/>
                    <a:pt x="220" y="3433"/>
                    <a:pt x="362" y="3203"/>
                  </a:cubicBezTo>
                  <a:cubicBezTo>
                    <a:pt x="466" y="3022"/>
                    <a:pt x="619" y="2885"/>
                    <a:pt x="789" y="2792"/>
                  </a:cubicBezTo>
                  <a:cubicBezTo>
                    <a:pt x="926" y="2710"/>
                    <a:pt x="1074" y="2639"/>
                    <a:pt x="1232" y="2612"/>
                  </a:cubicBezTo>
                  <a:cubicBezTo>
                    <a:pt x="1254" y="2623"/>
                    <a:pt x="1276" y="2623"/>
                    <a:pt x="1293" y="2628"/>
                  </a:cubicBezTo>
                  <a:cubicBezTo>
                    <a:pt x="1309" y="2628"/>
                    <a:pt x="1315" y="2634"/>
                    <a:pt x="1331" y="2634"/>
                  </a:cubicBezTo>
                  <a:cubicBezTo>
                    <a:pt x="1336" y="2634"/>
                    <a:pt x="1347" y="2634"/>
                    <a:pt x="1358" y="2639"/>
                  </a:cubicBezTo>
                  <a:cubicBezTo>
                    <a:pt x="1369" y="2639"/>
                    <a:pt x="1375" y="2639"/>
                    <a:pt x="1386" y="2634"/>
                  </a:cubicBezTo>
                  <a:cubicBezTo>
                    <a:pt x="1419" y="2612"/>
                    <a:pt x="1402" y="2551"/>
                    <a:pt x="1358" y="2551"/>
                  </a:cubicBezTo>
                  <a:cubicBezTo>
                    <a:pt x="1342" y="2527"/>
                    <a:pt x="1313" y="2524"/>
                    <a:pt x="1286" y="2524"/>
                  </a:cubicBezTo>
                  <a:cubicBezTo>
                    <a:pt x="1277" y="2524"/>
                    <a:pt x="1268" y="2524"/>
                    <a:pt x="1260" y="2524"/>
                  </a:cubicBezTo>
                  <a:cubicBezTo>
                    <a:pt x="1255" y="2525"/>
                    <a:pt x="1250" y="2525"/>
                    <a:pt x="1245" y="2525"/>
                  </a:cubicBezTo>
                  <a:cubicBezTo>
                    <a:pt x="1196" y="2525"/>
                    <a:pt x="1151" y="2502"/>
                    <a:pt x="1101" y="2497"/>
                  </a:cubicBezTo>
                  <a:cubicBezTo>
                    <a:pt x="1019" y="2475"/>
                    <a:pt x="948" y="2458"/>
                    <a:pt x="866" y="2436"/>
                  </a:cubicBezTo>
                  <a:cubicBezTo>
                    <a:pt x="729" y="2393"/>
                    <a:pt x="592" y="2327"/>
                    <a:pt x="483" y="2228"/>
                  </a:cubicBezTo>
                  <a:cubicBezTo>
                    <a:pt x="302" y="2086"/>
                    <a:pt x="138" y="1840"/>
                    <a:pt x="192" y="1594"/>
                  </a:cubicBezTo>
                  <a:cubicBezTo>
                    <a:pt x="220" y="1506"/>
                    <a:pt x="302" y="1462"/>
                    <a:pt x="379" y="1429"/>
                  </a:cubicBezTo>
                  <a:cubicBezTo>
                    <a:pt x="446" y="1400"/>
                    <a:pt x="514" y="1388"/>
                    <a:pt x="582" y="1388"/>
                  </a:cubicBezTo>
                  <a:cubicBezTo>
                    <a:pt x="759" y="1388"/>
                    <a:pt x="936" y="1471"/>
                    <a:pt x="1090" y="1566"/>
                  </a:cubicBezTo>
                  <a:cubicBezTo>
                    <a:pt x="1178" y="1626"/>
                    <a:pt x="1260" y="1698"/>
                    <a:pt x="1336" y="1780"/>
                  </a:cubicBezTo>
                  <a:cubicBezTo>
                    <a:pt x="1364" y="1829"/>
                    <a:pt x="1397" y="1873"/>
                    <a:pt x="1424" y="1916"/>
                  </a:cubicBezTo>
                  <a:cubicBezTo>
                    <a:pt x="1440" y="1938"/>
                    <a:pt x="1446" y="1949"/>
                    <a:pt x="1468" y="1955"/>
                  </a:cubicBezTo>
                  <a:cubicBezTo>
                    <a:pt x="1473" y="1960"/>
                    <a:pt x="1477" y="1963"/>
                    <a:pt x="1482" y="1963"/>
                  </a:cubicBezTo>
                  <a:cubicBezTo>
                    <a:pt x="1487" y="1963"/>
                    <a:pt x="1492" y="1960"/>
                    <a:pt x="1501" y="1955"/>
                  </a:cubicBezTo>
                  <a:cubicBezTo>
                    <a:pt x="1506" y="1955"/>
                    <a:pt x="1506" y="1949"/>
                    <a:pt x="1512" y="1949"/>
                  </a:cubicBezTo>
                  <a:cubicBezTo>
                    <a:pt x="1523" y="1944"/>
                    <a:pt x="1528" y="1927"/>
                    <a:pt x="1528" y="1911"/>
                  </a:cubicBezTo>
                  <a:cubicBezTo>
                    <a:pt x="1523" y="1873"/>
                    <a:pt x="1501" y="1845"/>
                    <a:pt x="1479" y="1818"/>
                  </a:cubicBezTo>
                  <a:cubicBezTo>
                    <a:pt x="1457" y="1785"/>
                    <a:pt x="1430" y="1758"/>
                    <a:pt x="1402" y="1725"/>
                  </a:cubicBezTo>
                  <a:cubicBezTo>
                    <a:pt x="1336" y="1615"/>
                    <a:pt x="1276" y="1511"/>
                    <a:pt x="1227" y="1396"/>
                  </a:cubicBezTo>
                  <a:cubicBezTo>
                    <a:pt x="1172" y="1227"/>
                    <a:pt x="1145" y="1052"/>
                    <a:pt x="1145" y="876"/>
                  </a:cubicBezTo>
                  <a:cubicBezTo>
                    <a:pt x="1139" y="718"/>
                    <a:pt x="1145" y="554"/>
                    <a:pt x="1227" y="411"/>
                  </a:cubicBezTo>
                  <a:cubicBezTo>
                    <a:pt x="1331" y="220"/>
                    <a:pt x="1539" y="105"/>
                    <a:pt x="1747" y="105"/>
                  </a:cubicBezTo>
                  <a:close/>
                  <a:moveTo>
                    <a:pt x="1744" y="1"/>
                  </a:moveTo>
                  <a:cubicBezTo>
                    <a:pt x="1720" y="1"/>
                    <a:pt x="1695" y="2"/>
                    <a:pt x="1670" y="6"/>
                  </a:cubicBezTo>
                  <a:cubicBezTo>
                    <a:pt x="1468" y="34"/>
                    <a:pt x="1276" y="148"/>
                    <a:pt x="1167" y="335"/>
                  </a:cubicBezTo>
                  <a:cubicBezTo>
                    <a:pt x="1079" y="477"/>
                    <a:pt x="1052" y="652"/>
                    <a:pt x="1057" y="822"/>
                  </a:cubicBezTo>
                  <a:cubicBezTo>
                    <a:pt x="1057" y="1063"/>
                    <a:pt x="1085" y="1314"/>
                    <a:pt x="1194" y="1533"/>
                  </a:cubicBezTo>
                  <a:cubicBezTo>
                    <a:pt x="1014" y="1406"/>
                    <a:pt x="797" y="1304"/>
                    <a:pt x="582" y="1304"/>
                  </a:cubicBezTo>
                  <a:cubicBezTo>
                    <a:pt x="484" y="1304"/>
                    <a:pt x="385" y="1325"/>
                    <a:pt x="291" y="1375"/>
                  </a:cubicBezTo>
                  <a:cubicBezTo>
                    <a:pt x="1" y="1500"/>
                    <a:pt x="72" y="1867"/>
                    <a:pt x="214" y="2086"/>
                  </a:cubicBezTo>
                  <a:cubicBezTo>
                    <a:pt x="324" y="2250"/>
                    <a:pt x="488" y="2382"/>
                    <a:pt x="663" y="2469"/>
                  </a:cubicBezTo>
                  <a:cubicBezTo>
                    <a:pt x="784" y="2524"/>
                    <a:pt x="904" y="2557"/>
                    <a:pt x="1035" y="2584"/>
                  </a:cubicBezTo>
                  <a:cubicBezTo>
                    <a:pt x="756" y="2694"/>
                    <a:pt x="472" y="2869"/>
                    <a:pt x="307" y="3143"/>
                  </a:cubicBezTo>
                  <a:cubicBezTo>
                    <a:pt x="198" y="3307"/>
                    <a:pt x="132" y="3515"/>
                    <a:pt x="220" y="3706"/>
                  </a:cubicBezTo>
                  <a:cubicBezTo>
                    <a:pt x="335" y="3969"/>
                    <a:pt x="619" y="4073"/>
                    <a:pt x="877" y="4084"/>
                  </a:cubicBezTo>
                  <a:cubicBezTo>
                    <a:pt x="887" y="4084"/>
                    <a:pt x="897" y="4084"/>
                    <a:pt x="907" y="4084"/>
                  </a:cubicBezTo>
                  <a:cubicBezTo>
                    <a:pt x="1115" y="4084"/>
                    <a:pt x="1318" y="4031"/>
                    <a:pt x="1512" y="3964"/>
                  </a:cubicBezTo>
                  <a:cubicBezTo>
                    <a:pt x="1670" y="3909"/>
                    <a:pt x="1835" y="3832"/>
                    <a:pt x="1971" y="3717"/>
                  </a:cubicBezTo>
                  <a:cubicBezTo>
                    <a:pt x="1999" y="3695"/>
                    <a:pt x="2026" y="3668"/>
                    <a:pt x="2054" y="3641"/>
                  </a:cubicBezTo>
                  <a:lnTo>
                    <a:pt x="2070" y="3624"/>
                  </a:lnTo>
                  <a:cubicBezTo>
                    <a:pt x="2081" y="3613"/>
                    <a:pt x="2086" y="3597"/>
                    <a:pt x="2103" y="3586"/>
                  </a:cubicBezTo>
                  <a:cubicBezTo>
                    <a:pt x="2119" y="3569"/>
                    <a:pt x="2125" y="3559"/>
                    <a:pt x="2136" y="3542"/>
                  </a:cubicBezTo>
                  <a:cubicBezTo>
                    <a:pt x="2147" y="3531"/>
                    <a:pt x="2158" y="3515"/>
                    <a:pt x="2163" y="3504"/>
                  </a:cubicBezTo>
                  <a:cubicBezTo>
                    <a:pt x="2168" y="3509"/>
                    <a:pt x="2185" y="3515"/>
                    <a:pt x="2190" y="3526"/>
                  </a:cubicBezTo>
                  <a:cubicBezTo>
                    <a:pt x="2196" y="3531"/>
                    <a:pt x="2212" y="3537"/>
                    <a:pt x="2218" y="3542"/>
                  </a:cubicBezTo>
                  <a:cubicBezTo>
                    <a:pt x="2223" y="3553"/>
                    <a:pt x="2240" y="3559"/>
                    <a:pt x="2251" y="3564"/>
                  </a:cubicBezTo>
                  <a:cubicBezTo>
                    <a:pt x="2262" y="3569"/>
                    <a:pt x="2272" y="3569"/>
                    <a:pt x="2289" y="3580"/>
                  </a:cubicBezTo>
                  <a:lnTo>
                    <a:pt x="2327" y="3597"/>
                  </a:lnTo>
                  <a:cubicBezTo>
                    <a:pt x="2355" y="3613"/>
                    <a:pt x="2387" y="3619"/>
                    <a:pt x="2415" y="3624"/>
                  </a:cubicBezTo>
                  <a:cubicBezTo>
                    <a:pt x="2526" y="3658"/>
                    <a:pt x="2646" y="3668"/>
                    <a:pt x="2762" y="3668"/>
                  </a:cubicBezTo>
                  <a:cubicBezTo>
                    <a:pt x="2817" y="3668"/>
                    <a:pt x="2871" y="3666"/>
                    <a:pt x="2924" y="3663"/>
                  </a:cubicBezTo>
                  <a:cubicBezTo>
                    <a:pt x="3170" y="3635"/>
                    <a:pt x="3411" y="3553"/>
                    <a:pt x="3614" y="3416"/>
                  </a:cubicBezTo>
                  <a:cubicBezTo>
                    <a:pt x="3756" y="3318"/>
                    <a:pt x="3904" y="3208"/>
                    <a:pt x="4002" y="3066"/>
                  </a:cubicBezTo>
                  <a:cubicBezTo>
                    <a:pt x="4095" y="2940"/>
                    <a:pt x="4194" y="2798"/>
                    <a:pt x="4188" y="2639"/>
                  </a:cubicBezTo>
                  <a:cubicBezTo>
                    <a:pt x="4161" y="2491"/>
                    <a:pt x="4079" y="2365"/>
                    <a:pt x="3969" y="2305"/>
                  </a:cubicBezTo>
                  <a:cubicBezTo>
                    <a:pt x="3831" y="2234"/>
                    <a:pt x="3679" y="2210"/>
                    <a:pt x="3525" y="2210"/>
                  </a:cubicBezTo>
                  <a:cubicBezTo>
                    <a:pt x="3394" y="2210"/>
                    <a:pt x="3261" y="2228"/>
                    <a:pt x="3132" y="2250"/>
                  </a:cubicBezTo>
                  <a:cubicBezTo>
                    <a:pt x="3378" y="2086"/>
                    <a:pt x="3603" y="1884"/>
                    <a:pt x="3685" y="1583"/>
                  </a:cubicBezTo>
                  <a:cubicBezTo>
                    <a:pt x="3750" y="1353"/>
                    <a:pt x="3734" y="986"/>
                    <a:pt x="3477" y="909"/>
                  </a:cubicBezTo>
                  <a:cubicBezTo>
                    <a:pt x="3440" y="898"/>
                    <a:pt x="3402" y="893"/>
                    <a:pt x="3363" y="893"/>
                  </a:cubicBezTo>
                  <a:cubicBezTo>
                    <a:pt x="3051" y="893"/>
                    <a:pt x="2670" y="1231"/>
                    <a:pt x="2437" y="1396"/>
                  </a:cubicBezTo>
                  <a:cubicBezTo>
                    <a:pt x="2502" y="1282"/>
                    <a:pt x="2546" y="1156"/>
                    <a:pt x="2546" y="1024"/>
                  </a:cubicBezTo>
                  <a:cubicBezTo>
                    <a:pt x="2557" y="734"/>
                    <a:pt x="2437" y="444"/>
                    <a:pt x="2234" y="247"/>
                  </a:cubicBezTo>
                  <a:cubicBezTo>
                    <a:pt x="2108" y="107"/>
                    <a:pt x="1931" y="1"/>
                    <a:pt x="174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3"/>
            <p:cNvSpPr/>
            <p:nvPr/>
          </p:nvSpPr>
          <p:spPr>
            <a:xfrm>
              <a:off x="1148100" y="2494925"/>
              <a:ext cx="23825" cy="14275"/>
            </a:xfrm>
            <a:custGeom>
              <a:avLst/>
              <a:gdLst/>
              <a:ahLst/>
              <a:cxnLst/>
              <a:rect l="l" t="t" r="r" b="b"/>
              <a:pathLst>
                <a:path w="953" h="571" extrusionOk="0">
                  <a:moveTo>
                    <a:pt x="657" y="89"/>
                  </a:moveTo>
                  <a:cubicBezTo>
                    <a:pt x="687" y="89"/>
                    <a:pt x="715" y="92"/>
                    <a:pt x="739" y="99"/>
                  </a:cubicBezTo>
                  <a:cubicBezTo>
                    <a:pt x="739" y="110"/>
                    <a:pt x="739" y="110"/>
                    <a:pt x="745" y="115"/>
                  </a:cubicBezTo>
                  <a:cubicBezTo>
                    <a:pt x="734" y="137"/>
                    <a:pt x="739" y="164"/>
                    <a:pt x="761" y="175"/>
                  </a:cubicBezTo>
                  <a:cubicBezTo>
                    <a:pt x="783" y="203"/>
                    <a:pt x="789" y="230"/>
                    <a:pt x="789" y="263"/>
                  </a:cubicBezTo>
                  <a:cubicBezTo>
                    <a:pt x="772" y="389"/>
                    <a:pt x="471" y="465"/>
                    <a:pt x="373" y="471"/>
                  </a:cubicBezTo>
                  <a:cubicBezTo>
                    <a:pt x="359" y="474"/>
                    <a:pt x="342" y="476"/>
                    <a:pt x="324" y="476"/>
                  </a:cubicBezTo>
                  <a:cubicBezTo>
                    <a:pt x="213" y="476"/>
                    <a:pt x="48" y="417"/>
                    <a:pt x="137" y="290"/>
                  </a:cubicBezTo>
                  <a:cubicBezTo>
                    <a:pt x="235" y="188"/>
                    <a:pt x="484" y="89"/>
                    <a:pt x="657" y="89"/>
                  </a:cubicBezTo>
                  <a:close/>
                  <a:moveTo>
                    <a:pt x="658" y="0"/>
                  </a:moveTo>
                  <a:cubicBezTo>
                    <a:pt x="576" y="0"/>
                    <a:pt x="493" y="23"/>
                    <a:pt x="417" y="44"/>
                  </a:cubicBezTo>
                  <a:cubicBezTo>
                    <a:pt x="274" y="99"/>
                    <a:pt x="1" y="197"/>
                    <a:pt x="44" y="400"/>
                  </a:cubicBezTo>
                  <a:cubicBezTo>
                    <a:pt x="87" y="528"/>
                    <a:pt x="201" y="570"/>
                    <a:pt x="327" y="570"/>
                  </a:cubicBezTo>
                  <a:cubicBezTo>
                    <a:pt x="443" y="570"/>
                    <a:pt x="568" y="535"/>
                    <a:pt x="657" y="498"/>
                  </a:cubicBezTo>
                  <a:cubicBezTo>
                    <a:pt x="822" y="438"/>
                    <a:pt x="953" y="307"/>
                    <a:pt x="827" y="121"/>
                  </a:cubicBezTo>
                  <a:cubicBezTo>
                    <a:pt x="849" y="88"/>
                    <a:pt x="827" y="39"/>
                    <a:pt x="794" y="28"/>
                  </a:cubicBezTo>
                  <a:cubicBezTo>
                    <a:pt x="750" y="8"/>
                    <a:pt x="704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3"/>
            <p:cNvSpPr/>
            <p:nvPr/>
          </p:nvSpPr>
          <p:spPr>
            <a:xfrm>
              <a:off x="1125525" y="2672550"/>
              <a:ext cx="49150" cy="30425"/>
            </a:xfrm>
            <a:custGeom>
              <a:avLst/>
              <a:gdLst/>
              <a:ahLst/>
              <a:cxnLst/>
              <a:rect l="l" t="t" r="r" b="b"/>
              <a:pathLst>
                <a:path w="1966" h="1217" extrusionOk="0">
                  <a:moveTo>
                    <a:pt x="637" y="0"/>
                  </a:moveTo>
                  <a:cubicBezTo>
                    <a:pt x="557" y="0"/>
                    <a:pt x="477" y="15"/>
                    <a:pt x="400" y="55"/>
                  </a:cubicBezTo>
                  <a:cubicBezTo>
                    <a:pt x="170" y="164"/>
                    <a:pt x="0" y="460"/>
                    <a:pt x="110" y="711"/>
                  </a:cubicBezTo>
                  <a:cubicBezTo>
                    <a:pt x="214" y="952"/>
                    <a:pt x="466" y="1067"/>
                    <a:pt x="690" y="1149"/>
                  </a:cubicBezTo>
                  <a:cubicBezTo>
                    <a:pt x="853" y="1203"/>
                    <a:pt x="1016" y="1216"/>
                    <a:pt x="1180" y="1216"/>
                  </a:cubicBezTo>
                  <a:cubicBezTo>
                    <a:pt x="1303" y="1216"/>
                    <a:pt x="1425" y="1209"/>
                    <a:pt x="1549" y="1204"/>
                  </a:cubicBezTo>
                  <a:cubicBezTo>
                    <a:pt x="1637" y="1204"/>
                    <a:pt x="1719" y="1204"/>
                    <a:pt x="1807" y="1193"/>
                  </a:cubicBezTo>
                  <a:cubicBezTo>
                    <a:pt x="1834" y="1190"/>
                    <a:pt x="1860" y="1189"/>
                    <a:pt x="1886" y="1189"/>
                  </a:cubicBezTo>
                  <a:cubicBezTo>
                    <a:pt x="1912" y="1189"/>
                    <a:pt x="1938" y="1190"/>
                    <a:pt x="1965" y="1193"/>
                  </a:cubicBezTo>
                  <a:cubicBezTo>
                    <a:pt x="1965" y="1166"/>
                    <a:pt x="1960" y="1133"/>
                    <a:pt x="1960" y="1106"/>
                  </a:cubicBezTo>
                  <a:cubicBezTo>
                    <a:pt x="1938" y="1100"/>
                    <a:pt x="1915" y="1097"/>
                    <a:pt x="1892" y="1097"/>
                  </a:cubicBezTo>
                  <a:cubicBezTo>
                    <a:pt x="1868" y="1097"/>
                    <a:pt x="1845" y="1100"/>
                    <a:pt x="1823" y="1106"/>
                  </a:cubicBezTo>
                  <a:cubicBezTo>
                    <a:pt x="1746" y="1111"/>
                    <a:pt x="1670" y="1117"/>
                    <a:pt x="1593" y="1117"/>
                  </a:cubicBezTo>
                  <a:cubicBezTo>
                    <a:pt x="1464" y="1120"/>
                    <a:pt x="1330" y="1128"/>
                    <a:pt x="1196" y="1128"/>
                  </a:cubicBezTo>
                  <a:cubicBezTo>
                    <a:pt x="1115" y="1128"/>
                    <a:pt x="1033" y="1125"/>
                    <a:pt x="953" y="1117"/>
                  </a:cubicBezTo>
                  <a:cubicBezTo>
                    <a:pt x="728" y="1095"/>
                    <a:pt x="438" y="980"/>
                    <a:pt x="274" y="815"/>
                  </a:cubicBezTo>
                  <a:cubicBezTo>
                    <a:pt x="104" y="629"/>
                    <a:pt x="143" y="400"/>
                    <a:pt x="318" y="230"/>
                  </a:cubicBezTo>
                  <a:cubicBezTo>
                    <a:pt x="407" y="137"/>
                    <a:pt x="528" y="93"/>
                    <a:pt x="652" y="93"/>
                  </a:cubicBezTo>
                  <a:cubicBezTo>
                    <a:pt x="689" y="93"/>
                    <a:pt x="725" y="96"/>
                    <a:pt x="761" y="104"/>
                  </a:cubicBezTo>
                  <a:cubicBezTo>
                    <a:pt x="1029" y="153"/>
                    <a:pt x="1287" y="268"/>
                    <a:pt x="1522" y="410"/>
                  </a:cubicBezTo>
                  <a:cubicBezTo>
                    <a:pt x="1642" y="487"/>
                    <a:pt x="1774" y="564"/>
                    <a:pt x="1883" y="651"/>
                  </a:cubicBezTo>
                  <a:cubicBezTo>
                    <a:pt x="1905" y="668"/>
                    <a:pt x="1916" y="684"/>
                    <a:pt x="1933" y="701"/>
                  </a:cubicBezTo>
                  <a:cubicBezTo>
                    <a:pt x="1933" y="657"/>
                    <a:pt x="1922" y="613"/>
                    <a:pt x="1922" y="569"/>
                  </a:cubicBezTo>
                  <a:lnTo>
                    <a:pt x="1779" y="465"/>
                  </a:lnTo>
                  <a:cubicBezTo>
                    <a:pt x="1632" y="367"/>
                    <a:pt x="1478" y="274"/>
                    <a:pt x="1320" y="192"/>
                  </a:cubicBezTo>
                  <a:cubicBezTo>
                    <a:pt x="1221" y="137"/>
                    <a:pt x="1101" y="98"/>
                    <a:pt x="991" y="66"/>
                  </a:cubicBezTo>
                  <a:cubicBezTo>
                    <a:pt x="877" y="33"/>
                    <a:pt x="756" y="0"/>
                    <a:pt x="6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3"/>
            <p:cNvSpPr/>
            <p:nvPr/>
          </p:nvSpPr>
          <p:spPr>
            <a:xfrm>
              <a:off x="1127700" y="2682125"/>
              <a:ext cx="46550" cy="13975"/>
            </a:xfrm>
            <a:custGeom>
              <a:avLst/>
              <a:gdLst/>
              <a:ahLst/>
              <a:cxnLst/>
              <a:rect l="l" t="t" r="r" b="b"/>
              <a:pathLst>
                <a:path w="1862" h="559" extrusionOk="0">
                  <a:moveTo>
                    <a:pt x="23" y="0"/>
                  </a:moveTo>
                  <a:cubicBezTo>
                    <a:pt x="17" y="27"/>
                    <a:pt x="12" y="66"/>
                    <a:pt x="1" y="93"/>
                  </a:cubicBezTo>
                  <a:cubicBezTo>
                    <a:pt x="99" y="99"/>
                    <a:pt x="187" y="121"/>
                    <a:pt x="286" y="131"/>
                  </a:cubicBezTo>
                  <a:cubicBezTo>
                    <a:pt x="652" y="203"/>
                    <a:pt x="1030" y="285"/>
                    <a:pt x="1391" y="394"/>
                  </a:cubicBezTo>
                  <a:cubicBezTo>
                    <a:pt x="1550" y="438"/>
                    <a:pt x="1709" y="509"/>
                    <a:pt x="1862" y="558"/>
                  </a:cubicBezTo>
                  <a:cubicBezTo>
                    <a:pt x="1862" y="531"/>
                    <a:pt x="1857" y="493"/>
                    <a:pt x="1857" y="460"/>
                  </a:cubicBezTo>
                  <a:cubicBezTo>
                    <a:pt x="1753" y="427"/>
                    <a:pt x="1659" y="394"/>
                    <a:pt x="1561" y="350"/>
                  </a:cubicBezTo>
                  <a:cubicBezTo>
                    <a:pt x="1150" y="208"/>
                    <a:pt x="723" y="126"/>
                    <a:pt x="297" y="44"/>
                  </a:cubicBezTo>
                  <a:cubicBezTo>
                    <a:pt x="209" y="22"/>
                    <a:pt x="116" y="11"/>
                    <a:pt x="2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3"/>
            <p:cNvSpPr/>
            <p:nvPr/>
          </p:nvSpPr>
          <p:spPr>
            <a:xfrm>
              <a:off x="1182450" y="2669550"/>
              <a:ext cx="48600" cy="49525"/>
            </a:xfrm>
            <a:custGeom>
              <a:avLst/>
              <a:gdLst/>
              <a:ahLst/>
              <a:cxnLst/>
              <a:rect l="l" t="t" r="r" b="b"/>
              <a:pathLst>
                <a:path w="1944" h="1981" extrusionOk="0">
                  <a:moveTo>
                    <a:pt x="1426" y="0"/>
                  </a:moveTo>
                  <a:cubicBezTo>
                    <a:pt x="1352" y="0"/>
                    <a:pt x="1277" y="12"/>
                    <a:pt x="1205" y="27"/>
                  </a:cubicBezTo>
                  <a:cubicBezTo>
                    <a:pt x="712" y="136"/>
                    <a:pt x="263" y="640"/>
                    <a:pt x="0" y="1094"/>
                  </a:cubicBezTo>
                  <a:cubicBezTo>
                    <a:pt x="6" y="1138"/>
                    <a:pt x="6" y="1198"/>
                    <a:pt x="17" y="1247"/>
                  </a:cubicBezTo>
                  <a:cubicBezTo>
                    <a:pt x="55" y="1160"/>
                    <a:pt x="110" y="1072"/>
                    <a:pt x="165" y="990"/>
                  </a:cubicBezTo>
                  <a:cubicBezTo>
                    <a:pt x="378" y="667"/>
                    <a:pt x="652" y="377"/>
                    <a:pt x="1002" y="202"/>
                  </a:cubicBezTo>
                  <a:cubicBezTo>
                    <a:pt x="1123" y="142"/>
                    <a:pt x="1265" y="109"/>
                    <a:pt x="1402" y="104"/>
                  </a:cubicBezTo>
                  <a:cubicBezTo>
                    <a:pt x="1418" y="102"/>
                    <a:pt x="1434" y="101"/>
                    <a:pt x="1449" y="101"/>
                  </a:cubicBezTo>
                  <a:cubicBezTo>
                    <a:pt x="1661" y="101"/>
                    <a:pt x="1788" y="240"/>
                    <a:pt x="1834" y="459"/>
                  </a:cubicBezTo>
                  <a:cubicBezTo>
                    <a:pt x="1861" y="602"/>
                    <a:pt x="1861" y="760"/>
                    <a:pt x="1840" y="903"/>
                  </a:cubicBezTo>
                  <a:cubicBezTo>
                    <a:pt x="1807" y="1067"/>
                    <a:pt x="1714" y="1215"/>
                    <a:pt x="1577" y="1313"/>
                  </a:cubicBezTo>
                  <a:cubicBezTo>
                    <a:pt x="1396" y="1434"/>
                    <a:pt x="1205" y="1538"/>
                    <a:pt x="1008" y="1625"/>
                  </a:cubicBezTo>
                  <a:cubicBezTo>
                    <a:pt x="876" y="1691"/>
                    <a:pt x="750" y="1757"/>
                    <a:pt x="603" y="1784"/>
                  </a:cubicBezTo>
                  <a:cubicBezTo>
                    <a:pt x="460" y="1817"/>
                    <a:pt x="323" y="1844"/>
                    <a:pt x="181" y="1871"/>
                  </a:cubicBezTo>
                  <a:cubicBezTo>
                    <a:pt x="143" y="1882"/>
                    <a:pt x="104" y="1888"/>
                    <a:pt x="72" y="1893"/>
                  </a:cubicBezTo>
                  <a:cubicBezTo>
                    <a:pt x="72" y="1921"/>
                    <a:pt x="77" y="1954"/>
                    <a:pt x="77" y="1981"/>
                  </a:cubicBezTo>
                  <a:cubicBezTo>
                    <a:pt x="192" y="1965"/>
                    <a:pt x="307" y="1932"/>
                    <a:pt x="427" y="1915"/>
                  </a:cubicBezTo>
                  <a:cubicBezTo>
                    <a:pt x="515" y="1893"/>
                    <a:pt x="613" y="1882"/>
                    <a:pt x="707" y="1855"/>
                  </a:cubicBezTo>
                  <a:cubicBezTo>
                    <a:pt x="800" y="1822"/>
                    <a:pt x="893" y="1784"/>
                    <a:pt x="980" y="1735"/>
                  </a:cubicBezTo>
                  <a:cubicBezTo>
                    <a:pt x="1199" y="1636"/>
                    <a:pt x="1424" y="1521"/>
                    <a:pt x="1621" y="1379"/>
                  </a:cubicBezTo>
                  <a:cubicBezTo>
                    <a:pt x="1834" y="1226"/>
                    <a:pt x="1944" y="974"/>
                    <a:pt x="1938" y="700"/>
                  </a:cubicBezTo>
                  <a:cubicBezTo>
                    <a:pt x="1938" y="470"/>
                    <a:pt x="1889" y="197"/>
                    <a:pt x="1686" y="65"/>
                  </a:cubicBezTo>
                  <a:cubicBezTo>
                    <a:pt x="1605" y="17"/>
                    <a:pt x="1516" y="0"/>
                    <a:pt x="142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3"/>
            <p:cNvSpPr/>
            <p:nvPr/>
          </p:nvSpPr>
          <p:spPr>
            <a:xfrm>
              <a:off x="1183400" y="2671850"/>
              <a:ext cx="43675" cy="40250"/>
            </a:xfrm>
            <a:custGeom>
              <a:avLst/>
              <a:gdLst/>
              <a:ahLst/>
              <a:cxnLst/>
              <a:rect l="l" t="t" r="r" b="b"/>
              <a:pathLst>
                <a:path w="1747" h="1610" extrusionOk="0">
                  <a:moveTo>
                    <a:pt x="1687" y="1"/>
                  </a:moveTo>
                  <a:cubicBezTo>
                    <a:pt x="1506" y="126"/>
                    <a:pt x="1320" y="263"/>
                    <a:pt x="1139" y="411"/>
                  </a:cubicBezTo>
                  <a:cubicBezTo>
                    <a:pt x="833" y="646"/>
                    <a:pt x="548" y="909"/>
                    <a:pt x="280" y="1199"/>
                  </a:cubicBezTo>
                  <a:cubicBezTo>
                    <a:pt x="181" y="1292"/>
                    <a:pt x="94" y="1396"/>
                    <a:pt x="1" y="1495"/>
                  </a:cubicBezTo>
                  <a:cubicBezTo>
                    <a:pt x="1" y="1528"/>
                    <a:pt x="6" y="1566"/>
                    <a:pt x="6" y="1610"/>
                  </a:cubicBezTo>
                  <a:lnTo>
                    <a:pt x="34" y="1582"/>
                  </a:lnTo>
                  <a:cubicBezTo>
                    <a:pt x="209" y="1407"/>
                    <a:pt x="373" y="1221"/>
                    <a:pt x="548" y="1041"/>
                  </a:cubicBezTo>
                  <a:cubicBezTo>
                    <a:pt x="805" y="778"/>
                    <a:pt x="1095" y="548"/>
                    <a:pt x="1386" y="329"/>
                  </a:cubicBezTo>
                  <a:cubicBezTo>
                    <a:pt x="1500" y="241"/>
                    <a:pt x="1626" y="154"/>
                    <a:pt x="1747" y="72"/>
                  </a:cubicBezTo>
                  <a:cubicBezTo>
                    <a:pt x="1736" y="44"/>
                    <a:pt x="1714" y="22"/>
                    <a:pt x="168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3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3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3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3"/>
            <p:cNvSpPr/>
            <p:nvPr/>
          </p:nvSpPr>
          <p:spPr>
            <a:xfrm>
              <a:off x="1333250" y="2543900"/>
              <a:ext cx="93075" cy="182575"/>
            </a:xfrm>
            <a:custGeom>
              <a:avLst/>
              <a:gdLst/>
              <a:ahLst/>
              <a:cxnLst/>
              <a:rect l="l" t="t" r="r" b="b"/>
              <a:pathLst>
                <a:path w="3723" h="7303" extrusionOk="0">
                  <a:moveTo>
                    <a:pt x="55" y="1"/>
                  </a:moveTo>
                  <a:lnTo>
                    <a:pt x="55" y="23"/>
                  </a:lnTo>
                  <a:lnTo>
                    <a:pt x="55" y="203"/>
                  </a:lnTo>
                  <a:lnTo>
                    <a:pt x="55" y="466"/>
                  </a:lnTo>
                  <a:cubicBezTo>
                    <a:pt x="61" y="565"/>
                    <a:pt x="61" y="652"/>
                    <a:pt x="61" y="751"/>
                  </a:cubicBezTo>
                  <a:cubicBezTo>
                    <a:pt x="61" y="866"/>
                    <a:pt x="66" y="981"/>
                    <a:pt x="66" y="1095"/>
                  </a:cubicBezTo>
                  <a:cubicBezTo>
                    <a:pt x="71" y="1216"/>
                    <a:pt x="71" y="1336"/>
                    <a:pt x="71" y="1451"/>
                  </a:cubicBezTo>
                  <a:lnTo>
                    <a:pt x="71" y="1550"/>
                  </a:lnTo>
                  <a:lnTo>
                    <a:pt x="71" y="1632"/>
                  </a:lnTo>
                  <a:lnTo>
                    <a:pt x="71" y="1665"/>
                  </a:lnTo>
                  <a:cubicBezTo>
                    <a:pt x="88" y="1692"/>
                    <a:pt x="93" y="1725"/>
                    <a:pt x="110" y="1752"/>
                  </a:cubicBezTo>
                  <a:cubicBezTo>
                    <a:pt x="93" y="1752"/>
                    <a:pt x="88" y="1747"/>
                    <a:pt x="71" y="1747"/>
                  </a:cubicBezTo>
                  <a:lnTo>
                    <a:pt x="71" y="1845"/>
                  </a:lnTo>
                  <a:lnTo>
                    <a:pt x="71" y="1900"/>
                  </a:lnTo>
                  <a:lnTo>
                    <a:pt x="71" y="2070"/>
                  </a:lnTo>
                  <a:lnTo>
                    <a:pt x="71" y="2157"/>
                  </a:lnTo>
                  <a:cubicBezTo>
                    <a:pt x="71" y="2239"/>
                    <a:pt x="71" y="2322"/>
                    <a:pt x="66" y="2404"/>
                  </a:cubicBezTo>
                  <a:cubicBezTo>
                    <a:pt x="33" y="3143"/>
                    <a:pt x="0" y="3887"/>
                    <a:pt x="44" y="4626"/>
                  </a:cubicBezTo>
                  <a:cubicBezTo>
                    <a:pt x="55" y="4774"/>
                    <a:pt x="61" y="4911"/>
                    <a:pt x="71" y="5053"/>
                  </a:cubicBezTo>
                  <a:lnTo>
                    <a:pt x="71" y="5075"/>
                  </a:lnTo>
                  <a:cubicBezTo>
                    <a:pt x="82" y="5080"/>
                    <a:pt x="82" y="5080"/>
                    <a:pt x="82" y="5086"/>
                  </a:cubicBezTo>
                  <a:lnTo>
                    <a:pt x="82" y="5091"/>
                  </a:lnTo>
                  <a:lnTo>
                    <a:pt x="82" y="5108"/>
                  </a:lnTo>
                  <a:cubicBezTo>
                    <a:pt x="82" y="5113"/>
                    <a:pt x="82" y="5119"/>
                    <a:pt x="71" y="5130"/>
                  </a:cubicBezTo>
                  <a:cubicBezTo>
                    <a:pt x="82" y="5239"/>
                    <a:pt x="93" y="5354"/>
                    <a:pt x="99" y="5463"/>
                  </a:cubicBezTo>
                  <a:cubicBezTo>
                    <a:pt x="99" y="5491"/>
                    <a:pt x="110" y="5524"/>
                    <a:pt x="110" y="5551"/>
                  </a:cubicBezTo>
                  <a:cubicBezTo>
                    <a:pt x="115" y="5682"/>
                    <a:pt x="126" y="5803"/>
                    <a:pt x="143" y="5934"/>
                  </a:cubicBezTo>
                  <a:cubicBezTo>
                    <a:pt x="148" y="6065"/>
                    <a:pt x="165" y="6186"/>
                    <a:pt x="175" y="6317"/>
                  </a:cubicBezTo>
                  <a:cubicBezTo>
                    <a:pt x="181" y="6443"/>
                    <a:pt x="197" y="6564"/>
                    <a:pt x="208" y="6689"/>
                  </a:cubicBezTo>
                  <a:cubicBezTo>
                    <a:pt x="219" y="6728"/>
                    <a:pt x="219" y="6772"/>
                    <a:pt x="225" y="6810"/>
                  </a:cubicBezTo>
                  <a:cubicBezTo>
                    <a:pt x="236" y="6974"/>
                    <a:pt x="258" y="7138"/>
                    <a:pt x="285" y="7303"/>
                  </a:cubicBezTo>
                  <a:lnTo>
                    <a:pt x="564" y="7303"/>
                  </a:lnTo>
                  <a:cubicBezTo>
                    <a:pt x="564" y="7270"/>
                    <a:pt x="559" y="7226"/>
                    <a:pt x="553" y="7193"/>
                  </a:cubicBezTo>
                  <a:cubicBezTo>
                    <a:pt x="548" y="7166"/>
                    <a:pt x="548" y="7144"/>
                    <a:pt x="537" y="7116"/>
                  </a:cubicBezTo>
                  <a:cubicBezTo>
                    <a:pt x="526" y="7045"/>
                    <a:pt x="520" y="6974"/>
                    <a:pt x="504" y="6897"/>
                  </a:cubicBezTo>
                  <a:cubicBezTo>
                    <a:pt x="498" y="6870"/>
                    <a:pt x="498" y="6837"/>
                    <a:pt x="493" y="6810"/>
                  </a:cubicBezTo>
                  <a:cubicBezTo>
                    <a:pt x="498" y="6804"/>
                    <a:pt x="504" y="6804"/>
                    <a:pt x="509" y="6804"/>
                  </a:cubicBezTo>
                  <a:cubicBezTo>
                    <a:pt x="526" y="6804"/>
                    <a:pt x="531" y="6799"/>
                    <a:pt x="537" y="6799"/>
                  </a:cubicBezTo>
                  <a:lnTo>
                    <a:pt x="548" y="6799"/>
                  </a:lnTo>
                  <a:cubicBezTo>
                    <a:pt x="553" y="6799"/>
                    <a:pt x="564" y="6788"/>
                    <a:pt x="575" y="6788"/>
                  </a:cubicBezTo>
                  <a:lnTo>
                    <a:pt x="581" y="6788"/>
                  </a:lnTo>
                  <a:cubicBezTo>
                    <a:pt x="613" y="6783"/>
                    <a:pt x="641" y="6777"/>
                    <a:pt x="668" y="6761"/>
                  </a:cubicBezTo>
                  <a:cubicBezTo>
                    <a:pt x="674" y="6761"/>
                    <a:pt x="690" y="6761"/>
                    <a:pt x="695" y="6755"/>
                  </a:cubicBezTo>
                  <a:cubicBezTo>
                    <a:pt x="723" y="6750"/>
                    <a:pt x="745" y="6744"/>
                    <a:pt x="772" y="6728"/>
                  </a:cubicBezTo>
                  <a:cubicBezTo>
                    <a:pt x="1013" y="6618"/>
                    <a:pt x="1232" y="6454"/>
                    <a:pt x="1456" y="6312"/>
                  </a:cubicBezTo>
                  <a:cubicBezTo>
                    <a:pt x="1714" y="6131"/>
                    <a:pt x="1927" y="5901"/>
                    <a:pt x="2141" y="5660"/>
                  </a:cubicBezTo>
                  <a:cubicBezTo>
                    <a:pt x="2223" y="5573"/>
                    <a:pt x="2305" y="5474"/>
                    <a:pt x="2381" y="5387"/>
                  </a:cubicBezTo>
                  <a:cubicBezTo>
                    <a:pt x="2398" y="5365"/>
                    <a:pt x="2420" y="5338"/>
                    <a:pt x="2442" y="5321"/>
                  </a:cubicBezTo>
                  <a:cubicBezTo>
                    <a:pt x="2463" y="5294"/>
                    <a:pt x="2474" y="5272"/>
                    <a:pt x="2496" y="5250"/>
                  </a:cubicBezTo>
                  <a:lnTo>
                    <a:pt x="2557" y="5168"/>
                  </a:lnTo>
                  <a:cubicBezTo>
                    <a:pt x="2578" y="5146"/>
                    <a:pt x="2589" y="5119"/>
                    <a:pt x="2611" y="5102"/>
                  </a:cubicBezTo>
                  <a:lnTo>
                    <a:pt x="2693" y="4998"/>
                  </a:lnTo>
                  <a:lnTo>
                    <a:pt x="2754" y="4916"/>
                  </a:lnTo>
                  <a:cubicBezTo>
                    <a:pt x="2803" y="4850"/>
                    <a:pt x="2841" y="4790"/>
                    <a:pt x="2890" y="4730"/>
                  </a:cubicBezTo>
                  <a:cubicBezTo>
                    <a:pt x="2896" y="4708"/>
                    <a:pt x="2912" y="4697"/>
                    <a:pt x="2923" y="4675"/>
                  </a:cubicBezTo>
                  <a:cubicBezTo>
                    <a:pt x="2934" y="4675"/>
                    <a:pt x="2940" y="4670"/>
                    <a:pt x="2940" y="4659"/>
                  </a:cubicBezTo>
                  <a:cubicBezTo>
                    <a:pt x="2962" y="4631"/>
                    <a:pt x="2983" y="4599"/>
                    <a:pt x="3000" y="4571"/>
                  </a:cubicBezTo>
                  <a:cubicBezTo>
                    <a:pt x="3011" y="4566"/>
                    <a:pt x="3011" y="4560"/>
                    <a:pt x="3016" y="4555"/>
                  </a:cubicBezTo>
                  <a:lnTo>
                    <a:pt x="3022" y="4544"/>
                  </a:lnTo>
                  <a:cubicBezTo>
                    <a:pt x="3055" y="4500"/>
                    <a:pt x="3082" y="4445"/>
                    <a:pt x="3120" y="4391"/>
                  </a:cubicBezTo>
                  <a:cubicBezTo>
                    <a:pt x="3339" y="4018"/>
                    <a:pt x="3503" y="3613"/>
                    <a:pt x="3673" y="3214"/>
                  </a:cubicBezTo>
                  <a:cubicBezTo>
                    <a:pt x="3695" y="3170"/>
                    <a:pt x="3706" y="3132"/>
                    <a:pt x="3722" y="3088"/>
                  </a:cubicBezTo>
                  <a:cubicBezTo>
                    <a:pt x="3711" y="3088"/>
                    <a:pt x="3705" y="3085"/>
                    <a:pt x="3703" y="3085"/>
                  </a:cubicBezTo>
                  <a:cubicBezTo>
                    <a:pt x="3701" y="3085"/>
                    <a:pt x="3700" y="3086"/>
                    <a:pt x="3700" y="3088"/>
                  </a:cubicBezTo>
                  <a:cubicBezTo>
                    <a:pt x="3684" y="3088"/>
                    <a:pt x="3668" y="3082"/>
                    <a:pt x="3651" y="3077"/>
                  </a:cubicBezTo>
                  <a:cubicBezTo>
                    <a:pt x="3640" y="3077"/>
                    <a:pt x="3618" y="3066"/>
                    <a:pt x="3602" y="3060"/>
                  </a:cubicBezTo>
                  <a:cubicBezTo>
                    <a:pt x="3591" y="3055"/>
                    <a:pt x="3575" y="3055"/>
                    <a:pt x="3569" y="3050"/>
                  </a:cubicBezTo>
                  <a:cubicBezTo>
                    <a:pt x="3564" y="3050"/>
                    <a:pt x="3558" y="3039"/>
                    <a:pt x="3547" y="3039"/>
                  </a:cubicBezTo>
                  <a:cubicBezTo>
                    <a:pt x="3531" y="3033"/>
                    <a:pt x="3514" y="3028"/>
                    <a:pt x="3503" y="3022"/>
                  </a:cubicBezTo>
                  <a:cubicBezTo>
                    <a:pt x="3482" y="3011"/>
                    <a:pt x="3465" y="3006"/>
                    <a:pt x="3454" y="3000"/>
                  </a:cubicBezTo>
                  <a:cubicBezTo>
                    <a:pt x="3438" y="3055"/>
                    <a:pt x="3427" y="3104"/>
                    <a:pt x="3405" y="3159"/>
                  </a:cubicBezTo>
                  <a:lnTo>
                    <a:pt x="3405" y="3164"/>
                  </a:lnTo>
                  <a:cubicBezTo>
                    <a:pt x="3383" y="3219"/>
                    <a:pt x="3372" y="3268"/>
                    <a:pt x="3350" y="3312"/>
                  </a:cubicBezTo>
                  <a:cubicBezTo>
                    <a:pt x="3350" y="3323"/>
                    <a:pt x="3345" y="3329"/>
                    <a:pt x="3345" y="3334"/>
                  </a:cubicBezTo>
                  <a:cubicBezTo>
                    <a:pt x="3323" y="3383"/>
                    <a:pt x="3312" y="3433"/>
                    <a:pt x="3290" y="3471"/>
                  </a:cubicBezTo>
                  <a:cubicBezTo>
                    <a:pt x="3268" y="3515"/>
                    <a:pt x="3257" y="3553"/>
                    <a:pt x="3235" y="3597"/>
                  </a:cubicBezTo>
                  <a:cubicBezTo>
                    <a:pt x="3219" y="3630"/>
                    <a:pt x="3208" y="3657"/>
                    <a:pt x="3191" y="3690"/>
                  </a:cubicBezTo>
                  <a:cubicBezTo>
                    <a:pt x="3120" y="3871"/>
                    <a:pt x="3027" y="4040"/>
                    <a:pt x="2934" y="4204"/>
                  </a:cubicBezTo>
                  <a:cubicBezTo>
                    <a:pt x="2912" y="4243"/>
                    <a:pt x="2890" y="4281"/>
                    <a:pt x="2874" y="4314"/>
                  </a:cubicBezTo>
                  <a:cubicBezTo>
                    <a:pt x="2863" y="4319"/>
                    <a:pt x="2863" y="4325"/>
                    <a:pt x="2858" y="4336"/>
                  </a:cubicBezTo>
                  <a:lnTo>
                    <a:pt x="2797" y="4434"/>
                  </a:lnTo>
                  <a:cubicBezTo>
                    <a:pt x="2770" y="4473"/>
                    <a:pt x="2748" y="4511"/>
                    <a:pt x="2721" y="4544"/>
                  </a:cubicBezTo>
                  <a:cubicBezTo>
                    <a:pt x="2682" y="4610"/>
                    <a:pt x="2639" y="4664"/>
                    <a:pt x="2600" y="4719"/>
                  </a:cubicBezTo>
                  <a:lnTo>
                    <a:pt x="2535" y="4801"/>
                  </a:lnTo>
                  <a:lnTo>
                    <a:pt x="2474" y="4883"/>
                  </a:lnTo>
                  <a:cubicBezTo>
                    <a:pt x="2474" y="4889"/>
                    <a:pt x="2469" y="4889"/>
                    <a:pt x="2469" y="4894"/>
                  </a:cubicBezTo>
                  <a:cubicBezTo>
                    <a:pt x="2463" y="4911"/>
                    <a:pt x="2447" y="4927"/>
                    <a:pt x="2436" y="4943"/>
                  </a:cubicBezTo>
                  <a:cubicBezTo>
                    <a:pt x="2420" y="4965"/>
                    <a:pt x="2398" y="4982"/>
                    <a:pt x="2387" y="5004"/>
                  </a:cubicBezTo>
                  <a:cubicBezTo>
                    <a:pt x="2365" y="5031"/>
                    <a:pt x="2343" y="5053"/>
                    <a:pt x="2327" y="5080"/>
                  </a:cubicBezTo>
                  <a:cubicBezTo>
                    <a:pt x="2316" y="5091"/>
                    <a:pt x="2305" y="5102"/>
                    <a:pt x="2299" y="5113"/>
                  </a:cubicBezTo>
                  <a:lnTo>
                    <a:pt x="2277" y="5135"/>
                  </a:lnTo>
                  <a:cubicBezTo>
                    <a:pt x="2255" y="5157"/>
                    <a:pt x="2245" y="5184"/>
                    <a:pt x="2223" y="5201"/>
                  </a:cubicBezTo>
                  <a:lnTo>
                    <a:pt x="2217" y="5212"/>
                  </a:lnTo>
                  <a:cubicBezTo>
                    <a:pt x="2179" y="5255"/>
                    <a:pt x="2141" y="5299"/>
                    <a:pt x="2097" y="5348"/>
                  </a:cubicBezTo>
                  <a:lnTo>
                    <a:pt x="2080" y="5365"/>
                  </a:lnTo>
                  <a:lnTo>
                    <a:pt x="2069" y="5376"/>
                  </a:lnTo>
                  <a:cubicBezTo>
                    <a:pt x="2064" y="5381"/>
                    <a:pt x="2053" y="5387"/>
                    <a:pt x="2042" y="5403"/>
                  </a:cubicBezTo>
                  <a:cubicBezTo>
                    <a:pt x="2026" y="5431"/>
                    <a:pt x="1998" y="5447"/>
                    <a:pt x="1976" y="5474"/>
                  </a:cubicBezTo>
                  <a:cubicBezTo>
                    <a:pt x="1943" y="5518"/>
                    <a:pt x="1900" y="5556"/>
                    <a:pt x="1861" y="5600"/>
                  </a:cubicBezTo>
                  <a:cubicBezTo>
                    <a:pt x="1818" y="5633"/>
                    <a:pt x="1785" y="5666"/>
                    <a:pt x="1752" y="5704"/>
                  </a:cubicBezTo>
                  <a:cubicBezTo>
                    <a:pt x="1730" y="5715"/>
                    <a:pt x="1708" y="5737"/>
                    <a:pt x="1686" y="5759"/>
                  </a:cubicBezTo>
                  <a:cubicBezTo>
                    <a:pt x="1659" y="5786"/>
                    <a:pt x="1642" y="5803"/>
                    <a:pt x="1615" y="5825"/>
                  </a:cubicBezTo>
                  <a:cubicBezTo>
                    <a:pt x="1560" y="5874"/>
                    <a:pt x="1511" y="5912"/>
                    <a:pt x="1456" y="5956"/>
                  </a:cubicBezTo>
                  <a:lnTo>
                    <a:pt x="1374" y="6016"/>
                  </a:lnTo>
                  <a:cubicBezTo>
                    <a:pt x="1287" y="6087"/>
                    <a:pt x="1194" y="6148"/>
                    <a:pt x="1106" y="6202"/>
                  </a:cubicBezTo>
                  <a:cubicBezTo>
                    <a:pt x="1079" y="6213"/>
                    <a:pt x="1051" y="6235"/>
                    <a:pt x="1024" y="6252"/>
                  </a:cubicBezTo>
                  <a:cubicBezTo>
                    <a:pt x="997" y="6263"/>
                    <a:pt x="975" y="6268"/>
                    <a:pt x="958" y="6284"/>
                  </a:cubicBezTo>
                  <a:cubicBezTo>
                    <a:pt x="931" y="6295"/>
                    <a:pt x="909" y="6312"/>
                    <a:pt x="882" y="6323"/>
                  </a:cubicBezTo>
                  <a:cubicBezTo>
                    <a:pt x="838" y="6345"/>
                    <a:pt x="805" y="6361"/>
                    <a:pt x="772" y="6377"/>
                  </a:cubicBezTo>
                  <a:cubicBezTo>
                    <a:pt x="739" y="6399"/>
                    <a:pt x="695" y="6416"/>
                    <a:pt x="657" y="6432"/>
                  </a:cubicBezTo>
                  <a:cubicBezTo>
                    <a:pt x="630" y="6443"/>
                    <a:pt x="602" y="6454"/>
                    <a:pt x="575" y="6471"/>
                  </a:cubicBezTo>
                  <a:cubicBezTo>
                    <a:pt x="559" y="6476"/>
                    <a:pt x="553" y="6476"/>
                    <a:pt x="548" y="6481"/>
                  </a:cubicBezTo>
                  <a:cubicBezTo>
                    <a:pt x="520" y="6498"/>
                    <a:pt x="498" y="6503"/>
                    <a:pt x="471" y="6514"/>
                  </a:cubicBezTo>
                  <a:cubicBezTo>
                    <a:pt x="471" y="6525"/>
                    <a:pt x="471" y="6525"/>
                    <a:pt x="466" y="6525"/>
                  </a:cubicBezTo>
                  <a:cubicBezTo>
                    <a:pt x="455" y="6487"/>
                    <a:pt x="455" y="6460"/>
                    <a:pt x="449" y="6427"/>
                  </a:cubicBezTo>
                  <a:cubicBezTo>
                    <a:pt x="444" y="6388"/>
                    <a:pt x="444" y="6339"/>
                    <a:pt x="438" y="6295"/>
                  </a:cubicBezTo>
                  <a:cubicBezTo>
                    <a:pt x="427" y="6263"/>
                    <a:pt x="427" y="6235"/>
                    <a:pt x="422" y="6202"/>
                  </a:cubicBezTo>
                  <a:cubicBezTo>
                    <a:pt x="416" y="6153"/>
                    <a:pt x="416" y="6104"/>
                    <a:pt x="411" y="6060"/>
                  </a:cubicBezTo>
                  <a:cubicBezTo>
                    <a:pt x="411" y="5994"/>
                    <a:pt x="400" y="5940"/>
                    <a:pt x="394" y="5879"/>
                  </a:cubicBezTo>
                  <a:cubicBezTo>
                    <a:pt x="329" y="5108"/>
                    <a:pt x="334" y="4325"/>
                    <a:pt x="312" y="3548"/>
                  </a:cubicBezTo>
                  <a:cubicBezTo>
                    <a:pt x="312" y="3438"/>
                    <a:pt x="307" y="3334"/>
                    <a:pt x="307" y="3225"/>
                  </a:cubicBezTo>
                  <a:cubicBezTo>
                    <a:pt x="301" y="3225"/>
                    <a:pt x="301" y="3219"/>
                    <a:pt x="301" y="3219"/>
                  </a:cubicBezTo>
                  <a:cubicBezTo>
                    <a:pt x="301" y="3214"/>
                    <a:pt x="290" y="3214"/>
                    <a:pt x="290" y="3203"/>
                  </a:cubicBezTo>
                  <a:lnTo>
                    <a:pt x="290" y="3197"/>
                  </a:lnTo>
                  <a:lnTo>
                    <a:pt x="290" y="3186"/>
                  </a:lnTo>
                  <a:cubicBezTo>
                    <a:pt x="290" y="3175"/>
                    <a:pt x="290" y="3175"/>
                    <a:pt x="301" y="3170"/>
                  </a:cubicBezTo>
                  <a:cubicBezTo>
                    <a:pt x="301" y="3170"/>
                    <a:pt x="301" y="3164"/>
                    <a:pt x="307" y="3164"/>
                  </a:cubicBezTo>
                  <a:cubicBezTo>
                    <a:pt x="301" y="3088"/>
                    <a:pt x="301" y="3011"/>
                    <a:pt x="301" y="2940"/>
                  </a:cubicBezTo>
                  <a:lnTo>
                    <a:pt x="301" y="2896"/>
                  </a:lnTo>
                  <a:lnTo>
                    <a:pt x="301" y="2809"/>
                  </a:lnTo>
                  <a:cubicBezTo>
                    <a:pt x="290" y="2754"/>
                    <a:pt x="290" y="2694"/>
                    <a:pt x="290" y="2639"/>
                  </a:cubicBezTo>
                  <a:cubicBezTo>
                    <a:pt x="290" y="2431"/>
                    <a:pt x="285" y="2218"/>
                    <a:pt x="285" y="2015"/>
                  </a:cubicBezTo>
                  <a:lnTo>
                    <a:pt x="285" y="1906"/>
                  </a:lnTo>
                  <a:lnTo>
                    <a:pt x="285" y="1501"/>
                  </a:lnTo>
                  <a:lnTo>
                    <a:pt x="285" y="1309"/>
                  </a:lnTo>
                  <a:lnTo>
                    <a:pt x="285" y="1013"/>
                  </a:lnTo>
                  <a:cubicBezTo>
                    <a:pt x="290" y="931"/>
                    <a:pt x="290" y="860"/>
                    <a:pt x="290" y="778"/>
                  </a:cubicBezTo>
                  <a:cubicBezTo>
                    <a:pt x="290" y="658"/>
                    <a:pt x="290" y="537"/>
                    <a:pt x="301" y="422"/>
                  </a:cubicBezTo>
                  <a:cubicBezTo>
                    <a:pt x="307" y="329"/>
                    <a:pt x="307" y="247"/>
                    <a:pt x="312" y="159"/>
                  </a:cubicBezTo>
                  <a:lnTo>
                    <a:pt x="312" y="138"/>
                  </a:lnTo>
                  <a:cubicBezTo>
                    <a:pt x="318" y="110"/>
                    <a:pt x="318" y="83"/>
                    <a:pt x="318" y="55"/>
                  </a:cubicBezTo>
                  <a:lnTo>
                    <a:pt x="318" y="17"/>
                  </a:lnTo>
                  <a:lnTo>
                    <a:pt x="165" y="17"/>
                  </a:lnTo>
                  <a:cubicBezTo>
                    <a:pt x="148" y="12"/>
                    <a:pt x="126" y="12"/>
                    <a:pt x="115" y="12"/>
                  </a:cubicBezTo>
                  <a:cubicBezTo>
                    <a:pt x="93" y="12"/>
                    <a:pt x="71" y="12"/>
                    <a:pt x="5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3"/>
            <p:cNvSpPr/>
            <p:nvPr/>
          </p:nvSpPr>
          <p:spPr>
            <a:xfrm>
              <a:off x="1342950" y="2593575"/>
              <a:ext cx="33700" cy="28350"/>
            </a:xfrm>
            <a:custGeom>
              <a:avLst/>
              <a:gdLst/>
              <a:ahLst/>
              <a:cxnLst/>
              <a:rect l="l" t="t" r="r" b="b"/>
              <a:pathLst>
                <a:path w="1348" h="1134" extrusionOk="0">
                  <a:moveTo>
                    <a:pt x="1271" y="1"/>
                  </a:moveTo>
                  <a:cubicBezTo>
                    <a:pt x="762" y="105"/>
                    <a:pt x="461" y="384"/>
                    <a:pt x="89" y="745"/>
                  </a:cubicBezTo>
                  <a:cubicBezTo>
                    <a:pt x="61" y="772"/>
                    <a:pt x="28" y="800"/>
                    <a:pt x="1" y="833"/>
                  </a:cubicBezTo>
                  <a:cubicBezTo>
                    <a:pt x="1" y="937"/>
                    <a:pt x="6" y="1035"/>
                    <a:pt x="6" y="1134"/>
                  </a:cubicBezTo>
                  <a:cubicBezTo>
                    <a:pt x="12" y="1134"/>
                    <a:pt x="28" y="1128"/>
                    <a:pt x="34" y="1128"/>
                  </a:cubicBezTo>
                  <a:cubicBezTo>
                    <a:pt x="214" y="1101"/>
                    <a:pt x="384" y="1052"/>
                    <a:pt x="548" y="969"/>
                  </a:cubicBezTo>
                  <a:cubicBezTo>
                    <a:pt x="762" y="871"/>
                    <a:pt x="981" y="761"/>
                    <a:pt x="1145" y="581"/>
                  </a:cubicBezTo>
                  <a:cubicBezTo>
                    <a:pt x="1271" y="422"/>
                    <a:pt x="1347" y="187"/>
                    <a:pt x="127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3"/>
            <p:cNvSpPr/>
            <p:nvPr/>
          </p:nvSpPr>
          <p:spPr>
            <a:xfrm>
              <a:off x="1342550" y="2587225"/>
              <a:ext cx="30825" cy="24025"/>
            </a:xfrm>
            <a:custGeom>
              <a:avLst/>
              <a:gdLst/>
              <a:ahLst/>
              <a:cxnLst/>
              <a:rect l="l" t="t" r="r" b="b"/>
              <a:pathLst>
                <a:path w="1233" h="961" extrusionOk="0">
                  <a:moveTo>
                    <a:pt x="895" y="1"/>
                  </a:moveTo>
                  <a:cubicBezTo>
                    <a:pt x="662" y="1"/>
                    <a:pt x="397" y="152"/>
                    <a:pt x="241" y="293"/>
                  </a:cubicBezTo>
                  <a:cubicBezTo>
                    <a:pt x="126" y="392"/>
                    <a:pt x="50" y="523"/>
                    <a:pt x="1" y="665"/>
                  </a:cubicBezTo>
                  <a:cubicBezTo>
                    <a:pt x="1" y="758"/>
                    <a:pt x="6" y="862"/>
                    <a:pt x="6" y="961"/>
                  </a:cubicBezTo>
                  <a:cubicBezTo>
                    <a:pt x="33" y="939"/>
                    <a:pt x="61" y="911"/>
                    <a:pt x="88" y="884"/>
                  </a:cubicBezTo>
                  <a:cubicBezTo>
                    <a:pt x="455" y="528"/>
                    <a:pt x="745" y="282"/>
                    <a:pt x="1232" y="173"/>
                  </a:cubicBezTo>
                  <a:cubicBezTo>
                    <a:pt x="1221" y="145"/>
                    <a:pt x="1199" y="123"/>
                    <a:pt x="1172" y="101"/>
                  </a:cubicBezTo>
                  <a:cubicBezTo>
                    <a:pt x="1094" y="30"/>
                    <a:pt x="997" y="1"/>
                    <a:pt x="89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3"/>
            <p:cNvSpPr/>
            <p:nvPr/>
          </p:nvSpPr>
          <p:spPr>
            <a:xfrm>
              <a:off x="1303275" y="2559450"/>
              <a:ext cx="29450" cy="23075"/>
            </a:xfrm>
            <a:custGeom>
              <a:avLst/>
              <a:gdLst/>
              <a:ahLst/>
              <a:cxnLst/>
              <a:rect l="l" t="t" r="r" b="b"/>
              <a:pathLst>
                <a:path w="1178" h="923" extrusionOk="0">
                  <a:moveTo>
                    <a:pt x="181" y="1"/>
                  </a:moveTo>
                  <a:cubicBezTo>
                    <a:pt x="119" y="1"/>
                    <a:pt x="55" y="33"/>
                    <a:pt x="17" y="90"/>
                  </a:cubicBezTo>
                  <a:cubicBezTo>
                    <a:pt x="12" y="107"/>
                    <a:pt x="6" y="129"/>
                    <a:pt x="1" y="140"/>
                  </a:cubicBezTo>
                  <a:lnTo>
                    <a:pt x="6" y="140"/>
                  </a:lnTo>
                  <a:cubicBezTo>
                    <a:pt x="33" y="140"/>
                    <a:pt x="61" y="156"/>
                    <a:pt x="88" y="167"/>
                  </a:cubicBezTo>
                  <a:cubicBezTo>
                    <a:pt x="143" y="194"/>
                    <a:pt x="203" y="227"/>
                    <a:pt x="258" y="265"/>
                  </a:cubicBezTo>
                  <a:cubicBezTo>
                    <a:pt x="400" y="348"/>
                    <a:pt x="548" y="430"/>
                    <a:pt x="685" y="523"/>
                  </a:cubicBezTo>
                  <a:cubicBezTo>
                    <a:pt x="860" y="638"/>
                    <a:pt x="1019" y="785"/>
                    <a:pt x="1177" y="922"/>
                  </a:cubicBezTo>
                  <a:lnTo>
                    <a:pt x="1177" y="840"/>
                  </a:lnTo>
                  <a:cubicBezTo>
                    <a:pt x="1128" y="742"/>
                    <a:pt x="1073" y="649"/>
                    <a:pt x="1019" y="550"/>
                  </a:cubicBezTo>
                  <a:cubicBezTo>
                    <a:pt x="876" y="337"/>
                    <a:pt x="690" y="140"/>
                    <a:pt x="449" y="52"/>
                  </a:cubicBezTo>
                  <a:cubicBezTo>
                    <a:pt x="367" y="25"/>
                    <a:pt x="291" y="8"/>
                    <a:pt x="209" y="3"/>
                  </a:cubicBezTo>
                  <a:cubicBezTo>
                    <a:pt x="200" y="1"/>
                    <a:pt x="190" y="1"/>
                    <a:pt x="18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3"/>
            <p:cNvSpPr/>
            <p:nvPr/>
          </p:nvSpPr>
          <p:spPr>
            <a:xfrm>
              <a:off x="1302175" y="2565400"/>
              <a:ext cx="30550" cy="21350"/>
            </a:xfrm>
            <a:custGeom>
              <a:avLst/>
              <a:gdLst/>
              <a:ahLst/>
              <a:cxnLst/>
              <a:rect l="l" t="t" r="r" b="b"/>
              <a:pathLst>
                <a:path w="1222" h="854" extrusionOk="0">
                  <a:moveTo>
                    <a:pt x="23" y="0"/>
                  </a:moveTo>
                  <a:cubicBezTo>
                    <a:pt x="1" y="148"/>
                    <a:pt x="77" y="318"/>
                    <a:pt x="165" y="438"/>
                  </a:cubicBezTo>
                  <a:cubicBezTo>
                    <a:pt x="318" y="591"/>
                    <a:pt x="592" y="684"/>
                    <a:pt x="794" y="750"/>
                  </a:cubicBezTo>
                  <a:cubicBezTo>
                    <a:pt x="937" y="794"/>
                    <a:pt x="1074" y="821"/>
                    <a:pt x="1221" y="854"/>
                  </a:cubicBezTo>
                  <a:lnTo>
                    <a:pt x="1221" y="799"/>
                  </a:lnTo>
                  <a:cubicBezTo>
                    <a:pt x="1063" y="668"/>
                    <a:pt x="915" y="526"/>
                    <a:pt x="745" y="416"/>
                  </a:cubicBezTo>
                  <a:cubicBezTo>
                    <a:pt x="570" y="290"/>
                    <a:pt x="379" y="181"/>
                    <a:pt x="187" y="71"/>
                  </a:cubicBezTo>
                  <a:cubicBezTo>
                    <a:pt x="160" y="60"/>
                    <a:pt x="127" y="38"/>
                    <a:pt x="99" y="27"/>
                  </a:cubicBezTo>
                  <a:cubicBezTo>
                    <a:pt x="77" y="11"/>
                    <a:pt x="56" y="6"/>
                    <a:pt x="34" y="6"/>
                  </a:cubicBezTo>
                  <a:cubicBezTo>
                    <a:pt x="28" y="6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3"/>
            <p:cNvSpPr/>
            <p:nvPr/>
          </p:nvSpPr>
          <p:spPr>
            <a:xfrm>
              <a:off x="1276875" y="2599875"/>
              <a:ext cx="19450" cy="43000"/>
            </a:xfrm>
            <a:custGeom>
              <a:avLst/>
              <a:gdLst/>
              <a:ahLst/>
              <a:cxnLst/>
              <a:rect l="l" t="t" r="r" b="b"/>
              <a:pathLst>
                <a:path w="778" h="1720" extrusionOk="0">
                  <a:moveTo>
                    <a:pt x="487" y="0"/>
                  </a:moveTo>
                  <a:cubicBezTo>
                    <a:pt x="465" y="187"/>
                    <a:pt x="422" y="362"/>
                    <a:pt x="378" y="548"/>
                  </a:cubicBezTo>
                  <a:cubicBezTo>
                    <a:pt x="301" y="887"/>
                    <a:pt x="208" y="1232"/>
                    <a:pt x="71" y="1555"/>
                  </a:cubicBezTo>
                  <a:cubicBezTo>
                    <a:pt x="49" y="1610"/>
                    <a:pt x="22" y="1664"/>
                    <a:pt x="0" y="1719"/>
                  </a:cubicBezTo>
                  <a:cubicBezTo>
                    <a:pt x="55" y="1675"/>
                    <a:pt x="110" y="1632"/>
                    <a:pt x="164" y="1588"/>
                  </a:cubicBezTo>
                  <a:cubicBezTo>
                    <a:pt x="268" y="1500"/>
                    <a:pt x="372" y="1418"/>
                    <a:pt x="455" y="1309"/>
                  </a:cubicBezTo>
                  <a:cubicBezTo>
                    <a:pt x="624" y="1068"/>
                    <a:pt x="777" y="772"/>
                    <a:pt x="739" y="460"/>
                  </a:cubicBezTo>
                  <a:cubicBezTo>
                    <a:pt x="717" y="307"/>
                    <a:pt x="641" y="83"/>
                    <a:pt x="487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3"/>
            <p:cNvSpPr/>
            <p:nvPr/>
          </p:nvSpPr>
          <p:spPr>
            <a:xfrm>
              <a:off x="1275775" y="2599325"/>
              <a:ext cx="11375" cy="41350"/>
            </a:xfrm>
            <a:custGeom>
              <a:avLst/>
              <a:gdLst/>
              <a:ahLst/>
              <a:cxnLst/>
              <a:rect l="l" t="t" r="r" b="b"/>
              <a:pathLst>
                <a:path w="455" h="1654" extrusionOk="0">
                  <a:moveTo>
                    <a:pt x="443" y="0"/>
                  </a:moveTo>
                  <a:cubicBezTo>
                    <a:pt x="153" y="0"/>
                    <a:pt x="109" y="595"/>
                    <a:pt x="66" y="816"/>
                  </a:cubicBezTo>
                  <a:cubicBezTo>
                    <a:pt x="33" y="1090"/>
                    <a:pt x="6" y="1369"/>
                    <a:pt x="0" y="1654"/>
                  </a:cubicBezTo>
                  <a:cubicBezTo>
                    <a:pt x="28" y="1588"/>
                    <a:pt x="55" y="1528"/>
                    <a:pt x="72" y="1467"/>
                  </a:cubicBezTo>
                  <a:cubicBezTo>
                    <a:pt x="203" y="1134"/>
                    <a:pt x="291" y="778"/>
                    <a:pt x="373" y="427"/>
                  </a:cubicBezTo>
                  <a:cubicBezTo>
                    <a:pt x="400" y="285"/>
                    <a:pt x="438" y="148"/>
                    <a:pt x="455" y="1"/>
                  </a:cubicBezTo>
                  <a:cubicBezTo>
                    <a:pt x="451" y="0"/>
                    <a:pt x="447" y="0"/>
                    <a:pt x="44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3"/>
            <p:cNvSpPr/>
            <p:nvPr/>
          </p:nvSpPr>
          <p:spPr>
            <a:xfrm>
              <a:off x="1246350" y="2592900"/>
              <a:ext cx="87050" cy="87175"/>
            </a:xfrm>
            <a:custGeom>
              <a:avLst/>
              <a:gdLst/>
              <a:ahLst/>
              <a:cxnLst/>
              <a:rect l="l" t="t" r="r" b="b"/>
              <a:pathLst>
                <a:path w="3482" h="3487" extrusionOk="0">
                  <a:moveTo>
                    <a:pt x="198" y="0"/>
                  </a:moveTo>
                  <a:cubicBezTo>
                    <a:pt x="126" y="6"/>
                    <a:pt x="66" y="22"/>
                    <a:pt x="1" y="28"/>
                  </a:cubicBezTo>
                  <a:cubicBezTo>
                    <a:pt x="6" y="66"/>
                    <a:pt x="12" y="115"/>
                    <a:pt x="17" y="159"/>
                  </a:cubicBezTo>
                  <a:cubicBezTo>
                    <a:pt x="83" y="580"/>
                    <a:pt x="258" y="980"/>
                    <a:pt x="438" y="1363"/>
                  </a:cubicBezTo>
                  <a:cubicBezTo>
                    <a:pt x="537" y="1582"/>
                    <a:pt x="646" y="1790"/>
                    <a:pt x="778" y="1993"/>
                  </a:cubicBezTo>
                  <a:cubicBezTo>
                    <a:pt x="827" y="2058"/>
                    <a:pt x="876" y="2130"/>
                    <a:pt x="920" y="2190"/>
                  </a:cubicBezTo>
                  <a:cubicBezTo>
                    <a:pt x="931" y="2195"/>
                    <a:pt x="937" y="2195"/>
                    <a:pt x="942" y="2201"/>
                  </a:cubicBezTo>
                  <a:cubicBezTo>
                    <a:pt x="958" y="2212"/>
                    <a:pt x="964" y="2223"/>
                    <a:pt x="964" y="2239"/>
                  </a:cubicBezTo>
                  <a:cubicBezTo>
                    <a:pt x="1002" y="2294"/>
                    <a:pt x="1046" y="2348"/>
                    <a:pt x="1095" y="2392"/>
                  </a:cubicBezTo>
                  <a:cubicBezTo>
                    <a:pt x="1303" y="2639"/>
                    <a:pt x="1572" y="2841"/>
                    <a:pt x="1845" y="3011"/>
                  </a:cubicBezTo>
                  <a:cubicBezTo>
                    <a:pt x="2086" y="3153"/>
                    <a:pt x="2349" y="3241"/>
                    <a:pt x="2617" y="3317"/>
                  </a:cubicBezTo>
                  <a:cubicBezTo>
                    <a:pt x="2896" y="3394"/>
                    <a:pt x="3186" y="3471"/>
                    <a:pt x="3482" y="3487"/>
                  </a:cubicBezTo>
                  <a:cubicBezTo>
                    <a:pt x="3465" y="3378"/>
                    <a:pt x="3460" y="3279"/>
                    <a:pt x="3454" y="3175"/>
                  </a:cubicBezTo>
                  <a:cubicBezTo>
                    <a:pt x="3339" y="3170"/>
                    <a:pt x="3214" y="3170"/>
                    <a:pt x="3093" y="3170"/>
                  </a:cubicBezTo>
                  <a:cubicBezTo>
                    <a:pt x="3000" y="3159"/>
                    <a:pt x="2907" y="3148"/>
                    <a:pt x="2819" y="3131"/>
                  </a:cubicBezTo>
                  <a:cubicBezTo>
                    <a:pt x="2436" y="3071"/>
                    <a:pt x="2053" y="2929"/>
                    <a:pt x="1736" y="2688"/>
                  </a:cubicBezTo>
                  <a:cubicBezTo>
                    <a:pt x="1544" y="2540"/>
                    <a:pt x="1380" y="2354"/>
                    <a:pt x="1221" y="2162"/>
                  </a:cubicBezTo>
                  <a:cubicBezTo>
                    <a:pt x="1183" y="2119"/>
                    <a:pt x="1150" y="2075"/>
                    <a:pt x="1112" y="2031"/>
                  </a:cubicBezTo>
                  <a:cubicBezTo>
                    <a:pt x="1101" y="2026"/>
                    <a:pt x="1084" y="2009"/>
                    <a:pt x="1079" y="1998"/>
                  </a:cubicBezTo>
                  <a:lnTo>
                    <a:pt x="1079" y="1993"/>
                  </a:lnTo>
                  <a:cubicBezTo>
                    <a:pt x="909" y="1785"/>
                    <a:pt x="745" y="1566"/>
                    <a:pt x="619" y="1319"/>
                  </a:cubicBezTo>
                  <a:cubicBezTo>
                    <a:pt x="504" y="1106"/>
                    <a:pt x="422" y="876"/>
                    <a:pt x="356" y="635"/>
                  </a:cubicBezTo>
                  <a:cubicBezTo>
                    <a:pt x="291" y="444"/>
                    <a:pt x="236" y="247"/>
                    <a:pt x="203" y="39"/>
                  </a:cubicBezTo>
                  <a:cubicBezTo>
                    <a:pt x="203" y="28"/>
                    <a:pt x="198" y="11"/>
                    <a:pt x="19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3"/>
            <p:cNvSpPr/>
            <p:nvPr/>
          </p:nvSpPr>
          <p:spPr>
            <a:xfrm>
              <a:off x="1238150" y="2651725"/>
              <a:ext cx="35875" cy="13525"/>
            </a:xfrm>
            <a:custGeom>
              <a:avLst/>
              <a:gdLst/>
              <a:ahLst/>
              <a:cxnLst/>
              <a:rect l="l" t="t" r="r" b="b"/>
              <a:pathLst>
                <a:path w="1435" h="541" extrusionOk="0">
                  <a:moveTo>
                    <a:pt x="1276" y="1"/>
                  </a:moveTo>
                  <a:cubicBezTo>
                    <a:pt x="1270" y="6"/>
                    <a:pt x="1265" y="6"/>
                    <a:pt x="1259" y="6"/>
                  </a:cubicBezTo>
                  <a:cubicBezTo>
                    <a:pt x="1246" y="6"/>
                    <a:pt x="1233" y="6"/>
                    <a:pt x="1220" y="6"/>
                  </a:cubicBezTo>
                  <a:cubicBezTo>
                    <a:pt x="1061" y="6"/>
                    <a:pt x="918" y="35"/>
                    <a:pt x="766" y="56"/>
                  </a:cubicBezTo>
                  <a:cubicBezTo>
                    <a:pt x="509" y="83"/>
                    <a:pt x="257" y="110"/>
                    <a:pt x="0" y="110"/>
                  </a:cubicBezTo>
                  <a:cubicBezTo>
                    <a:pt x="17" y="149"/>
                    <a:pt x="38" y="198"/>
                    <a:pt x="66" y="242"/>
                  </a:cubicBezTo>
                  <a:cubicBezTo>
                    <a:pt x="121" y="357"/>
                    <a:pt x="225" y="439"/>
                    <a:pt x="334" y="488"/>
                  </a:cubicBezTo>
                  <a:cubicBezTo>
                    <a:pt x="413" y="526"/>
                    <a:pt x="496" y="540"/>
                    <a:pt x="579" y="540"/>
                  </a:cubicBezTo>
                  <a:cubicBezTo>
                    <a:pt x="640" y="540"/>
                    <a:pt x="701" y="533"/>
                    <a:pt x="761" y="521"/>
                  </a:cubicBezTo>
                  <a:cubicBezTo>
                    <a:pt x="996" y="477"/>
                    <a:pt x="1210" y="384"/>
                    <a:pt x="1385" y="225"/>
                  </a:cubicBezTo>
                  <a:cubicBezTo>
                    <a:pt x="1401" y="214"/>
                    <a:pt x="1412" y="193"/>
                    <a:pt x="1434" y="187"/>
                  </a:cubicBezTo>
                  <a:cubicBezTo>
                    <a:pt x="1380" y="121"/>
                    <a:pt x="1325" y="61"/>
                    <a:pt x="127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3"/>
            <p:cNvSpPr/>
            <p:nvPr/>
          </p:nvSpPr>
          <p:spPr>
            <a:xfrm>
              <a:off x="1236900" y="2640125"/>
              <a:ext cx="31100" cy="11800"/>
            </a:xfrm>
            <a:custGeom>
              <a:avLst/>
              <a:gdLst/>
              <a:ahLst/>
              <a:cxnLst/>
              <a:rect l="l" t="t" r="r" b="b"/>
              <a:pathLst>
                <a:path w="1244" h="472" extrusionOk="0">
                  <a:moveTo>
                    <a:pt x="323" y="1"/>
                  </a:moveTo>
                  <a:cubicBezTo>
                    <a:pt x="271" y="1"/>
                    <a:pt x="219" y="9"/>
                    <a:pt x="171" y="33"/>
                  </a:cubicBezTo>
                  <a:cubicBezTo>
                    <a:pt x="56" y="82"/>
                    <a:pt x="34" y="158"/>
                    <a:pt x="12" y="273"/>
                  </a:cubicBezTo>
                  <a:cubicBezTo>
                    <a:pt x="1" y="339"/>
                    <a:pt x="6" y="405"/>
                    <a:pt x="23" y="470"/>
                  </a:cubicBezTo>
                  <a:cubicBezTo>
                    <a:pt x="43" y="471"/>
                    <a:pt x="63" y="472"/>
                    <a:pt x="83" y="472"/>
                  </a:cubicBezTo>
                  <a:cubicBezTo>
                    <a:pt x="171" y="472"/>
                    <a:pt x="263" y="464"/>
                    <a:pt x="351" y="459"/>
                  </a:cubicBezTo>
                  <a:cubicBezTo>
                    <a:pt x="488" y="449"/>
                    <a:pt x="630" y="438"/>
                    <a:pt x="767" y="421"/>
                  </a:cubicBezTo>
                  <a:cubicBezTo>
                    <a:pt x="931" y="410"/>
                    <a:pt x="1090" y="377"/>
                    <a:pt x="1243" y="366"/>
                  </a:cubicBezTo>
                  <a:cubicBezTo>
                    <a:pt x="1222" y="361"/>
                    <a:pt x="1200" y="350"/>
                    <a:pt x="1183" y="323"/>
                  </a:cubicBezTo>
                  <a:cubicBezTo>
                    <a:pt x="975" y="197"/>
                    <a:pt x="773" y="82"/>
                    <a:pt x="537" y="33"/>
                  </a:cubicBezTo>
                  <a:cubicBezTo>
                    <a:pt x="468" y="17"/>
                    <a:pt x="395" y="1"/>
                    <a:pt x="323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3"/>
            <p:cNvSpPr/>
            <p:nvPr/>
          </p:nvSpPr>
          <p:spPr>
            <a:xfrm>
              <a:off x="1404675" y="2657775"/>
              <a:ext cx="34925" cy="14500"/>
            </a:xfrm>
            <a:custGeom>
              <a:avLst/>
              <a:gdLst/>
              <a:ahLst/>
              <a:cxnLst/>
              <a:rect l="l" t="t" r="r" b="b"/>
              <a:pathLst>
                <a:path w="1397" h="580" extrusionOk="0">
                  <a:moveTo>
                    <a:pt x="681" y="0"/>
                  </a:moveTo>
                  <a:cubicBezTo>
                    <a:pt x="624" y="0"/>
                    <a:pt x="566" y="4"/>
                    <a:pt x="510" y="11"/>
                  </a:cubicBezTo>
                  <a:cubicBezTo>
                    <a:pt x="417" y="16"/>
                    <a:pt x="329" y="33"/>
                    <a:pt x="241" y="60"/>
                  </a:cubicBezTo>
                  <a:cubicBezTo>
                    <a:pt x="236" y="60"/>
                    <a:pt x="225" y="65"/>
                    <a:pt x="220" y="65"/>
                  </a:cubicBezTo>
                  <a:cubicBezTo>
                    <a:pt x="154" y="175"/>
                    <a:pt x="77" y="273"/>
                    <a:pt x="1" y="372"/>
                  </a:cubicBezTo>
                  <a:cubicBezTo>
                    <a:pt x="389" y="427"/>
                    <a:pt x="783" y="476"/>
                    <a:pt x="1172" y="536"/>
                  </a:cubicBezTo>
                  <a:lnTo>
                    <a:pt x="1396" y="580"/>
                  </a:lnTo>
                  <a:cubicBezTo>
                    <a:pt x="1385" y="383"/>
                    <a:pt x="1254" y="180"/>
                    <a:pt x="1084" y="93"/>
                  </a:cubicBezTo>
                  <a:cubicBezTo>
                    <a:pt x="957" y="23"/>
                    <a:pt x="819" y="0"/>
                    <a:pt x="681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3"/>
            <p:cNvSpPr/>
            <p:nvPr/>
          </p:nvSpPr>
          <p:spPr>
            <a:xfrm>
              <a:off x="1398525" y="2669125"/>
              <a:ext cx="41075" cy="19225"/>
            </a:xfrm>
            <a:custGeom>
              <a:avLst/>
              <a:gdLst/>
              <a:ahLst/>
              <a:cxnLst/>
              <a:rect l="l" t="t" r="r" b="b"/>
              <a:pathLst>
                <a:path w="1643" h="769" extrusionOk="0">
                  <a:moveTo>
                    <a:pt x="186" y="0"/>
                  </a:moveTo>
                  <a:cubicBezTo>
                    <a:pt x="164" y="38"/>
                    <a:pt x="137" y="66"/>
                    <a:pt x="115" y="99"/>
                  </a:cubicBezTo>
                  <a:cubicBezTo>
                    <a:pt x="82" y="153"/>
                    <a:pt x="44" y="208"/>
                    <a:pt x="0" y="257"/>
                  </a:cubicBezTo>
                  <a:cubicBezTo>
                    <a:pt x="99" y="454"/>
                    <a:pt x="247" y="575"/>
                    <a:pt x="460" y="679"/>
                  </a:cubicBezTo>
                  <a:cubicBezTo>
                    <a:pt x="553" y="717"/>
                    <a:pt x="652" y="761"/>
                    <a:pt x="761" y="766"/>
                  </a:cubicBezTo>
                  <a:cubicBezTo>
                    <a:pt x="784" y="768"/>
                    <a:pt x="808" y="768"/>
                    <a:pt x="832" y="768"/>
                  </a:cubicBezTo>
                  <a:cubicBezTo>
                    <a:pt x="1121" y="768"/>
                    <a:pt x="1441" y="672"/>
                    <a:pt x="1588" y="394"/>
                  </a:cubicBezTo>
                  <a:cubicBezTo>
                    <a:pt x="1615" y="339"/>
                    <a:pt x="1637" y="285"/>
                    <a:pt x="1642" y="219"/>
                  </a:cubicBezTo>
                  <a:cubicBezTo>
                    <a:pt x="1155" y="126"/>
                    <a:pt x="674" y="77"/>
                    <a:pt x="18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3"/>
            <p:cNvSpPr/>
            <p:nvPr/>
          </p:nvSpPr>
          <p:spPr>
            <a:xfrm>
              <a:off x="1385650" y="2629700"/>
              <a:ext cx="8650" cy="38475"/>
            </a:xfrm>
            <a:custGeom>
              <a:avLst/>
              <a:gdLst/>
              <a:ahLst/>
              <a:cxnLst/>
              <a:rect l="l" t="t" r="r" b="b"/>
              <a:pathLst>
                <a:path w="346" h="1539" extrusionOk="0">
                  <a:moveTo>
                    <a:pt x="1" y="1"/>
                  </a:moveTo>
                  <a:lnTo>
                    <a:pt x="1" y="12"/>
                  </a:lnTo>
                  <a:cubicBezTo>
                    <a:pt x="17" y="236"/>
                    <a:pt x="28" y="466"/>
                    <a:pt x="50" y="685"/>
                  </a:cubicBezTo>
                  <a:cubicBezTo>
                    <a:pt x="72" y="937"/>
                    <a:pt x="116" y="1183"/>
                    <a:pt x="159" y="1429"/>
                  </a:cubicBezTo>
                  <a:cubicBezTo>
                    <a:pt x="165" y="1462"/>
                    <a:pt x="170" y="1506"/>
                    <a:pt x="181" y="1539"/>
                  </a:cubicBezTo>
                  <a:cubicBezTo>
                    <a:pt x="203" y="1517"/>
                    <a:pt x="214" y="1506"/>
                    <a:pt x="231" y="1484"/>
                  </a:cubicBezTo>
                  <a:cubicBezTo>
                    <a:pt x="247" y="1457"/>
                    <a:pt x="274" y="1424"/>
                    <a:pt x="296" y="1396"/>
                  </a:cubicBezTo>
                  <a:cubicBezTo>
                    <a:pt x="313" y="1161"/>
                    <a:pt x="340" y="931"/>
                    <a:pt x="346" y="696"/>
                  </a:cubicBezTo>
                  <a:cubicBezTo>
                    <a:pt x="329" y="439"/>
                    <a:pt x="302" y="34"/>
                    <a:pt x="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3"/>
            <p:cNvSpPr/>
            <p:nvPr/>
          </p:nvSpPr>
          <p:spPr>
            <a:xfrm>
              <a:off x="1374975" y="2629425"/>
              <a:ext cx="13300" cy="45725"/>
            </a:xfrm>
            <a:custGeom>
              <a:avLst/>
              <a:gdLst/>
              <a:ahLst/>
              <a:cxnLst/>
              <a:rect l="l" t="t" r="r" b="b"/>
              <a:pathLst>
                <a:path w="532" h="1829" extrusionOk="0">
                  <a:moveTo>
                    <a:pt x="340" y="1"/>
                  </a:moveTo>
                  <a:cubicBezTo>
                    <a:pt x="170" y="23"/>
                    <a:pt x="66" y="203"/>
                    <a:pt x="39" y="367"/>
                  </a:cubicBezTo>
                  <a:cubicBezTo>
                    <a:pt x="1" y="679"/>
                    <a:pt x="45" y="1030"/>
                    <a:pt x="143" y="1325"/>
                  </a:cubicBezTo>
                  <a:cubicBezTo>
                    <a:pt x="192" y="1473"/>
                    <a:pt x="258" y="1621"/>
                    <a:pt x="335" y="1758"/>
                  </a:cubicBezTo>
                  <a:cubicBezTo>
                    <a:pt x="346" y="1785"/>
                    <a:pt x="362" y="1807"/>
                    <a:pt x="373" y="1829"/>
                  </a:cubicBezTo>
                  <a:cubicBezTo>
                    <a:pt x="428" y="1769"/>
                    <a:pt x="477" y="1698"/>
                    <a:pt x="532" y="1637"/>
                  </a:cubicBezTo>
                  <a:cubicBezTo>
                    <a:pt x="526" y="1610"/>
                    <a:pt x="526" y="1577"/>
                    <a:pt x="521" y="1550"/>
                  </a:cubicBezTo>
                  <a:cubicBezTo>
                    <a:pt x="472" y="1249"/>
                    <a:pt x="411" y="948"/>
                    <a:pt x="384" y="647"/>
                  </a:cubicBezTo>
                  <a:cubicBezTo>
                    <a:pt x="362" y="428"/>
                    <a:pt x="346" y="214"/>
                    <a:pt x="34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3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3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3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3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3"/>
            <p:cNvSpPr/>
            <p:nvPr/>
          </p:nvSpPr>
          <p:spPr>
            <a:xfrm>
              <a:off x="1331050" y="2541575"/>
              <a:ext cx="9475" cy="184900"/>
            </a:xfrm>
            <a:custGeom>
              <a:avLst/>
              <a:gdLst/>
              <a:ahLst/>
              <a:cxnLst/>
              <a:rect l="l" t="t" r="r" b="b"/>
              <a:pathLst>
                <a:path w="379" h="7396" extrusionOk="0">
                  <a:moveTo>
                    <a:pt x="50" y="1"/>
                  </a:moveTo>
                  <a:lnTo>
                    <a:pt x="50" y="231"/>
                  </a:lnTo>
                  <a:cubicBezTo>
                    <a:pt x="50" y="608"/>
                    <a:pt x="55" y="986"/>
                    <a:pt x="66" y="1364"/>
                  </a:cubicBezTo>
                  <a:lnTo>
                    <a:pt x="66" y="1555"/>
                  </a:lnTo>
                  <a:lnTo>
                    <a:pt x="66" y="1637"/>
                  </a:lnTo>
                  <a:lnTo>
                    <a:pt x="66" y="1752"/>
                  </a:lnTo>
                  <a:lnTo>
                    <a:pt x="66" y="1807"/>
                  </a:lnTo>
                  <a:lnTo>
                    <a:pt x="66" y="1900"/>
                  </a:lnTo>
                  <a:cubicBezTo>
                    <a:pt x="66" y="2048"/>
                    <a:pt x="66" y="2196"/>
                    <a:pt x="55" y="2338"/>
                  </a:cubicBezTo>
                  <a:cubicBezTo>
                    <a:pt x="39" y="2956"/>
                    <a:pt x="1" y="3580"/>
                    <a:pt x="17" y="4193"/>
                  </a:cubicBezTo>
                  <a:cubicBezTo>
                    <a:pt x="23" y="4511"/>
                    <a:pt x="39" y="4817"/>
                    <a:pt x="66" y="5129"/>
                  </a:cubicBezTo>
                  <a:cubicBezTo>
                    <a:pt x="66" y="5168"/>
                    <a:pt x="72" y="5201"/>
                    <a:pt x="72" y="5228"/>
                  </a:cubicBezTo>
                  <a:cubicBezTo>
                    <a:pt x="77" y="5283"/>
                    <a:pt x="77" y="5332"/>
                    <a:pt x="88" y="5387"/>
                  </a:cubicBezTo>
                  <a:cubicBezTo>
                    <a:pt x="94" y="5441"/>
                    <a:pt x="94" y="5485"/>
                    <a:pt x="99" y="5540"/>
                  </a:cubicBezTo>
                  <a:cubicBezTo>
                    <a:pt x="99" y="5567"/>
                    <a:pt x="105" y="5606"/>
                    <a:pt x="105" y="5633"/>
                  </a:cubicBezTo>
                  <a:cubicBezTo>
                    <a:pt x="121" y="5836"/>
                    <a:pt x="143" y="6033"/>
                    <a:pt x="159" y="6241"/>
                  </a:cubicBezTo>
                  <a:cubicBezTo>
                    <a:pt x="198" y="6629"/>
                    <a:pt x="236" y="7012"/>
                    <a:pt x="291" y="7396"/>
                  </a:cubicBezTo>
                  <a:lnTo>
                    <a:pt x="378" y="7396"/>
                  </a:lnTo>
                  <a:cubicBezTo>
                    <a:pt x="351" y="7231"/>
                    <a:pt x="329" y="7062"/>
                    <a:pt x="313" y="6881"/>
                  </a:cubicBezTo>
                  <a:cubicBezTo>
                    <a:pt x="307" y="6843"/>
                    <a:pt x="307" y="6799"/>
                    <a:pt x="296" y="6761"/>
                  </a:cubicBezTo>
                  <a:cubicBezTo>
                    <a:pt x="291" y="6635"/>
                    <a:pt x="280" y="6514"/>
                    <a:pt x="263" y="6388"/>
                  </a:cubicBezTo>
                  <a:cubicBezTo>
                    <a:pt x="258" y="6262"/>
                    <a:pt x="242" y="6137"/>
                    <a:pt x="231" y="6005"/>
                  </a:cubicBezTo>
                  <a:cubicBezTo>
                    <a:pt x="214" y="5879"/>
                    <a:pt x="209" y="5753"/>
                    <a:pt x="198" y="5622"/>
                  </a:cubicBezTo>
                  <a:cubicBezTo>
                    <a:pt x="198" y="5595"/>
                    <a:pt x="187" y="5562"/>
                    <a:pt x="187" y="5535"/>
                  </a:cubicBezTo>
                  <a:cubicBezTo>
                    <a:pt x="181" y="5425"/>
                    <a:pt x="170" y="5310"/>
                    <a:pt x="159" y="5201"/>
                  </a:cubicBezTo>
                  <a:cubicBezTo>
                    <a:pt x="154" y="5184"/>
                    <a:pt x="154" y="5168"/>
                    <a:pt x="154" y="5151"/>
                  </a:cubicBezTo>
                  <a:lnTo>
                    <a:pt x="154" y="5129"/>
                  </a:lnTo>
                  <a:cubicBezTo>
                    <a:pt x="143" y="4987"/>
                    <a:pt x="132" y="4850"/>
                    <a:pt x="127" y="4708"/>
                  </a:cubicBezTo>
                  <a:cubicBezTo>
                    <a:pt x="77" y="3969"/>
                    <a:pt x="116" y="3225"/>
                    <a:pt x="149" y="2486"/>
                  </a:cubicBezTo>
                  <a:cubicBezTo>
                    <a:pt x="149" y="2404"/>
                    <a:pt x="154" y="2322"/>
                    <a:pt x="154" y="2239"/>
                  </a:cubicBezTo>
                  <a:lnTo>
                    <a:pt x="154" y="2146"/>
                  </a:lnTo>
                  <a:lnTo>
                    <a:pt x="154" y="1977"/>
                  </a:lnTo>
                  <a:lnTo>
                    <a:pt x="154" y="1922"/>
                  </a:lnTo>
                  <a:lnTo>
                    <a:pt x="154" y="1884"/>
                  </a:lnTo>
                  <a:lnTo>
                    <a:pt x="154" y="1747"/>
                  </a:lnTo>
                  <a:lnTo>
                    <a:pt x="154" y="1708"/>
                  </a:lnTo>
                  <a:lnTo>
                    <a:pt x="154" y="1626"/>
                  </a:lnTo>
                  <a:lnTo>
                    <a:pt x="154" y="1533"/>
                  </a:lnTo>
                  <a:cubicBezTo>
                    <a:pt x="154" y="1418"/>
                    <a:pt x="149" y="1292"/>
                    <a:pt x="149" y="1178"/>
                  </a:cubicBezTo>
                  <a:cubicBezTo>
                    <a:pt x="149" y="1063"/>
                    <a:pt x="143" y="942"/>
                    <a:pt x="143" y="827"/>
                  </a:cubicBezTo>
                  <a:cubicBezTo>
                    <a:pt x="132" y="734"/>
                    <a:pt x="132" y="641"/>
                    <a:pt x="132" y="548"/>
                  </a:cubicBezTo>
                  <a:lnTo>
                    <a:pt x="132" y="280"/>
                  </a:lnTo>
                  <a:lnTo>
                    <a:pt x="132" y="105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3"/>
            <p:cNvSpPr/>
            <p:nvPr/>
          </p:nvSpPr>
          <p:spPr>
            <a:xfrm>
              <a:off x="1339675" y="2542800"/>
              <a:ext cx="7275" cy="163825"/>
            </a:xfrm>
            <a:custGeom>
              <a:avLst/>
              <a:gdLst/>
              <a:ahLst/>
              <a:cxnLst/>
              <a:rect l="l" t="t" r="r" b="b"/>
              <a:pathLst>
                <a:path w="291" h="6553" extrusionOk="0">
                  <a:moveTo>
                    <a:pt x="61" y="1"/>
                  </a:moveTo>
                  <a:cubicBezTo>
                    <a:pt x="1" y="1194"/>
                    <a:pt x="33" y="2382"/>
                    <a:pt x="55" y="3575"/>
                  </a:cubicBezTo>
                  <a:cubicBezTo>
                    <a:pt x="77" y="4358"/>
                    <a:pt x="72" y="5135"/>
                    <a:pt x="137" y="5912"/>
                  </a:cubicBezTo>
                  <a:cubicBezTo>
                    <a:pt x="154" y="6120"/>
                    <a:pt x="181" y="6339"/>
                    <a:pt x="209" y="6553"/>
                  </a:cubicBezTo>
                  <a:cubicBezTo>
                    <a:pt x="209" y="6547"/>
                    <a:pt x="214" y="6547"/>
                    <a:pt x="214" y="6547"/>
                  </a:cubicBezTo>
                  <a:cubicBezTo>
                    <a:pt x="241" y="6531"/>
                    <a:pt x="263" y="6525"/>
                    <a:pt x="291" y="6515"/>
                  </a:cubicBezTo>
                  <a:cubicBezTo>
                    <a:pt x="269" y="6350"/>
                    <a:pt x="252" y="6186"/>
                    <a:pt x="225" y="6027"/>
                  </a:cubicBezTo>
                  <a:cubicBezTo>
                    <a:pt x="143" y="5163"/>
                    <a:pt x="159" y="4298"/>
                    <a:pt x="137" y="3427"/>
                  </a:cubicBezTo>
                  <a:cubicBezTo>
                    <a:pt x="116" y="2283"/>
                    <a:pt x="83" y="1139"/>
                    <a:pt x="14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3"/>
            <p:cNvSpPr/>
            <p:nvPr/>
          </p:nvSpPr>
          <p:spPr>
            <a:xfrm>
              <a:off x="1345700" y="2713600"/>
              <a:ext cx="4125" cy="12875"/>
            </a:xfrm>
            <a:custGeom>
              <a:avLst/>
              <a:gdLst/>
              <a:ahLst/>
              <a:cxnLst/>
              <a:rect l="l" t="t" r="r" b="b"/>
              <a:pathLst>
                <a:path w="165" h="515" extrusionOk="0">
                  <a:moveTo>
                    <a:pt x="83" y="0"/>
                  </a:moveTo>
                  <a:cubicBezTo>
                    <a:pt x="72" y="0"/>
                    <a:pt x="61" y="11"/>
                    <a:pt x="55" y="11"/>
                  </a:cubicBezTo>
                  <a:lnTo>
                    <a:pt x="44" y="11"/>
                  </a:lnTo>
                  <a:cubicBezTo>
                    <a:pt x="33" y="16"/>
                    <a:pt x="28" y="16"/>
                    <a:pt x="17" y="16"/>
                  </a:cubicBezTo>
                  <a:cubicBezTo>
                    <a:pt x="11" y="22"/>
                    <a:pt x="6" y="22"/>
                    <a:pt x="0" y="22"/>
                  </a:cubicBezTo>
                  <a:cubicBezTo>
                    <a:pt x="6" y="49"/>
                    <a:pt x="6" y="82"/>
                    <a:pt x="11" y="109"/>
                  </a:cubicBezTo>
                  <a:cubicBezTo>
                    <a:pt x="28" y="186"/>
                    <a:pt x="33" y="257"/>
                    <a:pt x="44" y="328"/>
                  </a:cubicBezTo>
                  <a:cubicBezTo>
                    <a:pt x="55" y="350"/>
                    <a:pt x="55" y="378"/>
                    <a:pt x="61" y="405"/>
                  </a:cubicBezTo>
                  <a:cubicBezTo>
                    <a:pt x="66" y="438"/>
                    <a:pt x="66" y="482"/>
                    <a:pt x="77" y="515"/>
                  </a:cubicBezTo>
                  <a:lnTo>
                    <a:pt x="165" y="515"/>
                  </a:lnTo>
                  <a:cubicBezTo>
                    <a:pt x="143" y="372"/>
                    <a:pt x="121" y="235"/>
                    <a:pt x="99" y="88"/>
                  </a:cubicBezTo>
                  <a:cubicBezTo>
                    <a:pt x="93" y="60"/>
                    <a:pt x="93" y="27"/>
                    <a:pt x="8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3"/>
            <p:cNvSpPr/>
            <p:nvPr/>
          </p:nvSpPr>
          <p:spPr>
            <a:xfrm>
              <a:off x="1344600" y="2615475"/>
              <a:ext cx="75575" cy="91025"/>
            </a:xfrm>
            <a:custGeom>
              <a:avLst/>
              <a:gdLst/>
              <a:ahLst/>
              <a:cxnLst/>
              <a:rect l="l" t="t" r="r" b="b"/>
              <a:pathLst>
                <a:path w="3023" h="3641" extrusionOk="0">
                  <a:moveTo>
                    <a:pt x="2940" y="0"/>
                  </a:moveTo>
                  <a:cubicBezTo>
                    <a:pt x="2863" y="258"/>
                    <a:pt x="2776" y="515"/>
                    <a:pt x="2672" y="761"/>
                  </a:cubicBezTo>
                  <a:cubicBezTo>
                    <a:pt x="2557" y="991"/>
                    <a:pt x="2436" y="1227"/>
                    <a:pt x="2300" y="1451"/>
                  </a:cubicBezTo>
                  <a:cubicBezTo>
                    <a:pt x="2168" y="1653"/>
                    <a:pt x="2020" y="1856"/>
                    <a:pt x="1873" y="2048"/>
                  </a:cubicBezTo>
                  <a:cubicBezTo>
                    <a:pt x="1741" y="2212"/>
                    <a:pt x="1604" y="2381"/>
                    <a:pt x="1462" y="2529"/>
                  </a:cubicBezTo>
                  <a:cubicBezTo>
                    <a:pt x="1260" y="2737"/>
                    <a:pt x="1052" y="2934"/>
                    <a:pt x="816" y="3098"/>
                  </a:cubicBezTo>
                  <a:cubicBezTo>
                    <a:pt x="603" y="3252"/>
                    <a:pt x="378" y="3372"/>
                    <a:pt x="137" y="3482"/>
                  </a:cubicBezTo>
                  <a:cubicBezTo>
                    <a:pt x="88" y="3504"/>
                    <a:pt x="50" y="3525"/>
                    <a:pt x="1" y="3542"/>
                  </a:cubicBezTo>
                  <a:cubicBezTo>
                    <a:pt x="12" y="3580"/>
                    <a:pt x="12" y="3608"/>
                    <a:pt x="17" y="3640"/>
                  </a:cubicBezTo>
                  <a:cubicBezTo>
                    <a:pt x="17" y="3635"/>
                    <a:pt x="23" y="3635"/>
                    <a:pt x="23" y="3635"/>
                  </a:cubicBezTo>
                  <a:cubicBezTo>
                    <a:pt x="127" y="3591"/>
                    <a:pt x="231" y="3542"/>
                    <a:pt x="324" y="3498"/>
                  </a:cubicBezTo>
                  <a:cubicBezTo>
                    <a:pt x="931" y="3202"/>
                    <a:pt x="1446" y="2732"/>
                    <a:pt x="1873" y="2190"/>
                  </a:cubicBezTo>
                  <a:cubicBezTo>
                    <a:pt x="2092" y="1916"/>
                    <a:pt x="2300" y="1637"/>
                    <a:pt x="2475" y="1325"/>
                  </a:cubicBezTo>
                  <a:cubicBezTo>
                    <a:pt x="2705" y="925"/>
                    <a:pt x="2891" y="493"/>
                    <a:pt x="3022" y="39"/>
                  </a:cubicBezTo>
                  <a:lnTo>
                    <a:pt x="2940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3"/>
            <p:cNvSpPr/>
            <p:nvPr/>
          </p:nvSpPr>
          <p:spPr>
            <a:xfrm>
              <a:off x="1345825" y="2619025"/>
              <a:ext cx="83375" cy="97325"/>
            </a:xfrm>
            <a:custGeom>
              <a:avLst/>
              <a:gdLst/>
              <a:ahLst/>
              <a:cxnLst/>
              <a:rect l="l" t="t" r="r" b="b"/>
              <a:pathLst>
                <a:path w="3335" h="3893" extrusionOk="0">
                  <a:moveTo>
                    <a:pt x="3247" y="1"/>
                  </a:moveTo>
                  <a:cubicBezTo>
                    <a:pt x="3225" y="72"/>
                    <a:pt x="3197" y="138"/>
                    <a:pt x="3159" y="203"/>
                  </a:cubicBezTo>
                  <a:cubicBezTo>
                    <a:pt x="2995" y="603"/>
                    <a:pt x="2825" y="1008"/>
                    <a:pt x="2606" y="1380"/>
                  </a:cubicBezTo>
                  <a:cubicBezTo>
                    <a:pt x="2464" y="1637"/>
                    <a:pt x="2283" y="1862"/>
                    <a:pt x="2108" y="2092"/>
                  </a:cubicBezTo>
                  <a:cubicBezTo>
                    <a:pt x="1966" y="2289"/>
                    <a:pt x="1802" y="2464"/>
                    <a:pt x="1643" y="2650"/>
                  </a:cubicBezTo>
                  <a:cubicBezTo>
                    <a:pt x="1435" y="2885"/>
                    <a:pt x="1216" y="3126"/>
                    <a:pt x="959" y="3296"/>
                  </a:cubicBezTo>
                  <a:cubicBezTo>
                    <a:pt x="734" y="3444"/>
                    <a:pt x="521" y="3608"/>
                    <a:pt x="275" y="3717"/>
                  </a:cubicBezTo>
                  <a:cubicBezTo>
                    <a:pt x="187" y="3756"/>
                    <a:pt x="94" y="3788"/>
                    <a:pt x="1" y="3805"/>
                  </a:cubicBezTo>
                  <a:cubicBezTo>
                    <a:pt x="6" y="3832"/>
                    <a:pt x="6" y="3865"/>
                    <a:pt x="12" y="3892"/>
                  </a:cubicBezTo>
                  <a:cubicBezTo>
                    <a:pt x="286" y="3854"/>
                    <a:pt x="543" y="3690"/>
                    <a:pt x="773" y="3531"/>
                  </a:cubicBezTo>
                  <a:cubicBezTo>
                    <a:pt x="937" y="3422"/>
                    <a:pt x="1107" y="3318"/>
                    <a:pt x="1260" y="3181"/>
                  </a:cubicBezTo>
                  <a:cubicBezTo>
                    <a:pt x="1462" y="2995"/>
                    <a:pt x="1643" y="2787"/>
                    <a:pt x="1829" y="2579"/>
                  </a:cubicBezTo>
                  <a:cubicBezTo>
                    <a:pt x="1966" y="2431"/>
                    <a:pt x="2097" y="2272"/>
                    <a:pt x="2218" y="2108"/>
                  </a:cubicBezTo>
                  <a:cubicBezTo>
                    <a:pt x="2376" y="1900"/>
                    <a:pt x="2541" y="1698"/>
                    <a:pt x="2667" y="1473"/>
                  </a:cubicBezTo>
                  <a:cubicBezTo>
                    <a:pt x="2891" y="1106"/>
                    <a:pt x="3055" y="718"/>
                    <a:pt x="3214" y="329"/>
                  </a:cubicBezTo>
                  <a:cubicBezTo>
                    <a:pt x="3263" y="225"/>
                    <a:pt x="3301" y="121"/>
                    <a:pt x="3334" y="23"/>
                  </a:cubicBezTo>
                  <a:cubicBezTo>
                    <a:pt x="3301" y="17"/>
                    <a:pt x="3274" y="6"/>
                    <a:pt x="32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3"/>
            <p:cNvSpPr/>
            <p:nvPr/>
          </p:nvSpPr>
          <p:spPr>
            <a:xfrm>
              <a:off x="1384975" y="2522975"/>
              <a:ext cx="97050" cy="99500"/>
            </a:xfrm>
            <a:custGeom>
              <a:avLst/>
              <a:gdLst/>
              <a:ahLst/>
              <a:cxnLst/>
              <a:rect l="l" t="t" r="r" b="b"/>
              <a:pathLst>
                <a:path w="3882" h="3980" extrusionOk="0">
                  <a:moveTo>
                    <a:pt x="1352" y="71"/>
                  </a:moveTo>
                  <a:cubicBezTo>
                    <a:pt x="1369" y="71"/>
                    <a:pt x="1391" y="77"/>
                    <a:pt x="1413" y="88"/>
                  </a:cubicBezTo>
                  <a:cubicBezTo>
                    <a:pt x="1418" y="88"/>
                    <a:pt x="1429" y="93"/>
                    <a:pt x="1440" y="93"/>
                  </a:cubicBezTo>
                  <a:lnTo>
                    <a:pt x="1445" y="93"/>
                  </a:lnTo>
                  <a:cubicBezTo>
                    <a:pt x="1451" y="99"/>
                    <a:pt x="1467" y="99"/>
                    <a:pt x="1478" y="104"/>
                  </a:cubicBezTo>
                  <a:cubicBezTo>
                    <a:pt x="1489" y="104"/>
                    <a:pt x="1495" y="115"/>
                    <a:pt x="1495" y="115"/>
                  </a:cubicBezTo>
                  <a:cubicBezTo>
                    <a:pt x="1500" y="121"/>
                    <a:pt x="1511" y="126"/>
                    <a:pt x="1522" y="132"/>
                  </a:cubicBezTo>
                  <a:cubicBezTo>
                    <a:pt x="1533" y="143"/>
                    <a:pt x="1538" y="148"/>
                    <a:pt x="1549" y="154"/>
                  </a:cubicBezTo>
                  <a:cubicBezTo>
                    <a:pt x="1719" y="312"/>
                    <a:pt x="1774" y="559"/>
                    <a:pt x="1779" y="788"/>
                  </a:cubicBezTo>
                  <a:cubicBezTo>
                    <a:pt x="1785" y="1062"/>
                    <a:pt x="1774" y="1330"/>
                    <a:pt x="1763" y="1604"/>
                  </a:cubicBezTo>
                  <a:cubicBezTo>
                    <a:pt x="1763" y="1626"/>
                    <a:pt x="1774" y="1648"/>
                    <a:pt x="1796" y="1653"/>
                  </a:cubicBezTo>
                  <a:cubicBezTo>
                    <a:pt x="1800" y="1655"/>
                    <a:pt x="1805" y="1655"/>
                    <a:pt x="1809" y="1655"/>
                  </a:cubicBezTo>
                  <a:cubicBezTo>
                    <a:pt x="1839" y="1655"/>
                    <a:pt x="1856" y="1622"/>
                    <a:pt x="1856" y="1593"/>
                  </a:cubicBezTo>
                  <a:cubicBezTo>
                    <a:pt x="1905" y="1391"/>
                    <a:pt x="1960" y="1199"/>
                    <a:pt x="2020" y="1007"/>
                  </a:cubicBezTo>
                  <a:cubicBezTo>
                    <a:pt x="2075" y="832"/>
                    <a:pt x="2135" y="646"/>
                    <a:pt x="2239" y="487"/>
                  </a:cubicBezTo>
                  <a:cubicBezTo>
                    <a:pt x="2316" y="353"/>
                    <a:pt x="2463" y="237"/>
                    <a:pt x="2610" y="237"/>
                  </a:cubicBezTo>
                  <a:cubicBezTo>
                    <a:pt x="2673" y="237"/>
                    <a:pt x="2735" y="258"/>
                    <a:pt x="2792" y="307"/>
                  </a:cubicBezTo>
                  <a:cubicBezTo>
                    <a:pt x="2896" y="400"/>
                    <a:pt x="2923" y="542"/>
                    <a:pt x="2929" y="674"/>
                  </a:cubicBezTo>
                  <a:cubicBezTo>
                    <a:pt x="2951" y="925"/>
                    <a:pt x="2890" y="1183"/>
                    <a:pt x="2819" y="1418"/>
                  </a:cubicBezTo>
                  <a:cubicBezTo>
                    <a:pt x="2765" y="1626"/>
                    <a:pt x="2699" y="1823"/>
                    <a:pt x="2633" y="2031"/>
                  </a:cubicBezTo>
                  <a:cubicBezTo>
                    <a:pt x="2624" y="2062"/>
                    <a:pt x="2656" y="2090"/>
                    <a:pt x="2682" y="2090"/>
                  </a:cubicBezTo>
                  <a:cubicBezTo>
                    <a:pt x="2688" y="2090"/>
                    <a:pt x="2694" y="2089"/>
                    <a:pt x="2699" y="2086"/>
                  </a:cubicBezTo>
                  <a:cubicBezTo>
                    <a:pt x="2715" y="2069"/>
                    <a:pt x="2726" y="2047"/>
                    <a:pt x="2732" y="2031"/>
                  </a:cubicBezTo>
                  <a:cubicBezTo>
                    <a:pt x="2841" y="1796"/>
                    <a:pt x="2962" y="1571"/>
                    <a:pt x="3115" y="1363"/>
                  </a:cubicBezTo>
                  <a:cubicBezTo>
                    <a:pt x="3212" y="1242"/>
                    <a:pt x="3374" y="1047"/>
                    <a:pt x="3543" y="1047"/>
                  </a:cubicBezTo>
                  <a:cubicBezTo>
                    <a:pt x="3565" y="1047"/>
                    <a:pt x="3586" y="1050"/>
                    <a:pt x="3607" y="1057"/>
                  </a:cubicBezTo>
                  <a:cubicBezTo>
                    <a:pt x="3624" y="1062"/>
                    <a:pt x="3635" y="1079"/>
                    <a:pt x="3640" y="1090"/>
                  </a:cubicBezTo>
                  <a:lnTo>
                    <a:pt x="3662" y="1111"/>
                  </a:lnTo>
                  <a:cubicBezTo>
                    <a:pt x="3668" y="1128"/>
                    <a:pt x="3679" y="1133"/>
                    <a:pt x="3684" y="1144"/>
                  </a:cubicBezTo>
                  <a:cubicBezTo>
                    <a:pt x="3690" y="1155"/>
                    <a:pt x="3690" y="1161"/>
                    <a:pt x="3695" y="1166"/>
                  </a:cubicBezTo>
                  <a:cubicBezTo>
                    <a:pt x="3701" y="1183"/>
                    <a:pt x="3711" y="1194"/>
                    <a:pt x="3717" y="1215"/>
                  </a:cubicBezTo>
                  <a:cubicBezTo>
                    <a:pt x="3739" y="1276"/>
                    <a:pt x="3750" y="1347"/>
                    <a:pt x="3755" y="1407"/>
                  </a:cubicBezTo>
                  <a:cubicBezTo>
                    <a:pt x="3772" y="1620"/>
                    <a:pt x="3766" y="1812"/>
                    <a:pt x="3733" y="2004"/>
                  </a:cubicBezTo>
                  <a:cubicBezTo>
                    <a:pt x="3722" y="2042"/>
                    <a:pt x="3711" y="2080"/>
                    <a:pt x="3706" y="2119"/>
                  </a:cubicBezTo>
                  <a:cubicBezTo>
                    <a:pt x="3690" y="2162"/>
                    <a:pt x="3684" y="2195"/>
                    <a:pt x="3668" y="2234"/>
                  </a:cubicBezTo>
                  <a:cubicBezTo>
                    <a:pt x="3662" y="2255"/>
                    <a:pt x="3657" y="2272"/>
                    <a:pt x="3651" y="2288"/>
                  </a:cubicBezTo>
                  <a:cubicBezTo>
                    <a:pt x="3635" y="2327"/>
                    <a:pt x="3624" y="2365"/>
                    <a:pt x="3607" y="2398"/>
                  </a:cubicBezTo>
                  <a:cubicBezTo>
                    <a:pt x="3602" y="2420"/>
                    <a:pt x="3597" y="2436"/>
                    <a:pt x="3586" y="2452"/>
                  </a:cubicBezTo>
                  <a:cubicBezTo>
                    <a:pt x="3575" y="2496"/>
                    <a:pt x="3553" y="2529"/>
                    <a:pt x="3542" y="2573"/>
                  </a:cubicBezTo>
                  <a:cubicBezTo>
                    <a:pt x="3520" y="2611"/>
                    <a:pt x="3503" y="2644"/>
                    <a:pt x="3487" y="2682"/>
                  </a:cubicBezTo>
                  <a:cubicBezTo>
                    <a:pt x="3460" y="2737"/>
                    <a:pt x="3421" y="2792"/>
                    <a:pt x="3389" y="2847"/>
                  </a:cubicBezTo>
                  <a:cubicBezTo>
                    <a:pt x="3378" y="2863"/>
                    <a:pt x="3367" y="2879"/>
                    <a:pt x="3356" y="2901"/>
                  </a:cubicBezTo>
                  <a:cubicBezTo>
                    <a:pt x="3306" y="2972"/>
                    <a:pt x="3268" y="3044"/>
                    <a:pt x="3213" y="3104"/>
                  </a:cubicBezTo>
                  <a:cubicBezTo>
                    <a:pt x="3164" y="3175"/>
                    <a:pt x="3109" y="3235"/>
                    <a:pt x="3055" y="3295"/>
                  </a:cubicBezTo>
                  <a:cubicBezTo>
                    <a:pt x="2945" y="3416"/>
                    <a:pt x="2814" y="3531"/>
                    <a:pt x="2682" y="3629"/>
                  </a:cubicBezTo>
                  <a:cubicBezTo>
                    <a:pt x="2666" y="3646"/>
                    <a:pt x="2639" y="3657"/>
                    <a:pt x="2617" y="3673"/>
                  </a:cubicBezTo>
                  <a:cubicBezTo>
                    <a:pt x="2600" y="3679"/>
                    <a:pt x="2584" y="3689"/>
                    <a:pt x="2567" y="3700"/>
                  </a:cubicBezTo>
                  <a:cubicBezTo>
                    <a:pt x="2540" y="3711"/>
                    <a:pt x="2513" y="3728"/>
                    <a:pt x="2485" y="3733"/>
                  </a:cubicBezTo>
                  <a:cubicBezTo>
                    <a:pt x="2474" y="3739"/>
                    <a:pt x="2458" y="3750"/>
                    <a:pt x="2447" y="3750"/>
                  </a:cubicBezTo>
                  <a:cubicBezTo>
                    <a:pt x="2420" y="3761"/>
                    <a:pt x="2392" y="3766"/>
                    <a:pt x="2365" y="3783"/>
                  </a:cubicBezTo>
                  <a:cubicBezTo>
                    <a:pt x="2255" y="3821"/>
                    <a:pt x="2124" y="3859"/>
                    <a:pt x="1998" y="3887"/>
                  </a:cubicBezTo>
                  <a:cubicBezTo>
                    <a:pt x="1982" y="3876"/>
                    <a:pt x="1965" y="3876"/>
                    <a:pt x="1943" y="3876"/>
                  </a:cubicBezTo>
                  <a:lnTo>
                    <a:pt x="1938" y="3876"/>
                  </a:lnTo>
                  <a:cubicBezTo>
                    <a:pt x="1905" y="3870"/>
                    <a:pt x="1872" y="3870"/>
                    <a:pt x="1834" y="3870"/>
                  </a:cubicBezTo>
                  <a:cubicBezTo>
                    <a:pt x="1818" y="3870"/>
                    <a:pt x="1801" y="3865"/>
                    <a:pt x="1779" y="3865"/>
                  </a:cubicBezTo>
                  <a:cubicBezTo>
                    <a:pt x="1763" y="3865"/>
                    <a:pt x="1741" y="3854"/>
                    <a:pt x="1719" y="3848"/>
                  </a:cubicBezTo>
                  <a:lnTo>
                    <a:pt x="1708" y="3848"/>
                  </a:lnTo>
                  <a:cubicBezTo>
                    <a:pt x="1692" y="3848"/>
                    <a:pt x="1681" y="3843"/>
                    <a:pt x="1664" y="3843"/>
                  </a:cubicBezTo>
                  <a:lnTo>
                    <a:pt x="1653" y="3843"/>
                  </a:lnTo>
                  <a:cubicBezTo>
                    <a:pt x="1642" y="3843"/>
                    <a:pt x="1642" y="3843"/>
                    <a:pt x="1637" y="3837"/>
                  </a:cubicBezTo>
                  <a:cubicBezTo>
                    <a:pt x="1626" y="3837"/>
                    <a:pt x="1615" y="3826"/>
                    <a:pt x="1604" y="3826"/>
                  </a:cubicBezTo>
                  <a:lnTo>
                    <a:pt x="1599" y="3826"/>
                  </a:lnTo>
                  <a:cubicBezTo>
                    <a:pt x="1588" y="3826"/>
                    <a:pt x="1588" y="3826"/>
                    <a:pt x="1582" y="3821"/>
                  </a:cubicBezTo>
                  <a:cubicBezTo>
                    <a:pt x="1577" y="3821"/>
                    <a:pt x="1577" y="3821"/>
                    <a:pt x="1566" y="3815"/>
                  </a:cubicBezTo>
                  <a:cubicBezTo>
                    <a:pt x="1560" y="3815"/>
                    <a:pt x="1560" y="3815"/>
                    <a:pt x="1555" y="3810"/>
                  </a:cubicBezTo>
                  <a:lnTo>
                    <a:pt x="1549" y="3810"/>
                  </a:lnTo>
                  <a:cubicBezTo>
                    <a:pt x="1533" y="3799"/>
                    <a:pt x="1527" y="3799"/>
                    <a:pt x="1511" y="3793"/>
                  </a:cubicBezTo>
                  <a:cubicBezTo>
                    <a:pt x="1500" y="3788"/>
                    <a:pt x="1495" y="3788"/>
                    <a:pt x="1478" y="3783"/>
                  </a:cubicBezTo>
                  <a:cubicBezTo>
                    <a:pt x="1473" y="3772"/>
                    <a:pt x="1456" y="3772"/>
                    <a:pt x="1451" y="3766"/>
                  </a:cubicBezTo>
                  <a:cubicBezTo>
                    <a:pt x="1429" y="3761"/>
                    <a:pt x="1413" y="3744"/>
                    <a:pt x="1391" y="3739"/>
                  </a:cubicBezTo>
                  <a:cubicBezTo>
                    <a:pt x="1369" y="3728"/>
                    <a:pt x="1347" y="3717"/>
                    <a:pt x="1330" y="3706"/>
                  </a:cubicBezTo>
                  <a:cubicBezTo>
                    <a:pt x="1309" y="3700"/>
                    <a:pt x="1292" y="3684"/>
                    <a:pt x="1276" y="3679"/>
                  </a:cubicBezTo>
                  <a:cubicBezTo>
                    <a:pt x="1254" y="3662"/>
                    <a:pt x="1232" y="3657"/>
                    <a:pt x="1216" y="3646"/>
                  </a:cubicBezTo>
                  <a:cubicBezTo>
                    <a:pt x="1194" y="3629"/>
                    <a:pt x="1172" y="3624"/>
                    <a:pt x="1161" y="3607"/>
                  </a:cubicBezTo>
                  <a:cubicBezTo>
                    <a:pt x="1139" y="3596"/>
                    <a:pt x="1122" y="3591"/>
                    <a:pt x="1106" y="3575"/>
                  </a:cubicBezTo>
                  <a:cubicBezTo>
                    <a:pt x="1084" y="3564"/>
                    <a:pt x="1068" y="3547"/>
                    <a:pt x="1051" y="3536"/>
                  </a:cubicBezTo>
                  <a:cubicBezTo>
                    <a:pt x="1029" y="3520"/>
                    <a:pt x="1013" y="3509"/>
                    <a:pt x="997" y="3492"/>
                  </a:cubicBezTo>
                  <a:cubicBezTo>
                    <a:pt x="975" y="3481"/>
                    <a:pt x="958" y="3465"/>
                    <a:pt x="947" y="3454"/>
                  </a:cubicBezTo>
                  <a:cubicBezTo>
                    <a:pt x="925" y="3438"/>
                    <a:pt x="914" y="3427"/>
                    <a:pt x="898" y="3410"/>
                  </a:cubicBezTo>
                  <a:cubicBezTo>
                    <a:pt x="876" y="3399"/>
                    <a:pt x="865" y="3383"/>
                    <a:pt x="843" y="3361"/>
                  </a:cubicBezTo>
                  <a:cubicBezTo>
                    <a:pt x="668" y="3219"/>
                    <a:pt x="504" y="3055"/>
                    <a:pt x="384" y="2858"/>
                  </a:cubicBezTo>
                  <a:cubicBezTo>
                    <a:pt x="159" y="2485"/>
                    <a:pt x="50" y="2031"/>
                    <a:pt x="104" y="1593"/>
                  </a:cubicBezTo>
                  <a:cubicBezTo>
                    <a:pt x="110" y="1527"/>
                    <a:pt x="121" y="1473"/>
                    <a:pt x="148" y="1418"/>
                  </a:cubicBezTo>
                  <a:cubicBezTo>
                    <a:pt x="181" y="1352"/>
                    <a:pt x="241" y="1292"/>
                    <a:pt x="318" y="1292"/>
                  </a:cubicBezTo>
                  <a:lnTo>
                    <a:pt x="345" y="1292"/>
                  </a:lnTo>
                  <a:cubicBezTo>
                    <a:pt x="351" y="1292"/>
                    <a:pt x="356" y="1292"/>
                    <a:pt x="367" y="1298"/>
                  </a:cubicBezTo>
                  <a:lnTo>
                    <a:pt x="373" y="1298"/>
                  </a:lnTo>
                  <a:cubicBezTo>
                    <a:pt x="378" y="1303"/>
                    <a:pt x="394" y="1303"/>
                    <a:pt x="400" y="1308"/>
                  </a:cubicBezTo>
                  <a:cubicBezTo>
                    <a:pt x="416" y="1319"/>
                    <a:pt x="433" y="1330"/>
                    <a:pt x="449" y="1336"/>
                  </a:cubicBezTo>
                  <a:lnTo>
                    <a:pt x="466" y="1358"/>
                  </a:lnTo>
                  <a:lnTo>
                    <a:pt x="488" y="1380"/>
                  </a:lnTo>
                  <a:lnTo>
                    <a:pt x="515" y="1407"/>
                  </a:lnTo>
                  <a:cubicBezTo>
                    <a:pt x="520" y="1412"/>
                    <a:pt x="531" y="1429"/>
                    <a:pt x="542" y="1434"/>
                  </a:cubicBezTo>
                  <a:cubicBezTo>
                    <a:pt x="553" y="1445"/>
                    <a:pt x="564" y="1462"/>
                    <a:pt x="575" y="1473"/>
                  </a:cubicBezTo>
                  <a:cubicBezTo>
                    <a:pt x="581" y="1484"/>
                    <a:pt x="592" y="1495"/>
                    <a:pt x="597" y="1500"/>
                  </a:cubicBezTo>
                  <a:cubicBezTo>
                    <a:pt x="624" y="1549"/>
                    <a:pt x="652" y="1599"/>
                    <a:pt x="679" y="1653"/>
                  </a:cubicBezTo>
                  <a:cubicBezTo>
                    <a:pt x="717" y="1741"/>
                    <a:pt x="756" y="1823"/>
                    <a:pt x="789" y="1911"/>
                  </a:cubicBezTo>
                  <a:cubicBezTo>
                    <a:pt x="789" y="1922"/>
                    <a:pt x="794" y="1927"/>
                    <a:pt x="794" y="1927"/>
                  </a:cubicBezTo>
                  <a:cubicBezTo>
                    <a:pt x="806" y="1939"/>
                    <a:pt x="821" y="1945"/>
                    <a:pt x="836" y="1945"/>
                  </a:cubicBezTo>
                  <a:cubicBezTo>
                    <a:pt x="855" y="1945"/>
                    <a:pt x="873" y="1933"/>
                    <a:pt x="876" y="1905"/>
                  </a:cubicBezTo>
                  <a:cubicBezTo>
                    <a:pt x="876" y="1631"/>
                    <a:pt x="843" y="1358"/>
                    <a:pt x="860" y="1079"/>
                  </a:cubicBezTo>
                  <a:cubicBezTo>
                    <a:pt x="871" y="810"/>
                    <a:pt x="925" y="537"/>
                    <a:pt x="1040" y="296"/>
                  </a:cubicBezTo>
                  <a:cubicBezTo>
                    <a:pt x="1068" y="236"/>
                    <a:pt x="1095" y="175"/>
                    <a:pt x="1144" y="126"/>
                  </a:cubicBezTo>
                  <a:cubicBezTo>
                    <a:pt x="1150" y="121"/>
                    <a:pt x="1161" y="115"/>
                    <a:pt x="1166" y="115"/>
                  </a:cubicBezTo>
                  <a:cubicBezTo>
                    <a:pt x="1177" y="104"/>
                    <a:pt x="1194" y="93"/>
                    <a:pt x="1205" y="93"/>
                  </a:cubicBezTo>
                  <a:cubicBezTo>
                    <a:pt x="1221" y="88"/>
                    <a:pt x="1232" y="77"/>
                    <a:pt x="1248" y="77"/>
                  </a:cubicBezTo>
                  <a:lnTo>
                    <a:pt x="1254" y="77"/>
                  </a:lnTo>
                  <a:cubicBezTo>
                    <a:pt x="1259" y="77"/>
                    <a:pt x="1270" y="71"/>
                    <a:pt x="1276" y="71"/>
                  </a:cubicBezTo>
                  <a:close/>
                  <a:moveTo>
                    <a:pt x="1326" y="1"/>
                  </a:moveTo>
                  <a:cubicBezTo>
                    <a:pt x="1278" y="1"/>
                    <a:pt x="1228" y="11"/>
                    <a:pt x="1177" y="33"/>
                  </a:cubicBezTo>
                  <a:cubicBezTo>
                    <a:pt x="1095" y="66"/>
                    <a:pt x="1040" y="143"/>
                    <a:pt x="1002" y="214"/>
                  </a:cubicBezTo>
                  <a:cubicBezTo>
                    <a:pt x="969" y="285"/>
                    <a:pt x="931" y="362"/>
                    <a:pt x="904" y="433"/>
                  </a:cubicBezTo>
                  <a:cubicBezTo>
                    <a:pt x="756" y="838"/>
                    <a:pt x="761" y="1276"/>
                    <a:pt x="789" y="1703"/>
                  </a:cubicBezTo>
                  <a:cubicBezTo>
                    <a:pt x="734" y="1566"/>
                    <a:pt x="657" y="1434"/>
                    <a:pt x="559" y="1325"/>
                  </a:cubicBezTo>
                  <a:cubicBezTo>
                    <a:pt x="485" y="1251"/>
                    <a:pt x="401" y="1212"/>
                    <a:pt x="320" y="1212"/>
                  </a:cubicBezTo>
                  <a:cubicBezTo>
                    <a:pt x="233" y="1212"/>
                    <a:pt x="148" y="1258"/>
                    <a:pt x="82" y="1358"/>
                  </a:cubicBezTo>
                  <a:cubicBezTo>
                    <a:pt x="39" y="1434"/>
                    <a:pt x="28" y="1516"/>
                    <a:pt x="17" y="1599"/>
                  </a:cubicBezTo>
                  <a:cubicBezTo>
                    <a:pt x="0" y="1686"/>
                    <a:pt x="0" y="1774"/>
                    <a:pt x="0" y="1867"/>
                  </a:cubicBezTo>
                  <a:cubicBezTo>
                    <a:pt x="17" y="2370"/>
                    <a:pt x="214" y="2885"/>
                    <a:pt x="564" y="3241"/>
                  </a:cubicBezTo>
                  <a:cubicBezTo>
                    <a:pt x="783" y="3443"/>
                    <a:pt x="1024" y="3651"/>
                    <a:pt x="1298" y="3793"/>
                  </a:cubicBezTo>
                  <a:lnTo>
                    <a:pt x="1380" y="3837"/>
                  </a:lnTo>
                  <a:cubicBezTo>
                    <a:pt x="1391" y="3843"/>
                    <a:pt x="1407" y="3848"/>
                    <a:pt x="1423" y="3854"/>
                  </a:cubicBezTo>
                  <a:cubicBezTo>
                    <a:pt x="1440" y="3865"/>
                    <a:pt x="1451" y="3870"/>
                    <a:pt x="1473" y="3876"/>
                  </a:cubicBezTo>
                  <a:cubicBezTo>
                    <a:pt x="1478" y="3876"/>
                    <a:pt x="1489" y="3881"/>
                    <a:pt x="1495" y="3881"/>
                  </a:cubicBezTo>
                  <a:cubicBezTo>
                    <a:pt x="1500" y="3892"/>
                    <a:pt x="1517" y="3892"/>
                    <a:pt x="1527" y="3897"/>
                  </a:cubicBezTo>
                  <a:cubicBezTo>
                    <a:pt x="1544" y="3903"/>
                    <a:pt x="1560" y="3914"/>
                    <a:pt x="1577" y="3914"/>
                  </a:cubicBezTo>
                  <a:cubicBezTo>
                    <a:pt x="1599" y="3919"/>
                    <a:pt x="1610" y="3919"/>
                    <a:pt x="1626" y="3925"/>
                  </a:cubicBezTo>
                  <a:cubicBezTo>
                    <a:pt x="1637" y="3930"/>
                    <a:pt x="1642" y="3930"/>
                    <a:pt x="1659" y="3930"/>
                  </a:cubicBezTo>
                  <a:cubicBezTo>
                    <a:pt x="1686" y="3941"/>
                    <a:pt x="1714" y="3947"/>
                    <a:pt x="1746" y="3952"/>
                  </a:cubicBezTo>
                  <a:cubicBezTo>
                    <a:pt x="1763" y="3952"/>
                    <a:pt x="1768" y="3958"/>
                    <a:pt x="1779" y="3958"/>
                  </a:cubicBezTo>
                  <a:lnTo>
                    <a:pt x="1779" y="3974"/>
                  </a:lnTo>
                  <a:lnTo>
                    <a:pt x="1818" y="3974"/>
                  </a:lnTo>
                  <a:cubicBezTo>
                    <a:pt x="1823" y="3974"/>
                    <a:pt x="1829" y="3969"/>
                    <a:pt x="1834" y="3969"/>
                  </a:cubicBezTo>
                  <a:cubicBezTo>
                    <a:pt x="1850" y="3969"/>
                    <a:pt x="1861" y="3969"/>
                    <a:pt x="1878" y="3974"/>
                  </a:cubicBezTo>
                  <a:lnTo>
                    <a:pt x="1911" y="3974"/>
                  </a:lnTo>
                  <a:cubicBezTo>
                    <a:pt x="1938" y="3974"/>
                    <a:pt x="1960" y="3980"/>
                    <a:pt x="1987" y="3980"/>
                  </a:cubicBezTo>
                  <a:lnTo>
                    <a:pt x="2015" y="3980"/>
                  </a:lnTo>
                  <a:cubicBezTo>
                    <a:pt x="2135" y="3958"/>
                    <a:pt x="2255" y="3925"/>
                    <a:pt x="2370" y="3887"/>
                  </a:cubicBezTo>
                  <a:cubicBezTo>
                    <a:pt x="2480" y="3843"/>
                    <a:pt x="2595" y="3804"/>
                    <a:pt x="2699" y="3750"/>
                  </a:cubicBezTo>
                  <a:cubicBezTo>
                    <a:pt x="2841" y="3657"/>
                    <a:pt x="2973" y="3536"/>
                    <a:pt x="3087" y="3421"/>
                  </a:cubicBezTo>
                  <a:cubicBezTo>
                    <a:pt x="3224" y="3284"/>
                    <a:pt x="3339" y="3126"/>
                    <a:pt x="3443" y="2962"/>
                  </a:cubicBezTo>
                  <a:cubicBezTo>
                    <a:pt x="3520" y="2847"/>
                    <a:pt x="3597" y="2721"/>
                    <a:pt x="3651" y="2589"/>
                  </a:cubicBezTo>
                  <a:cubicBezTo>
                    <a:pt x="3744" y="2359"/>
                    <a:pt x="3832" y="2113"/>
                    <a:pt x="3854" y="1850"/>
                  </a:cubicBezTo>
                  <a:cubicBezTo>
                    <a:pt x="3859" y="1615"/>
                    <a:pt x="3881" y="1369"/>
                    <a:pt x="3777" y="1150"/>
                  </a:cubicBezTo>
                  <a:cubicBezTo>
                    <a:pt x="3739" y="1068"/>
                    <a:pt x="3679" y="975"/>
                    <a:pt x="3575" y="975"/>
                  </a:cubicBezTo>
                  <a:cubicBezTo>
                    <a:pt x="3569" y="974"/>
                    <a:pt x="3563" y="974"/>
                    <a:pt x="3557" y="974"/>
                  </a:cubicBezTo>
                  <a:cubicBezTo>
                    <a:pt x="3263" y="974"/>
                    <a:pt x="3003" y="1384"/>
                    <a:pt x="2863" y="1615"/>
                  </a:cubicBezTo>
                  <a:cubicBezTo>
                    <a:pt x="2945" y="1319"/>
                    <a:pt x="3038" y="1018"/>
                    <a:pt x="3011" y="706"/>
                  </a:cubicBezTo>
                  <a:cubicBezTo>
                    <a:pt x="3005" y="526"/>
                    <a:pt x="2951" y="318"/>
                    <a:pt x="2792" y="225"/>
                  </a:cubicBezTo>
                  <a:cubicBezTo>
                    <a:pt x="2736" y="186"/>
                    <a:pt x="2671" y="169"/>
                    <a:pt x="2606" y="169"/>
                  </a:cubicBezTo>
                  <a:cubicBezTo>
                    <a:pt x="2544" y="169"/>
                    <a:pt x="2481" y="184"/>
                    <a:pt x="2425" y="208"/>
                  </a:cubicBezTo>
                  <a:cubicBezTo>
                    <a:pt x="2080" y="372"/>
                    <a:pt x="1982" y="860"/>
                    <a:pt x="1872" y="1199"/>
                  </a:cubicBezTo>
                  <a:cubicBezTo>
                    <a:pt x="1878" y="964"/>
                    <a:pt x="1883" y="717"/>
                    <a:pt x="1823" y="482"/>
                  </a:cubicBezTo>
                  <a:cubicBezTo>
                    <a:pt x="1759" y="245"/>
                    <a:pt x="1563" y="1"/>
                    <a:pt x="13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3"/>
            <p:cNvSpPr/>
            <p:nvPr/>
          </p:nvSpPr>
          <p:spPr>
            <a:xfrm>
              <a:off x="1243750" y="2590975"/>
              <a:ext cx="91975" cy="91450"/>
            </a:xfrm>
            <a:custGeom>
              <a:avLst/>
              <a:gdLst/>
              <a:ahLst/>
              <a:cxnLst/>
              <a:rect l="l" t="t" r="r" b="b"/>
              <a:pathLst>
                <a:path w="3679" h="3658" extrusionOk="0">
                  <a:moveTo>
                    <a:pt x="88" y="1"/>
                  </a:moveTo>
                  <a:cubicBezTo>
                    <a:pt x="61" y="1"/>
                    <a:pt x="28" y="6"/>
                    <a:pt x="1" y="6"/>
                  </a:cubicBezTo>
                  <a:cubicBezTo>
                    <a:pt x="22" y="148"/>
                    <a:pt x="39" y="302"/>
                    <a:pt x="77" y="444"/>
                  </a:cubicBezTo>
                  <a:cubicBezTo>
                    <a:pt x="170" y="849"/>
                    <a:pt x="340" y="1221"/>
                    <a:pt x="521" y="1588"/>
                  </a:cubicBezTo>
                  <a:cubicBezTo>
                    <a:pt x="603" y="1769"/>
                    <a:pt x="696" y="1944"/>
                    <a:pt x="805" y="2108"/>
                  </a:cubicBezTo>
                  <a:cubicBezTo>
                    <a:pt x="958" y="2332"/>
                    <a:pt x="1145" y="2540"/>
                    <a:pt x="1336" y="2732"/>
                  </a:cubicBezTo>
                  <a:cubicBezTo>
                    <a:pt x="1533" y="2907"/>
                    <a:pt x="1747" y="3066"/>
                    <a:pt x="1977" y="3197"/>
                  </a:cubicBezTo>
                  <a:cubicBezTo>
                    <a:pt x="2250" y="3356"/>
                    <a:pt x="2557" y="3433"/>
                    <a:pt x="2858" y="3520"/>
                  </a:cubicBezTo>
                  <a:cubicBezTo>
                    <a:pt x="3131" y="3586"/>
                    <a:pt x="3400" y="3646"/>
                    <a:pt x="3679" y="3657"/>
                  </a:cubicBezTo>
                  <a:cubicBezTo>
                    <a:pt x="3679" y="3630"/>
                    <a:pt x="3673" y="3591"/>
                    <a:pt x="3673" y="3564"/>
                  </a:cubicBezTo>
                  <a:cubicBezTo>
                    <a:pt x="3646" y="3564"/>
                    <a:pt x="3624" y="3564"/>
                    <a:pt x="3597" y="3553"/>
                  </a:cubicBezTo>
                  <a:cubicBezTo>
                    <a:pt x="3301" y="3531"/>
                    <a:pt x="3011" y="3455"/>
                    <a:pt x="2721" y="3378"/>
                  </a:cubicBezTo>
                  <a:cubicBezTo>
                    <a:pt x="2453" y="3307"/>
                    <a:pt x="2190" y="3214"/>
                    <a:pt x="1949" y="3071"/>
                  </a:cubicBezTo>
                  <a:cubicBezTo>
                    <a:pt x="1676" y="2902"/>
                    <a:pt x="1407" y="2705"/>
                    <a:pt x="1199" y="2458"/>
                  </a:cubicBezTo>
                  <a:cubicBezTo>
                    <a:pt x="1084" y="2332"/>
                    <a:pt x="975" y="2201"/>
                    <a:pt x="882" y="2059"/>
                  </a:cubicBezTo>
                  <a:cubicBezTo>
                    <a:pt x="750" y="1862"/>
                    <a:pt x="641" y="1648"/>
                    <a:pt x="537" y="1429"/>
                  </a:cubicBezTo>
                  <a:cubicBezTo>
                    <a:pt x="362" y="1046"/>
                    <a:pt x="192" y="652"/>
                    <a:pt x="121" y="225"/>
                  </a:cubicBezTo>
                  <a:cubicBezTo>
                    <a:pt x="110" y="148"/>
                    <a:pt x="94" y="77"/>
                    <a:pt x="8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3"/>
            <p:cNvSpPr/>
            <p:nvPr/>
          </p:nvSpPr>
          <p:spPr>
            <a:xfrm>
              <a:off x="1395775" y="2655675"/>
              <a:ext cx="48075" cy="35100"/>
            </a:xfrm>
            <a:custGeom>
              <a:avLst/>
              <a:gdLst/>
              <a:ahLst/>
              <a:cxnLst/>
              <a:rect l="l" t="t" r="r" b="b"/>
              <a:pathLst>
                <a:path w="1923" h="1404" extrusionOk="0">
                  <a:moveTo>
                    <a:pt x="1018" y="0"/>
                  </a:moveTo>
                  <a:cubicBezTo>
                    <a:pt x="931" y="0"/>
                    <a:pt x="845" y="8"/>
                    <a:pt x="762" y="18"/>
                  </a:cubicBezTo>
                  <a:cubicBezTo>
                    <a:pt x="680" y="24"/>
                    <a:pt x="603" y="45"/>
                    <a:pt x="521" y="73"/>
                  </a:cubicBezTo>
                  <a:cubicBezTo>
                    <a:pt x="493" y="117"/>
                    <a:pt x="461" y="160"/>
                    <a:pt x="433" y="204"/>
                  </a:cubicBezTo>
                  <a:cubicBezTo>
                    <a:pt x="488" y="177"/>
                    <a:pt x="543" y="155"/>
                    <a:pt x="597" y="144"/>
                  </a:cubicBezTo>
                  <a:cubicBezTo>
                    <a:pt x="680" y="117"/>
                    <a:pt x="773" y="100"/>
                    <a:pt x="866" y="95"/>
                  </a:cubicBezTo>
                  <a:cubicBezTo>
                    <a:pt x="919" y="89"/>
                    <a:pt x="972" y="85"/>
                    <a:pt x="1026" y="85"/>
                  </a:cubicBezTo>
                  <a:cubicBezTo>
                    <a:pt x="1167" y="85"/>
                    <a:pt x="1310" y="109"/>
                    <a:pt x="1440" y="177"/>
                  </a:cubicBezTo>
                  <a:cubicBezTo>
                    <a:pt x="1692" y="308"/>
                    <a:pt x="1851" y="664"/>
                    <a:pt x="1698" y="932"/>
                  </a:cubicBezTo>
                  <a:cubicBezTo>
                    <a:pt x="1551" y="1210"/>
                    <a:pt x="1227" y="1306"/>
                    <a:pt x="941" y="1306"/>
                  </a:cubicBezTo>
                  <a:cubicBezTo>
                    <a:pt x="917" y="1306"/>
                    <a:pt x="894" y="1306"/>
                    <a:pt x="871" y="1304"/>
                  </a:cubicBezTo>
                  <a:cubicBezTo>
                    <a:pt x="767" y="1299"/>
                    <a:pt x="663" y="1266"/>
                    <a:pt x="570" y="1217"/>
                  </a:cubicBezTo>
                  <a:cubicBezTo>
                    <a:pt x="324" y="1091"/>
                    <a:pt x="165" y="954"/>
                    <a:pt x="61" y="697"/>
                  </a:cubicBezTo>
                  <a:lnTo>
                    <a:pt x="1" y="779"/>
                  </a:lnTo>
                  <a:cubicBezTo>
                    <a:pt x="83" y="976"/>
                    <a:pt x="225" y="1129"/>
                    <a:pt x="406" y="1233"/>
                  </a:cubicBezTo>
                  <a:cubicBezTo>
                    <a:pt x="560" y="1323"/>
                    <a:pt x="723" y="1403"/>
                    <a:pt x="903" y="1403"/>
                  </a:cubicBezTo>
                  <a:cubicBezTo>
                    <a:pt x="909" y="1403"/>
                    <a:pt x="914" y="1403"/>
                    <a:pt x="920" y="1403"/>
                  </a:cubicBezTo>
                  <a:cubicBezTo>
                    <a:pt x="1194" y="1403"/>
                    <a:pt x="1473" y="1326"/>
                    <a:pt x="1670" y="1129"/>
                  </a:cubicBezTo>
                  <a:cubicBezTo>
                    <a:pt x="1922" y="856"/>
                    <a:pt x="1889" y="478"/>
                    <a:pt x="1643" y="221"/>
                  </a:cubicBezTo>
                  <a:cubicBezTo>
                    <a:pt x="1476" y="50"/>
                    <a:pt x="1247" y="0"/>
                    <a:pt x="101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3"/>
            <p:cNvSpPr/>
            <p:nvPr/>
          </p:nvSpPr>
          <p:spPr>
            <a:xfrm>
              <a:off x="1400575" y="2666925"/>
              <a:ext cx="41200" cy="8225"/>
            </a:xfrm>
            <a:custGeom>
              <a:avLst/>
              <a:gdLst/>
              <a:ahLst/>
              <a:cxnLst/>
              <a:rect l="l" t="t" r="r" b="b"/>
              <a:pathLst>
                <a:path w="1648" h="329" extrusionOk="0">
                  <a:moveTo>
                    <a:pt x="61" y="1"/>
                  </a:moveTo>
                  <a:lnTo>
                    <a:pt x="0" y="83"/>
                  </a:lnTo>
                  <a:cubicBezTo>
                    <a:pt x="548" y="165"/>
                    <a:pt x="1095" y="219"/>
                    <a:pt x="1642" y="329"/>
                  </a:cubicBezTo>
                  <a:cubicBezTo>
                    <a:pt x="1648" y="296"/>
                    <a:pt x="1648" y="269"/>
                    <a:pt x="1648" y="236"/>
                  </a:cubicBezTo>
                  <a:cubicBezTo>
                    <a:pt x="1549" y="214"/>
                    <a:pt x="1445" y="192"/>
                    <a:pt x="1336" y="187"/>
                  </a:cubicBezTo>
                  <a:cubicBezTo>
                    <a:pt x="909" y="110"/>
                    <a:pt x="488" y="61"/>
                    <a:pt x="6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3"/>
            <p:cNvSpPr/>
            <p:nvPr/>
          </p:nvSpPr>
          <p:spPr>
            <a:xfrm>
              <a:off x="1373200" y="2626900"/>
              <a:ext cx="23300" cy="51675"/>
            </a:xfrm>
            <a:custGeom>
              <a:avLst/>
              <a:gdLst/>
              <a:ahLst/>
              <a:cxnLst/>
              <a:rect l="l" t="t" r="r" b="b"/>
              <a:pathLst>
                <a:path w="932" h="2067" extrusionOk="0">
                  <a:moveTo>
                    <a:pt x="476" y="1"/>
                  </a:moveTo>
                  <a:cubicBezTo>
                    <a:pt x="462" y="1"/>
                    <a:pt x="447" y="1"/>
                    <a:pt x="433" y="3"/>
                  </a:cubicBezTo>
                  <a:cubicBezTo>
                    <a:pt x="154" y="14"/>
                    <a:pt x="23" y="321"/>
                    <a:pt x="17" y="583"/>
                  </a:cubicBezTo>
                  <a:cubicBezTo>
                    <a:pt x="1" y="884"/>
                    <a:pt x="44" y="1186"/>
                    <a:pt x="137" y="1465"/>
                  </a:cubicBezTo>
                  <a:cubicBezTo>
                    <a:pt x="187" y="1629"/>
                    <a:pt x="263" y="1788"/>
                    <a:pt x="351" y="1935"/>
                  </a:cubicBezTo>
                  <a:lnTo>
                    <a:pt x="411" y="2039"/>
                  </a:lnTo>
                  <a:cubicBezTo>
                    <a:pt x="411" y="2056"/>
                    <a:pt x="428" y="2061"/>
                    <a:pt x="433" y="2067"/>
                  </a:cubicBezTo>
                  <a:lnTo>
                    <a:pt x="493" y="2007"/>
                  </a:lnTo>
                  <a:cubicBezTo>
                    <a:pt x="493" y="2001"/>
                    <a:pt x="493" y="1990"/>
                    <a:pt x="488" y="1990"/>
                  </a:cubicBezTo>
                  <a:cubicBezTo>
                    <a:pt x="455" y="1952"/>
                    <a:pt x="433" y="1908"/>
                    <a:pt x="406" y="1864"/>
                  </a:cubicBezTo>
                  <a:cubicBezTo>
                    <a:pt x="329" y="1727"/>
                    <a:pt x="263" y="1574"/>
                    <a:pt x="214" y="1426"/>
                  </a:cubicBezTo>
                  <a:cubicBezTo>
                    <a:pt x="116" y="1125"/>
                    <a:pt x="72" y="780"/>
                    <a:pt x="110" y="468"/>
                  </a:cubicBezTo>
                  <a:cubicBezTo>
                    <a:pt x="136" y="286"/>
                    <a:pt x="256" y="95"/>
                    <a:pt x="441" y="95"/>
                  </a:cubicBezTo>
                  <a:cubicBezTo>
                    <a:pt x="451" y="95"/>
                    <a:pt x="461" y="95"/>
                    <a:pt x="471" y="96"/>
                  </a:cubicBezTo>
                  <a:cubicBezTo>
                    <a:pt x="800" y="124"/>
                    <a:pt x="822" y="540"/>
                    <a:pt x="838" y="802"/>
                  </a:cubicBezTo>
                  <a:cubicBezTo>
                    <a:pt x="822" y="1076"/>
                    <a:pt x="794" y="1350"/>
                    <a:pt x="783" y="1623"/>
                  </a:cubicBezTo>
                  <a:lnTo>
                    <a:pt x="783" y="1656"/>
                  </a:lnTo>
                  <a:cubicBezTo>
                    <a:pt x="816" y="1618"/>
                    <a:pt x="844" y="1574"/>
                    <a:pt x="876" y="1536"/>
                  </a:cubicBezTo>
                  <a:cubicBezTo>
                    <a:pt x="882" y="1470"/>
                    <a:pt x="882" y="1404"/>
                    <a:pt x="893" y="1333"/>
                  </a:cubicBezTo>
                  <a:cubicBezTo>
                    <a:pt x="904" y="1136"/>
                    <a:pt x="931" y="939"/>
                    <a:pt x="926" y="742"/>
                  </a:cubicBezTo>
                  <a:cubicBezTo>
                    <a:pt x="909" y="540"/>
                    <a:pt x="898" y="321"/>
                    <a:pt x="767" y="151"/>
                  </a:cubicBezTo>
                  <a:cubicBezTo>
                    <a:pt x="694" y="58"/>
                    <a:pt x="590" y="1"/>
                    <a:pt x="4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3"/>
            <p:cNvSpPr/>
            <p:nvPr/>
          </p:nvSpPr>
          <p:spPr>
            <a:xfrm>
              <a:off x="1383325" y="2627250"/>
              <a:ext cx="7425" cy="46000"/>
            </a:xfrm>
            <a:custGeom>
              <a:avLst/>
              <a:gdLst/>
              <a:ahLst/>
              <a:cxnLst/>
              <a:rect l="l" t="t" r="r" b="b"/>
              <a:pathLst>
                <a:path w="297" h="1840" extrusionOk="0">
                  <a:moveTo>
                    <a:pt x="1" y="0"/>
                  </a:moveTo>
                  <a:cubicBezTo>
                    <a:pt x="12" y="246"/>
                    <a:pt x="28" y="487"/>
                    <a:pt x="50" y="734"/>
                  </a:cubicBezTo>
                  <a:cubicBezTo>
                    <a:pt x="77" y="1035"/>
                    <a:pt x="138" y="1336"/>
                    <a:pt x="187" y="1637"/>
                  </a:cubicBezTo>
                  <a:cubicBezTo>
                    <a:pt x="198" y="1702"/>
                    <a:pt x="203" y="1774"/>
                    <a:pt x="220" y="1839"/>
                  </a:cubicBezTo>
                  <a:cubicBezTo>
                    <a:pt x="247" y="1812"/>
                    <a:pt x="269" y="1785"/>
                    <a:pt x="296" y="1752"/>
                  </a:cubicBezTo>
                  <a:cubicBezTo>
                    <a:pt x="280" y="1675"/>
                    <a:pt x="269" y="1593"/>
                    <a:pt x="252" y="1522"/>
                  </a:cubicBezTo>
                  <a:cubicBezTo>
                    <a:pt x="220" y="1276"/>
                    <a:pt x="165" y="1029"/>
                    <a:pt x="138" y="777"/>
                  </a:cubicBezTo>
                  <a:cubicBezTo>
                    <a:pt x="116" y="558"/>
                    <a:pt x="105" y="334"/>
                    <a:pt x="88" y="110"/>
                  </a:cubicBezTo>
                  <a:cubicBezTo>
                    <a:pt x="83" y="66"/>
                    <a:pt x="83" y="33"/>
                    <a:pt x="8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3"/>
            <p:cNvSpPr/>
            <p:nvPr/>
          </p:nvSpPr>
          <p:spPr>
            <a:xfrm>
              <a:off x="1340225" y="2585025"/>
              <a:ext cx="39300" cy="39500"/>
            </a:xfrm>
            <a:custGeom>
              <a:avLst/>
              <a:gdLst/>
              <a:ahLst/>
              <a:cxnLst/>
              <a:rect l="l" t="t" r="r" b="b"/>
              <a:pathLst>
                <a:path w="1572" h="1580" extrusionOk="0">
                  <a:moveTo>
                    <a:pt x="989" y="0"/>
                  </a:moveTo>
                  <a:cubicBezTo>
                    <a:pt x="895" y="0"/>
                    <a:pt x="795" y="22"/>
                    <a:pt x="696" y="64"/>
                  </a:cubicBezTo>
                  <a:cubicBezTo>
                    <a:pt x="537" y="107"/>
                    <a:pt x="400" y="206"/>
                    <a:pt x="280" y="315"/>
                  </a:cubicBezTo>
                  <a:cubicBezTo>
                    <a:pt x="225" y="365"/>
                    <a:pt x="170" y="419"/>
                    <a:pt x="126" y="480"/>
                  </a:cubicBezTo>
                  <a:cubicBezTo>
                    <a:pt x="77" y="562"/>
                    <a:pt x="28" y="655"/>
                    <a:pt x="0" y="753"/>
                  </a:cubicBezTo>
                  <a:cubicBezTo>
                    <a:pt x="6" y="824"/>
                    <a:pt x="6" y="901"/>
                    <a:pt x="6" y="978"/>
                  </a:cubicBezTo>
                  <a:cubicBezTo>
                    <a:pt x="28" y="978"/>
                    <a:pt x="50" y="961"/>
                    <a:pt x="55" y="934"/>
                  </a:cubicBezTo>
                  <a:lnTo>
                    <a:pt x="77" y="835"/>
                  </a:lnTo>
                  <a:cubicBezTo>
                    <a:pt x="121" y="671"/>
                    <a:pt x="203" y="507"/>
                    <a:pt x="334" y="397"/>
                  </a:cubicBezTo>
                  <a:cubicBezTo>
                    <a:pt x="486" y="249"/>
                    <a:pt x="751" y="96"/>
                    <a:pt x="985" y="96"/>
                  </a:cubicBezTo>
                  <a:cubicBezTo>
                    <a:pt x="1088" y="96"/>
                    <a:pt x="1186" y="126"/>
                    <a:pt x="1265" y="200"/>
                  </a:cubicBezTo>
                  <a:cubicBezTo>
                    <a:pt x="1500" y="392"/>
                    <a:pt x="1413" y="726"/>
                    <a:pt x="1248" y="928"/>
                  </a:cubicBezTo>
                  <a:cubicBezTo>
                    <a:pt x="1084" y="1109"/>
                    <a:pt x="865" y="1218"/>
                    <a:pt x="657" y="1322"/>
                  </a:cubicBezTo>
                  <a:cubicBezTo>
                    <a:pt x="493" y="1405"/>
                    <a:pt x="318" y="1448"/>
                    <a:pt x="143" y="1476"/>
                  </a:cubicBezTo>
                  <a:cubicBezTo>
                    <a:pt x="99" y="1492"/>
                    <a:pt x="6" y="1465"/>
                    <a:pt x="11" y="1541"/>
                  </a:cubicBezTo>
                  <a:cubicBezTo>
                    <a:pt x="11" y="1569"/>
                    <a:pt x="39" y="1580"/>
                    <a:pt x="61" y="1580"/>
                  </a:cubicBezTo>
                  <a:cubicBezTo>
                    <a:pt x="126" y="1574"/>
                    <a:pt x="198" y="1558"/>
                    <a:pt x="263" y="1547"/>
                  </a:cubicBezTo>
                  <a:cubicBezTo>
                    <a:pt x="438" y="1514"/>
                    <a:pt x="597" y="1448"/>
                    <a:pt x="750" y="1377"/>
                  </a:cubicBezTo>
                  <a:cubicBezTo>
                    <a:pt x="942" y="1284"/>
                    <a:pt x="1128" y="1186"/>
                    <a:pt x="1281" y="1032"/>
                  </a:cubicBezTo>
                  <a:cubicBezTo>
                    <a:pt x="1456" y="846"/>
                    <a:pt x="1571" y="534"/>
                    <a:pt x="1456" y="288"/>
                  </a:cubicBezTo>
                  <a:cubicBezTo>
                    <a:pt x="1350" y="90"/>
                    <a:pt x="1180" y="0"/>
                    <a:pt x="98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3"/>
            <p:cNvSpPr/>
            <p:nvPr/>
          </p:nvSpPr>
          <p:spPr>
            <a:xfrm>
              <a:off x="1340900" y="2590975"/>
              <a:ext cx="36150" cy="25900"/>
            </a:xfrm>
            <a:custGeom>
              <a:avLst/>
              <a:gdLst/>
              <a:ahLst/>
              <a:cxnLst/>
              <a:rect l="l" t="t" r="r" b="b"/>
              <a:pathLst>
                <a:path w="1446" h="1036" extrusionOk="0">
                  <a:moveTo>
                    <a:pt x="1402" y="1"/>
                  </a:moveTo>
                  <a:cubicBezTo>
                    <a:pt x="860" y="99"/>
                    <a:pt x="554" y="351"/>
                    <a:pt x="165" y="734"/>
                  </a:cubicBezTo>
                  <a:cubicBezTo>
                    <a:pt x="110" y="789"/>
                    <a:pt x="56" y="849"/>
                    <a:pt x="1" y="904"/>
                  </a:cubicBezTo>
                  <a:lnTo>
                    <a:pt x="1" y="1035"/>
                  </a:lnTo>
                  <a:cubicBezTo>
                    <a:pt x="56" y="969"/>
                    <a:pt x="116" y="909"/>
                    <a:pt x="176" y="849"/>
                  </a:cubicBezTo>
                  <a:cubicBezTo>
                    <a:pt x="548" y="488"/>
                    <a:pt x="849" y="209"/>
                    <a:pt x="1364" y="105"/>
                  </a:cubicBezTo>
                  <a:cubicBezTo>
                    <a:pt x="1380" y="99"/>
                    <a:pt x="1424" y="99"/>
                    <a:pt x="1446" y="83"/>
                  </a:cubicBezTo>
                  <a:cubicBezTo>
                    <a:pt x="1446" y="77"/>
                    <a:pt x="1435" y="61"/>
                    <a:pt x="1429" y="50"/>
                  </a:cubicBezTo>
                  <a:cubicBezTo>
                    <a:pt x="1419" y="28"/>
                    <a:pt x="1408" y="17"/>
                    <a:pt x="14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3"/>
            <p:cNvSpPr/>
            <p:nvPr/>
          </p:nvSpPr>
          <p:spPr>
            <a:xfrm>
              <a:off x="1299450" y="2557225"/>
              <a:ext cx="35475" cy="32400"/>
            </a:xfrm>
            <a:custGeom>
              <a:avLst/>
              <a:gdLst/>
              <a:ahLst/>
              <a:cxnLst/>
              <a:rect l="l" t="t" r="r" b="b"/>
              <a:pathLst>
                <a:path w="1419" h="1296" extrusionOk="0">
                  <a:moveTo>
                    <a:pt x="337" y="0"/>
                  </a:moveTo>
                  <a:cubicBezTo>
                    <a:pt x="303" y="0"/>
                    <a:pt x="269" y="4"/>
                    <a:pt x="236" y="15"/>
                  </a:cubicBezTo>
                  <a:cubicBezTo>
                    <a:pt x="44" y="92"/>
                    <a:pt x="0" y="344"/>
                    <a:pt x="55" y="530"/>
                  </a:cubicBezTo>
                  <a:cubicBezTo>
                    <a:pt x="148" y="809"/>
                    <a:pt x="269" y="913"/>
                    <a:pt x="520" y="1028"/>
                  </a:cubicBezTo>
                  <a:cubicBezTo>
                    <a:pt x="810" y="1165"/>
                    <a:pt x="1117" y="1219"/>
                    <a:pt x="1418" y="1296"/>
                  </a:cubicBezTo>
                  <a:lnTo>
                    <a:pt x="1418" y="1203"/>
                  </a:lnTo>
                  <a:cubicBezTo>
                    <a:pt x="1248" y="1159"/>
                    <a:pt x="1079" y="1126"/>
                    <a:pt x="898" y="1077"/>
                  </a:cubicBezTo>
                  <a:cubicBezTo>
                    <a:pt x="701" y="1011"/>
                    <a:pt x="422" y="918"/>
                    <a:pt x="269" y="765"/>
                  </a:cubicBezTo>
                  <a:cubicBezTo>
                    <a:pt x="148" y="606"/>
                    <a:pt x="55" y="371"/>
                    <a:pt x="165" y="190"/>
                  </a:cubicBezTo>
                  <a:cubicBezTo>
                    <a:pt x="205" y="125"/>
                    <a:pt x="273" y="97"/>
                    <a:pt x="338" y="97"/>
                  </a:cubicBezTo>
                  <a:cubicBezTo>
                    <a:pt x="344" y="97"/>
                    <a:pt x="350" y="97"/>
                    <a:pt x="356" y="97"/>
                  </a:cubicBezTo>
                  <a:cubicBezTo>
                    <a:pt x="438" y="108"/>
                    <a:pt x="515" y="119"/>
                    <a:pt x="597" y="146"/>
                  </a:cubicBezTo>
                  <a:cubicBezTo>
                    <a:pt x="838" y="229"/>
                    <a:pt x="1024" y="437"/>
                    <a:pt x="1166" y="645"/>
                  </a:cubicBezTo>
                  <a:cubicBezTo>
                    <a:pt x="1254" y="798"/>
                    <a:pt x="1341" y="957"/>
                    <a:pt x="1413" y="1121"/>
                  </a:cubicBezTo>
                  <a:lnTo>
                    <a:pt x="1413" y="1082"/>
                  </a:lnTo>
                  <a:lnTo>
                    <a:pt x="1413" y="907"/>
                  </a:lnTo>
                  <a:cubicBezTo>
                    <a:pt x="1407" y="885"/>
                    <a:pt x="1391" y="864"/>
                    <a:pt x="1385" y="847"/>
                  </a:cubicBezTo>
                  <a:cubicBezTo>
                    <a:pt x="1270" y="612"/>
                    <a:pt x="1117" y="393"/>
                    <a:pt x="920" y="223"/>
                  </a:cubicBezTo>
                  <a:cubicBezTo>
                    <a:pt x="794" y="114"/>
                    <a:pt x="646" y="42"/>
                    <a:pt x="488" y="15"/>
                  </a:cubicBezTo>
                  <a:cubicBezTo>
                    <a:pt x="439" y="9"/>
                    <a:pt x="388" y="0"/>
                    <a:pt x="3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3"/>
            <p:cNvSpPr/>
            <p:nvPr/>
          </p:nvSpPr>
          <p:spPr>
            <a:xfrm>
              <a:off x="1301500" y="2562925"/>
              <a:ext cx="34225" cy="24525"/>
            </a:xfrm>
            <a:custGeom>
              <a:avLst/>
              <a:gdLst/>
              <a:ahLst/>
              <a:cxnLst/>
              <a:rect l="l" t="t" r="r" b="b"/>
              <a:pathLst>
                <a:path w="1369" h="981" extrusionOk="0">
                  <a:moveTo>
                    <a:pt x="77" y="1"/>
                  </a:moveTo>
                  <a:cubicBezTo>
                    <a:pt x="17" y="1"/>
                    <a:pt x="0" y="83"/>
                    <a:pt x="66" y="99"/>
                  </a:cubicBezTo>
                  <a:cubicBezTo>
                    <a:pt x="83" y="99"/>
                    <a:pt x="104" y="110"/>
                    <a:pt x="126" y="116"/>
                  </a:cubicBezTo>
                  <a:cubicBezTo>
                    <a:pt x="154" y="132"/>
                    <a:pt x="187" y="154"/>
                    <a:pt x="214" y="165"/>
                  </a:cubicBezTo>
                  <a:cubicBezTo>
                    <a:pt x="406" y="269"/>
                    <a:pt x="597" y="378"/>
                    <a:pt x="778" y="510"/>
                  </a:cubicBezTo>
                  <a:cubicBezTo>
                    <a:pt x="975" y="646"/>
                    <a:pt x="1144" y="822"/>
                    <a:pt x="1336" y="975"/>
                  </a:cubicBezTo>
                  <a:cubicBezTo>
                    <a:pt x="1352" y="975"/>
                    <a:pt x="1358" y="980"/>
                    <a:pt x="1369" y="980"/>
                  </a:cubicBezTo>
                  <a:cubicBezTo>
                    <a:pt x="1358" y="953"/>
                    <a:pt x="1341" y="920"/>
                    <a:pt x="1336" y="887"/>
                  </a:cubicBezTo>
                  <a:lnTo>
                    <a:pt x="1336" y="854"/>
                  </a:lnTo>
                  <a:cubicBezTo>
                    <a:pt x="1309" y="844"/>
                    <a:pt x="1287" y="822"/>
                    <a:pt x="1270" y="800"/>
                  </a:cubicBezTo>
                  <a:cubicBezTo>
                    <a:pt x="1106" y="652"/>
                    <a:pt x="942" y="504"/>
                    <a:pt x="756" y="384"/>
                  </a:cubicBezTo>
                  <a:cubicBezTo>
                    <a:pt x="619" y="291"/>
                    <a:pt x="477" y="209"/>
                    <a:pt x="329" y="126"/>
                  </a:cubicBezTo>
                  <a:cubicBezTo>
                    <a:pt x="274" y="88"/>
                    <a:pt x="219" y="55"/>
                    <a:pt x="159" y="28"/>
                  </a:cubicBezTo>
                  <a:cubicBezTo>
                    <a:pt x="137" y="17"/>
                    <a:pt x="104" y="1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3"/>
            <p:cNvSpPr/>
            <p:nvPr/>
          </p:nvSpPr>
          <p:spPr>
            <a:xfrm>
              <a:off x="1250875" y="2589600"/>
              <a:ext cx="84575" cy="82700"/>
            </a:xfrm>
            <a:custGeom>
              <a:avLst/>
              <a:gdLst/>
              <a:ahLst/>
              <a:cxnLst/>
              <a:rect l="l" t="t" r="r" b="b"/>
              <a:pathLst>
                <a:path w="3383" h="3308" extrusionOk="0">
                  <a:moveTo>
                    <a:pt x="82" y="1"/>
                  </a:moveTo>
                  <a:cubicBezTo>
                    <a:pt x="77" y="1"/>
                    <a:pt x="66" y="6"/>
                    <a:pt x="49" y="6"/>
                  </a:cubicBezTo>
                  <a:cubicBezTo>
                    <a:pt x="44" y="6"/>
                    <a:pt x="39" y="17"/>
                    <a:pt x="28" y="23"/>
                  </a:cubicBezTo>
                  <a:cubicBezTo>
                    <a:pt x="22" y="28"/>
                    <a:pt x="11" y="28"/>
                    <a:pt x="0" y="28"/>
                  </a:cubicBezTo>
                  <a:cubicBezTo>
                    <a:pt x="11" y="72"/>
                    <a:pt x="17" y="116"/>
                    <a:pt x="22" y="160"/>
                  </a:cubicBezTo>
                  <a:cubicBezTo>
                    <a:pt x="55" y="357"/>
                    <a:pt x="110" y="554"/>
                    <a:pt x="175" y="756"/>
                  </a:cubicBezTo>
                  <a:cubicBezTo>
                    <a:pt x="241" y="986"/>
                    <a:pt x="323" y="1227"/>
                    <a:pt x="438" y="1440"/>
                  </a:cubicBezTo>
                  <a:cubicBezTo>
                    <a:pt x="602" y="1747"/>
                    <a:pt x="821" y="2015"/>
                    <a:pt x="1040" y="2278"/>
                  </a:cubicBezTo>
                  <a:cubicBezTo>
                    <a:pt x="1199" y="2470"/>
                    <a:pt x="1363" y="2656"/>
                    <a:pt x="1555" y="2809"/>
                  </a:cubicBezTo>
                  <a:cubicBezTo>
                    <a:pt x="1872" y="3044"/>
                    <a:pt x="2255" y="3192"/>
                    <a:pt x="2638" y="3252"/>
                  </a:cubicBezTo>
                  <a:cubicBezTo>
                    <a:pt x="2726" y="3263"/>
                    <a:pt x="2819" y="3280"/>
                    <a:pt x="2912" y="3285"/>
                  </a:cubicBezTo>
                  <a:cubicBezTo>
                    <a:pt x="3049" y="3302"/>
                    <a:pt x="3186" y="3291"/>
                    <a:pt x="3323" y="3307"/>
                  </a:cubicBezTo>
                  <a:cubicBezTo>
                    <a:pt x="3325" y="3307"/>
                    <a:pt x="3326" y="3307"/>
                    <a:pt x="3328" y="3307"/>
                  </a:cubicBezTo>
                  <a:cubicBezTo>
                    <a:pt x="3383" y="3307"/>
                    <a:pt x="3381" y="3225"/>
                    <a:pt x="3328" y="3219"/>
                  </a:cubicBezTo>
                  <a:cubicBezTo>
                    <a:pt x="3164" y="3203"/>
                    <a:pt x="3000" y="3208"/>
                    <a:pt x="2836" y="3187"/>
                  </a:cubicBezTo>
                  <a:cubicBezTo>
                    <a:pt x="2425" y="3148"/>
                    <a:pt x="2015" y="3022"/>
                    <a:pt x="1664" y="2787"/>
                  </a:cubicBezTo>
                  <a:cubicBezTo>
                    <a:pt x="1396" y="2595"/>
                    <a:pt x="1188" y="2333"/>
                    <a:pt x="975" y="2075"/>
                  </a:cubicBezTo>
                  <a:cubicBezTo>
                    <a:pt x="832" y="1889"/>
                    <a:pt x="684" y="1709"/>
                    <a:pt x="569" y="1506"/>
                  </a:cubicBezTo>
                  <a:cubicBezTo>
                    <a:pt x="449" y="1287"/>
                    <a:pt x="345" y="1041"/>
                    <a:pt x="274" y="795"/>
                  </a:cubicBezTo>
                  <a:cubicBezTo>
                    <a:pt x="219" y="608"/>
                    <a:pt x="159" y="428"/>
                    <a:pt x="126" y="242"/>
                  </a:cubicBezTo>
                  <a:cubicBezTo>
                    <a:pt x="110" y="160"/>
                    <a:pt x="99" y="83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3"/>
            <p:cNvSpPr/>
            <p:nvPr/>
          </p:nvSpPr>
          <p:spPr>
            <a:xfrm>
              <a:off x="1207075" y="2524325"/>
              <a:ext cx="73925" cy="69150"/>
            </a:xfrm>
            <a:custGeom>
              <a:avLst/>
              <a:gdLst/>
              <a:ahLst/>
              <a:cxnLst/>
              <a:rect l="l" t="t" r="r" b="b"/>
              <a:pathLst>
                <a:path w="2957" h="2766" extrusionOk="0">
                  <a:moveTo>
                    <a:pt x="1802" y="97"/>
                  </a:moveTo>
                  <a:cubicBezTo>
                    <a:pt x="1862" y="97"/>
                    <a:pt x="1927" y="138"/>
                    <a:pt x="1966" y="176"/>
                  </a:cubicBezTo>
                  <a:cubicBezTo>
                    <a:pt x="2097" y="335"/>
                    <a:pt x="2103" y="559"/>
                    <a:pt x="2097" y="756"/>
                  </a:cubicBezTo>
                  <a:cubicBezTo>
                    <a:pt x="2092" y="899"/>
                    <a:pt x="2075" y="1046"/>
                    <a:pt x="2053" y="1189"/>
                  </a:cubicBezTo>
                  <a:cubicBezTo>
                    <a:pt x="2053" y="1200"/>
                    <a:pt x="2053" y="1216"/>
                    <a:pt x="2064" y="1227"/>
                  </a:cubicBezTo>
                  <a:cubicBezTo>
                    <a:pt x="2070" y="1249"/>
                    <a:pt x="2092" y="1254"/>
                    <a:pt x="2103" y="1254"/>
                  </a:cubicBezTo>
                  <a:cubicBezTo>
                    <a:pt x="2135" y="1254"/>
                    <a:pt x="2152" y="1216"/>
                    <a:pt x="2157" y="1183"/>
                  </a:cubicBezTo>
                  <a:cubicBezTo>
                    <a:pt x="2163" y="1156"/>
                    <a:pt x="2179" y="1129"/>
                    <a:pt x="2190" y="1107"/>
                  </a:cubicBezTo>
                  <a:cubicBezTo>
                    <a:pt x="2261" y="948"/>
                    <a:pt x="2354" y="811"/>
                    <a:pt x="2458" y="680"/>
                  </a:cubicBezTo>
                  <a:cubicBezTo>
                    <a:pt x="2491" y="641"/>
                    <a:pt x="2529" y="609"/>
                    <a:pt x="2568" y="570"/>
                  </a:cubicBezTo>
                  <a:cubicBezTo>
                    <a:pt x="2587" y="554"/>
                    <a:pt x="2611" y="543"/>
                    <a:pt x="2634" y="543"/>
                  </a:cubicBezTo>
                  <a:cubicBezTo>
                    <a:pt x="2649" y="543"/>
                    <a:pt x="2664" y="548"/>
                    <a:pt x="2677" y="559"/>
                  </a:cubicBezTo>
                  <a:cubicBezTo>
                    <a:pt x="2858" y="718"/>
                    <a:pt x="2874" y="986"/>
                    <a:pt x="2869" y="1211"/>
                  </a:cubicBezTo>
                  <a:cubicBezTo>
                    <a:pt x="2847" y="1588"/>
                    <a:pt x="2688" y="1944"/>
                    <a:pt x="2475" y="2234"/>
                  </a:cubicBezTo>
                  <a:cubicBezTo>
                    <a:pt x="2464" y="2251"/>
                    <a:pt x="2453" y="2256"/>
                    <a:pt x="2447" y="2262"/>
                  </a:cubicBezTo>
                  <a:cubicBezTo>
                    <a:pt x="2425" y="2284"/>
                    <a:pt x="2404" y="2300"/>
                    <a:pt x="2393" y="2316"/>
                  </a:cubicBezTo>
                  <a:cubicBezTo>
                    <a:pt x="2343" y="2360"/>
                    <a:pt x="2283" y="2393"/>
                    <a:pt x="2228" y="2437"/>
                  </a:cubicBezTo>
                  <a:cubicBezTo>
                    <a:pt x="2146" y="2492"/>
                    <a:pt x="2075" y="2530"/>
                    <a:pt x="1988" y="2574"/>
                  </a:cubicBezTo>
                  <a:cubicBezTo>
                    <a:pt x="1982" y="2574"/>
                    <a:pt x="1971" y="2579"/>
                    <a:pt x="1966" y="2579"/>
                  </a:cubicBezTo>
                  <a:cubicBezTo>
                    <a:pt x="1960" y="2579"/>
                    <a:pt x="1955" y="2585"/>
                    <a:pt x="1944" y="2585"/>
                  </a:cubicBezTo>
                  <a:cubicBezTo>
                    <a:pt x="1933" y="2590"/>
                    <a:pt x="1911" y="2590"/>
                    <a:pt x="1900" y="2601"/>
                  </a:cubicBezTo>
                  <a:cubicBezTo>
                    <a:pt x="1878" y="2606"/>
                    <a:pt x="1862" y="2606"/>
                    <a:pt x="1845" y="2612"/>
                  </a:cubicBezTo>
                  <a:cubicBezTo>
                    <a:pt x="1829" y="2612"/>
                    <a:pt x="1818" y="2617"/>
                    <a:pt x="1807" y="2617"/>
                  </a:cubicBezTo>
                  <a:cubicBezTo>
                    <a:pt x="1801" y="2617"/>
                    <a:pt x="1801" y="2617"/>
                    <a:pt x="1796" y="2628"/>
                  </a:cubicBezTo>
                  <a:cubicBezTo>
                    <a:pt x="1791" y="2628"/>
                    <a:pt x="1791" y="2634"/>
                    <a:pt x="1791" y="2634"/>
                  </a:cubicBezTo>
                  <a:cubicBezTo>
                    <a:pt x="1780" y="2634"/>
                    <a:pt x="1769" y="2634"/>
                    <a:pt x="1763" y="2639"/>
                  </a:cubicBezTo>
                  <a:cubicBezTo>
                    <a:pt x="1741" y="2639"/>
                    <a:pt x="1725" y="2645"/>
                    <a:pt x="1708" y="2645"/>
                  </a:cubicBezTo>
                  <a:cubicBezTo>
                    <a:pt x="1692" y="2645"/>
                    <a:pt x="1670" y="2656"/>
                    <a:pt x="1659" y="2656"/>
                  </a:cubicBezTo>
                  <a:cubicBezTo>
                    <a:pt x="1632" y="2661"/>
                    <a:pt x="1604" y="2661"/>
                    <a:pt x="1577" y="2667"/>
                  </a:cubicBezTo>
                  <a:lnTo>
                    <a:pt x="1309" y="2667"/>
                  </a:lnTo>
                  <a:cubicBezTo>
                    <a:pt x="1292" y="2667"/>
                    <a:pt x="1281" y="2667"/>
                    <a:pt x="1265" y="2661"/>
                  </a:cubicBezTo>
                  <a:lnTo>
                    <a:pt x="1260" y="2661"/>
                  </a:lnTo>
                  <a:cubicBezTo>
                    <a:pt x="1238" y="2661"/>
                    <a:pt x="1221" y="2656"/>
                    <a:pt x="1199" y="2656"/>
                  </a:cubicBezTo>
                  <a:cubicBezTo>
                    <a:pt x="1183" y="2656"/>
                    <a:pt x="1177" y="2656"/>
                    <a:pt x="1167" y="2645"/>
                  </a:cubicBezTo>
                  <a:cubicBezTo>
                    <a:pt x="1150" y="2645"/>
                    <a:pt x="1139" y="2639"/>
                    <a:pt x="1123" y="2639"/>
                  </a:cubicBezTo>
                  <a:cubicBezTo>
                    <a:pt x="1101" y="2639"/>
                    <a:pt x="1090" y="2634"/>
                    <a:pt x="1068" y="2628"/>
                  </a:cubicBezTo>
                  <a:cubicBezTo>
                    <a:pt x="1035" y="2617"/>
                    <a:pt x="1002" y="2606"/>
                    <a:pt x="959" y="2601"/>
                  </a:cubicBezTo>
                  <a:cubicBezTo>
                    <a:pt x="931" y="2590"/>
                    <a:pt x="904" y="2579"/>
                    <a:pt x="876" y="2574"/>
                  </a:cubicBezTo>
                  <a:cubicBezTo>
                    <a:pt x="855" y="2563"/>
                    <a:pt x="844" y="2557"/>
                    <a:pt x="822" y="2546"/>
                  </a:cubicBezTo>
                  <a:cubicBezTo>
                    <a:pt x="800" y="2535"/>
                    <a:pt x="789" y="2524"/>
                    <a:pt x="767" y="2519"/>
                  </a:cubicBezTo>
                  <a:cubicBezTo>
                    <a:pt x="745" y="2502"/>
                    <a:pt x="729" y="2497"/>
                    <a:pt x="707" y="2481"/>
                  </a:cubicBezTo>
                  <a:cubicBezTo>
                    <a:pt x="674" y="2464"/>
                    <a:pt x="647" y="2442"/>
                    <a:pt x="608" y="2420"/>
                  </a:cubicBezTo>
                  <a:cubicBezTo>
                    <a:pt x="597" y="2409"/>
                    <a:pt x="575" y="2398"/>
                    <a:pt x="564" y="2388"/>
                  </a:cubicBezTo>
                  <a:cubicBezTo>
                    <a:pt x="406" y="2245"/>
                    <a:pt x="269" y="2054"/>
                    <a:pt x="192" y="1846"/>
                  </a:cubicBezTo>
                  <a:cubicBezTo>
                    <a:pt x="187" y="1835"/>
                    <a:pt x="187" y="1824"/>
                    <a:pt x="181" y="1813"/>
                  </a:cubicBezTo>
                  <a:cubicBezTo>
                    <a:pt x="165" y="1780"/>
                    <a:pt x="159" y="1736"/>
                    <a:pt x="154" y="1698"/>
                  </a:cubicBezTo>
                  <a:cubicBezTo>
                    <a:pt x="154" y="1687"/>
                    <a:pt x="154" y="1681"/>
                    <a:pt x="143" y="1676"/>
                  </a:cubicBezTo>
                  <a:cubicBezTo>
                    <a:pt x="143" y="1660"/>
                    <a:pt x="138" y="1649"/>
                    <a:pt x="138" y="1627"/>
                  </a:cubicBezTo>
                  <a:cubicBezTo>
                    <a:pt x="138" y="1616"/>
                    <a:pt x="132" y="1599"/>
                    <a:pt x="132" y="1577"/>
                  </a:cubicBezTo>
                  <a:cubicBezTo>
                    <a:pt x="127" y="1550"/>
                    <a:pt x="127" y="1517"/>
                    <a:pt x="127" y="1484"/>
                  </a:cubicBezTo>
                  <a:lnTo>
                    <a:pt x="127" y="1452"/>
                  </a:lnTo>
                  <a:lnTo>
                    <a:pt x="127" y="1430"/>
                  </a:lnTo>
                  <a:cubicBezTo>
                    <a:pt x="127" y="1413"/>
                    <a:pt x="127" y="1408"/>
                    <a:pt x="132" y="1397"/>
                  </a:cubicBezTo>
                  <a:cubicBezTo>
                    <a:pt x="132" y="1386"/>
                    <a:pt x="132" y="1380"/>
                    <a:pt x="138" y="1375"/>
                  </a:cubicBezTo>
                  <a:cubicBezTo>
                    <a:pt x="138" y="1369"/>
                    <a:pt x="143" y="1358"/>
                    <a:pt x="143" y="1353"/>
                  </a:cubicBezTo>
                  <a:cubicBezTo>
                    <a:pt x="154" y="1342"/>
                    <a:pt x="154" y="1331"/>
                    <a:pt x="159" y="1320"/>
                  </a:cubicBezTo>
                  <a:cubicBezTo>
                    <a:pt x="165" y="1304"/>
                    <a:pt x="170" y="1287"/>
                    <a:pt x="187" y="1271"/>
                  </a:cubicBezTo>
                  <a:cubicBezTo>
                    <a:pt x="192" y="1265"/>
                    <a:pt x="192" y="1260"/>
                    <a:pt x="198" y="1260"/>
                  </a:cubicBezTo>
                  <a:cubicBezTo>
                    <a:pt x="209" y="1249"/>
                    <a:pt x="214" y="1249"/>
                    <a:pt x="214" y="1244"/>
                  </a:cubicBezTo>
                  <a:lnTo>
                    <a:pt x="220" y="1238"/>
                  </a:lnTo>
                  <a:cubicBezTo>
                    <a:pt x="225" y="1238"/>
                    <a:pt x="225" y="1233"/>
                    <a:pt x="225" y="1233"/>
                  </a:cubicBezTo>
                  <a:cubicBezTo>
                    <a:pt x="225" y="1233"/>
                    <a:pt x="236" y="1233"/>
                    <a:pt x="236" y="1222"/>
                  </a:cubicBezTo>
                  <a:cubicBezTo>
                    <a:pt x="241" y="1222"/>
                    <a:pt x="247" y="1216"/>
                    <a:pt x="252" y="1216"/>
                  </a:cubicBezTo>
                  <a:cubicBezTo>
                    <a:pt x="263" y="1216"/>
                    <a:pt x="263" y="1216"/>
                    <a:pt x="269" y="1211"/>
                  </a:cubicBezTo>
                  <a:lnTo>
                    <a:pt x="285" y="1211"/>
                  </a:lnTo>
                  <a:cubicBezTo>
                    <a:pt x="291" y="1211"/>
                    <a:pt x="302" y="1205"/>
                    <a:pt x="313" y="1205"/>
                  </a:cubicBezTo>
                  <a:cubicBezTo>
                    <a:pt x="323" y="1204"/>
                    <a:pt x="334" y="1203"/>
                    <a:pt x="345" y="1203"/>
                  </a:cubicBezTo>
                  <a:cubicBezTo>
                    <a:pt x="441" y="1203"/>
                    <a:pt x="528" y="1267"/>
                    <a:pt x="597" y="1331"/>
                  </a:cubicBezTo>
                  <a:cubicBezTo>
                    <a:pt x="674" y="1413"/>
                    <a:pt x="729" y="1517"/>
                    <a:pt x="789" y="1616"/>
                  </a:cubicBezTo>
                  <a:cubicBezTo>
                    <a:pt x="809" y="1650"/>
                    <a:pt x="828" y="1734"/>
                    <a:pt x="876" y="1734"/>
                  </a:cubicBezTo>
                  <a:cubicBezTo>
                    <a:pt x="881" y="1734"/>
                    <a:pt x="887" y="1733"/>
                    <a:pt x="893" y="1731"/>
                  </a:cubicBezTo>
                  <a:cubicBezTo>
                    <a:pt x="953" y="1698"/>
                    <a:pt x="893" y="1621"/>
                    <a:pt x="865" y="1577"/>
                  </a:cubicBezTo>
                  <a:cubicBezTo>
                    <a:pt x="849" y="1545"/>
                    <a:pt x="838" y="1506"/>
                    <a:pt x="822" y="1468"/>
                  </a:cubicBezTo>
                  <a:cubicBezTo>
                    <a:pt x="811" y="1424"/>
                    <a:pt x="789" y="1375"/>
                    <a:pt x="772" y="1326"/>
                  </a:cubicBezTo>
                  <a:cubicBezTo>
                    <a:pt x="767" y="1298"/>
                    <a:pt x="761" y="1276"/>
                    <a:pt x="756" y="1249"/>
                  </a:cubicBezTo>
                  <a:lnTo>
                    <a:pt x="734" y="1167"/>
                  </a:lnTo>
                  <a:cubicBezTo>
                    <a:pt x="734" y="1156"/>
                    <a:pt x="729" y="1140"/>
                    <a:pt x="729" y="1123"/>
                  </a:cubicBezTo>
                  <a:lnTo>
                    <a:pt x="729" y="1112"/>
                  </a:lnTo>
                  <a:cubicBezTo>
                    <a:pt x="729" y="1107"/>
                    <a:pt x="723" y="1096"/>
                    <a:pt x="723" y="1085"/>
                  </a:cubicBezTo>
                  <a:cubicBezTo>
                    <a:pt x="712" y="1068"/>
                    <a:pt x="712" y="1046"/>
                    <a:pt x="712" y="1025"/>
                  </a:cubicBezTo>
                  <a:cubicBezTo>
                    <a:pt x="707" y="975"/>
                    <a:pt x="707" y="921"/>
                    <a:pt x="707" y="877"/>
                  </a:cubicBezTo>
                  <a:cubicBezTo>
                    <a:pt x="707" y="800"/>
                    <a:pt x="712" y="729"/>
                    <a:pt x="729" y="652"/>
                  </a:cubicBezTo>
                  <a:cubicBezTo>
                    <a:pt x="745" y="592"/>
                    <a:pt x="772" y="532"/>
                    <a:pt x="811" y="477"/>
                  </a:cubicBezTo>
                  <a:cubicBezTo>
                    <a:pt x="838" y="428"/>
                    <a:pt x="871" y="390"/>
                    <a:pt x="909" y="362"/>
                  </a:cubicBezTo>
                  <a:cubicBezTo>
                    <a:pt x="937" y="340"/>
                    <a:pt x="966" y="330"/>
                    <a:pt x="996" y="330"/>
                  </a:cubicBezTo>
                  <a:cubicBezTo>
                    <a:pt x="1066" y="330"/>
                    <a:pt x="1137" y="383"/>
                    <a:pt x="1183" y="433"/>
                  </a:cubicBezTo>
                  <a:cubicBezTo>
                    <a:pt x="1309" y="565"/>
                    <a:pt x="1369" y="734"/>
                    <a:pt x="1418" y="910"/>
                  </a:cubicBezTo>
                  <a:cubicBezTo>
                    <a:pt x="1440" y="964"/>
                    <a:pt x="1446" y="1025"/>
                    <a:pt x="1473" y="1079"/>
                  </a:cubicBezTo>
                  <a:cubicBezTo>
                    <a:pt x="1482" y="1093"/>
                    <a:pt x="1498" y="1100"/>
                    <a:pt x="1513" y="1100"/>
                  </a:cubicBezTo>
                  <a:cubicBezTo>
                    <a:pt x="1533" y="1100"/>
                    <a:pt x="1552" y="1088"/>
                    <a:pt x="1555" y="1063"/>
                  </a:cubicBezTo>
                  <a:cubicBezTo>
                    <a:pt x="1572" y="871"/>
                    <a:pt x="1572" y="680"/>
                    <a:pt x="1593" y="499"/>
                  </a:cubicBezTo>
                  <a:cubicBezTo>
                    <a:pt x="1615" y="373"/>
                    <a:pt x="1643" y="242"/>
                    <a:pt x="1714" y="143"/>
                  </a:cubicBezTo>
                  <a:cubicBezTo>
                    <a:pt x="1738" y="110"/>
                    <a:pt x="1769" y="97"/>
                    <a:pt x="1802" y="97"/>
                  </a:cubicBezTo>
                  <a:close/>
                  <a:moveTo>
                    <a:pt x="1776" y="1"/>
                  </a:moveTo>
                  <a:cubicBezTo>
                    <a:pt x="1499" y="1"/>
                    <a:pt x="1471" y="581"/>
                    <a:pt x="1451" y="800"/>
                  </a:cubicBezTo>
                  <a:cubicBezTo>
                    <a:pt x="1407" y="647"/>
                    <a:pt x="1342" y="499"/>
                    <a:pt x="1232" y="379"/>
                  </a:cubicBezTo>
                  <a:cubicBezTo>
                    <a:pt x="1144" y="275"/>
                    <a:pt x="1055" y="228"/>
                    <a:pt x="972" y="228"/>
                  </a:cubicBezTo>
                  <a:cubicBezTo>
                    <a:pt x="850" y="228"/>
                    <a:pt x="739" y="330"/>
                    <a:pt x="657" y="499"/>
                  </a:cubicBezTo>
                  <a:cubicBezTo>
                    <a:pt x="537" y="729"/>
                    <a:pt x="586" y="1052"/>
                    <a:pt x="647" y="1298"/>
                  </a:cubicBezTo>
                  <a:cubicBezTo>
                    <a:pt x="564" y="1205"/>
                    <a:pt x="455" y="1134"/>
                    <a:pt x="329" y="1112"/>
                  </a:cubicBezTo>
                  <a:cubicBezTo>
                    <a:pt x="324" y="1112"/>
                    <a:pt x="319" y="1112"/>
                    <a:pt x="313" y="1112"/>
                  </a:cubicBezTo>
                  <a:cubicBezTo>
                    <a:pt x="202" y="1112"/>
                    <a:pt x="76" y="1167"/>
                    <a:pt x="44" y="1293"/>
                  </a:cubicBezTo>
                  <a:cubicBezTo>
                    <a:pt x="1" y="1402"/>
                    <a:pt x="6" y="1517"/>
                    <a:pt x="23" y="1632"/>
                  </a:cubicBezTo>
                  <a:cubicBezTo>
                    <a:pt x="50" y="1917"/>
                    <a:pt x="203" y="2152"/>
                    <a:pt x="378" y="2360"/>
                  </a:cubicBezTo>
                  <a:cubicBezTo>
                    <a:pt x="619" y="2628"/>
                    <a:pt x="980" y="2754"/>
                    <a:pt x="1320" y="2765"/>
                  </a:cubicBezTo>
                  <a:lnTo>
                    <a:pt x="1468" y="2765"/>
                  </a:lnTo>
                  <a:cubicBezTo>
                    <a:pt x="1495" y="2765"/>
                    <a:pt x="1522" y="2754"/>
                    <a:pt x="1555" y="2754"/>
                  </a:cubicBezTo>
                  <a:cubicBezTo>
                    <a:pt x="1577" y="2754"/>
                    <a:pt x="1604" y="2749"/>
                    <a:pt x="1621" y="2749"/>
                  </a:cubicBezTo>
                  <a:cubicBezTo>
                    <a:pt x="1632" y="2749"/>
                    <a:pt x="1643" y="2749"/>
                    <a:pt x="1648" y="2743"/>
                  </a:cubicBezTo>
                  <a:cubicBezTo>
                    <a:pt x="1670" y="2732"/>
                    <a:pt x="1697" y="2732"/>
                    <a:pt x="1719" y="2727"/>
                  </a:cubicBezTo>
                  <a:cubicBezTo>
                    <a:pt x="1725" y="2727"/>
                    <a:pt x="1741" y="2727"/>
                    <a:pt x="1747" y="2721"/>
                  </a:cubicBezTo>
                  <a:cubicBezTo>
                    <a:pt x="1752" y="2721"/>
                    <a:pt x="1758" y="2721"/>
                    <a:pt x="1769" y="2716"/>
                  </a:cubicBezTo>
                  <a:cubicBezTo>
                    <a:pt x="1780" y="2716"/>
                    <a:pt x="1801" y="2705"/>
                    <a:pt x="1807" y="2694"/>
                  </a:cubicBezTo>
                  <a:cubicBezTo>
                    <a:pt x="1812" y="2694"/>
                    <a:pt x="1823" y="2689"/>
                    <a:pt x="1829" y="2689"/>
                  </a:cubicBezTo>
                  <a:cubicBezTo>
                    <a:pt x="1884" y="2672"/>
                    <a:pt x="1944" y="2661"/>
                    <a:pt x="1993" y="2639"/>
                  </a:cubicBezTo>
                  <a:cubicBezTo>
                    <a:pt x="2053" y="2612"/>
                    <a:pt x="2113" y="2579"/>
                    <a:pt x="2168" y="2541"/>
                  </a:cubicBezTo>
                  <a:cubicBezTo>
                    <a:pt x="2289" y="2470"/>
                    <a:pt x="2415" y="2393"/>
                    <a:pt x="2508" y="2278"/>
                  </a:cubicBezTo>
                  <a:cubicBezTo>
                    <a:pt x="2743" y="1961"/>
                    <a:pt x="2907" y="1577"/>
                    <a:pt x="2924" y="1172"/>
                  </a:cubicBezTo>
                  <a:cubicBezTo>
                    <a:pt x="2956" y="1057"/>
                    <a:pt x="2956" y="915"/>
                    <a:pt x="2913" y="784"/>
                  </a:cubicBezTo>
                  <a:cubicBezTo>
                    <a:pt x="2869" y="663"/>
                    <a:pt x="2803" y="532"/>
                    <a:pt x="2677" y="472"/>
                  </a:cubicBezTo>
                  <a:cubicBezTo>
                    <a:pt x="2659" y="461"/>
                    <a:pt x="2640" y="456"/>
                    <a:pt x="2620" y="456"/>
                  </a:cubicBezTo>
                  <a:cubicBezTo>
                    <a:pt x="2448" y="456"/>
                    <a:pt x="2225" y="820"/>
                    <a:pt x="2152" y="942"/>
                  </a:cubicBezTo>
                  <a:cubicBezTo>
                    <a:pt x="2168" y="636"/>
                    <a:pt x="2207" y="182"/>
                    <a:pt x="1889" y="28"/>
                  </a:cubicBezTo>
                  <a:cubicBezTo>
                    <a:pt x="1847" y="9"/>
                    <a:pt x="1810" y="1"/>
                    <a:pt x="17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3"/>
            <p:cNvSpPr/>
            <p:nvPr/>
          </p:nvSpPr>
          <p:spPr>
            <a:xfrm>
              <a:off x="1273025" y="2597150"/>
              <a:ext cx="24950" cy="48375"/>
            </a:xfrm>
            <a:custGeom>
              <a:avLst/>
              <a:gdLst/>
              <a:ahLst/>
              <a:cxnLst/>
              <a:rect l="l" t="t" r="r" b="b"/>
              <a:pathLst>
                <a:path w="998" h="1935" extrusionOk="0">
                  <a:moveTo>
                    <a:pt x="535" y="0"/>
                  </a:moveTo>
                  <a:cubicBezTo>
                    <a:pt x="489" y="0"/>
                    <a:pt x="443" y="11"/>
                    <a:pt x="401" y="33"/>
                  </a:cubicBezTo>
                  <a:cubicBezTo>
                    <a:pt x="193" y="164"/>
                    <a:pt x="143" y="514"/>
                    <a:pt x="99" y="744"/>
                  </a:cubicBezTo>
                  <a:cubicBezTo>
                    <a:pt x="67" y="969"/>
                    <a:pt x="45" y="1199"/>
                    <a:pt x="28" y="1423"/>
                  </a:cubicBezTo>
                  <a:cubicBezTo>
                    <a:pt x="17" y="1560"/>
                    <a:pt x="1" y="1702"/>
                    <a:pt x="12" y="1839"/>
                  </a:cubicBezTo>
                  <a:cubicBezTo>
                    <a:pt x="15" y="1857"/>
                    <a:pt x="35" y="1868"/>
                    <a:pt x="55" y="1868"/>
                  </a:cubicBezTo>
                  <a:cubicBezTo>
                    <a:pt x="72" y="1868"/>
                    <a:pt x="89" y="1859"/>
                    <a:pt x="94" y="1839"/>
                  </a:cubicBezTo>
                  <a:cubicBezTo>
                    <a:pt x="99" y="1812"/>
                    <a:pt x="94" y="1779"/>
                    <a:pt x="94" y="1752"/>
                  </a:cubicBezTo>
                  <a:cubicBezTo>
                    <a:pt x="110" y="1467"/>
                    <a:pt x="138" y="1182"/>
                    <a:pt x="171" y="903"/>
                  </a:cubicBezTo>
                  <a:cubicBezTo>
                    <a:pt x="201" y="688"/>
                    <a:pt x="251" y="90"/>
                    <a:pt x="540" y="90"/>
                  </a:cubicBezTo>
                  <a:cubicBezTo>
                    <a:pt x="560" y="90"/>
                    <a:pt x="581" y="93"/>
                    <a:pt x="603" y="99"/>
                  </a:cubicBezTo>
                  <a:cubicBezTo>
                    <a:pt x="767" y="159"/>
                    <a:pt x="866" y="405"/>
                    <a:pt x="888" y="575"/>
                  </a:cubicBezTo>
                  <a:cubicBezTo>
                    <a:pt x="931" y="881"/>
                    <a:pt x="778" y="1182"/>
                    <a:pt x="603" y="1423"/>
                  </a:cubicBezTo>
                  <a:cubicBezTo>
                    <a:pt x="521" y="1533"/>
                    <a:pt x="417" y="1620"/>
                    <a:pt x="313" y="1702"/>
                  </a:cubicBezTo>
                  <a:lnTo>
                    <a:pt x="127" y="1850"/>
                  </a:lnTo>
                  <a:cubicBezTo>
                    <a:pt x="110" y="1861"/>
                    <a:pt x="94" y="1888"/>
                    <a:pt x="110" y="1916"/>
                  </a:cubicBezTo>
                  <a:cubicBezTo>
                    <a:pt x="121" y="1929"/>
                    <a:pt x="133" y="1934"/>
                    <a:pt x="145" y="1934"/>
                  </a:cubicBezTo>
                  <a:cubicBezTo>
                    <a:pt x="180" y="1934"/>
                    <a:pt x="218" y="1887"/>
                    <a:pt x="247" y="1883"/>
                  </a:cubicBezTo>
                  <a:cubicBezTo>
                    <a:pt x="318" y="1817"/>
                    <a:pt x="395" y="1762"/>
                    <a:pt x="466" y="1702"/>
                  </a:cubicBezTo>
                  <a:cubicBezTo>
                    <a:pt x="587" y="1598"/>
                    <a:pt x="691" y="1472"/>
                    <a:pt x="773" y="1336"/>
                  </a:cubicBezTo>
                  <a:cubicBezTo>
                    <a:pt x="849" y="1210"/>
                    <a:pt x="915" y="1073"/>
                    <a:pt x="948" y="930"/>
                  </a:cubicBezTo>
                  <a:cubicBezTo>
                    <a:pt x="992" y="761"/>
                    <a:pt x="997" y="580"/>
                    <a:pt x="942" y="416"/>
                  </a:cubicBezTo>
                  <a:cubicBezTo>
                    <a:pt x="904" y="306"/>
                    <a:pt x="855" y="192"/>
                    <a:pt x="773" y="109"/>
                  </a:cubicBezTo>
                  <a:cubicBezTo>
                    <a:pt x="715" y="40"/>
                    <a:pt x="625" y="0"/>
                    <a:pt x="53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3"/>
            <p:cNvSpPr/>
            <p:nvPr/>
          </p:nvSpPr>
          <p:spPr>
            <a:xfrm>
              <a:off x="1274400" y="2598125"/>
              <a:ext cx="14800" cy="46275"/>
            </a:xfrm>
            <a:custGeom>
              <a:avLst/>
              <a:gdLst/>
              <a:ahLst/>
              <a:cxnLst/>
              <a:rect l="l" t="t" r="r" b="b"/>
              <a:pathLst>
                <a:path w="592" h="1851" extrusionOk="0">
                  <a:moveTo>
                    <a:pt x="547" y="1"/>
                  </a:moveTo>
                  <a:cubicBezTo>
                    <a:pt x="527" y="1"/>
                    <a:pt x="507" y="14"/>
                    <a:pt x="504" y="43"/>
                  </a:cubicBezTo>
                  <a:cubicBezTo>
                    <a:pt x="493" y="185"/>
                    <a:pt x="455" y="333"/>
                    <a:pt x="422" y="475"/>
                  </a:cubicBezTo>
                  <a:cubicBezTo>
                    <a:pt x="346" y="831"/>
                    <a:pt x="258" y="1182"/>
                    <a:pt x="121" y="1515"/>
                  </a:cubicBezTo>
                  <a:cubicBezTo>
                    <a:pt x="88" y="1603"/>
                    <a:pt x="44" y="1691"/>
                    <a:pt x="12" y="1784"/>
                  </a:cubicBezTo>
                  <a:cubicBezTo>
                    <a:pt x="1" y="1800"/>
                    <a:pt x="6" y="1827"/>
                    <a:pt x="28" y="1844"/>
                  </a:cubicBezTo>
                  <a:cubicBezTo>
                    <a:pt x="35" y="1848"/>
                    <a:pt x="41" y="1850"/>
                    <a:pt x="48" y="1850"/>
                  </a:cubicBezTo>
                  <a:cubicBezTo>
                    <a:pt x="73" y="1850"/>
                    <a:pt x="95" y="1821"/>
                    <a:pt x="99" y="1795"/>
                  </a:cubicBezTo>
                  <a:cubicBezTo>
                    <a:pt x="121" y="1734"/>
                    <a:pt x="148" y="1680"/>
                    <a:pt x="170" y="1625"/>
                  </a:cubicBezTo>
                  <a:cubicBezTo>
                    <a:pt x="296" y="1302"/>
                    <a:pt x="400" y="963"/>
                    <a:pt x="477" y="618"/>
                  </a:cubicBezTo>
                  <a:cubicBezTo>
                    <a:pt x="521" y="426"/>
                    <a:pt x="564" y="240"/>
                    <a:pt x="592" y="49"/>
                  </a:cubicBezTo>
                  <a:cubicBezTo>
                    <a:pt x="592" y="17"/>
                    <a:pt x="569" y="1"/>
                    <a:pt x="5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3"/>
            <p:cNvSpPr/>
            <p:nvPr/>
          </p:nvSpPr>
          <p:spPr>
            <a:xfrm>
              <a:off x="1234725" y="2638050"/>
              <a:ext cx="40650" cy="29450"/>
            </a:xfrm>
            <a:custGeom>
              <a:avLst/>
              <a:gdLst/>
              <a:ahLst/>
              <a:cxnLst/>
              <a:rect l="l" t="t" r="r" b="b"/>
              <a:pathLst>
                <a:path w="1626" h="1178" extrusionOk="0">
                  <a:moveTo>
                    <a:pt x="406" y="0"/>
                  </a:moveTo>
                  <a:cubicBezTo>
                    <a:pt x="356" y="0"/>
                    <a:pt x="305" y="8"/>
                    <a:pt x="258" y="28"/>
                  </a:cubicBezTo>
                  <a:cubicBezTo>
                    <a:pt x="192" y="55"/>
                    <a:pt x="121" y="88"/>
                    <a:pt x="71" y="148"/>
                  </a:cubicBezTo>
                  <a:cubicBezTo>
                    <a:pt x="11" y="252"/>
                    <a:pt x="0" y="378"/>
                    <a:pt x="6" y="493"/>
                  </a:cubicBezTo>
                  <a:cubicBezTo>
                    <a:pt x="17" y="625"/>
                    <a:pt x="71" y="750"/>
                    <a:pt x="143" y="860"/>
                  </a:cubicBezTo>
                  <a:cubicBezTo>
                    <a:pt x="236" y="1035"/>
                    <a:pt x="422" y="1134"/>
                    <a:pt x="608" y="1172"/>
                  </a:cubicBezTo>
                  <a:cubicBezTo>
                    <a:pt x="642" y="1176"/>
                    <a:pt x="676" y="1178"/>
                    <a:pt x="712" y="1178"/>
                  </a:cubicBezTo>
                  <a:cubicBezTo>
                    <a:pt x="1028" y="1178"/>
                    <a:pt x="1382" y="1027"/>
                    <a:pt x="1604" y="805"/>
                  </a:cubicBezTo>
                  <a:cubicBezTo>
                    <a:pt x="1626" y="794"/>
                    <a:pt x="1626" y="767"/>
                    <a:pt x="1615" y="745"/>
                  </a:cubicBezTo>
                  <a:cubicBezTo>
                    <a:pt x="1604" y="735"/>
                    <a:pt x="1593" y="731"/>
                    <a:pt x="1582" y="731"/>
                  </a:cubicBezTo>
                  <a:cubicBezTo>
                    <a:pt x="1558" y="731"/>
                    <a:pt x="1536" y="753"/>
                    <a:pt x="1517" y="772"/>
                  </a:cubicBezTo>
                  <a:cubicBezTo>
                    <a:pt x="1341" y="931"/>
                    <a:pt x="1122" y="1024"/>
                    <a:pt x="893" y="1068"/>
                  </a:cubicBezTo>
                  <a:cubicBezTo>
                    <a:pt x="834" y="1082"/>
                    <a:pt x="774" y="1090"/>
                    <a:pt x="714" y="1090"/>
                  </a:cubicBezTo>
                  <a:cubicBezTo>
                    <a:pt x="630" y="1090"/>
                    <a:pt x="546" y="1074"/>
                    <a:pt x="466" y="1035"/>
                  </a:cubicBezTo>
                  <a:cubicBezTo>
                    <a:pt x="356" y="986"/>
                    <a:pt x="252" y="898"/>
                    <a:pt x="197" y="789"/>
                  </a:cubicBezTo>
                  <a:cubicBezTo>
                    <a:pt x="121" y="663"/>
                    <a:pt x="66" y="515"/>
                    <a:pt x="93" y="362"/>
                  </a:cubicBezTo>
                  <a:cubicBezTo>
                    <a:pt x="110" y="241"/>
                    <a:pt x="137" y="165"/>
                    <a:pt x="252" y="121"/>
                  </a:cubicBezTo>
                  <a:cubicBezTo>
                    <a:pt x="300" y="96"/>
                    <a:pt x="350" y="87"/>
                    <a:pt x="402" y="87"/>
                  </a:cubicBezTo>
                  <a:cubicBezTo>
                    <a:pt x="474" y="87"/>
                    <a:pt x="548" y="105"/>
                    <a:pt x="619" y="121"/>
                  </a:cubicBezTo>
                  <a:cubicBezTo>
                    <a:pt x="854" y="170"/>
                    <a:pt x="1068" y="285"/>
                    <a:pt x="1265" y="411"/>
                  </a:cubicBezTo>
                  <a:cubicBezTo>
                    <a:pt x="1298" y="433"/>
                    <a:pt x="1330" y="449"/>
                    <a:pt x="1374" y="471"/>
                  </a:cubicBezTo>
                  <a:cubicBezTo>
                    <a:pt x="1379" y="473"/>
                    <a:pt x="1384" y="474"/>
                    <a:pt x="1388" y="474"/>
                  </a:cubicBezTo>
                  <a:cubicBezTo>
                    <a:pt x="1428" y="474"/>
                    <a:pt x="1446" y="414"/>
                    <a:pt x="1407" y="389"/>
                  </a:cubicBezTo>
                  <a:cubicBezTo>
                    <a:pt x="1352" y="356"/>
                    <a:pt x="1298" y="329"/>
                    <a:pt x="1243" y="296"/>
                  </a:cubicBezTo>
                  <a:cubicBezTo>
                    <a:pt x="1040" y="165"/>
                    <a:pt x="821" y="66"/>
                    <a:pt x="581" y="22"/>
                  </a:cubicBezTo>
                  <a:cubicBezTo>
                    <a:pt x="524" y="11"/>
                    <a:pt x="465" y="0"/>
                    <a:pt x="40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3"/>
            <p:cNvSpPr/>
            <p:nvPr/>
          </p:nvSpPr>
          <p:spPr>
            <a:xfrm>
              <a:off x="1235400" y="2649250"/>
              <a:ext cx="35650" cy="5125"/>
            </a:xfrm>
            <a:custGeom>
              <a:avLst/>
              <a:gdLst/>
              <a:ahLst/>
              <a:cxnLst/>
              <a:rect l="l" t="t" r="r" b="b"/>
              <a:pathLst>
                <a:path w="1426" h="205" extrusionOk="0">
                  <a:moveTo>
                    <a:pt x="1352" y="1"/>
                  </a:moveTo>
                  <a:cubicBezTo>
                    <a:pt x="1349" y="1"/>
                    <a:pt x="1345" y="1"/>
                    <a:pt x="1342" y="1"/>
                  </a:cubicBezTo>
                  <a:cubicBezTo>
                    <a:pt x="1161" y="1"/>
                    <a:pt x="997" y="40"/>
                    <a:pt x="822" y="56"/>
                  </a:cubicBezTo>
                  <a:cubicBezTo>
                    <a:pt x="685" y="73"/>
                    <a:pt x="537" y="84"/>
                    <a:pt x="400" y="94"/>
                  </a:cubicBezTo>
                  <a:cubicBezTo>
                    <a:pt x="316" y="102"/>
                    <a:pt x="229" y="108"/>
                    <a:pt x="141" y="108"/>
                  </a:cubicBezTo>
                  <a:cubicBezTo>
                    <a:pt x="109" y="108"/>
                    <a:pt x="77" y="107"/>
                    <a:pt x="44" y="105"/>
                  </a:cubicBezTo>
                  <a:cubicBezTo>
                    <a:pt x="6" y="111"/>
                    <a:pt x="1" y="182"/>
                    <a:pt x="39" y="193"/>
                  </a:cubicBezTo>
                  <a:cubicBezTo>
                    <a:pt x="55" y="204"/>
                    <a:pt x="66" y="204"/>
                    <a:pt x="83" y="204"/>
                  </a:cubicBezTo>
                  <a:cubicBezTo>
                    <a:pt x="102" y="204"/>
                    <a:pt x="122" y="205"/>
                    <a:pt x="141" y="205"/>
                  </a:cubicBezTo>
                  <a:cubicBezTo>
                    <a:pt x="384" y="205"/>
                    <a:pt x="627" y="174"/>
                    <a:pt x="866" y="138"/>
                  </a:cubicBezTo>
                  <a:cubicBezTo>
                    <a:pt x="1010" y="124"/>
                    <a:pt x="1154" y="93"/>
                    <a:pt x="1298" y="93"/>
                  </a:cubicBezTo>
                  <a:cubicBezTo>
                    <a:pt x="1318" y="93"/>
                    <a:pt x="1338" y="93"/>
                    <a:pt x="1358" y="94"/>
                  </a:cubicBezTo>
                  <a:cubicBezTo>
                    <a:pt x="1425" y="84"/>
                    <a:pt x="1410" y="1"/>
                    <a:pt x="135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3"/>
            <p:cNvSpPr/>
            <p:nvPr/>
          </p:nvSpPr>
          <p:spPr>
            <a:xfrm>
              <a:off x="1291375" y="2465375"/>
              <a:ext cx="85400" cy="79675"/>
            </a:xfrm>
            <a:custGeom>
              <a:avLst/>
              <a:gdLst/>
              <a:ahLst/>
              <a:cxnLst/>
              <a:rect l="l" t="t" r="r" b="b"/>
              <a:pathLst>
                <a:path w="3416" h="3187" extrusionOk="0">
                  <a:moveTo>
                    <a:pt x="2102" y="1"/>
                  </a:moveTo>
                  <a:cubicBezTo>
                    <a:pt x="2079" y="1"/>
                    <a:pt x="2055" y="5"/>
                    <a:pt x="2031" y="16"/>
                  </a:cubicBezTo>
                  <a:cubicBezTo>
                    <a:pt x="1976" y="44"/>
                    <a:pt x="1938" y="98"/>
                    <a:pt x="1905" y="148"/>
                  </a:cubicBezTo>
                  <a:cubicBezTo>
                    <a:pt x="1736" y="394"/>
                    <a:pt x="1714" y="701"/>
                    <a:pt x="1675" y="996"/>
                  </a:cubicBezTo>
                  <a:cubicBezTo>
                    <a:pt x="1632" y="733"/>
                    <a:pt x="1582" y="405"/>
                    <a:pt x="1402" y="213"/>
                  </a:cubicBezTo>
                  <a:cubicBezTo>
                    <a:pt x="1298" y="129"/>
                    <a:pt x="1168" y="66"/>
                    <a:pt x="1037" y="66"/>
                  </a:cubicBezTo>
                  <a:cubicBezTo>
                    <a:pt x="981" y="66"/>
                    <a:pt x="925" y="78"/>
                    <a:pt x="871" y="104"/>
                  </a:cubicBezTo>
                  <a:cubicBezTo>
                    <a:pt x="696" y="230"/>
                    <a:pt x="690" y="498"/>
                    <a:pt x="679" y="695"/>
                  </a:cubicBezTo>
                  <a:cubicBezTo>
                    <a:pt x="674" y="887"/>
                    <a:pt x="707" y="1078"/>
                    <a:pt x="745" y="1264"/>
                  </a:cubicBezTo>
                  <a:cubicBezTo>
                    <a:pt x="679" y="1166"/>
                    <a:pt x="619" y="1078"/>
                    <a:pt x="531" y="1002"/>
                  </a:cubicBezTo>
                  <a:cubicBezTo>
                    <a:pt x="470" y="944"/>
                    <a:pt x="383" y="899"/>
                    <a:pt x="296" y="899"/>
                  </a:cubicBezTo>
                  <a:cubicBezTo>
                    <a:pt x="259" y="899"/>
                    <a:pt x="222" y="907"/>
                    <a:pt x="187" y="925"/>
                  </a:cubicBezTo>
                  <a:cubicBezTo>
                    <a:pt x="17" y="1018"/>
                    <a:pt x="11" y="1242"/>
                    <a:pt x="0" y="1418"/>
                  </a:cubicBezTo>
                  <a:cubicBezTo>
                    <a:pt x="0" y="1609"/>
                    <a:pt x="44" y="1801"/>
                    <a:pt x="121" y="1976"/>
                  </a:cubicBezTo>
                  <a:cubicBezTo>
                    <a:pt x="230" y="2266"/>
                    <a:pt x="427" y="2512"/>
                    <a:pt x="668" y="2704"/>
                  </a:cubicBezTo>
                  <a:cubicBezTo>
                    <a:pt x="843" y="2852"/>
                    <a:pt x="1057" y="2945"/>
                    <a:pt x="1265" y="3032"/>
                  </a:cubicBezTo>
                  <a:cubicBezTo>
                    <a:pt x="1391" y="3082"/>
                    <a:pt x="1522" y="3131"/>
                    <a:pt x="1664" y="3142"/>
                  </a:cubicBezTo>
                  <a:cubicBezTo>
                    <a:pt x="1686" y="3153"/>
                    <a:pt x="1714" y="3153"/>
                    <a:pt x="1736" y="3158"/>
                  </a:cubicBezTo>
                  <a:lnTo>
                    <a:pt x="1736" y="3098"/>
                  </a:lnTo>
                  <a:lnTo>
                    <a:pt x="1736" y="3054"/>
                  </a:lnTo>
                  <a:lnTo>
                    <a:pt x="1719" y="3054"/>
                  </a:lnTo>
                  <a:cubicBezTo>
                    <a:pt x="1500" y="3049"/>
                    <a:pt x="1298" y="2950"/>
                    <a:pt x="1095" y="2863"/>
                  </a:cubicBezTo>
                  <a:cubicBezTo>
                    <a:pt x="707" y="2687"/>
                    <a:pt x="367" y="2375"/>
                    <a:pt x="208" y="1959"/>
                  </a:cubicBezTo>
                  <a:cubicBezTo>
                    <a:pt x="132" y="1795"/>
                    <a:pt x="93" y="1620"/>
                    <a:pt x="93" y="1434"/>
                  </a:cubicBezTo>
                  <a:cubicBezTo>
                    <a:pt x="99" y="1297"/>
                    <a:pt x="99" y="1127"/>
                    <a:pt x="203" y="1029"/>
                  </a:cubicBezTo>
                  <a:cubicBezTo>
                    <a:pt x="232" y="1008"/>
                    <a:pt x="264" y="999"/>
                    <a:pt x="295" y="999"/>
                  </a:cubicBezTo>
                  <a:cubicBezTo>
                    <a:pt x="387" y="999"/>
                    <a:pt x="481" y="1073"/>
                    <a:pt x="542" y="1138"/>
                  </a:cubicBezTo>
                  <a:cubicBezTo>
                    <a:pt x="619" y="1226"/>
                    <a:pt x="679" y="1330"/>
                    <a:pt x="734" y="1434"/>
                  </a:cubicBezTo>
                  <a:cubicBezTo>
                    <a:pt x="767" y="1494"/>
                    <a:pt x="805" y="1565"/>
                    <a:pt x="838" y="1626"/>
                  </a:cubicBezTo>
                  <a:cubicBezTo>
                    <a:pt x="843" y="1631"/>
                    <a:pt x="843" y="1637"/>
                    <a:pt x="849" y="1647"/>
                  </a:cubicBezTo>
                  <a:cubicBezTo>
                    <a:pt x="863" y="1662"/>
                    <a:pt x="881" y="1676"/>
                    <a:pt x="897" y="1676"/>
                  </a:cubicBezTo>
                  <a:cubicBezTo>
                    <a:pt x="899" y="1676"/>
                    <a:pt x="901" y="1676"/>
                    <a:pt x="904" y="1675"/>
                  </a:cubicBezTo>
                  <a:cubicBezTo>
                    <a:pt x="942" y="1658"/>
                    <a:pt x="942" y="1609"/>
                    <a:pt x="920" y="1582"/>
                  </a:cubicBezTo>
                  <a:cubicBezTo>
                    <a:pt x="871" y="1439"/>
                    <a:pt x="838" y="1297"/>
                    <a:pt x="811" y="1155"/>
                  </a:cubicBezTo>
                  <a:cubicBezTo>
                    <a:pt x="761" y="925"/>
                    <a:pt x="756" y="695"/>
                    <a:pt x="783" y="460"/>
                  </a:cubicBezTo>
                  <a:cubicBezTo>
                    <a:pt x="818" y="278"/>
                    <a:pt x="870" y="171"/>
                    <a:pt x="1043" y="171"/>
                  </a:cubicBezTo>
                  <a:cubicBezTo>
                    <a:pt x="1062" y="171"/>
                    <a:pt x="1083" y="172"/>
                    <a:pt x="1106" y="175"/>
                  </a:cubicBezTo>
                  <a:cubicBezTo>
                    <a:pt x="1166" y="181"/>
                    <a:pt x="1226" y="213"/>
                    <a:pt x="1281" y="252"/>
                  </a:cubicBezTo>
                  <a:cubicBezTo>
                    <a:pt x="1325" y="279"/>
                    <a:pt x="1358" y="306"/>
                    <a:pt x="1385" y="345"/>
                  </a:cubicBezTo>
                  <a:cubicBezTo>
                    <a:pt x="1500" y="536"/>
                    <a:pt x="1544" y="772"/>
                    <a:pt x="1577" y="991"/>
                  </a:cubicBezTo>
                  <a:cubicBezTo>
                    <a:pt x="1593" y="1100"/>
                    <a:pt x="1604" y="1210"/>
                    <a:pt x="1626" y="1319"/>
                  </a:cubicBezTo>
                  <a:cubicBezTo>
                    <a:pt x="1629" y="1338"/>
                    <a:pt x="1645" y="1348"/>
                    <a:pt x="1663" y="1348"/>
                  </a:cubicBezTo>
                  <a:cubicBezTo>
                    <a:pt x="1681" y="1348"/>
                    <a:pt x="1700" y="1338"/>
                    <a:pt x="1708" y="1319"/>
                  </a:cubicBezTo>
                  <a:cubicBezTo>
                    <a:pt x="1741" y="1138"/>
                    <a:pt x="1746" y="947"/>
                    <a:pt x="1785" y="772"/>
                  </a:cubicBezTo>
                  <a:cubicBezTo>
                    <a:pt x="1801" y="618"/>
                    <a:pt x="1823" y="482"/>
                    <a:pt x="1883" y="345"/>
                  </a:cubicBezTo>
                  <a:cubicBezTo>
                    <a:pt x="1922" y="268"/>
                    <a:pt x="1954" y="208"/>
                    <a:pt x="2004" y="148"/>
                  </a:cubicBezTo>
                  <a:cubicBezTo>
                    <a:pt x="2015" y="126"/>
                    <a:pt x="2037" y="104"/>
                    <a:pt x="2058" y="98"/>
                  </a:cubicBezTo>
                  <a:cubicBezTo>
                    <a:pt x="2069" y="96"/>
                    <a:pt x="2079" y="94"/>
                    <a:pt x="2088" y="94"/>
                  </a:cubicBezTo>
                  <a:cubicBezTo>
                    <a:pt x="2174" y="94"/>
                    <a:pt x="2244" y="194"/>
                    <a:pt x="2288" y="268"/>
                  </a:cubicBezTo>
                  <a:cubicBezTo>
                    <a:pt x="2447" y="607"/>
                    <a:pt x="2398" y="1045"/>
                    <a:pt x="2365" y="1407"/>
                  </a:cubicBezTo>
                  <a:cubicBezTo>
                    <a:pt x="2360" y="1461"/>
                    <a:pt x="2349" y="1511"/>
                    <a:pt x="2343" y="1565"/>
                  </a:cubicBezTo>
                  <a:cubicBezTo>
                    <a:pt x="2343" y="1582"/>
                    <a:pt x="2365" y="1609"/>
                    <a:pt x="2387" y="1609"/>
                  </a:cubicBezTo>
                  <a:cubicBezTo>
                    <a:pt x="2390" y="1611"/>
                    <a:pt x="2393" y="1612"/>
                    <a:pt x="2396" y="1612"/>
                  </a:cubicBezTo>
                  <a:cubicBezTo>
                    <a:pt x="2411" y="1612"/>
                    <a:pt x="2426" y="1594"/>
                    <a:pt x="2431" y="1576"/>
                  </a:cubicBezTo>
                  <a:cubicBezTo>
                    <a:pt x="2447" y="1516"/>
                    <a:pt x="2458" y="1461"/>
                    <a:pt x="2474" y="1407"/>
                  </a:cubicBezTo>
                  <a:cubicBezTo>
                    <a:pt x="2535" y="1171"/>
                    <a:pt x="2606" y="936"/>
                    <a:pt x="2748" y="733"/>
                  </a:cubicBezTo>
                  <a:cubicBezTo>
                    <a:pt x="2807" y="655"/>
                    <a:pt x="2893" y="572"/>
                    <a:pt x="2985" y="572"/>
                  </a:cubicBezTo>
                  <a:cubicBezTo>
                    <a:pt x="3023" y="572"/>
                    <a:pt x="3061" y="585"/>
                    <a:pt x="3098" y="618"/>
                  </a:cubicBezTo>
                  <a:cubicBezTo>
                    <a:pt x="3246" y="772"/>
                    <a:pt x="3323" y="996"/>
                    <a:pt x="3323" y="1210"/>
                  </a:cubicBezTo>
                  <a:cubicBezTo>
                    <a:pt x="3328" y="1658"/>
                    <a:pt x="3241" y="2146"/>
                    <a:pt x="2951" y="2501"/>
                  </a:cubicBezTo>
                  <a:cubicBezTo>
                    <a:pt x="2841" y="2638"/>
                    <a:pt x="2732" y="2775"/>
                    <a:pt x="2606" y="2884"/>
                  </a:cubicBezTo>
                  <a:cubicBezTo>
                    <a:pt x="2551" y="2923"/>
                    <a:pt x="2480" y="2961"/>
                    <a:pt x="2420" y="2988"/>
                  </a:cubicBezTo>
                  <a:cubicBezTo>
                    <a:pt x="2316" y="3027"/>
                    <a:pt x="2212" y="3082"/>
                    <a:pt x="2097" y="3098"/>
                  </a:cubicBezTo>
                  <a:lnTo>
                    <a:pt x="1993" y="3098"/>
                  </a:lnTo>
                  <a:cubicBezTo>
                    <a:pt x="1987" y="3125"/>
                    <a:pt x="1987" y="3158"/>
                    <a:pt x="1987" y="3186"/>
                  </a:cubicBezTo>
                  <a:cubicBezTo>
                    <a:pt x="1999" y="3186"/>
                    <a:pt x="2010" y="3187"/>
                    <a:pt x="2021" y="3187"/>
                  </a:cubicBezTo>
                  <a:cubicBezTo>
                    <a:pt x="2194" y="3187"/>
                    <a:pt x="2353" y="3110"/>
                    <a:pt x="2507" y="3043"/>
                  </a:cubicBezTo>
                  <a:cubicBezTo>
                    <a:pt x="2688" y="2967"/>
                    <a:pt x="2814" y="2808"/>
                    <a:pt x="2940" y="2660"/>
                  </a:cubicBezTo>
                  <a:cubicBezTo>
                    <a:pt x="3290" y="2282"/>
                    <a:pt x="3416" y="1773"/>
                    <a:pt x="3416" y="1264"/>
                  </a:cubicBezTo>
                  <a:cubicBezTo>
                    <a:pt x="3416" y="1062"/>
                    <a:pt x="3383" y="859"/>
                    <a:pt x="3279" y="695"/>
                  </a:cubicBezTo>
                  <a:cubicBezTo>
                    <a:pt x="3186" y="536"/>
                    <a:pt x="3087" y="473"/>
                    <a:pt x="2991" y="473"/>
                  </a:cubicBezTo>
                  <a:cubicBezTo>
                    <a:pt x="2771" y="473"/>
                    <a:pt x="2566" y="807"/>
                    <a:pt x="2485" y="1078"/>
                  </a:cubicBezTo>
                  <a:cubicBezTo>
                    <a:pt x="2502" y="772"/>
                    <a:pt x="2507" y="427"/>
                    <a:pt x="2338" y="159"/>
                  </a:cubicBezTo>
                  <a:cubicBezTo>
                    <a:pt x="2281" y="80"/>
                    <a:pt x="2195" y="1"/>
                    <a:pt x="21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3"/>
            <p:cNvSpPr/>
            <p:nvPr/>
          </p:nvSpPr>
          <p:spPr>
            <a:xfrm>
              <a:off x="1332975" y="2541450"/>
              <a:ext cx="11650" cy="2750"/>
            </a:xfrm>
            <a:custGeom>
              <a:avLst/>
              <a:gdLst/>
              <a:ahLst/>
              <a:cxnLst/>
              <a:rect l="l" t="t" r="r" b="b"/>
              <a:pathLst>
                <a:path w="466" h="110" extrusionOk="0">
                  <a:moveTo>
                    <a:pt x="44" y="0"/>
                  </a:moveTo>
                  <a:cubicBezTo>
                    <a:pt x="22" y="6"/>
                    <a:pt x="0" y="28"/>
                    <a:pt x="6" y="55"/>
                  </a:cubicBezTo>
                  <a:cubicBezTo>
                    <a:pt x="17" y="77"/>
                    <a:pt x="39" y="93"/>
                    <a:pt x="55" y="93"/>
                  </a:cubicBezTo>
                  <a:cubicBezTo>
                    <a:pt x="132" y="110"/>
                    <a:pt x="208" y="110"/>
                    <a:pt x="290" y="110"/>
                  </a:cubicBezTo>
                  <a:cubicBezTo>
                    <a:pt x="329" y="110"/>
                    <a:pt x="378" y="99"/>
                    <a:pt x="427" y="99"/>
                  </a:cubicBezTo>
                  <a:cubicBezTo>
                    <a:pt x="449" y="99"/>
                    <a:pt x="466" y="82"/>
                    <a:pt x="466" y="55"/>
                  </a:cubicBezTo>
                  <a:cubicBezTo>
                    <a:pt x="466" y="33"/>
                    <a:pt x="444" y="11"/>
                    <a:pt x="416" y="11"/>
                  </a:cubicBezTo>
                  <a:cubicBezTo>
                    <a:pt x="371" y="13"/>
                    <a:pt x="328" y="15"/>
                    <a:pt x="284" y="15"/>
                  </a:cubicBezTo>
                  <a:cubicBezTo>
                    <a:pt x="223" y="15"/>
                    <a:pt x="163" y="12"/>
                    <a:pt x="99" y="6"/>
                  </a:cubicBezTo>
                  <a:cubicBezTo>
                    <a:pt x="77" y="6"/>
                    <a:pt x="61" y="0"/>
                    <a:pt x="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3"/>
            <p:cNvSpPr/>
            <p:nvPr/>
          </p:nvSpPr>
          <p:spPr>
            <a:xfrm>
              <a:off x="1028925" y="2569775"/>
              <a:ext cx="50100" cy="135900"/>
            </a:xfrm>
            <a:custGeom>
              <a:avLst/>
              <a:gdLst/>
              <a:ahLst/>
              <a:cxnLst/>
              <a:rect l="l" t="t" r="r" b="b"/>
              <a:pathLst>
                <a:path w="2004" h="5436" extrusionOk="0">
                  <a:moveTo>
                    <a:pt x="1275" y="0"/>
                  </a:moveTo>
                  <a:cubicBezTo>
                    <a:pt x="1264" y="82"/>
                    <a:pt x="1243" y="164"/>
                    <a:pt x="1221" y="247"/>
                  </a:cubicBezTo>
                  <a:cubicBezTo>
                    <a:pt x="1210" y="318"/>
                    <a:pt x="1188" y="383"/>
                    <a:pt x="1177" y="455"/>
                  </a:cubicBezTo>
                  <a:cubicBezTo>
                    <a:pt x="1166" y="493"/>
                    <a:pt x="1155" y="526"/>
                    <a:pt x="1149" y="570"/>
                  </a:cubicBezTo>
                  <a:cubicBezTo>
                    <a:pt x="1106" y="717"/>
                    <a:pt x="1073" y="876"/>
                    <a:pt x="1029" y="1035"/>
                  </a:cubicBezTo>
                  <a:cubicBezTo>
                    <a:pt x="941" y="1412"/>
                    <a:pt x="848" y="1779"/>
                    <a:pt x="766" y="2151"/>
                  </a:cubicBezTo>
                  <a:cubicBezTo>
                    <a:pt x="602" y="2879"/>
                    <a:pt x="400" y="3607"/>
                    <a:pt x="235" y="4341"/>
                  </a:cubicBezTo>
                  <a:cubicBezTo>
                    <a:pt x="213" y="4439"/>
                    <a:pt x="192" y="4538"/>
                    <a:pt x="170" y="4642"/>
                  </a:cubicBezTo>
                  <a:cubicBezTo>
                    <a:pt x="131" y="4812"/>
                    <a:pt x="88" y="4987"/>
                    <a:pt x="55" y="5162"/>
                  </a:cubicBezTo>
                  <a:cubicBezTo>
                    <a:pt x="49" y="5206"/>
                    <a:pt x="33" y="5249"/>
                    <a:pt x="27" y="5299"/>
                  </a:cubicBezTo>
                  <a:cubicBezTo>
                    <a:pt x="22" y="5342"/>
                    <a:pt x="5" y="5386"/>
                    <a:pt x="0" y="5436"/>
                  </a:cubicBezTo>
                  <a:lnTo>
                    <a:pt x="367" y="5436"/>
                  </a:lnTo>
                  <a:cubicBezTo>
                    <a:pt x="389" y="5397"/>
                    <a:pt x="411" y="5359"/>
                    <a:pt x="432" y="5326"/>
                  </a:cubicBezTo>
                  <a:cubicBezTo>
                    <a:pt x="613" y="4998"/>
                    <a:pt x="799" y="4669"/>
                    <a:pt x="963" y="4324"/>
                  </a:cubicBezTo>
                  <a:cubicBezTo>
                    <a:pt x="1336" y="3536"/>
                    <a:pt x="1702" y="2737"/>
                    <a:pt x="1910" y="1883"/>
                  </a:cubicBezTo>
                  <a:cubicBezTo>
                    <a:pt x="1954" y="1675"/>
                    <a:pt x="1998" y="1467"/>
                    <a:pt x="1998" y="1254"/>
                  </a:cubicBezTo>
                  <a:cubicBezTo>
                    <a:pt x="2003" y="986"/>
                    <a:pt x="1971" y="728"/>
                    <a:pt x="1834" y="487"/>
                  </a:cubicBezTo>
                  <a:cubicBezTo>
                    <a:pt x="1708" y="301"/>
                    <a:pt x="1516" y="104"/>
                    <a:pt x="1314" y="17"/>
                  </a:cubicBezTo>
                  <a:cubicBezTo>
                    <a:pt x="1297" y="6"/>
                    <a:pt x="1292" y="6"/>
                    <a:pt x="127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3"/>
            <p:cNvSpPr/>
            <p:nvPr/>
          </p:nvSpPr>
          <p:spPr>
            <a:xfrm>
              <a:off x="1021125" y="2569300"/>
              <a:ext cx="37775" cy="136250"/>
            </a:xfrm>
            <a:custGeom>
              <a:avLst/>
              <a:gdLst/>
              <a:ahLst/>
              <a:cxnLst/>
              <a:rect l="l" t="t" r="r" b="b"/>
              <a:pathLst>
                <a:path w="1511" h="5450" extrusionOk="0">
                  <a:moveTo>
                    <a:pt x="1417" y="1"/>
                  </a:moveTo>
                  <a:cubicBezTo>
                    <a:pt x="1220" y="1"/>
                    <a:pt x="1032" y="99"/>
                    <a:pt x="881" y="222"/>
                  </a:cubicBezTo>
                  <a:cubicBezTo>
                    <a:pt x="701" y="348"/>
                    <a:pt x="558" y="517"/>
                    <a:pt x="454" y="709"/>
                  </a:cubicBezTo>
                  <a:cubicBezTo>
                    <a:pt x="71" y="1388"/>
                    <a:pt x="0" y="2187"/>
                    <a:pt x="22" y="2959"/>
                  </a:cubicBezTo>
                  <a:cubicBezTo>
                    <a:pt x="22" y="3500"/>
                    <a:pt x="44" y="4048"/>
                    <a:pt x="82" y="4590"/>
                  </a:cubicBezTo>
                  <a:lnTo>
                    <a:pt x="148" y="5449"/>
                  </a:lnTo>
                  <a:lnTo>
                    <a:pt x="219" y="5449"/>
                  </a:lnTo>
                  <a:cubicBezTo>
                    <a:pt x="235" y="5394"/>
                    <a:pt x="241" y="5351"/>
                    <a:pt x="257" y="5296"/>
                  </a:cubicBezTo>
                  <a:cubicBezTo>
                    <a:pt x="334" y="4918"/>
                    <a:pt x="421" y="4540"/>
                    <a:pt x="504" y="4163"/>
                  </a:cubicBezTo>
                  <a:cubicBezTo>
                    <a:pt x="723" y="3243"/>
                    <a:pt x="958" y="2318"/>
                    <a:pt x="1171" y="1393"/>
                  </a:cubicBezTo>
                  <a:cubicBezTo>
                    <a:pt x="1226" y="1169"/>
                    <a:pt x="1292" y="933"/>
                    <a:pt x="1347" y="703"/>
                  </a:cubicBezTo>
                  <a:lnTo>
                    <a:pt x="1385" y="539"/>
                  </a:lnTo>
                  <a:lnTo>
                    <a:pt x="1511" y="8"/>
                  </a:lnTo>
                  <a:cubicBezTo>
                    <a:pt x="1479" y="3"/>
                    <a:pt x="1448" y="1"/>
                    <a:pt x="14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3"/>
            <p:cNvSpPr/>
            <p:nvPr/>
          </p:nvSpPr>
          <p:spPr>
            <a:xfrm>
              <a:off x="1052850" y="2637500"/>
              <a:ext cx="76800" cy="68325"/>
            </a:xfrm>
            <a:custGeom>
              <a:avLst/>
              <a:gdLst/>
              <a:ahLst/>
              <a:cxnLst/>
              <a:rect l="l" t="t" r="r" b="b"/>
              <a:pathLst>
                <a:path w="3072" h="2733" extrusionOk="0">
                  <a:moveTo>
                    <a:pt x="3017" y="1"/>
                  </a:moveTo>
                  <a:lnTo>
                    <a:pt x="3011" y="6"/>
                  </a:lnTo>
                  <a:cubicBezTo>
                    <a:pt x="2984" y="28"/>
                    <a:pt x="2962" y="44"/>
                    <a:pt x="2935" y="61"/>
                  </a:cubicBezTo>
                  <a:cubicBezTo>
                    <a:pt x="2924" y="72"/>
                    <a:pt x="2907" y="77"/>
                    <a:pt x="2902" y="83"/>
                  </a:cubicBezTo>
                  <a:cubicBezTo>
                    <a:pt x="2880" y="99"/>
                    <a:pt x="2858" y="116"/>
                    <a:pt x="2842" y="132"/>
                  </a:cubicBezTo>
                  <a:cubicBezTo>
                    <a:pt x="2634" y="291"/>
                    <a:pt x="2442" y="466"/>
                    <a:pt x="2240" y="630"/>
                  </a:cubicBezTo>
                  <a:cubicBezTo>
                    <a:pt x="1884" y="904"/>
                    <a:pt x="1544" y="1194"/>
                    <a:pt x="1211" y="1495"/>
                  </a:cubicBezTo>
                  <a:cubicBezTo>
                    <a:pt x="800" y="1862"/>
                    <a:pt x="406" y="2245"/>
                    <a:pt x="50" y="2672"/>
                  </a:cubicBezTo>
                  <a:cubicBezTo>
                    <a:pt x="34" y="2688"/>
                    <a:pt x="12" y="2710"/>
                    <a:pt x="1" y="2732"/>
                  </a:cubicBezTo>
                  <a:lnTo>
                    <a:pt x="625" y="2732"/>
                  </a:lnTo>
                  <a:cubicBezTo>
                    <a:pt x="636" y="2727"/>
                    <a:pt x="652" y="2727"/>
                    <a:pt x="658" y="2716"/>
                  </a:cubicBezTo>
                  <a:cubicBezTo>
                    <a:pt x="685" y="2705"/>
                    <a:pt x="718" y="2699"/>
                    <a:pt x="745" y="2683"/>
                  </a:cubicBezTo>
                  <a:cubicBezTo>
                    <a:pt x="773" y="2672"/>
                    <a:pt x="800" y="2661"/>
                    <a:pt x="827" y="2650"/>
                  </a:cubicBezTo>
                  <a:cubicBezTo>
                    <a:pt x="860" y="2644"/>
                    <a:pt x="888" y="2628"/>
                    <a:pt x="915" y="2617"/>
                  </a:cubicBezTo>
                  <a:cubicBezTo>
                    <a:pt x="926" y="2606"/>
                    <a:pt x="937" y="2606"/>
                    <a:pt x="942" y="2601"/>
                  </a:cubicBezTo>
                  <a:cubicBezTo>
                    <a:pt x="997" y="2573"/>
                    <a:pt x="1063" y="2546"/>
                    <a:pt x="1123" y="2519"/>
                  </a:cubicBezTo>
                  <a:cubicBezTo>
                    <a:pt x="1216" y="2469"/>
                    <a:pt x="1320" y="2425"/>
                    <a:pt x="1419" y="2376"/>
                  </a:cubicBezTo>
                  <a:cubicBezTo>
                    <a:pt x="1752" y="2223"/>
                    <a:pt x="2075" y="2031"/>
                    <a:pt x="2360" y="1785"/>
                  </a:cubicBezTo>
                  <a:cubicBezTo>
                    <a:pt x="2415" y="1747"/>
                    <a:pt x="2464" y="1698"/>
                    <a:pt x="2513" y="1648"/>
                  </a:cubicBezTo>
                  <a:cubicBezTo>
                    <a:pt x="2579" y="1572"/>
                    <a:pt x="2639" y="1495"/>
                    <a:pt x="2705" y="1413"/>
                  </a:cubicBezTo>
                  <a:cubicBezTo>
                    <a:pt x="2721" y="1386"/>
                    <a:pt x="2738" y="1347"/>
                    <a:pt x="2760" y="1320"/>
                  </a:cubicBezTo>
                  <a:cubicBezTo>
                    <a:pt x="2792" y="1265"/>
                    <a:pt x="2825" y="1205"/>
                    <a:pt x="2858" y="1145"/>
                  </a:cubicBezTo>
                  <a:cubicBezTo>
                    <a:pt x="2902" y="1068"/>
                    <a:pt x="2935" y="986"/>
                    <a:pt x="2962" y="904"/>
                  </a:cubicBezTo>
                  <a:cubicBezTo>
                    <a:pt x="2979" y="871"/>
                    <a:pt x="2989" y="838"/>
                    <a:pt x="2995" y="800"/>
                  </a:cubicBezTo>
                  <a:cubicBezTo>
                    <a:pt x="3050" y="619"/>
                    <a:pt x="3072" y="428"/>
                    <a:pt x="3061" y="225"/>
                  </a:cubicBezTo>
                  <a:cubicBezTo>
                    <a:pt x="3061" y="214"/>
                    <a:pt x="3050" y="192"/>
                    <a:pt x="3050" y="170"/>
                  </a:cubicBezTo>
                  <a:cubicBezTo>
                    <a:pt x="3050" y="154"/>
                    <a:pt x="3044" y="138"/>
                    <a:pt x="3044" y="116"/>
                  </a:cubicBezTo>
                  <a:cubicBezTo>
                    <a:pt x="3039" y="99"/>
                    <a:pt x="3039" y="77"/>
                    <a:pt x="3033" y="55"/>
                  </a:cubicBezTo>
                  <a:cubicBezTo>
                    <a:pt x="3033" y="44"/>
                    <a:pt x="3022" y="34"/>
                    <a:pt x="3022" y="23"/>
                  </a:cubicBezTo>
                  <a:cubicBezTo>
                    <a:pt x="3022" y="17"/>
                    <a:pt x="3017" y="6"/>
                    <a:pt x="30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3"/>
            <p:cNvSpPr/>
            <p:nvPr/>
          </p:nvSpPr>
          <p:spPr>
            <a:xfrm>
              <a:off x="1045475" y="2627150"/>
              <a:ext cx="82250" cy="78400"/>
            </a:xfrm>
            <a:custGeom>
              <a:avLst/>
              <a:gdLst/>
              <a:ahLst/>
              <a:cxnLst/>
              <a:rect l="l" t="t" r="r" b="b"/>
              <a:pathLst>
                <a:path w="3290" h="3136" extrusionOk="0">
                  <a:moveTo>
                    <a:pt x="2778" y="0"/>
                  </a:moveTo>
                  <a:cubicBezTo>
                    <a:pt x="2638" y="0"/>
                    <a:pt x="2494" y="38"/>
                    <a:pt x="2370" y="97"/>
                  </a:cubicBezTo>
                  <a:cubicBezTo>
                    <a:pt x="2239" y="163"/>
                    <a:pt x="2130" y="250"/>
                    <a:pt x="2015" y="344"/>
                  </a:cubicBezTo>
                  <a:cubicBezTo>
                    <a:pt x="1725" y="584"/>
                    <a:pt x="1489" y="880"/>
                    <a:pt x="1259" y="1165"/>
                  </a:cubicBezTo>
                  <a:cubicBezTo>
                    <a:pt x="909" y="1613"/>
                    <a:pt x="575" y="2068"/>
                    <a:pt x="290" y="2555"/>
                  </a:cubicBezTo>
                  <a:cubicBezTo>
                    <a:pt x="186" y="2746"/>
                    <a:pt x="82" y="2938"/>
                    <a:pt x="0" y="3135"/>
                  </a:cubicBezTo>
                  <a:lnTo>
                    <a:pt x="181" y="3135"/>
                  </a:lnTo>
                  <a:cubicBezTo>
                    <a:pt x="219" y="3091"/>
                    <a:pt x="263" y="3037"/>
                    <a:pt x="301" y="2987"/>
                  </a:cubicBezTo>
                  <a:cubicBezTo>
                    <a:pt x="526" y="2725"/>
                    <a:pt x="761" y="2473"/>
                    <a:pt x="1013" y="2243"/>
                  </a:cubicBezTo>
                  <a:cubicBezTo>
                    <a:pt x="1511" y="1761"/>
                    <a:pt x="2042" y="1312"/>
                    <a:pt x="2589" y="885"/>
                  </a:cubicBezTo>
                  <a:cubicBezTo>
                    <a:pt x="2814" y="705"/>
                    <a:pt x="3016" y="508"/>
                    <a:pt x="3257" y="354"/>
                  </a:cubicBezTo>
                  <a:cubicBezTo>
                    <a:pt x="3263" y="338"/>
                    <a:pt x="3279" y="333"/>
                    <a:pt x="3290" y="327"/>
                  </a:cubicBezTo>
                  <a:cubicBezTo>
                    <a:pt x="3257" y="240"/>
                    <a:pt x="3208" y="163"/>
                    <a:pt x="3120" y="97"/>
                  </a:cubicBezTo>
                  <a:cubicBezTo>
                    <a:pt x="3019" y="29"/>
                    <a:pt x="2900" y="0"/>
                    <a:pt x="277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3"/>
            <p:cNvSpPr/>
            <p:nvPr/>
          </p:nvSpPr>
          <p:spPr>
            <a:xfrm>
              <a:off x="941325" y="2609875"/>
              <a:ext cx="72425" cy="95950"/>
            </a:xfrm>
            <a:custGeom>
              <a:avLst/>
              <a:gdLst/>
              <a:ahLst/>
              <a:cxnLst/>
              <a:rect l="l" t="t" r="r" b="b"/>
              <a:pathLst>
                <a:path w="2897" h="3838" extrusionOk="0">
                  <a:moveTo>
                    <a:pt x="450" y="0"/>
                  </a:moveTo>
                  <a:cubicBezTo>
                    <a:pt x="417" y="27"/>
                    <a:pt x="384" y="60"/>
                    <a:pt x="346" y="93"/>
                  </a:cubicBezTo>
                  <a:cubicBezTo>
                    <a:pt x="94" y="411"/>
                    <a:pt x="28" y="887"/>
                    <a:pt x="12" y="1286"/>
                  </a:cubicBezTo>
                  <a:cubicBezTo>
                    <a:pt x="1" y="1533"/>
                    <a:pt x="28" y="1763"/>
                    <a:pt x="127" y="1981"/>
                  </a:cubicBezTo>
                  <a:cubicBezTo>
                    <a:pt x="225" y="2189"/>
                    <a:pt x="362" y="2381"/>
                    <a:pt x="494" y="2551"/>
                  </a:cubicBezTo>
                  <a:cubicBezTo>
                    <a:pt x="614" y="2709"/>
                    <a:pt x="773" y="2846"/>
                    <a:pt x="926" y="2972"/>
                  </a:cubicBezTo>
                  <a:cubicBezTo>
                    <a:pt x="1276" y="3290"/>
                    <a:pt x="1676" y="3558"/>
                    <a:pt x="2097" y="3755"/>
                  </a:cubicBezTo>
                  <a:cubicBezTo>
                    <a:pt x="2158" y="3782"/>
                    <a:pt x="2218" y="3810"/>
                    <a:pt x="2272" y="3837"/>
                  </a:cubicBezTo>
                  <a:lnTo>
                    <a:pt x="2896" y="3837"/>
                  </a:lnTo>
                  <a:cubicBezTo>
                    <a:pt x="2721" y="3547"/>
                    <a:pt x="2552" y="3268"/>
                    <a:pt x="2382" y="2989"/>
                  </a:cubicBezTo>
                  <a:cubicBezTo>
                    <a:pt x="2092" y="2523"/>
                    <a:pt x="1785" y="2069"/>
                    <a:pt x="1495" y="1604"/>
                  </a:cubicBezTo>
                  <a:lnTo>
                    <a:pt x="986" y="766"/>
                  </a:lnTo>
                  <a:cubicBezTo>
                    <a:pt x="822" y="504"/>
                    <a:pt x="669" y="235"/>
                    <a:pt x="466" y="11"/>
                  </a:cubicBezTo>
                  <a:lnTo>
                    <a:pt x="450" y="0"/>
                  </a:ln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3"/>
            <p:cNvSpPr/>
            <p:nvPr/>
          </p:nvSpPr>
          <p:spPr>
            <a:xfrm>
              <a:off x="954200" y="2605250"/>
              <a:ext cx="64600" cy="100575"/>
            </a:xfrm>
            <a:custGeom>
              <a:avLst/>
              <a:gdLst/>
              <a:ahLst/>
              <a:cxnLst/>
              <a:rect l="l" t="t" r="r" b="b"/>
              <a:pathLst>
                <a:path w="2584" h="4023" extrusionOk="0">
                  <a:moveTo>
                    <a:pt x="486" y="1"/>
                  </a:moveTo>
                  <a:cubicBezTo>
                    <a:pt x="370" y="1"/>
                    <a:pt x="254" y="37"/>
                    <a:pt x="143" y="65"/>
                  </a:cubicBezTo>
                  <a:cubicBezTo>
                    <a:pt x="99" y="81"/>
                    <a:pt x="66" y="92"/>
                    <a:pt x="33" y="114"/>
                  </a:cubicBezTo>
                  <a:cubicBezTo>
                    <a:pt x="17" y="119"/>
                    <a:pt x="11" y="125"/>
                    <a:pt x="0" y="136"/>
                  </a:cubicBezTo>
                  <a:lnTo>
                    <a:pt x="11" y="147"/>
                  </a:lnTo>
                  <a:cubicBezTo>
                    <a:pt x="143" y="300"/>
                    <a:pt x="258" y="464"/>
                    <a:pt x="362" y="634"/>
                  </a:cubicBezTo>
                  <a:lnTo>
                    <a:pt x="854" y="1433"/>
                  </a:lnTo>
                  <a:cubicBezTo>
                    <a:pt x="1237" y="2062"/>
                    <a:pt x="1653" y="2665"/>
                    <a:pt x="2031" y="3289"/>
                  </a:cubicBezTo>
                  <a:cubicBezTo>
                    <a:pt x="2179" y="3535"/>
                    <a:pt x="2338" y="3776"/>
                    <a:pt x="2480" y="4022"/>
                  </a:cubicBezTo>
                  <a:lnTo>
                    <a:pt x="2584" y="4022"/>
                  </a:lnTo>
                  <a:cubicBezTo>
                    <a:pt x="2578" y="3995"/>
                    <a:pt x="2573" y="3967"/>
                    <a:pt x="2557" y="3967"/>
                  </a:cubicBezTo>
                  <a:lnTo>
                    <a:pt x="2518" y="3781"/>
                  </a:lnTo>
                  <a:cubicBezTo>
                    <a:pt x="2502" y="3732"/>
                    <a:pt x="2496" y="3683"/>
                    <a:pt x="2480" y="3639"/>
                  </a:cubicBezTo>
                  <a:cubicBezTo>
                    <a:pt x="2474" y="3584"/>
                    <a:pt x="2464" y="3535"/>
                    <a:pt x="2447" y="3486"/>
                  </a:cubicBezTo>
                  <a:cubicBezTo>
                    <a:pt x="2442" y="3464"/>
                    <a:pt x="2442" y="3453"/>
                    <a:pt x="2436" y="3431"/>
                  </a:cubicBezTo>
                  <a:cubicBezTo>
                    <a:pt x="2414" y="3365"/>
                    <a:pt x="2398" y="3294"/>
                    <a:pt x="2381" y="3234"/>
                  </a:cubicBezTo>
                  <a:cubicBezTo>
                    <a:pt x="2354" y="3157"/>
                    <a:pt x="2332" y="3092"/>
                    <a:pt x="2310" y="3020"/>
                  </a:cubicBezTo>
                  <a:cubicBezTo>
                    <a:pt x="2288" y="2944"/>
                    <a:pt x="2261" y="2878"/>
                    <a:pt x="2245" y="2807"/>
                  </a:cubicBezTo>
                  <a:cubicBezTo>
                    <a:pt x="2223" y="2736"/>
                    <a:pt x="2195" y="2665"/>
                    <a:pt x="2173" y="2599"/>
                  </a:cubicBezTo>
                  <a:cubicBezTo>
                    <a:pt x="2141" y="2489"/>
                    <a:pt x="2097" y="2380"/>
                    <a:pt x="2064" y="2276"/>
                  </a:cubicBezTo>
                  <a:cubicBezTo>
                    <a:pt x="2031" y="2172"/>
                    <a:pt x="1998" y="2079"/>
                    <a:pt x="1955" y="1975"/>
                  </a:cubicBezTo>
                  <a:lnTo>
                    <a:pt x="1872" y="1767"/>
                  </a:lnTo>
                  <a:cubicBezTo>
                    <a:pt x="1845" y="1701"/>
                    <a:pt x="1818" y="1641"/>
                    <a:pt x="1790" y="1570"/>
                  </a:cubicBezTo>
                  <a:cubicBezTo>
                    <a:pt x="1768" y="1515"/>
                    <a:pt x="1741" y="1460"/>
                    <a:pt x="1725" y="1406"/>
                  </a:cubicBezTo>
                  <a:cubicBezTo>
                    <a:pt x="1686" y="1324"/>
                    <a:pt x="1653" y="1247"/>
                    <a:pt x="1615" y="1165"/>
                  </a:cubicBezTo>
                  <a:cubicBezTo>
                    <a:pt x="1615" y="1159"/>
                    <a:pt x="1604" y="1159"/>
                    <a:pt x="1604" y="1154"/>
                  </a:cubicBezTo>
                  <a:cubicBezTo>
                    <a:pt x="1571" y="1094"/>
                    <a:pt x="1539" y="1022"/>
                    <a:pt x="1506" y="957"/>
                  </a:cubicBezTo>
                  <a:cubicBezTo>
                    <a:pt x="1424" y="798"/>
                    <a:pt x="1331" y="645"/>
                    <a:pt x="1232" y="502"/>
                  </a:cubicBezTo>
                  <a:cubicBezTo>
                    <a:pt x="1057" y="273"/>
                    <a:pt x="838" y="32"/>
                    <a:pt x="548" y="4"/>
                  </a:cubicBezTo>
                  <a:cubicBezTo>
                    <a:pt x="527" y="2"/>
                    <a:pt x="507" y="1"/>
                    <a:pt x="48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3"/>
            <p:cNvSpPr/>
            <p:nvPr/>
          </p:nvSpPr>
          <p:spPr>
            <a:xfrm>
              <a:off x="938325" y="2602525"/>
              <a:ext cx="82675" cy="103300"/>
            </a:xfrm>
            <a:custGeom>
              <a:avLst/>
              <a:gdLst/>
              <a:ahLst/>
              <a:cxnLst/>
              <a:rect l="l" t="t" r="r" b="b"/>
              <a:pathLst>
                <a:path w="3307" h="4132" extrusionOk="0">
                  <a:moveTo>
                    <a:pt x="1126" y="1"/>
                  </a:moveTo>
                  <a:cubicBezTo>
                    <a:pt x="1066" y="1"/>
                    <a:pt x="1005" y="9"/>
                    <a:pt x="942" y="26"/>
                  </a:cubicBezTo>
                  <a:cubicBezTo>
                    <a:pt x="816" y="53"/>
                    <a:pt x="701" y="86"/>
                    <a:pt x="592" y="146"/>
                  </a:cubicBezTo>
                  <a:cubicBezTo>
                    <a:pt x="586" y="146"/>
                    <a:pt x="586" y="157"/>
                    <a:pt x="575" y="157"/>
                  </a:cubicBezTo>
                  <a:cubicBezTo>
                    <a:pt x="564" y="163"/>
                    <a:pt x="548" y="174"/>
                    <a:pt x="537" y="185"/>
                  </a:cubicBezTo>
                  <a:cubicBezTo>
                    <a:pt x="520" y="190"/>
                    <a:pt x="515" y="201"/>
                    <a:pt x="504" y="212"/>
                  </a:cubicBezTo>
                  <a:cubicBezTo>
                    <a:pt x="378" y="299"/>
                    <a:pt x="296" y="420"/>
                    <a:pt x="236" y="573"/>
                  </a:cubicBezTo>
                  <a:cubicBezTo>
                    <a:pt x="99" y="885"/>
                    <a:pt x="50" y="1230"/>
                    <a:pt x="39" y="1569"/>
                  </a:cubicBezTo>
                  <a:cubicBezTo>
                    <a:pt x="0" y="2078"/>
                    <a:pt x="176" y="2385"/>
                    <a:pt x="455" y="2774"/>
                  </a:cubicBezTo>
                  <a:cubicBezTo>
                    <a:pt x="630" y="3042"/>
                    <a:pt x="887" y="3239"/>
                    <a:pt x="1123" y="3447"/>
                  </a:cubicBezTo>
                  <a:cubicBezTo>
                    <a:pt x="1446" y="3715"/>
                    <a:pt x="1801" y="3934"/>
                    <a:pt x="2174" y="4109"/>
                  </a:cubicBezTo>
                  <a:lnTo>
                    <a:pt x="2382" y="4109"/>
                  </a:lnTo>
                  <a:cubicBezTo>
                    <a:pt x="2327" y="4082"/>
                    <a:pt x="2267" y="4054"/>
                    <a:pt x="2212" y="4027"/>
                  </a:cubicBezTo>
                  <a:cubicBezTo>
                    <a:pt x="2102" y="3972"/>
                    <a:pt x="1998" y="3923"/>
                    <a:pt x="1900" y="3863"/>
                  </a:cubicBezTo>
                  <a:lnTo>
                    <a:pt x="1752" y="3781"/>
                  </a:lnTo>
                  <a:cubicBezTo>
                    <a:pt x="1741" y="3775"/>
                    <a:pt x="1736" y="3775"/>
                    <a:pt x="1725" y="3770"/>
                  </a:cubicBezTo>
                  <a:cubicBezTo>
                    <a:pt x="1686" y="3742"/>
                    <a:pt x="1637" y="3715"/>
                    <a:pt x="1599" y="3688"/>
                  </a:cubicBezTo>
                  <a:lnTo>
                    <a:pt x="1588" y="3677"/>
                  </a:lnTo>
                  <a:cubicBezTo>
                    <a:pt x="1544" y="3649"/>
                    <a:pt x="1495" y="3616"/>
                    <a:pt x="1446" y="3584"/>
                  </a:cubicBezTo>
                  <a:cubicBezTo>
                    <a:pt x="1396" y="3540"/>
                    <a:pt x="1342" y="3507"/>
                    <a:pt x="1298" y="3469"/>
                  </a:cubicBezTo>
                  <a:lnTo>
                    <a:pt x="1194" y="3381"/>
                  </a:lnTo>
                  <a:cubicBezTo>
                    <a:pt x="1139" y="3337"/>
                    <a:pt x="1090" y="3294"/>
                    <a:pt x="1035" y="3244"/>
                  </a:cubicBezTo>
                  <a:cubicBezTo>
                    <a:pt x="887" y="3118"/>
                    <a:pt x="728" y="2987"/>
                    <a:pt x="603" y="2823"/>
                  </a:cubicBezTo>
                  <a:cubicBezTo>
                    <a:pt x="477" y="2648"/>
                    <a:pt x="340" y="2451"/>
                    <a:pt x="241" y="2254"/>
                  </a:cubicBezTo>
                  <a:cubicBezTo>
                    <a:pt x="148" y="2035"/>
                    <a:pt x="110" y="1805"/>
                    <a:pt x="126" y="1558"/>
                  </a:cubicBezTo>
                  <a:cubicBezTo>
                    <a:pt x="148" y="1159"/>
                    <a:pt x="214" y="683"/>
                    <a:pt x="460" y="365"/>
                  </a:cubicBezTo>
                  <a:lnTo>
                    <a:pt x="504" y="327"/>
                  </a:lnTo>
                  <a:cubicBezTo>
                    <a:pt x="510" y="327"/>
                    <a:pt x="515" y="316"/>
                    <a:pt x="520" y="310"/>
                  </a:cubicBezTo>
                  <a:cubicBezTo>
                    <a:pt x="537" y="299"/>
                    <a:pt x="548" y="289"/>
                    <a:pt x="564" y="278"/>
                  </a:cubicBezTo>
                  <a:cubicBezTo>
                    <a:pt x="592" y="256"/>
                    <a:pt x="614" y="234"/>
                    <a:pt x="641" y="223"/>
                  </a:cubicBezTo>
                  <a:cubicBezTo>
                    <a:pt x="652" y="217"/>
                    <a:pt x="657" y="212"/>
                    <a:pt x="674" y="201"/>
                  </a:cubicBezTo>
                  <a:cubicBezTo>
                    <a:pt x="707" y="179"/>
                    <a:pt x="739" y="168"/>
                    <a:pt x="783" y="152"/>
                  </a:cubicBezTo>
                  <a:cubicBezTo>
                    <a:pt x="899" y="123"/>
                    <a:pt x="1019" y="90"/>
                    <a:pt x="1139" y="90"/>
                  </a:cubicBezTo>
                  <a:cubicBezTo>
                    <a:pt x="1156" y="90"/>
                    <a:pt x="1172" y="90"/>
                    <a:pt x="1188" y="91"/>
                  </a:cubicBezTo>
                  <a:cubicBezTo>
                    <a:pt x="1478" y="124"/>
                    <a:pt x="1692" y="360"/>
                    <a:pt x="1872" y="590"/>
                  </a:cubicBezTo>
                  <a:cubicBezTo>
                    <a:pt x="1971" y="737"/>
                    <a:pt x="2064" y="885"/>
                    <a:pt x="2146" y="1044"/>
                  </a:cubicBezTo>
                  <a:cubicBezTo>
                    <a:pt x="2179" y="1104"/>
                    <a:pt x="2212" y="1175"/>
                    <a:pt x="2245" y="1241"/>
                  </a:cubicBezTo>
                  <a:cubicBezTo>
                    <a:pt x="2245" y="1246"/>
                    <a:pt x="2256" y="1246"/>
                    <a:pt x="2256" y="1257"/>
                  </a:cubicBezTo>
                  <a:cubicBezTo>
                    <a:pt x="2288" y="1329"/>
                    <a:pt x="2327" y="1411"/>
                    <a:pt x="2365" y="1493"/>
                  </a:cubicBezTo>
                  <a:cubicBezTo>
                    <a:pt x="2382" y="1547"/>
                    <a:pt x="2409" y="1602"/>
                    <a:pt x="2431" y="1657"/>
                  </a:cubicBezTo>
                  <a:cubicBezTo>
                    <a:pt x="2458" y="1728"/>
                    <a:pt x="2486" y="1788"/>
                    <a:pt x="2513" y="1859"/>
                  </a:cubicBezTo>
                  <a:lnTo>
                    <a:pt x="2595" y="2062"/>
                  </a:lnTo>
                  <a:cubicBezTo>
                    <a:pt x="2639" y="2161"/>
                    <a:pt x="2672" y="2259"/>
                    <a:pt x="2704" y="2363"/>
                  </a:cubicBezTo>
                  <a:cubicBezTo>
                    <a:pt x="2748" y="2473"/>
                    <a:pt x="2781" y="2577"/>
                    <a:pt x="2814" y="2686"/>
                  </a:cubicBezTo>
                  <a:cubicBezTo>
                    <a:pt x="2836" y="2763"/>
                    <a:pt x="2863" y="2828"/>
                    <a:pt x="2885" y="2899"/>
                  </a:cubicBezTo>
                  <a:cubicBezTo>
                    <a:pt x="2901" y="2971"/>
                    <a:pt x="2929" y="3042"/>
                    <a:pt x="2951" y="3107"/>
                  </a:cubicBezTo>
                  <a:cubicBezTo>
                    <a:pt x="2978" y="3184"/>
                    <a:pt x="3000" y="3255"/>
                    <a:pt x="3022" y="3321"/>
                  </a:cubicBezTo>
                  <a:cubicBezTo>
                    <a:pt x="3038" y="3392"/>
                    <a:pt x="3055" y="3452"/>
                    <a:pt x="3077" y="3518"/>
                  </a:cubicBezTo>
                  <a:cubicBezTo>
                    <a:pt x="3082" y="3540"/>
                    <a:pt x="3082" y="3556"/>
                    <a:pt x="3088" y="3573"/>
                  </a:cubicBezTo>
                  <a:cubicBezTo>
                    <a:pt x="3099" y="3633"/>
                    <a:pt x="3109" y="3677"/>
                    <a:pt x="3120" y="3726"/>
                  </a:cubicBezTo>
                  <a:cubicBezTo>
                    <a:pt x="3137" y="3775"/>
                    <a:pt x="3142" y="3819"/>
                    <a:pt x="3159" y="3868"/>
                  </a:cubicBezTo>
                  <a:lnTo>
                    <a:pt x="3197" y="4054"/>
                  </a:lnTo>
                  <a:cubicBezTo>
                    <a:pt x="3208" y="4082"/>
                    <a:pt x="3213" y="4104"/>
                    <a:pt x="3219" y="4131"/>
                  </a:cubicBezTo>
                  <a:lnTo>
                    <a:pt x="3307" y="4131"/>
                  </a:lnTo>
                  <a:cubicBezTo>
                    <a:pt x="3268" y="3961"/>
                    <a:pt x="3224" y="3786"/>
                    <a:pt x="3186" y="3606"/>
                  </a:cubicBezTo>
                  <a:cubicBezTo>
                    <a:pt x="3115" y="3310"/>
                    <a:pt x="3011" y="3031"/>
                    <a:pt x="2923" y="2741"/>
                  </a:cubicBezTo>
                  <a:cubicBezTo>
                    <a:pt x="2803" y="2352"/>
                    <a:pt x="2666" y="1963"/>
                    <a:pt x="2502" y="1586"/>
                  </a:cubicBezTo>
                  <a:cubicBezTo>
                    <a:pt x="2321" y="1186"/>
                    <a:pt x="2152" y="787"/>
                    <a:pt x="1878" y="447"/>
                  </a:cubicBezTo>
                  <a:cubicBezTo>
                    <a:pt x="1681" y="205"/>
                    <a:pt x="1427" y="1"/>
                    <a:pt x="11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3"/>
            <p:cNvSpPr/>
            <p:nvPr/>
          </p:nvSpPr>
          <p:spPr>
            <a:xfrm>
              <a:off x="951200" y="2606575"/>
              <a:ext cx="65275" cy="99100"/>
            </a:xfrm>
            <a:custGeom>
              <a:avLst/>
              <a:gdLst/>
              <a:ahLst/>
              <a:cxnLst/>
              <a:rect l="l" t="t" r="r" b="b"/>
              <a:pathLst>
                <a:path w="2611" h="3964" extrusionOk="0">
                  <a:moveTo>
                    <a:pt x="77" y="1"/>
                  </a:moveTo>
                  <a:cubicBezTo>
                    <a:pt x="66" y="6"/>
                    <a:pt x="49" y="23"/>
                    <a:pt x="38" y="28"/>
                  </a:cubicBezTo>
                  <a:cubicBezTo>
                    <a:pt x="22" y="33"/>
                    <a:pt x="16" y="50"/>
                    <a:pt x="0" y="55"/>
                  </a:cubicBezTo>
                  <a:cubicBezTo>
                    <a:pt x="22" y="77"/>
                    <a:pt x="44" y="105"/>
                    <a:pt x="66" y="121"/>
                  </a:cubicBezTo>
                  <a:lnTo>
                    <a:pt x="77" y="137"/>
                  </a:lnTo>
                  <a:cubicBezTo>
                    <a:pt x="285" y="362"/>
                    <a:pt x="432" y="630"/>
                    <a:pt x="597" y="887"/>
                  </a:cubicBezTo>
                  <a:cubicBezTo>
                    <a:pt x="766" y="1172"/>
                    <a:pt x="931" y="1451"/>
                    <a:pt x="1111" y="1730"/>
                  </a:cubicBezTo>
                  <a:cubicBezTo>
                    <a:pt x="1396" y="2196"/>
                    <a:pt x="1708" y="2650"/>
                    <a:pt x="1992" y="3115"/>
                  </a:cubicBezTo>
                  <a:cubicBezTo>
                    <a:pt x="2162" y="3394"/>
                    <a:pt x="2337" y="3673"/>
                    <a:pt x="2507" y="3964"/>
                  </a:cubicBezTo>
                  <a:lnTo>
                    <a:pt x="2611" y="3964"/>
                  </a:lnTo>
                  <a:cubicBezTo>
                    <a:pt x="2458" y="3717"/>
                    <a:pt x="2310" y="3476"/>
                    <a:pt x="2157" y="3230"/>
                  </a:cubicBezTo>
                  <a:cubicBezTo>
                    <a:pt x="1779" y="2606"/>
                    <a:pt x="1363" y="2004"/>
                    <a:pt x="996" y="1369"/>
                  </a:cubicBezTo>
                  <a:lnTo>
                    <a:pt x="504" y="570"/>
                  </a:lnTo>
                  <a:cubicBezTo>
                    <a:pt x="400" y="395"/>
                    <a:pt x="285" y="231"/>
                    <a:pt x="153" y="83"/>
                  </a:cubicBezTo>
                  <a:lnTo>
                    <a:pt x="137" y="66"/>
                  </a:lnTo>
                  <a:cubicBezTo>
                    <a:pt x="120" y="50"/>
                    <a:pt x="99" y="23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3"/>
            <p:cNvSpPr/>
            <p:nvPr/>
          </p:nvSpPr>
          <p:spPr>
            <a:xfrm>
              <a:off x="1019200" y="2566650"/>
              <a:ext cx="62700" cy="139175"/>
            </a:xfrm>
            <a:custGeom>
              <a:avLst/>
              <a:gdLst/>
              <a:ahLst/>
              <a:cxnLst/>
              <a:rect l="l" t="t" r="r" b="b"/>
              <a:pathLst>
                <a:path w="2508" h="5567" extrusionOk="0">
                  <a:moveTo>
                    <a:pt x="1500" y="1"/>
                  </a:moveTo>
                  <a:cubicBezTo>
                    <a:pt x="1285" y="1"/>
                    <a:pt x="1081" y="101"/>
                    <a:pt x="909" y="240"/>
                  </a:cubicBezTo>
                  <a:cubicBezTo>
                    <a:pt x="756" y="350"/>
                    <a:pt x="624" y="487"/>
                    <a:pt x="531" y="645"/>
                  </a:cubicBezTo>
                  <a:cubicBezTo>
                    <a:pt x="88" y="1357"/>
                    <a:pt x="0" y="2205"/>
                    <a:pt x="17" y="3032"/>
                  </a:cubicBezTo>
                  <a:cubicBezTo>
                    <a:pt x="17" y="3530"/>
                    <a:pt x="33" y="4033"/>
                    <a:pt x="66" y="4532"/>
                  </a:cubicBezTo>
                  <a:cubicBezTo>
                    <a:pt x="77" y="4871"/>
                    <a:pt x="115" y="5216"/>
                    <a:pt x="137" y="5555"/>
                  </a:cubicBezTo>
                  <a:lnTo>
                    <a:pt x="225" y="5555"/>
                  </a:lnTo>
                  <a:lnTo>
                    <a:pt x="165" y="4696"/>
                  </a:lnTo>
                  <a:cubicBezTo>
                    <a:pt x="121" y="4154"/>
                    <a:pt x="99" y="3612"/>
                    <a:pt x="99" y="3065"/>
                  </a:cubicBezTo>
                  <a:cubicBezTo>
                    <a:pt x="82" y="2293"/>
                    <a:pt x="148" y="1499"/>
                    <a:pt x="531" y="815"/>
                  </a:cubicBezTo>
                  <a:cubicBezTo>
                    <a:pt x="635" y="623"/>
                    <a:pt x="778" y="454"/>
                    <a:pt x="958" y="328"/>
                  </a:cubicBezTo>
                  <a:cubicBezTo>
                    <a:pt x="1109" y="206"/>
                    <a:pt x="1295" y="112"/>
                    <a:pt x="1490" y="112"/>
                  </a:cubicBezTo>
                  <a:cubicBezTo>
                    <a:pt x="1523" y="112"/>
                    <a:pt x="1555" y="114"/>
                    <a:pt x="1588" y="120"/>
                  </a:cubicBezTo>
                  <a:cubicBezTo>
                    <a:pt x="1621" y="125"/>
                    <a:pt x="1648" y="131"/>
                    <a:pt x="1675" y="136"/>
                  </a:cubicBezTo>
                  <a:cubicBezTo>
                    <a:pt x="1686" y="147"/>
                    <a:pt x="1697" y="147"/>
                    <a:pt x="1708" y="153"/>
                  </a:cubicBezTo>
                  <a:cubicBezTo>
                    <a:pt x="1905" y="235"/>
                    <a:pt x="2097" y="437"/>
                    <a:pt x="2228" y="623"/>
                  </a:cubicBezTo>
                  <a:cubicBezTo>
                    <a:pt x="2365" y="859"/>
                    <a:pt x="2398" y="1116"/>
                    <a:pt x="2387" y="1384"/>
                  </a:cubicBezTo>
                  <a:cubicBezTo>
                    <a:pt x="2387" y="1598"/>
                    <a:pt x="2343" y="1806"/>
                    <a:pt x="2299" y="2014"/>
                  </a:cubicBezTo>
                  <a:cubicBezTo>
                    <a:pt x="2091" y="2868"/>
                    <a:pt x="1725" y="3667"/>
                    <a:pt x="1352" y="4455"/>
                  </a:cubicBezTo>
                  <a:cubicBezTo>
                    <a:pt x="1188" y="4800"/>
                    <a:pt x="1002" y="5128"/>
                    <a:pt x="821" y="5457"/>
                  </a:cubicBezTo>
                  <a:cubicBezTo>
                    <a:pt x="800" y="5489"/>
                    <a:pt x="778" y="5528"/>
                    <a:pt x="756" y="5566"/>
                  </a:cubicBezTo>
                  <a:lnTo>
                    <a:pt x="860" y="5566"/>
                  </a:lnTo>
                  <a:cubicBezTo>
                    <a:pt x="931" y="5429"/>
                    <a:pt x="1002" y="5298"/>
                    <a:pt x="1079" y="5166"/>
                  </a:cubicBezTo>
                  <a:cubicBezTo>
                    <a:pt x="1440" y="4521"/>
                    <a:pt x="1757" y="3825"/>
                    <a:pt x="2037" y="3130"/>
                  </a:cubicBezTo>
                  <a:cubicBezTo>
                    <a:pt x="2152" y="2829"/>
                    <a:pt x="2256" y="2523"/>
                    <a:pt x="2338" y="2205"/>
                  </a:cubicBezTo>
                  <a:cubicBezTo>
                    <a:pt x="2442" y="1811"/>
                    <a:pt x="2507" y="1401"/>
                    <a:pt x="2464" y="974"/>
                  </a:cubicBezTo>
                  <a:cubicBezTo>
                    <a:pt x="2425" y="749"/>
                    <a:pt x="2332" y="536"/>
                    <a:pt x="2173" y="377"/>
                  </a:cubicBezTo>
                  <a:cubicBezTo>
                    <a:pt x="2069" y="262"/>
                    <a:pt x="1954" y="153"/>
                    <a:pt x="1818" y="76"/>
                  </a:cubicBezTo>
                  <a:cubicBezTo>
                    <a:pt x="1779" y="54"/>
                    <a:pt x="1741" y="43"/>
                    <a:pt x="1703" y="27"/>
                  </a:cubicBezTo>
                  <a:cubicBezTo>
                    <a:pt x="1686" y="21"/>
                    <a:pt x="1675" y="21"/>
                    <a:pt x="1659" y="16"/>
                  </a:cubicBezTo>
                  <a:cubicBezTo>
                    <a:pt x="1648" y="16"/>
                    <a:pt x="1626" y="10"/>
                    <a:pt x="1615" y="10"/>
                  </a:cubicBezTo>
                  <a:cubicBezTo>
                    <a:pt x="1576" y="4"/>
                    <a:pt x="1538" y="1"/>
                    <a:pt x="150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3"/>
            <p:cNvSpPr/>
            <p:nvPr/>
          </p:nvSpPr>
          <p:spPr>
            <a:xfrm>
              <a:off x="1026725" y="2567450"/>
              <a:ext cx="34650" cy="138375"/>
            </a:xfrm>
            <a:custGeom>
              <a:avLst/>
              <a:gdLst/>
              <a:ahLst/>
              <a:cxnLst/>
              <a:rect l="l" t="t" r="r" b="b"/>
              <a:pathLst>
                <a:path w="1386" h="5535" extrusionOk="0">
                  <a:moveTo>
                    <a:pt x="1303" y="0"/>
                  </a:moveTo>
                  <a:cubicBezTo>
                    <a:pt x="1298" y="28"/>
                    <a:pt x="1292" y="60"/>
                    <a:pt x="1287" y="88"/>
                  </a:cubicBezTo>
                  <a:lnTo>
                    <a:pt x="1161" y="619"/>
                  </a:lnTo>
                  <a:lnTo>
                    <a:pt x="1123" y="783"/>
                  </a:lnTo>
                  <a:cubicBezTo>
                    <a:pt x="1068" y="1013"/>
                    <a:pt x="1002" y="1243"/>
                    <a:pt x="947" y="1478"/>
                  </a:cubicBezTo>
                  <a:cubicBezTo>
                    <a:pt x="739" y="2398"/>
                    <a:pt x="499" y="3323"/>
                    <a:pt x="280" y="4248"/>
                  </a:cubicBezTo>
                  <a:lnTo>
                    <a:pt x="33" y="5375"/>
                  </a:lnTo>
                  <a:cubicBezTo>
                    <a:pt x="17" y="5430"/>
                    <a:pt x="6" y="5479"/>
                    <a:pt x="0" y="5534"/>
                  </a:cubicBezTo>
                  <a:lnTo>
                    <a:pt x="88" y="5534"/>
                  </a:lnTo>
                  <a:cubicBezTo>
                    <a:pt x="93" y="5485"/>
                    <a:pt x="110" y="5446"/>
                    <a:pt x="115" y="5397"/>
                  </a:cubicBezTo>
                  <a:cubicBezTo>
                    <a:pt x="121" y="5353"/>
                    <a:pt x="137" y="5310"/>
                    <a:pt x="143" y="5260"/>
                  </a:cubicBezTo>
                  <a:cubicBezTo>
                    <a:pt x="181" y="5085"/>
                    <a:pt x="219" y="4910"/>
                    <a:pt x="258" y="4740"/>
                  </a:cubicBezTo>
                  <a:cubicBezTo>
                    <a:pt x="285" y="4636"/>
                    <a:pt x="307" y="4538"/>
                    <a:pt x="329" y="4439"/>
                  </a:cubicBezTo>
                  <a:cubicBezTo>
                    <a:pt x="482" y="3706"/>
                    <a:pt x="685" y="2983"/>
                    <a:pt x="854" y="2250"/>
                  </a:cubicBezTo>
                  <a:cubicBezTo>
                    <a:pt x="936" y="1872"/>
                    <a:pt x="1029" y="1500"/>
                    <a:pt x="1123" y="1133"/>
                  </a:cubicBezTo>
                  <a:cubicBezTo>
                    <a:pt x="1161" y="985"/>
                    <a:pt x="1194" y="827"/>
                    <a:pt x="1237" y="668"/>
                  </a:cubicBezTo>
                  <a:cubicBezTo>
                    <a:pt x="1243" y="630"/>
                    <a:pt x="1259" y="591"/>
                    <a:pt x="1265" y="553"/>
                  </a:cubicBezTo>
                  <a:cubicBezTo>
                    <a:pt x="1276" y="482"/>
                    <a:pt x="1298" y="416"/>
                    <a:pt x="1314" y="345"/>
                  </a:cubicBezTo>
                  <a:cubicBezTo>
                    <a:pt x="1325" y="263"/>
                    <a:pt x="1347" y="181"/>
                    <a:pt x="1369" y="99"/>
                  </a:cubicBezTo>
                  <a:cubicBezTo>
                    <a:pt x="1369" y="93"/>
                    <a:pt x="1374" y="88"/>
                    <a:pt x="1374" y="82"/>
                  </a:cubicBezTo>
                  <a:cubicBezTo>
                    <a:pt x="1380" y="55"/>
                    <a:pt x="1380" y="33"/>
                    <a:pt x="1385" y="11"/>
                  </a:cubicBezTo>
                  <a:cubicBezTo>
                    <a:pt x="1374" y="11"/>
                    <a:pt x="1358" y="6"/>
                    <a:pt x="1352" y="6"/>
                  </a:cubicBezTo>
                  <a:cubicBezTo>
                    <a:pt x="1341" y="6"/>
                    <a:pt x="1320" y="0"/>
                    <a:pt x="130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3"/>
            <p:cNvSpPr/>
            <p:nvPr/>
          </p:nvSpPr>
          <p:spPr>
            <a:xfrm>
              <a:off x="1043000" y="2624350"/>
              <a:ext cx="88700" cy="81475"/>
            </a:xfrm>
            <a:custGeom>
              <a:avLst/>
              <a:gdLst/>
              <a:ahLst/>
              <a:cxnLst/>
              <a:rect l="l" t="t" r="r" b="b"/>
              <a:pathLst>
                <a:path w="3548" h="3259" extrusionOk="0">
                  <a:moveTo>
                    <a:pt x="2883" y="1"/>
                  </a:moveTo>
                  <a:cubicBezTo>
                    <a:pt x="2682" y="1"/>
                    <a:pt x="2477" y="72"/>
                    <a:pt x="2311" y="176"/>
                  </a:cubicBezTo>
                  <a:cubicBezTo>
                    <a:pt x="1960" y="406"/>
                    <a:pt x="1681" y="713"/>
                    <a:pt x="1418" y="1041"/>
                  </a:cubicBezTo>
                  <a:cubicBezTo>
                    <a:pt x="1013" y="1539"/>
                    <a:pt x="630" y="2059"/>
                    <a:pt x="302" y="2612"/>
                  </a:cubicBezTo>
                  <a:cubicBezTo>
                    <a:pt x="203" y="2798"/>
                    <a:pt x="105" y="2990"/>
                    <a:pt x="23" y="3181"/>
                  </a:cubicBezTo>
                  <a:cubicBezTo>
                    <a:pt x="17" y="3203"/>
                    <a:pt x="12" y="3214"/>
                    <a:pt x="1" y="3236"/>
                  </a:cubicBezTo>
                  <a:lnTo>
                    <a:pt x="99" y="3236"/>
                  </a:lnTo>
                  <a:cubicBezTo>
                    <a:pt x="110" y="3181"/>
                    <a:pt x="138" y="3132"/>
                    <a:pt x="160" y="3088"/>
                  </a:cubicBezTo>
                  <a:cubicBezTo>
                    <a:pt x="165" y="3072"/>
                    <a:pt x="176" y="3050"/>
                    <a:pt x="181" y="3039"/>
                  </a:cubicBezTo>
                  <a:lnTo>
                    <a:pt x="203" y="2995"/>
                  </a:lnTo>
                  <a:cubicBezTo>
                    <a:pt x="214" y="2962"/>
                    <a:pt x="231" y="2935"/>
                    <a:pt x="242" y="2908"/>
                  </a:cubicBezTo>
                  <a:cubicBezTo>
                    <a:pt x="258" y="2886"/>
                    <a:pt x="264" y="2858"/>
                    <a:pt x="274" y="2842"/>
                  </a:cubicBezTo>
                  <a:lnTo>
                    <a:pt x="285" y="2831"/>
                  </a:lnTo>
                  <a:cubicBezTo>
                    <a:pt x="318" y="2776"/>
                    <a:pt x="346" y="2716"/>
                    <a:pt x="378" y="2661"/>
                  </a:cubicBezTo>
                  <a:cubicBezTo>
                    <a:pt x="669" y="2174"/>
                    <a:pt x="1002" y="1720"/>
                    <a:pt x="1353" y="1271"/>
                  </a:cubicBezTo>
                  <a:cubicBezTo>
                    <a:pt x="1583" y="981"/>
                    <a:pt x="1818" y="685"/>
                    <a:pt x="2103" y="450"/>
                  </a:cubicBezTo>
                  <a:cubicBezTo>
                    <a:pt x="2212" y="362"/>
                    <a:pt x="2322" y="275"/>
                    <a:pt x="2458" y="204"/>
                  </a:cubicBezTo>
                  <a:cubicBezTo>
                    <a:pt x="2486" y="193"/>
                    <a:pt x="2519" y="176"/>
                    <a:pt x="2557" y="165"/>
                  </a:cubicBezTo>
                  <a:cubicBezTo>
                    <a:pt x="2568" y="165"/>
                    <a:pt x="2584" y="160"/>
                    <a:pt x="2601" y="149"/>
                  </a:cubicBezTo>
                  <a:cubicBezTo>
                    <a:pt x="2623" y="144"/>
                    <a:pt x="2639" y="144"/>
                    <a:pt x="2655" y="138"/>
                  </a:cubicBezTo>
                  <a:lnTo>
                    <a:pt x="2759" y="116"/>
                  </a:lnTo>
                  <a:cubicBezTo>
                    <a:pt x="2795" y="113"/>
                    <a:pt x="2829" y="112"/>
                    <a:pt x="2862" y="112"/>
                  </a:cubicBezTo>
                  <a:cubicBezTo>
                    <a:pt x="2895" y="112"/>
                    <a:pt x="2926" y="113"/>
                    <a:pt x="2957" y="116"/>
                  </a:cubicBezTo>
                  <a:cubicBezTo>
                    <a:pt x="2973" y="116"/>
                    <a:pt x="2984" y="122"/>
                    <a:pt x="3000" y="122"/>
                  </a:cubicBezTo>
                  <a:cubicBezTo>
                    <a:pt x="3033" y="133"/>
                    <a:pt x="3066" y="138"/>
                    <a:pt x="3093" y="149"/>
                  </a:cubicBezTo>
                  <a:lnTo>
                    <a:pt x="3175" y="193"/>
                  </a:lnTo>
                  <a:cubicBezTo>
                    <a:pt x="3192" y="198"/>
                    <a:pt x="3203" y="215"/>
                    <a:pt x="3219" y="220"/>
                  </a:cubicBezTo>
                  <a:cubicBezTo>
                    <a:pt x="3241" y="231"/>
                    <a:pt x="3258" y="248"/>
                    <a:pt x="3274" y="269"/>
                  </a:cubicBezTo>
                  <a:lnTo>
                    <a:pt x="3296" y="286"/>
                  </a:lnTo>
                  <a:cubicBezTo>
                    <a:pt x="3296" y="297"/>
                    <a:pt x="3301" y="297"/>
                    <a:pt x="3301" y="302"/>
                  </a:cubicBezTo>
                  <a:cubicBezTo>
                    <a:pt x="3307" y="308"/>
                    <a:pt x="3307" y="313"/>
                    <a:pt x="3312" y="324"/>
                  </a:cubicBezTo>
                  <a:cubicBezTo>
                    <a:pt x="3323" y="330"/>
                    <a:pt x="3329" y="341"/>
                    <a:pt x="3334" y="352"/>
                  </a:cubicBezTo>
                  <a:cubicBezTo>
                    <a:pt x="3340" y="357"/>
                    <a:pt x="3351" y="362"/>
                    <a:pt x="3356" y="379"/>
                  </a:cubicBezTo>
                  <a:cubicBezTo>
                    <a:pt x="3362" y="395"/>
                    <a:pt x="3378" y="417"/>
                    <a:pt x="3383" y="439"/>
                  </a:cubicBezTo>
                  <a:cubicBezTo>
                    <a:pt x="3394" y="466"/>
                    <a:pt x="3405" y="499"/>
                    <a:pt x="3411" y="527"/>
                  </a:cubicBezTo>
                  <a:cubicBezTo>
                    <a:pt x="3411" y="532"/>
                    <a:pt x="3416" y="543"/>
                    <a:pt x="3416" y="549"/>
                  </a:cubicBezTo>
                  <a:cubicBezTo>
                    <a:pt x="3416" y="560"/>
                    <a:pt x="3422" y="570"/>
                    <a:pt x="3422" y="581"/>
                  </a:cubicBezTo>
                  <a:cubicBezTo>
                    <a:pt x="3433" y="603"/>
                    <a:pt x="3433" y="625"/>
                    <a:pt x="3438" y="642"/>
                  </a:cubicBezTo>
                  <a:cubicBezTo>
                    <a:pt x="3438" y="664"/>
                    <a:pt x="3444" y="680"/>
                    <a:pt x="3444" y="696"/>
                  </a:cubicBezTo>
                  <a:cubicBezTo>
                    <a:pt x="3449" y="713"/>
                    <a:pt x="3449" y="729"/>
                    <a:pt x="3449" y="751"/>
                  </a:cubicBezTo>
                  <a:cubicBezTo>
                    <a:pt x="3466" y="943"/>
                    <a:pt x="3444" y="1140"/>
                    <a:pt x="3389" y="1326"/>
                  </a:cubicBezTo>
                  <a:cubicBezTo>
                    <a:pt x="3378" y="1359"/>
                    <a:pt x="3367" y="1397"/>
                    <a:pt x="3356" y="1430"/>
                  </a:cubicBezTo>
                  <a:cubicBezTo>
                    <a:pt x="3340" y="1468"/>
                    <a:pt x="3323" y="1512"/>
                    <a:pt x="3307" y="1550"/>
                  </a:cubicBezTo>
                  <a:cubicBezTo>
                    <a:pt x="3285" y="1594"/>
                    <a:pt x="3274" y="1627"/>
                    <a:pt x="3252" y="1671"/>
                  </a:cubicBezTo>
                  <a:cubicBezTo>
                    <a:pt x="3241" y="1698"/>
                    <a:pt x="3219" y="1731"/>
                    <a:pt x="3203" y="1758"/>
                  </a:cubicBezTo>
                  <a:cubicBezTo>
                    <a:pt x="3186" y="1786"/>
                    <a:pt x="3165" y="1813"/>
                    <a:pt x="3148" y="1846"/>
                  </a:cubicBezTo>
                  <a:cubicBezTo>
                    <a:pt x="3137" y="1879"/>
                    <a:pt x="3115" y="1906"/>
                    <a:pt x="3093" y="1933"/>
                  </a:cubicBezTo>
                  <a:cubicBezTo>
                    <a:pt x="3044" y="2026"/>
                    <a:pt x="2973" y="2098"/>
                    <a:pt x="2907" y="2174"/>
                  </a:cubicBezTo>
                  <a:cubicBezTo>
                    <a:pt x="2858" y="2224"/>
                    <a:pt x="2809" y="2273"/>
                    <a:pt x="2754" y="2311"/>
                  </a:cubicBezTo>
                  <a:cubicBezTo>
                    <a:pt x="2469" y="2552"/>
                    <a:pt x="2146" y="2743"/>
                    <a:pt x="1813" y="2902"/>
                  </a:cubicBezTo>
                  <a:cubicBezTo>
                    <a:pt x="1714" y="2946"/>
                    <a:pt x="1610" y="2995"/>
                    <a:pt x="1517" y="3045"/>
                  </a:cubicBezTo>
                  <a:cubicBezTo>
                    <a:pt x="1462" y="3072"/>
                    <a:pt x="1397" y="3099"/>
                    <a:pt x="1336" y="3127"/>
                  </a:cubicBezTo>
                  <a:cubicBezTo>
                    <a:pt x="1331" y="3132"/>
                    <a:pt x="1320" y="3132"/>
                    <a:pt x="1309" y="3138"/>
                  </a:cubicBezTo>
                  <a:cubicBezTo>
                    <a:pt x="1276" y="3154"/>
                    <a:pt x="1249" y="3159"/>
                    <a:pt x="1221" y="3176"/>
                  </a:cubicBezTo>
                  <a:cubicBezTo>
                    <a:pt x="1194" y="3187"/>
                    <a:pt x="1167" y="3203"/>
                    <a:pt x="1139" y="3209"/>
                  </a:cubicBezTo>
                  <a:cubicBezTo>
                    <a:pt x="1112" y="3220"/>
                    <a:pt x="1079" y="3231"/>
                    <a:pt x="1052" y="3242"/>
                  </a:cubicBezTo>
                  <a:cubicBezTo>
                    <a:pt x="1041" y="3242"/>
                    <a:pt x="1035" y="3247"/>
                    <a:pt x="1030" y="3247"/>
                  </a:cubicBezTo>
                  <a:cubicBezTo>
                    <a:pt x="1024" y="3258"/>
                    <a:pt x="1024" y="3258"/>
                    <a:pt x="1019" y="3258"/>
                  </a:cubicBezTo>
                  <a:lnTo>
                    <a:pt x="1276" y="3258"/>
                  </a:lnTo>
                  <a:lnTo>
                    <a:pt x="1320" y="3236"/>
                  </a:lnTo>
                  <a:cubicBezTo>
                    <a:pt x="1632" y="3099"/>
                    <a:pt x="1938" y="2957"/>
                    <a:pt x="2240" y="2793"/>
                  </a:cubicBezTo>
                  <a:cubicBezTo>
                    <a:pt x="2502" y="2634"/>
                    <a:pt x="2754" y="2459"/>
                    <a:pt x="2973" y="2234"/>
                  </a:cubicBezTo>
                  <a:cubicBezTo>
                    <a:pt x="3318" y="1873"/>
                    <a:pt x="3542" y="1392"/>
                    <a:pt x="3548" y="882"/>
                  </a:cubicBezTo>
                  <a:cubicBezTo>
                    <a:pt x="3548" y="751"/>
                    <a:pt x="3537" y="609"/>
                    <a:pt x="3498" y="445"/>
                  </a:cubicBezTo>
                  <a:cubicBezTo>
                    <a:pt x="3493" y="439"/>
                    <a:pt x="3493" y="439"/>
                    <a:pt x="3493" y="434"/>
                  </a:cubicBezTo>
                  <a:cubicBezTo>
                    <a:pt x="3487" y="417"/>
                    <a:pt x="3487" y="406"/>
                    <a:pt x="3482" y="390"/>
                  </a:cubicBezTo>
                  <a:cubicBezTo>
                    <a:pt x="3471" y="384"/>
                    <a:pt x="3471" y="368"/>
                    <a:pt x="3466" y="362"/>
                  </a:cubicBezTo>
                  <a:cubicBezTo>
                    <a:pt x="3422" y="269"/>
                    <a:pt x="3356" y="176"/>
                    <a:pt x="3269" y="111"/>
                  </a:cubicBezTo>
                  <a:cubicBezTo>
                    <a:pt x="3151" y="33"/>
                    <a:pt x="3018" y="1"/>
                    <a:pt x="288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3"/>
            <p:cNvSpPr/>
            <p:nvPr/>
          </p:nvSpPr>
          <p:spPr>
            <a:xfrm>
              <a:off x="1050250" y="2634625"/>
              <a:ext cx="80500" cy="71325"/>
            </a:xfrm>
            <a:custGeom>
              <a:avLst/>
              <a:gdLst/>
              <a:ahLst/>
              <a:cxnLst/>
              <a:rect l="l" t="t" r="r" b="b"/>
              <a:pathLst>
                <a:path w="3220" h="2853" extrusionOk="0">
                  <a:moveTo>
                    <a:pt x="3192" y="1"/>
                  </a:moveTo>
                  <a:cubicBezTo>
                    <a:pt x="3165" y="12"/>
                    <a:pt x="3143" y="28"/>
                    <a:pt x="3115" y="50"/>
                  </a:cubicBezTo>
                  <a:cubicBezTo>
                    <a:pt x="3099" y="55"/>
                    <a:pt x="3093" y="61"/>
                    <a:pt x="3077" y="66"/>
                  </a:cubicBezTo>
                  <a:cubicBezTo>
                    <a:pt x="2842" y="225"/>
                    <a:pt x="2628" y="417"/>
                    <a:pt x="2409" y="603"/>
                  </a:cubicBezTo>
                  <a:cubicBezTo>
                    <a:pt x="1867" y="1024"/>
                    <a:pt x="1342" y="1479"/>
                    <a:pt x="838" y="1955"/>
                  </a:cubicBezTo>
                  <a:cubicBezTo>
                    <a:pt x="581" y="2190"/>
                    <a:pt x="351" y="2442"/>
                    <a:pt x="127" y="2699"/>
                  </a:cubicBezTo>
                  <a:cubicBezTo>
                    <a:pt x="83" y="2759"/>
                    <a:pt x="45" y="2803"/>
                    <a:pt x="1" y="2852"/>
                  </a:cubicBezTo>
                  <a:lnTo>
                    <a:pt x="116" y="2852"/>
                  </a:lnTo>
                  <a:cubicBezTo>
                    <a:pt x="132" y="2831"/>
                    <a:pt x="154" y="2809"/>
                    <a:pt x="165" y="2792"/>
                  </a:cubicBezTo>
                  <a:cubicBezTo>
                    <a:pt x="521" y="2365"/>
                    <a:pt x="920" y="1982"/>
                    <a:pt x="1331" y="1615"/>
                  </a:cubicBezTo>
                  <a:cubicBezTo>
                    <a:pt x="1659" y="1314"/>
                    <a:pt x="1999" y="1024"/>
                    <a:pt x="2355" y="751"/>
                  </a:cubicBezTo>
                  <a:cubicBezTo>
                    <a:pt x="2552" y="586"/>
                    <a:pt x="2754" y="411"/>
                    <a:pt x="2957" y="253"/>
                  </a:cubicBezTo>
                  <a:cubicBezTo>
                    <a:pt x="2979" y="236"/>
                    <a:pt x="3000" y="220"/>
                    <a:pt x="3017" y="203"/>
                  </a:cubicBezTo>
                  <a:cubicBezTo>
                    <a:pt x="3033" y="198"/>
                    <a:pt x="3044" y="192"/>
                    <a:pt x="3055" y="181"/>
                  </a:cubicBezTo>
                  <a:cubicBezTo>
                    <a:pt x="3077" y="165"/>
                    <a:pt x="3099" y="149"/>
                    <a:pt x="3126" y="132"/>
                  </a:cubicBezTo>
                  <a:lnTo>
                    <a:pt x="3137" y="121"/>
                  </a:lnTo>
                  <a:cubicBezTo>
                    <a:pt x="3154" y="105"/>
                    <a:pt x="3181" y="88"/>
                    <a:pt x="3208" y="66"/>
                  </a:cubicBezTo>
                  <a:cubicBezTo>
                    <a:pt x="3205" y="63"/>
                    <a:pt x="3204" y="60"/>
                    <a:pt x="3207" y="60"/>
                  </a:cubicBezTo>
                  <a:cubicBezTo>
                    <a:pt x="3208" y="60"/>
                    <a:pt x="3212" y="62"/>
                    <a:pt x="3219" y="66"/>
                  </a:cubicBezTo>
                  <a:cubicBezTo>
                    <a:pt x="3208" y="55"/>
                    <a:pt x="3208" y="39"/>
                    <a:pt x="3203" y="28"/>
                  </a:cubicBezTo>
                  <a:cubicBezTo>
                    <a:pt x="3197" y="23"/>
                    <a:pt x="3197" y="6"/>
                    <a:pt x="319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3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3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3"/>
            <p:cNvSpPr/>
            <p:nvPr/>
          </p:nvSpPr>
          <p:spPr>
            <a:xfrm>
              <a:off x="1466675" y="2598550"/>
              <a:ext cx="74325" cy="64850"/>
            </a:xfrm>
            <a:custGeom>
              <a:avLst/>
              <a:gdLst/>
              <a:ahLst/>
              <a:cxnLst/>
              <a:rect l="l" t="t" r="r" b="b"/>
              <a:pathLst>
                <a:path w="2973" h="2594" extrusionOk="0">
                  <a:moveTo>
                    <a:pt x="768" y="0"/>
                  </a:moveTo>
                  <a:cubicBezTo>
                    <a:pt x="724" y="0"/>
                    <a:pt x="680" y="6"/>
                    <a:pt x="635" y="21"/>
                  </a:cubicBezTo>
                  <a:cubicBezTo>
                    <a:pt x="498" y="53"/>
                    <a:pt x="372" y="136"/>
                    <a:pt x="285" y="240"/>
                  </a:cubicBezTo>
                  <a:cubicBezTo>
                    <a:pt x="219" y="316"/>
                    <a:pt x="148" y="387"/>
                    <a:pt x="93" y="480"/>
                  </a:cubicBezTo>
                  <a:cubicBezTo>
                    <a:pt x="0" y="650"/>
                    <a:pt x="11" y="864"/>
                    <a:pt x="55" y="1055"/>
                  </a:cubicBezTo>
                  <a:cubicBezTo>
                    <a:pt x="93" y="1274"/>
                    <a:pt x="192" y="1477"/>
                    <a:pt x="329" y="1657"/>
                  </a:cubicBezTo>
                  <a:cubicBezTo>
                    <a:pt x="389" y="1739"/>
                    <a:pt x="443" y="1827"/>
                    <a:pt x="520" y="1904"/>
                  </a:cubicBezTo>
                  <a:cubicBezTo>
                    <a:pt x="684" y="2057"/>
                    <a:pt x="876" y="2183"/>
                    <a:pt x="1073" y="2287"/>
                  </a:cubicBezTo>
                  <a:cubicBezTo>
                    <a:pt x="1303" y="2407"/>
                    <a:pt x="1566" y="2489"/>
                    <a:pt x="1817" y="2549"/>
                  </a:cubicBezTo>
                  <a:cubicBezTo>
                    <a:pt x="2042" y="2593"/>
                    <a:pt x="2272" y="2577"/>
                    <a:pt x="2496" y="2588"/>
                  </a:cubicBezTo>
                  <a:cubicBezTo>
                    <a:pt x="2517" y="2588"/>
                    <a:pt x="2538" y="2589"/>
                    <a:pt x="2559" y="2589"/>
                  </a:cubicBezTo>
                  <a:cubicBezTo>
                    <a:pt x="2695" y="2589"/>
                    <a:pt x="2824" y="2575"/>
                    <a:pt x="2961" y="2560"/>
                  </a:cubicBezTo>
                  <a:cubicBezTo>
                    <a:pt x="2857" y="2517"/>
                    <a:pt x="2770" y="2456"/>
                    <a:pt x="2671" y="2407"/>
                  </a:cubicBezTo>
                  <a:cubicBezTo>
                    <a:pt x="2414" y="2276"/>
                    <a:pt x="2190" y="2084"/>
                    <a:pt x="1954" y="1914"/>
                  </a:cubicBezTo>
                  <a:cubicBezTo>
                    <a:pt x="1642" y="1674"/>
                    <a:pt x="1341" y="1422"/>
                    <a:pt x="1040" y="1170"/>
                  </a:cubicBezTo>
                  <a:cubicBezTo>
                    <a:pt x="854" y="1017"/>
                    <a:pt x="668" y="853"/>
                    <a:pt x="498" y="683"/>
                  </a:cubicBezTo>
                  <a:cubicBezTo>
                    <a:pt x="438" y="623"/>
                    <a:pt x="372" y="552"/>
                    <a:pt x="318" y="491"/>
                  </a:cubicBezTo>
                  <a:cubicBezTo>
                    <a:pt x="285" y="469"/>
                    <a:pt x="290" y="426"/>
                    <a:pt x="334" y="409"/>
                  </a:cubicBezTo>
                  <a:cubicBezTo>
                    <a:pt x="339" y="408"/>
                    <a:pt x="344" y="407"/>
                    <a:pt x="349" y="407"/>
                  </a:cubicBezTo>
                  <a:cubicBezTo>
                    <a:pt x="363" y="407"/>
                    <a:pt x="375" y="414"/>
                    <a:pt x="383" y="431"/>
                  </a:cubicBezTo>
                  <a:cubicBezTo>
                    <a:pt x="427" y="480"/>
                    <a:pt x="471" y="524"/>
                    <a:pt x="520" y="573"/>
                  </a:cubicBezTo>
                  <a:cubicBezTo>
                    <a:pt x="728" y="787"/>
                    <a:pt x="958" y="978"/>
                    <a:pt x="1188" y="1170"/>
                  </a:cubicBezTo>
                  <a:cubicBezTo>
                    <a:pt x="1631" y="1537"/>
                    <a:pt x="2080" y="1893"/>
                    <a:pt x="2551" y="2221"/>
                  </a:cubicBezTo>
                  <a:cubicBezTo>
                    <a:pt x="2688" y="2303"/>
                    <a:pt x="2830" y="2385"/>
                    <a:pt x="2972" y="2456"/>
                  </a:cubicBezTo>
                  <a:cubicBezTo>
                    <a:pt x="2961" y="2358"/>
                    <a:pt x="2945" y="2259"/>
                    <a:pt x="2934" y="2161"/>
                  </a:cubicBezTo>
                  <a:cubicBezTo>
                    <a:pt x="2852" y="2024"/>
                    <a:pt x="2781" y="1882"/>
                    <a:pt x="2688" y="1767"/>
                  </a:cubicBezTo>
                  <a:cubicBezTo>
                    <a:pt x="2529" y="1509"/>
                    <a:pt x="2381" y="1258"/>
                    <a:pt x="2195" y="1033"/>
                  </a:cubicBezTo>
                  <a:cubicBezTo>
                    <a:pt x="2009" y="798"/>
                    <a:pt x="1812" y="573"/>
                    <a:pt x="1571" y="398"/>
                  </a:cubicBezTo>
                  <a:cubicBezTo>
                    <a:pt x="1379" y="245"/>
                    <a:pt x="1177" y="97"/>
                    <a:pt x="936" y="26"/>
                  </a:cubicBezTo>
                  <a:cubicBezTo>
                    <a:pt x="880" y="11"/>
                    <a:pt x="825" y="0"/>
                    <a:pt x="76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3"/>
            <p:cNvSpPr/>
            <p:nvPr/>
          </p:nvSpPr>
          <p:spPr>
            <a:xfrm>
              <a:off x="1535900" y="2546650"/>
              <a:ext cx="39850" cy="201450"/>
            </a:xfrm>
            <a:custGeom>
              <a:avLst/>
              <a:gdLst/>
              <a:ahLst/>
              <a:cxnLst/>
              <a:rect l="l" t="t" r="r" b="b"/>
              <a:pathLst>
                <a:path w="1594" h="8058" extrusionOk="0">
                  <a:moveTo>
                    <a:pt x="6" y="0"/>
                  </a:moveTo>
                  <a:cubicBezTo>
                    <a:pt x="1" y="263"/>
                    <a:pt x="1" y="515"/>
                    <a:pt x="6" y="777"/>
                  </a:cubicBezTo>
                  <a:cubicBezTo>
                    <a:pt x="12" y="1391"/>
                    <a:pt x="55" y="1998"/>
                    <a:pt x="105" y="2611"/>
                  </a:cubicBezTo>
                  <a:cubicBezTo>
                    <a:pt x="143" y="3137"/>
                    <a:pt x="192" y="3668"/>
                    <a:pt x="253" y="4204"/>
                  </a:cubicBezTo>
                  <a:cubicBezTo>
                    <a:pt x="253" y="4226"/>
                    <a:pt x="258" y="4237"/>
                    <a:pt x="258" y="4259"/>
                  </a:cubicBezTo>
                  <a:cubicBezTo>
                    <a:pt x="258" y="4281"/>
                    <a:pt x="269" y="4292"/>
                    <a:pt x="269" y="4313"/>
                  </a:cubicBezTo>
                  <a:cubicBezTo>
                    <a:pt x="269" y="4335"/>
                    <a:pt x="274" y="4346"/>
                    <a:pt x="274" y="4368"/>
                  </a:cubicBezTo>
                  <a:cubicBezTo>
                    <a:pt x="274" y="4390"/>
                    <a:pt x="280" y="4401"/>
                    <a:pt x="280" y="4423"/>
                  </a:cubicBezTo>
                  <a:cubicBezTo>
                    <a:pt x="285" y="4472"/>
                    <a:pt x="296" y="4510"/>
                    <a:pt x="302" y="4560"/>
                  </a:cubicBezTo>
                  <a:cubicBezTo>
                    <a:pt x="302" y="4571"/>
                    <a:pt x="307" y="4587"/>
                    <a:pt x="307" y="4598"/>
                  </a:cubicBezTo>
                  <a:cubicBezTo>
                    <a:pt x="307" y="4620"/>
                    <a:pt x="313" y="4642"/>
                    <a:pt x="313" y="4664"/>
                  </a:cubicBezTo>
                  <a:cubicBezTo>
                    <a:pt x="324" y="4675"/>
                    <a:pt x="324" y="4680"/>
                    <a:pt x="324" y="4697"/>
                  </a:cubicBezTo>
                  <a:cubicBezTo>
                    <a:pt x="329" y="4746"/>
                    <a:pt x="335" y="4801"/>
                    <a:pt x="340" y="4844"/>
                  </a:cubicBezTo>
                  <a:cubicBezTo>
                    <a:pt x="411" y="5282"/>
                    <a:pt x="515" y="5715"/>
                    <a:pt x="625" y="6142"/>
                  </a:cubicBezTo>
                  <a:cubicBezTo>
                    <a:pt x="734" y="6585"/>
                    <a:pt x="844" y="7023"/>
                    <a:pt x="986" y="7455"/>
                  </a:cubicBezTo>
                  <a:cubicBezTo>
                    <a:pt x="1052" y="7658"/>
                    <a:pt x="1134" y="7855"/>
                    <a:pt x="1216" y="8057"/>
                  </a:cubicBezTo>
                  <a:lnTo>
                    <a:pt x="1594" y="8057"/>
                  </a:lnTo>
                  <a:cubicBezTo>
                    <a:pt x="1517" y="7931"/>
                    <a:pt x="1451" y="7800"/>
                    <a:pt x="1402" y="7658"/>
                  </a:cubicBezTo>
                  <a:cubicBezTo>
                    <a:pt x="1260" y="7411"/>
                    <a:pt x="1128" y="7160"/>
                    <a:pt x="1063" y="6881"/>
                  </a:cubicBezTo>
                  <a:cubicBezTo>
                    <a:pt x="931" y="6399"/>
                    <a:pt x="794" y="5923"/>
                    <a:pt x="679" y="5441"/>
                  </a:cubicBezTo>
                  <a:cubicBezTo>
                    <a:pt x="630" y="5244"/>
                    <a:pt x="603" y="5036"/>
                    <a:pt x="575" y="4833"/>
                  </a:cubicBezTo>
                  <a:cubicBezTo>
                    <a:pt x="570" y="4828"/>
                    <a:pt x="570" y="4812"/>
                    <a:pt x="570" y="4806"/>
                  </a:cubicBezTo>
                  <a:lnTo>
                    <a:pt x="570" y="4779"/>
                  </a:lnTo>
                  <a:cubicBezTo>
                    <a:pt x="559" y="4762"/>
                    <a:pt x="559" y="4757"/>
                    <a:pt x="559" y="4746"/>
                  </a:cubicBezTo>
                  <a:cubicBezTo>
                    <a:pt x="554" y="4702"/>
                    <a:pt x="554" y="4669"/>
                    <a:pt x="548" y="4625"/>
                  </a:cubicBezTo>
                  <a:cubicBezTo>
                    <a:pt x="537" y="4614"/>
                    <a:pt x="537" y="4598"/>
                    <a:pt x="537" y="4587"/>
                  </a:cubicBezTo>
                  <a:cubicBezTo>
                    <a:pt x="532" y="4560"/>
                    <a:pt x="532" y="4527"/>
                    <a:pt x="526" y="4489"/>
                  </a:cubicBezTo>
                  <a:cubicBezTo>
                    <a:pt x="521" y="4434"/>
                    <a:pt x="515" y="4390"/>
                    <a:pt x="504" y="4335"/>
                  </a:cubicBezTo>
                  <a:cubicBezTo>
                    <a:pt x="499" y="4253"/>
                    <a:pt x="488" y="4171"/>
                    <a:pt x="477" y="4089"/>
                  </a:cubicBezTo>
                  <a:cubicBezTo>
                    <a:pt x="428" y="3678"/>
                    <a:pt x="384" y="3257"/>
                    <a:pt x="340" y="2841"/>
                  </a:cubicBezTo>
                  <a:cubicBezTo>
                    <a:pt x="280" y="1943"/>
                    <a:pt x="225" y="1040"/>
                    <a:pt x="242" y="148"/>
                  </a:cubicBezTo>
                  <a:lnTo>
                    <a:pt x="242" y="49"/>
                  </a:lnTo>
                  <a:cubicBezTo>
                    <a:pt x="220" y="49"/>
                    <a:pt x="198" y="22"/>
                    <a:pt x="198" y="0"/>
                  </a:cubicBezTo>
                  <a:cubicBezTo>
                    <a:pt x="168" y="6"/>
                    <a:pt x="135" y="8"/>
                    <a:pt x="102" y="8"/>
                  </a:cubicBezTo>
                  <a:cubicBezTo>
                    <a:pt x="69" y="8"/>
                    <a:pt x="36" y="6"/>
                    <a:pt x="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3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5B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3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3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3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3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3"/>
            <p:cNvSpPr/>
            <p:nvPr/>
          </p:nvSpPr>
          <p:spPr>
            <a:xfrm>
              <a:off x="1533450" y="2544175"/>
              <a:ext cx="32725" cy="203925"/>
            </a:xfrm>
            <a:custGeom>
              <a:avLst/>
              <a:gdLst/>
              <a:ahLst/>
              <a:cxnLst/>
              <a:rect l="l" t="t" r="r" b="b"/>
              <a:pathLst>
                <a:path w="1309" h="8157" extrusionOk="0">
                  <a:moveTo>
                    <a:pt x="0" y="1"/>
                  </a:moveTo>
                  <a:lnTo>
                    <a:pt x="0" y="94"/>
                  </a:lnTo>
                  <a:lnTo>
                    <a:pt x="0" y="690"/>
                  </a:lnTo>
                  <a:cubicBezTo>
                    <a:pt x="6" y="1604"/>
                    <a:pt x="77" y="2519"/>
                    <a:pt x="159" y="3433"/>
                  </a:cubicBezTo>
                  <a:cubicBezTo>
                    <a:pt x="181" y="3652"/>
                    <a:pt x="203" y="3876"/>
                    <a:pt x="225" y="4106"/>
                  </a:cubicBezTo>
                  <a:cubicBezTo>
                    <a:pt x="236" y="4177"/>
                    <a:pt x="247" y="4259"/>
                    <a:pt x="252" y="4336"/>
                  </a:cubicBezTo>
                  <a:lnTo>
                    <a:pt x="252" y="4363"/>
                  </a:lnTo>
                  <a:cubicBezTo>
                    <a:pt x="263" y="4451"/>
                    <a:pt x="274" y="4544"/>
                    <a:pt x="290" y="4631"/>
                  </a:cubicBezTo>
                  <a:cubicBezTo>
                    <a:pt x="296" y="4664"/>
                    <a:pt x="296" y="4697"/>
                    <a:pt x="301" y="4724"/>
                  </a:cubicBezTo>
                  <a:lnTo>
                    <a:pt x="301" y="4741"/>
                  </a:lnTo>
                  <a:cubicBezTo>
                    <a:pt x="312" y="4768"/>
                    <a:pt x="312" y="4790"/>
                    <a:pt x="318" y="4817"/>
                  </a:cubicBezTo>
                  <a:cubicBezTo>
                    <a:pt x="372" y="5179"/>
                    <a:pt x="438" y="5540"/>
                    <a:pt x="531" y="5896"/>
                  </a:cubicBezTo>
                  <a:cubicBezTo>
                    <a:pt x="679" y="6498"/>
                    <a:pt x="821" y="7116"/>
                    <a:pt x="1029" y="7697"/>
                  </a:cubicBezTo>
                  <a:cubicBezTo>
                    <a:pt x="1089" y="7844"/>
                    <a:pt x="1150" y="8003"/>
                    <a:pt x="1215" y="8156"/>
                  </a:cubicBezTo>
                  <a:lnTo>
                    <a:pt x="1308" y="8156"/>
                  </a:lnTo>
                  <a:cubicBezTo>
                    <a:pt x="1254" y="8025"/>
                    <a:pt x="1199" y="7888"/>
                    <a:pt x="1161" y="7746"/>
                  </a:cubicBezTo>
                  <a:cubicBezTo>
                    <a:pt x="1139" y="7680"/>
                    <a:pt x="1111" y="7614"/>
                    <a:pt x="1089" y="7554"/>
                  </a:cubicBezTo>
                  <a:cubicBezTo>
                    <a:pt x="953" y="7122"/>
                    <a:pt x="838" y="6678"/>
                    <a:pt x="728" y="6241"/>
                  </a:cubicBezTo>
                  <a:cubicBezTo>
                    <a:pt x="619" y="5808"/>
                    <a:pt x="515" y="5381"/>
                    <a:pt x="449" y="4943"/>
                  </a:cubicBezTo>
                  <a:cubicBezTo>
                    <a:pt x="438" y="4900"/>
                    <a:pt x="433" y="4845"/>
                    <a:pt x="427" y="4796"/>
                  </a:cubicBezTo>
                  <a:cubicBezTo>
                    <a:pt x="422" y="4779"/>
                    <a:pt x="422" y="4774"/>
                    <a:pt x="422" y="4763"/>
                  </a:cubicBezTo>
                  <a:cubicBezTo>
                    <a:pt x="411" y="4724"/>
                    <a:pt x="411" y="4697"/>
                    <a:pt x="405" y="4664"/>
                  </a:cubicBezTo>
                  <a:lnTo>
                    <a:pt x="405" y="4659"/>
                  </a:lnTo>
                  <a:cubicBezTo>
                    <a:pt x="400" y="4609"/>
                    <a:pt x="394" y="4571"/>
                    <a:pt x="383" y="4522"/>
                  </a:cubicBezTo>
                  <a:cubicBezTo>
                    <a:pt x="378" y="4489"/>
                    <a:pt x="378" y="4445"/>
                    <a:pt x="372" y="4412"/>
                  </a:cubicBezTo>
                  <a:cubicBezTo>
                    <a:pt x="367" y="4380"/>
                    <a:pt x="367" y="4341"/>
                    <a:pt x="356" y="4308"/>
                  </a:cubicBezTo>
                  <a:lnTo>
                    <a:pt x="356" y="4303"/>
                  </a:lnTo>
                  <a:cubicBezTo>
                    <a:pt x="351" y="4297"/>
                    <a:pt x="351" y="4281"/>
                    <a:pt x="351" y="4276"/>
                  </a:cubicBezTo>
                  <a:cubicBezTo>
                    <a:pt x="345" y="4221"/>
                    <a:pt x="340" y="4161"/>
                    <a:pt x="329" y="4106"/>
                  </a:cubicBezTo>
                  <a:cubicBezTo>
                    <a:pt x="274" y="3641"/>
                    <a:pt x="236" y="3175"/>
                    <a:pt x="203" y="2710"/>
                  </a:cubicBezTo>
                  <a:cubicBezTo>
                    <a:pt x="153" y="2097"/>
                    <a:pt x="110" y="1484"/>
                    <a:pt x="104" y="876"/>
                  </a:cubicBezTo>
                  <a:cubicBezTo>
                    <a:pt x="99" y="674"/>
                    <a:pt x="99" y="477"/>
                    <a:pt x="99" y="280"/>
                  </a:cubicBezTo>
                  <a:lnTo>
                    <a:pt x="99" y="99"/>
                  </a:lnTo>
                  <a:lnTo>
                    <a:pt x="99" y="12"/>
                  </a:lnTo>
                  <a:lnTo>
                    <a:pt x="77" y="12"/>
                  </a:lnTo>
                  <a:cubicBezTo>
                    <a:pt x="55" y="6"/>
                    <a:pt x="39" y="6"/>
                    <a:pt x="1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3"/>
            <p:cNvSpPr/>
            <p:nvPr/>
          </p:nvSpPr>
          <p:spPr>
            <a:xfrm>
              <a:off x="1541375" y="2544325"/>
              <a:ext cx="36975" cy="203775"/>
            </a:xfrm>
            <a:custGeom>
              <a:avLst/>
              <a:gdLst/>
              <a:ahLst/>
              <a:cxnLst/>
              <a:rect l="l" t="t" r="r" b="b"/>
              <a:pathLst>
                <a:path w="1479" h="8151" extrusionOk="0">
                  <a:moveTo>
                    <a:pt x="23" y="0"/>
                  </a:moveTo>
                  <a:cubicBezTo>
                    <a:pt x="23" y="49"/>
                    <a:pt x="12" y="104"/>
                    <a:pt x="12" y="148"/>
                  </a:cubicBezTo>
                  <a:lnTo>
                    <a:pt x="12" y="246"/>
                  </a:lnTo>
                  <a:cubicBezTo>
                    <a:pt x="1" y="1144"/>
                    <a:pt x="55" y="2047"/>
                    <a:pt x="116" y="2939"/>
                  </a:cubicBezTo>
                  <a:lnTo>
                    <a:pt x="138" y="3169"/>
                  </a:lnTo>
                  <a:cubicBezTo>
                    <a:pt x="143" y="3235"/>
                    <a:pt x="148" y="3312"/>
                    <a:pt x="159" y="3377"/>
                  </a:cubicBezTo>
                  <a:cubicBezTo>
                    <a:pt x="181" y="3596"/>
                    <a:pt x="203" y="3815"/>
                    <a:pt x="231" y="4034"/>
                  </a:cubicBezTo>
                  <a:cubicBezTo>
                    <a:pt x="247" y="4171"/>
                    <a:pt x="269" y="4302"/>
                    <a:pt x="280" y="4439"/>
                  </a:cubicBezTo>
                  <a:cubicBezTo>
                    <a:pt x="285" y="4521"/>
                    <a:pt x="302" y="4609"/>
                    <a:pt x="307" y="4691"/>
                  </a:cubicBezTo>
                  <a:cubicBezTo>
                    <a:pt x="313" y="4707"/>
                    <a:pt x="313" y="4718"/>
                    <a:pt x="313" y="4735"/>
                  </a:cubicBezTo>
                  <a:cubicBezTo>
                    <a:pt x="324" y="4773"/>
                    <a:pt x="324" y="4811"/>
                    <a:pt x="329" y="4850"/>
                  </a:cubicBezTo>
                  <a:cubicBezTo>
                    <a:pt x="335" y="4877"/>
                    <a:pt x="335" y="4910"/>
                    <a:pt x="340" y="4937"/>
                  </a:cubicBezTo>
                  <a:cubicBezTo>
                    <a:pt x="356" y="5096"/>
                    <a:pt x="384" y="5255"/>
                    <a:pt x="411" y="5414"/>
                  </a:cubicBezTo>
                  <a:cubicBezTo>
                    <a:pt x="417" y="5457"/>
                    <a:pt x="433" y="5501"/>
                    <a:pt x="439" y="5550"/>
                  </a:cubicBezTo>
                  <a:cubicBezTo>
                    <a:pt x="554" y="6027"/>
                    <a:pt x="690" y="6508"/>
                    <a:pt x="822" y="6984"/>
                  </a:cubicBezTo>
                  <a:cubicBezTo>
                    <a:pt x="887" y="7264"/>
                    <a:pt x="1019" y="7521"/>
                    <a:pt x="1161" y="7767"/>
                  </a:cubicBezTo>
                  <a:cubicBezTo>
                    <a:pt x="1188" y="7827"/>
                    <a:pt x="1227" y="7882"/>
                    <a:pt x="1254" y="7937"/>
                  </a:cubicBezTo>
                  <a:cubicBezTo>
                    <a:pt x="1260" y="7948"/>
                    <a:pt x="1265" y="7959"/>
                    <a:pt x="1271" y="7970"/>
                  </a:cubicBezTo>
                  <a:cubicBezTo>
                    <a:pt x="1309" y="8024"/>
                    <a:pt x="1342" y="8085"/>
                    <a:pt x="1375" y="8150"/>
                  </a:cubicBezTo>
                  <a:lnTo>
                    <a:pt x="1479" y="8150"/>
                  </a:lnTo>
                  <a:cubicBezTo>
                    <a:pt x="1429" y="8074"/>
                    <a:pt x="1391" y="7997"/>
                    <a:pt x="1325" y="7893"/>
                  </a:cubicBezTo>
                  <a:cubicBezTo>
                    <a:pt x="1260" y="7756"/>
                    <a:pt x="1183" y="7619"/>
                    <a:pt x="1106" y="7483"/>
                  </a:cubicBezTo>
                  <a:cubicBezTo>
                    <a:pt x="1013" y="7313"/>
                    <a:pt x="937" y="7121"/>
                    <a:pt x="887" y="6930"/>
                  </a:cubicBezTo>
                  <a:cubicBezTo>
                    <a:pt x="816" y="6667"/>
                    <a:pt x="745" y="6410"/>
                    <a:pt x="679" y="6142"/>
                  </a:cubicBezTo>
                  <a:cubicBezTo>
                    <a:pt x="581" y="5775"/>
                    <a:pt x="477" y="5403"/>
                    <a:pt x="433" y="5019"/>
                  </a:cubicBezTo>
                  <a:cubicBezTo>
                    <a:pt x="422" y="4987"/>
                    <a:pt x="422" y="4954"/>
                    <a:pt x="417" y="4915"/>
                  </a:cubicBezTo>
                  <a:cubicBezTo>
                    <a:pt x="417" y="4888"/>
                    <a:pt x="411" y="4855"/>
                    <a:pt x="411" y="4828"/>
                  </a:cubicBezTo>
                  <a:cubicBezTo>
                    <a:pt x="395" y="4762"/>
                    <a:pt x="389" y="4686"/>
                    <a:pt x="384" y="4609"/>
                  </a:cubicBezTo>
                  <a:cubicBezTo>
                    <a:pt x="378" y="4571"/>
                    <a:pt x="378" y="4527"/>
                    <a:pt x="367" y="4489"/>
                  </a:cubicBezTo>
                  <a:cubicBezTo>
                    <a:pt x="356" y="4385"/>
                    <a:pt x="351" y="4291"/>
                    <a:pt x="335" y="4193"/>
                  </a:cubicBezTo>
                  <a:cubicBezTo>
                    <a:pt x="324" y="4116"/>
                    <a:pt x="313" y="4051"/>
                    <a:pt x="307" y="3974"/>
                  </a:cubicBezTo>
                  <a:cubicBezTo>
                    <a:pt x="269" y="3613"/>
                    <a:pt x="225" y="3246"/>
                    <a:pt x="192" y="2885"/>
                  </a:cubicBezTo>
                  <a:cubicBezTo>
                    <a:pt x="165" y="2595"/>
                    <a:pt x="148" y="2299"/>
                    <a:pt x="138" y="1998"/>
                  </a:cubicBezTo>
                  <a:cubicBezTo>
                    <a:pt x="116" y="1566"/>
                    <a:pt x="88" y="1133"/>
                    <a:pt x="88" y="706"/>
                  </a:cubicBezTo>
                  <a:cubicBezTo>
                    <a:pt x="88" y="520"/>
                    <a:pt x="88" y="334"/>
                    <a:pt x="94" y="148"/>
                  </a:cubicBezTo>
                  <a:cubicBezTo>
                    <a:pt x="105" y="121"/>
                    <a:pt x="105" y="88"/>
                    <a:pt x="105" y="60"/>
                  </a:cubicBezTo>
                  <a:lnTo>
                    <a:pt x="94" y="60"/>
                  </a:lnTo>
                  <a:cubicBezTo>
                    <a:pt x="105" y="38"/>
                    <a:pt x="94" y="6"/>
                    <a:pt x="7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3"/>
            <p:cNvSpPr/>
            <p:nvPr/>
          </p:nvSpPr>
          <p:spPr>
            <a:xfrm>
              <a:off x="1547275" y="2569175"/>
              <a:ext cx="78550" cy="98600"/>
            </a:xfrm>
            <a:custGeom>
              <a:avLst/>
              <a:gdLst/>
              <a:ahLst/>
              <a:cxnLst/>
              <a:rect l="l" t="t" r="r" b="b"/>
              <a:pathLst>
                <a:path w="3142" h="3944" extrusionOk="0">
                  <a:moveTo>
                    <a:pt x="2560" y="0"/>
                  </a:moveTo>
                  <a:cubicBezTo>
                    <a:pt x="2473" y="0"/>
                    <a:pt x="2384" y="28"/>
                    <a:pt x="2299" y="52"/>
                  </a:cubicBezTo>
                  <a:cubicBezTo>
                    <a:pt x="1982" y="156"/>
                    <a:pt x="1686" y="347"/>
                    <a:pt x="1434" y="572"/>
                  </a:cubicBezTo>
                  <a:cubicBezTo>
                    <a:pt x="1281" y="708"/>
                    <a:pt x="1150" y="867"/>
                    <a:pt x="1029" y="1031"/>
                  </a:cubicBezTo>
                  <a:cubicBezTo>
                    <a:pt x="925" y="1168"/>
                    <a:pt x="843" y="1316"/>
                    <a:pt x="755" y="1469"/>
                  </a:cubicBezTo>
                  <a:cubicBezTo>
                    <a:pt x="646" y="1666"/>
                    <a:pt x="558" y="1880"/>
                    <a:pt x="454" y="2082"/>
                  </a:cubicBezTo>
                  <a:cubicBezTo>
                    <a:pt x="296" y="2400"/>
                    <a:pt x="137" y="2728"/>
                    <a:pt x="38" y="3068"/>
                  </a:cubicBezTo>
                  <a:cubicBezTo>
                    <a:pt x="22" y="3111"/>
                    <a:pt x="16" y="3155"/>
                    <a:pt x="0" y="3199"/>
                  </a:cubicBezTo>
                  <a:cubicBezTo>
                    <a:pt x="11" y="3281"/>
                    <a:pt x="22" y="3363"/>
                    <a:pt x="27" y="3445"/>
                  </a:cubicBezTo>
                  <a:cubicBezTo>
                    <a:pt x="38" y="3418"/>
                    <a:pt x="44" y="3374"/>
                    <a:pt x="49" y="3358"/>
                  </a:cubicBezTo>
                  <a:cubicBezTo>
                    <a:pt x="153" y="2898"/>
                    <a:pt x="367" y="2465"/>
                    <a:pt x="569" y="2049"/>
                  </a:cubicBezTo>
                  <a:cubicBezTo>
                    <a:pt x="640" y="1913"/>
                    <a:pt x="701" y="1776"/>
                    <a:pt x="766" y="1639"/>
                  </a:cubicBezTo>
                  <a:cubicBezTo>
                    <a:pt x="865" y="1453"/>
                    <a:pt x="974" y="1278"/>
                    <a:pt x="1089" y="1103"/>
                  </a:cubicBezTo>
                  <a:cubicBezTo>
                    <a:pt x="1199" y="966"/>
                    <a:pt x="1308" y="840"/>
                    <a:pt x="1423" y="714"/>
                  </a:cubicBezTo>
                  <a:cubicBezTo>
                    <a:pt x="1631" y="511"/>
                    <a:pt x="1872" y="347"/>
                    <a:pt x="2129" y="221"/>
                  </a:cubicBezTo>
                  <a:cubicBezTo>
                    <a:pt x="2211" y="183"/>
                    <a:pt x="2294" y="156"/>
                    <a:pt x="2381" y="128"/>
                  </a:cubicBezTo>
                  <a:cubicBezTo>
                    <a:pt x="2442" y="113"/>
                    <a:pt x="2507" y="98"/>
                    <a:pt x="2568" y="98"/>
                  </a:cubicBezTo>
                  <a:cubicBezTo>
                    <a:pt x="2617" y="98"/>
                    <a:pt x="2663" y="107"/>
                    <a:pt x="2704" y="134"/>
                  </a:cubicBezTo>
                  <a:cubicBezTo>
                    <a:pt x="2928" y="276"/>
                    <a:pt x="3038" y="708"/>
                    <a:pt x="3027" y="966"/>
                  </a:cubicBezTo>
                  <a:cubicBezTo>
                    <a:pt x="3021" y="1174"/>
                    <a:pt x="2972" y="1371"/>
                    <a:pt x="2901" y="1562"/>
                  </a:cubicBezTo>
                  <a:cubicBezTo>
                    <a:pt x="2814" y="1825"/>
                    <a:pt x="2704" y="2077"/>
                    <a:pt x="2573" y="2318"/>
                  </a:cubicBezTo>
                  <a:cubicBezTo>
                    <a:pt x="2463" y="2515"/>
                    <a:pt x="2354" y="2712"/>
                    <a:pt x="2200" y="2876"/>
                  </a:cubicBezTo>
                  <a:cubicBezTo>
                    <a:pt x="2036" y="3057"/>
                    <a:pt x="1845" y="3221"/>
                    <a:pt x="1642" y="3358"/>
                  </a:cubicBezTo>
                  <a:cubicBezTo>
                    <a:pt x="1467" y="3484"/>
                    <a:pt x="1281" y="3609"/>
                    <a:pt x="1078" y="3692"/>
                  </a:cubicBezTo>
                  <a:cubicBezTo>
                    <a:pt x="920" y="3752"/>
                    <a:pt x="750" y="3779"/>
                    <a:pt x="575" y="3807"/>
                  </a:cubicBezTo>
                  <a:cubicBezTo>
                    <a:pt x="422" y="3828"/>
                    <a:pt x="257" y="3850"/>
                    <a:pt x="99" y="3856"/>
                  </a:cubicBezTo>
                  <a:lnTo>
                    <a:pt x="77" y="3856"/>
                  </a:lnTo>
                  <a:cubicBezTo>
                    <a:pt x="82" y="3883"/>
                    <a:pt x="82" y="3916"/>
                    <a:pt x="93" y="3943"/>
                  </a:cubicBezTo>
                  <a:cubicBezTo>
                    <a:pt x="296" y="3938"/>
                    <a:pt x="504" y="3911"/>
                    <a:pt x="701" y="3878"/>
                  </a:cubicBezTo>
                  <a:cubicBezTo>
                    <a:pt x="892" y="3845"/>
                    <a:pt x="1084" y="3796"/>
                    <a:pt x="1254" y="3708"/>
                  </a:cubicBezTo>
                  <a:cubicBezTo>
                    <a:pt x="1429" y="3620"/>
                    <a:pt x="1587" y="3516"/>
                    <a:pt x="1741" y="3396"/>
                  </a:cubicBezTo>
                  <a:cubicBezTo>
                    <a:pt x="1932" y="3259"/>
                    <a:pt x="2113" y="3111"/>
                    <a:pt x="2266" y="2931"/>
                  </a:cubicBezTo>
                  <a:cubicBezTo>
                    <a:pt x="2480" y="2712"/>
                    <a:pt x="2616" y="2433"/>
                    <a:pt x="2759" y="2159"/>
                  </a:cubicBezTo>
                  <a:cubicBezTo>
                    <a:pt x="2923" y="1798"/>
                    <a:pt x="3087" y="1420"/>
                    <a:pt x="3125" y="1015"/>
                  </a:cubicBezTo>
                  <a:cubicBezTo>
                    <a:pt x="3142" y="780"/>
                    <a:pt x="3098" y="539"/>
                    <a:pt x="2994" y="325"/>
                  </a:cubicBezTo>
                  <a:cubicBezTo>
                    <a:pt x="2923" y="167"/>
                    <a:pt x="2803" y="19"/>
                    <a:pt x="2600" y="2"/>
                  </a:cubicBezTo>
                  <a:cubicBezTo>
                    <a:pt x="2587" y="1"/>
                    <a:pt x="2573" y="0"/>
                    <a:pt x="256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3"/>
            <p:cNvSpPr/>
            <p:nvPr/>
          </p:nvSpPr>
          <p:spPr>
            <a:xfrm>
              <a:off x="1549050" y="2575600"/>
              <a:ext cx="67475" cy="86975"/>
            </a:xfrm>
            <a:custGeom>
              <a:avLst/>
              <a:gdLst/>
              <a:ahLst/>
              <a:cxnLst/>
              <a:rect l="l" t="t" r="r" b="b"/>
              <a:pathLst>
                <a:path w="2699" h="3479" extrusionOk="0">
                  <a:moveTo>
                    <a:pt x="2647" y="1"/>
                  </a:moveTo>
                  <a:cubicBezTo>
                    <a:pt x="2633" y="1"/>
                    <a:pt x="2618" y="7"/>
                    <a:pt x="2606" y="14"/>
                  </a:cubicBezTo>
                  <a:cubicBezTo>
                    <a:pt x="2551" y="74"/>
                    <a:pt x="2507" y="145"/>
                    <a:pt x="2458" y="211"/>
                  </a:cubicBezTo>
                  <a:cubicBezTo>
                    <a:pt x="2337" y="353"/>
                    <a:pt x="2217" y="501"/>
                    <a:pt x="2108" y="649"/>
                  </a:cubicBezTo>
                  <a:cubicBezTo>
                    <a:pt x="1938" y="895"/>
                    <a:pt x="1752" y="1136"/>
                    <a:pt x="1566" y="1376"/>
                  </a:cubicBezTo>
                  <a:cubicBezTo>
                    <a:pt x="1374" y="1601"/>
                    <a:pt x="1183" y="1836"/>
                    <a:pt x="1002" y="2066"/>
                  </a:cubicBezTo>
                  <a:cubicBezTo>
                    <a:pt x="881" y="2230"/>
                    <a:pt x="761" y="2389"/>
                    <a:pt x="630" y="2542"/>
                  </a:cubicBezTo>
                  <a:cubicBezTo>
                    <a:pt x="455" y="2772"/>
                    <a:pt x="263" y="2997"/>
                    <a:pt x="82" y="3227"/>
                  </a:cubicBezTo>
                  <a:cubicBezTo>
                    <a:pt x="55" y="3265"/>
                    <a:pt x="28" y="3303"/>
                    <a:pt x="0" y="3342"/>
                  </a:cubicBezTo>
                  <a:cubicBezTo>
                    <a:pt x="6" y="3363"/>
                    <a:pt x="6" y="3402"/>
                    <a:pt x="17" y="3435"/>
                  </a:cubicBezTo>
                  <a:cubicBezTo>
                    <a:pt x="22" y="3451"/>
                    <a:pt x="22" y="3462"/>
                    <a:pt x="22" y="3478"/>
                  </a:cubicBezTo>
                  <a:cubicBezTo>
                    <a:pt x="33" y="3451"/>
                    <a:pt x="49" y="3429"/>
                    <a:pt x="60" y="3407"/>
                  </a:cubicBezTo>
                  <a:lnTo>
                    <a:pt x="225" y="3205"/>
                  </a:lnTo>
                  <a:cubicBezTo>
                    <a:pt x="493" y="2860"/>
                    <a:pt x="783" y="2531"/>
                    <a:pt x="1040" y="2181"/>
                  </a:cubicBezTo>
                  <a:cubicBezTo>
                    <a:pt x="1254" y="1907"/>
                    <a:pt x="1478" y="1645"/>
                    <a:pt x="1697" y="1376"/>
                  </a:cubicBezTo>
                  <a:cubicBezTo>
                    <a:pt x="1785" y="1262"/>
                    <a:pt x="1883" y="1136"/>
                    <a:pt x="1971" y="1021"/>
                  </a:cubicBezTo>
                  <a:cubicBezTo>
                    <a:pt x="2075" y="889"/>
                    <a:pt x="2157" y="747"/>
                    <a:pt x="2261" y="616"/>
                  </a:cubicBezTo>
                  <a:cubicBezTo>
                    <a:pt x="2370" y="468"/>
                    <a:pt x="2491" y="337"/>
                    <a:pt x="2595" y="178"/>
                  </a:cubicBezTo>
                  <a:cubicBezTo>
                    <a:pt x="2622" y="145"/>
                    <a:pt x="2655" y="112"/>
                    <a:pt x="2682" y="74"/>
                  </a:cubicBezTo>
                  <a:cubicBezTo>
                    <a:pt x="2699" y="63"/>
                    <a:pt x="2699" y="30"/>
                    <a:pt x="2677" y="14"/>
                  </a:cubicBezTo>
                  <a:cubicBezTo>
                    <a:pt x="2668" y="4"/>
                    <a:pt x="2657" y="1"/>
                    <a:pt x="26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3"/>
            <p:cNvSpPr/>
            <p:nvPr/>
          </p:nvSpPr>
          <p:spPr>
            <a:xfrm>
              <a:off x="1464750" y="2595575"/>
              <a:ext cx="79400" cy="69950"/>
            </a:xfrm>
            <a:custGeom>
              <a:avLst/>
              <a:gdLst/>
              <a:ahLst/>
              <a:cxnLst/>
              <a:rect l="l" t="t" r="r" b="b"/>
              <a:pathLst>
                <a:path w="3176" h="2798" extrusionOk="0">
                  <a:moveTo>
                    <a:pt x="850" y="0"/>
                  </a:moveTo>
                  <a:cubicBezTo>
                    <a:pt x="806" y="0"/>
                    <a:pt x="761" y="6"/>
                    <a:pt x="718" y="19"/>
                  </a:cubicBezTo>
                  <a:cubicBezTo>
                    <a:pt x="466" y="90"/>
                    <a:pt x="274" y="293"/>
                    <a:pt x="121" y="512"/>
                  </a:cubicBezTo>
                  <a:cubicBezTo>
                    <a:pt x="0" y="720"/>
                    <a:pt x="11" y="966"/>
                    <a:pt x="61" y="1191"/>
                  </a:cubicBezTo>
                  <a:cubicBezTo>
                    <a:pt x="104" y="1409"/>
                    <a:pt x="192" y="1607"/>
                    <a:pt x="323" y="1787"/>
                  </a:cubicBezTo>
                  <a:cubicBezTo>
                    <a:pt x="389" y="1886"/>
                    <a:pt x="449" y="1984"/>
                    <a:pt x="542" y="2077"/>
                  </a:cubicBezTo>
                  <a:cubicBezTo>
                    <a:pt x="657" y="2198"/>
                    <a:pt x="800" y="2296"/>
                    <a:pt x="942" y="2384"/>
                  </a:cubicBezTo>
                  <a:cubicBezTo>
                    <a:pt x="1117" y="2488"/>
                    <a:pt x="1287" y="2581"/>
                    <a:pt x="1478" y="2636"/>
                  </a:cubicBezTo>
                  <a:cubicBezTo>
                    <a:pt x="1615" y="2685"/>
                    <a:pt x="1758" y="2734"/>
                    <a:pt x="1900" y="2761"/>
                  </a:cubicBezTo>
                  <a:cubicBezTo>
                    <a:pt x="2048" y="2789"/>
                    <a:pt x="2190" y="2794"/>
                    <a:pt x="2332" y="2794"/>
                  </a:cubicBezTo>
                  <a:cubicBezTo>
                    <a:pt x="2402" y="2796"/>
                    <a:pt x="2472" y="2797"/>
                    <a:pt x="2543" y="2797"/>
                  </a:cubicBezTo>
                  <a:cubicBezTo>
                    <a:pt x="2715" y="2797"/>
                    <a:pt x="2889" y="2790"/>
                    <a:pt x="3060" y="2767"/>
                  </a:cubicBezTo>
                  <a:cubicBezTo>
                    <a:pt x="3093" y="2767"/>
                    <a:pt x="3126" y="2761"/>
                    <a:pt x="3159" y="2751"/>
                  </a:cubicBezTo>
                  <a:cubicBezTo>
                    <a:pt x="3153" y="2740"/>
                    <a:pt x="3153" y="2734"/>
                    <a:pt x="3153" y="2718"/>
                  </a:cubicBezTo>
                  <a:cubicBezTo>
                    <a:pt x="3153" y="2696"/>
                    <a:pt x="3153" y="2679"/>
                    <a:pt x="3175" y="2630"/>
                  </a:cubicBezTo>
                  <a:cubicBezTo>
                    <a:pt x="3159" y="2630"/>
                    <a:pt x="3142" y="2636"/>
                    <a:pt x="3126" y="2636"/>
                  </a:cubicBezTo>
                  <a:cubicBezTo>
                    <a:pt x="2951" y="2663"/>
                    <a:pt x="2770" y="2679"/>
                    <a:pt x="2595" y="2679"/>
                  </a:cubicBezTo>
                  <a:cubicBezTo>
                    <a:pt x="2524" y="2679"/>
                    <a:pt x="2454" y="2680"/>
                    <a:pt x="2384" y="2680"/>
                  </a:cubicBezTo>
                  <a:cubicBezTo>
                    <a:pt x="2227" y="2680"/>
                    <a:pt x="2072" y="2675"/>
                    <a:pt x="1916" y="2641"/>
                  </a:cubicBezTo>
                  <a:cubicBezTo>
                    <a:pt x="1664" y="2581"/>
                    <a:pt x="1402" y="2499"/>
                    <a:pt x="1172" y="2378"/>
                  </a:cubicBezTo>
                  <a:cubicBezTo>
                    <a:pt x="969" y="2274"/>
                    <a:pt x="778" y="2148"/>
                    <a:pt x="614" y="1995"/>
                  </a:cubicBezTo>
                  <a:cubicBezTo>
                    <a:pt x="542" y="1919"/>
                    <a:pt x="488" y="1831"/>
                    <a:pt x="422" y="1743"/>
                  </a:cubicBezTo>
                  <a:cubicBezTo>
                    <a:pt x="285" y="1574"/>
                    <a:pt x="192" y="1366"/>
                    <a:pt x="148" y="1147"/>
                  </a:cubicBezTo>
                  <a:cubicBezTo>
                    <a:pt x="110" y="955"/>
                    <a:pt x="94" y="742"/>
                    <a:pt x="192" y="572"/>
                  </a:cubicBezTo>
                  <a:cubicBezTo>
                    <a:pt x="247" y="479"/>
                    <a:pt x="312" y="408"/>
                    <a:pt x="384" y="331"/>
                  </a:cubicBezTo>
                  <a:cubicBezTo>
                    <a:pt x="477" y="233"/>
                    <a:pt x="603" y="145"/>
                    <a:pt x="734" y="112"/>
                  </a:cubicBezTo>
                  <a:cubicBezTo>
                    <a:pt x="777" y="97"/>
                    <a:pt x="823" y="90"/>
                    <a:pt x="870" y="90"/>
                  </a:cubicBezTo>
                  <a:cubicBezTo>
                    <a:pt x="925" y="90"/>
                    <a:pt x="982" y="100"/>
                    <a:pt x="1035" y="118"/>
                  </a:cubicBezTo>
                  <a:cubicBezTo>
                    <a:pt x="1265" y="189"/>
                    <a:pt x="1473" y="337"/>
                    <a:pt x="1670" y="490"/>
                  </a:cubicBezTo>
                  <a:cubicBezTo>
                    <a:pt x="1900" y="665"/>
                    <a:pt x="2108" y="889"/>
                    <a:pt x="2294" y="1125"/>
                  </a:cubicBezTo>
                  <a:cubicBezTo>
                    <a:pt x="2475" y="1355"/>
                    <a:pt x="2628" y="1607"/>
                    <a:pt x="2787" y="1858"/>
                  </a:cubicBezTo>
                  <a:cubicBezTo>
                    <a:pt x="2880" y="2033"/>
                    <a:pt x="2978" y="2209"/>
                    <a:pt x="3077" y="2389"/>
                  </a:cubicBezTo>
                  <a:cubicBezTo>
                    <a:pt x="3093" y="2417"/>
                    <a:pt x="3104" y="2444"/>
                    <a:pt x="3126" y="2471"/>
                  </a:cubicBezTo>
                  <a:cubicBezTo>
                    <a:pt x="3120" y="2406"/>
                    <a:pt x="3104" y="2329"/>
                    <a:pt x="3099" y="2252"/>
                  </a:cubicBezTo>
                  <a:cubicBezTo>
                    <a:pt x="3060" y="2181"/>
                    <a:pt x="3016" y="2110"/>
                    <a:pt x="2978" y="2033"/>
                  </a:cubicBezTo>
                  <a:cubicBezTo>
                    <a:pt x="2885" y="1847"/>
                    <a:pt x="2776" y="1678"/>
                    <a:pt x="2666" y="1508"/>
                  </a:cubicBezTo>
                  <a:cubicBezTo>
                    <a:pt x="2595" y="1382"/>
                    <a:pt x="2513" y="1262"/>
                    <a:pt x="2420" y="1141"/>
                  </a:cubicBezTo>
                  <a:cubicBezTo>
                    <a:pt x="2212" y="868"/>
                    <a:pt x="1976" y="610"/>
                    <a:pt x="1703" y="402"/>
                  </a:cubicBezTo>
                  <a:cubicBezTo>
                    <a:pt x="1533" y="266"/>
                    <a:pt x="1347" y="140"/>
                    <a:pt x="1144" y="63"/>
                  </a:cubicBezTo>
                  <a:cubicBezTo>
                    <a:pt x="1050" y="29"/>
                    <a:pt x="950" y="0"/>
                    <a:pt x="85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3"/>
            <p:cNvSpPr/>
            <p:nvPr/>
          </p:nvSpPr>
          <p:spPr>
            <a:xfrm>
              <a:off x="1473925" y="2608725"/>
              <a:ext cx="69675" cy="54800"/>
            </a:xfrm>
            <a:custGeom>
              <a:avLst/>
              <a:gdLst/>
              <a:ahLst/>
              <a:cxnLst/>
              <a:rect l="l" t="t" r="r" b="b"/>
              <a:pathLst>
                <a:path w="2787" h="2192" extrusionOk="0">
                  <a:moveTo>
                    <a:pt x="55" y="1"/>
                  </a:moveTo>
                  <a:cubicBezTo>
                    <a:pt x="52" y="1"/>
                    <a:pt x="48" y="1"/>
                    <a:pt x="44" y="2"/>
                  </a:cubicBezTo>
                  <a:cubicBezTo>
                    <a:pt x="0" y="8"/>
                    <a:pt x="0" y="57"/>
                    <a:pt x="28" y="84"/>
                  </a:cubicBezTo>
                  <a:cubicBezTo>
                    <a:pt x="82" y="145"/>
                    <a:pt x="148" y="216"/>
                    <a:pt x="208" y="276"/>
                  </a:cubicBezTo>
                  <a:cubicBezTo>
                    <a:pt x="378" y="446"/>
                    <a:pt x="559" y="610"/>
                    <a:pt x="750" y="763"/>
                  </a:cubicBezTo>
                  <a:cubicBezTo>
                    <a:pt x="1051" y="1015"/>
                    <a:pt x="1352" y="1267"/>
                    <a:pt x="1664" y="1507"/>
                  </a:cubicBezTo>
                  <a:cubicBezTo>
                    <a:pt x="1905" y="1677"/>
                    <a:pt x="2124" y="1869"/>
                    <a:pt x="2381" y="2000"/>
                  </a:cubicBezTo>
                  <a:cubicBezTo>
                    <a:pt x="2513" y="2077"/>
                    <a:pt x="2644" y="2153"/>
                    <a:pt x="2786" y="2192"/>
                  </a:cubicBezTo>
                  <a:cubicBezTo>
                    <a:pt x="2786" y="2170"/>
                    <a:pt x="2781" y="2153"/>
                    <a:pt x="2781" y="2131"/>
                  </a:cubicBezTo>
                  <a:lnTo>
                    <a:pt x="2781" y="2082"/>
                  </a:lnTo>
                  <a:lnTo>
                    <a:pt x="2721" y="2060"/>
                  </a:lnTo>
                  <a:cubicBezTo>
                    <a:pt x="2562" y="1989"/>
                    <a:pt x="2409" y="1896"/>
                    <a:pt x="2261" y="1814"/>
                  </a:cubicBezTo>
                  <a:cubicBezTo>
                    <a:pt x="1790" y="1497"/>
                    <a:pt x="1336" y="1141"/>
                    <a:pt x="898" y="763"/>
                  </a:cubicBezTo>
                  <a:cubicBezTo>
                    <a:pt x="668" y="577"/>
                    <a:pt x="438" y="380"/>
                    <a:pt x="230" y="166"/>
                  </a:cubicBezTo>
                  <a:cubicBezTo>
                    <a:pt x="181" y="117"/>
                    <a:pt x="137" y="73"/>
                    <a:pt x="93" y="24"/>
                  </a:cubicBezTo>
                  <a:cubicBezTo>
                    <a:pt x="84" y="11"/>
                    <a:pt x="72" y="1"/>
                    <a:pt x="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3"/>
            <p:cNvSpPr/>
            <p:nvPr/>
          </p:nvSpPr>
          <p:spPr>
            <a:xfrm>
              <a:off x="1473100" y="2421675"/>
              <a:ext cx="122225" cy="126225"/>
            </a:xfrm>
            <a:custGeom>
              <a:avLst/>
              <a:gdLst/>
              <a:ahLst/>
              <a:cxnLst/>
              <a:rect l="l" t="t" r="r" b="b"/>
              <a:pathLst>
                <a:path w="4889" h="5049" extrusionOk="0">
                  <a:moveTo>
                    <a:pt x="2742" y="113"/>
                  </a:moveTo>
                  <a:cubicBezTo>
                    <a:pt x="2905" y="113"/>
                    <a:pt x="3067" y="181"/>
                    <a:pt x="3181" y="303"/>
                  </a:cubicBezTo>
                  <a:cubicBezTo>
                    <a:pt x="3427" y="555"/>
                    <a:pt x="3471" y="938"/>
                    <a:pt x="3498" y="1277"/>
                  </a:cubicBezTo>
                  <a:cubicBezTo>
                    <a:pt x="3509" y="1430"/>
                    <a:pt x="3509" y="1589"/>
                    <a:pt x="3503" y="1742"/>
                  </a:cubicBezTo>
                  <a:cubicBezTo>
                    <a:pt x="3503" y="1825"/>
                    <a:pt x="3498" y="1901"/>
                    <a:pt x="3498" y="1983"/>
                  </a:cubicBezTo>
                  <a:cubicBezTo>
                    <a:pt x="3493" y="2014"/>
                    <a:pt x="3507" y="2060"/>
                    <a:pt x="3546" y="2060"/>
                  </a:cubicBezTo>
                  <a:cubicBezTo>
                    <a:pt x="3548" y="2060"/>
                    <a:pt x="3550" y="2060"/>
                    <a:pt x="3553" y="2060"/>
                  </a:cubicBezTo>
                  <a:cubicBezTo>
                    <a:pt x="3564" y="2060"/>
                    <a:pt x="3575" y="2043"/>
                    <a:pt x="3580" y="2033"/>
                  </a:cubicBezTo>
                  <a:cubicBezTo>
                    <a:pt x="3591" y="2000"/>
                    <a:pt x="3607" y="1972"/>
                    <a:pt x="3618" y="1934"/>
                  </a:cubicBezTo>
                  <a:cubicBezTo>
                    <a:pt x="3662" y="1846"/>
                    <a:pt x="3711" y="1759"/>
                    <a:pt x="3766" y="1677"/>
                  </a:cubicBezTo>
                  <a:cubicBezTo>
                    <a:pt x="3848" y="1562"/>
                    <a:pt x="3963" y="1463"/>
                    <a:pt x="4095" y="1403"/>
                  </a:cubicBezTo>
                  <a:cubicBezTo>
                    <a:pt x="4173" y="1364"/>
                    <a:pt x="4259" y="1344"/>
                    <a:pt x="4346" y="1344"/>
                  </a:cubicBezTo>
                  <a:cubicBezTo>
                    <a:pt x="4381" y="1344"/>
                    <a:pt x="4416" y="1348"/>
                    <a:pt x="4450" y="1354"/>
                  </a:cubicBezTo>
                  <a:cubicBezTo>
                    <a:pt x="4598" y="1370"/>
                    <a:pt x="4686" y="1534"/>
                    <a:pt x="4680" y="1677"/>
                  </a:cubicBezTo>
                  <a:cubicBezTo>
                    <a:pt x="4675" y="1781"/>
                    <a:pt x="4653" y="1879"/>
                    <a:pt x="4615" y="1978"/>
                  </a:cubicBezTo>
                  <a:cubicBezTo>
                    <a:pt x="4598" y="2016"/>
                    <a:pt x="4576" y="2065"/>
                    <a:pt x="4560" y="2109"/>
                  </a:cubicBezTo>
                  <a:lnTo>
                    <a:pt x="4538" y="2147"/>
                  </a:lnTo>
                  <a:cubicBezTo>
                    <a:pt x="4522" y="2175"/>
                    <a:pt x="4511" y="2202"/>
                    <a:pt x="4489" y="2230"/>
                  </a:cubicBezTo>
                  <a:cubicBezTo>
                    <a:pt x="4434" y="2317"/>
                    <a:pt x="4379" y="2410"/>
                    <a:pt x="4314" y="2492"/>
                  </a:cubicBezTo>
                  <a:cubicBezTo>
                    <a:pt x="4270" y="2547"/>
                    <a:pt x="4231" y="2602"/>
                    <a:pt x="4182" y="2657"/>
                  </a:cubicBezTo>
                  <a:cubicBezTo>
                    <a:pt x="4111" y="2728"/>
                    <a:pt x="4051" y="2804"/>
                    <a:pt x="3985" y="2865"/>
                  </a:cubicBezTo>
                  <a:lnTo>
                    <a:pt x="3919" y="2930"/>
                  </a:lnTo>
                  <a:cubicBezTo>
                    <a:pt x="3837" y="3012"/>
                    <a:pt x="3750" y="3083"/>
                    <a:pt x="3662" y="3160"/>
                  </a:cubicBezTo>
                  <a:cubicBezTo>
                    <a:pt x="3629" y="3187"/>
                    <a:pt x="3564" y="3204"/>
                    <a:pt x="3558" y="3248"/>
                  </a:cubicBezTo>
                  <a:cubicBezTo>
                    <a:pt x="3554" y="3277"/>
                    <a:pt x="3576" y="3304"/>
                    <a:pt x="3599" y="3304"/>
                  </a:cubicBezTo>
                  <a:cubicBezTo>
                    <a:pt x="3606" y="3304"/>
                    <a:pt x="3612" y="3302"/>
                    <a:pt x="3618" y="3297"/>
                  </a:cubicBezTo>
                  <a:cubicBezTo>
                    <a:pt x="3657" y="3286"/>
                    <a:pt x="3684" y="3259"/>
                    <a:pt x="3711" y="3237"/>
                  </a:cubicBezTo>
                  <a:cubicBezTo>
                    <a:pt x="3777" y="3204"/>
                    <a:pt x="3848" y="3177"/>
                    <a:pt x="3914" y="3155"/>
                  </a:cubicBezTo>
                  <a:cubicBezTo>
                    <a:pt x="4025" y="3122"/>
                    <a:pt x="4146" y="3088"/>
                    <a:pt x="4265" y="3088"/>
                  </a:cubicBezTo>
                  <a:cubicBezTo>
                    <a:pt x="4328" y="3088"/>
                    <a:pt x="4390" y="3097"/>
                    <a:pt x="4450" y="3122"/>
                  </a:cubicBezTo>
                  <a:cubicBezTo>
                    <a:pt x="4675" y="3209"/>
                    <a:pt x="4653" y="3494"/>
                    <a:pt x="4565" y="3686"/>
                  </a:cubicBezTo>
                  <a:cubicBezTo>
                    <a:pt x="4467" y="3932"/>
                    <a:pt x="4275" y="4118"/>
                    <a:pt x="4073" y="4277"/>
                  </a:cubicBezTo>
                  <a:cubicBezTo>
                    <a:pt x="3826" y="4474"/>
                    <a:pt x="3591" y="4698"/>
                    <a:pt x="3301" y="4846"/>
                  </a:cubicBezTo>
                  <a:cubicBezTo>
                    <a:pt x="3159" y="4904"/>
                    <a:pt x="3018" y="4961"/>
                    <a:pt x="2862" y="4961"/>
                  </a:cubicBezTo>
                  <a:cubicBezTo>
                    <a:pt x="2855" y="4961"/>
                    <a:pt x="2848" y="4961"/>
                    <a:pt x="2841" y="4961"/>
                  </a:cubicBezTo>
                  <a:lnTo>
                    <a:pt x="2836" y="4961"/>
                  </a:lnTo>
                  <a:cubicBezTo>
                    <a:pt x="2841" y="4939"/>
                    <a:pt x="2836" y="4906"/>
                    <a:pt x="2814" y="4901"/>
                  </a:cubicBezTo>
                  <a:lnTo>
                    <a:pt x="2759" y="4901"/>
                  </a:lnTo>
                  <a:cubicBezTo>
                    <a:pt x="2748" y="4901"/>
                    <a:pt x="2743" y="4901"/>
                    <a:pt x="2737" y="4906"/>
                  </a:cubicBezTo>
                  <a:lnTo>
                    <a:pt x="2715" y="4906"/>
                  </a:lnTo>
                  <a:cubicBezTo>
                    <a:pt x="2677" y="4912"/>
                    <a:pt x="2628" y="4912"/>
                    <a:pt x="2589" y="4912"/>
                  </a:cubicBezTo>
                  <a:lnTo>
                    <a:pt x="2491" y="4912"/>
                  </a:lnTo>
                  <a:cubicBezTo>
                    <a:pt x="2485" y="4912"/>
                    <a:pt x="2469" y="4906"/>
                    <a:pt x="2458" y="4906"/>
                  </a:cubicBezTo>
                  <a:lnTo>
                    <a:pt x="2447" y="4906"/>
                  </a:lnTo>
                  <a:cubicBezTo>
                    <a:pt x="2442" y="4906"/>
                    <a:pt x="2436" y="4906"/>
                    <a:pt x="2431" y="4901"/>
                  </a:cubicBezTo>
                  <a:lnTo>
                    <a:pt x="2414" y="4901"/>
                  </a:lnTo>
                  <a:cubicBezTo>
                    <a:pt x="2392" y="4890"/>
                    <a:pt x="2365" y="4884"/>
                    <a:pt x="2349" y="4879"/>
                  </a:cubicBezTo>
                  <a:cubicBezTo>
                    <a:pt x="2327" y="4873"/>
                    <a:pt x="2310" y="4873"/>
                    <a:pt x="2299" y="4862"/>
                  </a:cubicBezTo>
                  <a:cubicBezTo>
                    <a:pt x="2195" y="4835"/>
                    <a:pt x="2091" y="4797"/>
                    <a:pt x="1993" y="4764"/>
                  </a:cubicBezTo>
                  <a:cubicBezTo>
                    <a:pt x="1894" y="4726"/>
                    <a:pt x="1807" y="4687"/>
                    <a:pt x="1719" y="4654"/>
                  </a:cubicBezTo>
                  <a:cubicBezTo>
                    <a:pt x="1626" y="4616"/>
                    <a:pt x="1538" y="4578"/>
                    <a:pt x="1451" y="4545"/>
                  </a:cubicBezTo>
                  <a:cubicBezTo>
                    <a:pt x="1391" y="4518"/>
                    <a:pt x="1320" y="4479"/>
                    <a:pt x="1259" y="4441"/>
                  </a:cubicBezTo>
                  <a:cubicBezTo>
                    <a:pt x="1216" y="4419"/>
                    <a:pt x="1177" y="4392"/>
                    <a:pt x="1133" y="4364"/>
                  </a:cubicBezTo>
                  <a:cubicBezTo>
                    <a:pt x="1013" y="4282"/>
                    <a:pt x="887" y="4178"/>
                    <a:pt x="778" y="4069"/>
                  </a:cubicBezTo>
                  <a:cubicBezTo>
                    <a:pt x="734" y="4025"/>
                    <a:pt x="685" y="3976"/>
                    <a:pt x="641" y="3921"/>
                  </a:cubicBezTo>
                  <a:cubicBezTo>
                    <a:pt x="624" y="3894"/>
                    <a:pt x="602" y="3872"/>
                    <a:pt x="581" y="3844"/>
                  </a:cubicBezTo>
                  <a:cubicBezTo>
                    <a:pt x="548" y="3800"/>
                    <a:pt x="520" y="3768"/>
                    <a:pt x="493" y="3729"/>
                  </a:cubicBezTo>
                  <a:cubicBezTo>
                    <a:pt x="438" y="3647"/>
                    <a:pt x="389" y="3571"/>
                    <a:pt x="351" y="3494"/>
                  </a:cubicBezTo>
                  <a:cubicBezTo>
                    <a:pt x="329" y="3456"/>
                    <a:pt x="312" y="3412"/>
                    <a:pt x="296" y="3374"/>
                  </a:cubicBezTo>
                  <a:cubicBezTo>
                    <a:pt x="274" y="3313"/>
                    <a:pt x="252" y="3248"/>
                    <a:pt x="241" y="3182"/>
                  </a:cubicBezTo>
                  <a:cubicBezTo>
                    <a:pt x="225" y="3122"/>
                    <a:pt x="214" y="3051"/>
                    <a:pt x="208" y="2985"/>
                  </a:cubicBezTo>
                  <a:cubicBezTo>
                    <a:pt x="186" y="2755"/>
                    <a:pt x="252" y="2602"/>
                    <a:pt x="488" y="2585"/>
                  </a:cubicBezTo>
                  <a:cubicBezTo>
                    <a:pt x="767" y="2585"/>
                    <a:pt x="1166" y="2974"/>
                    <a:pt x="1385" y="3166"/>
                  </a:cubicBezTo>
                  <a:cubicBezTo>
                    <a:pt x="1393" y="3171"/>
                    <a:pt x="1402" y="3174"/>
                    <a:pt x="1411" y="3174"/>
                  </a:cubicBezTo>
                  <a:cubicBezTo>
                    <a:pt x="1441" y="3174"/>
                    <a:pt x="1467" y="3140"/>
                    <a:pt x="1445" y="3105"/>
                  </a:cubicBezTo>
                  <a:lnTo>
                    <a:pt x="1363" y="2985"/>
                  </a:lnTo>
                  <a:lnTo>
                    <a:pt x="1281" y="2859"/>
                  </a:lnTo>
                  <a:cubicBezTo>
                    <a:pt x="1199" y="2739"/>
                    <a:pt x="1117" y="2613"/>
                    <a:pt x="1057" y="2476"/>
                  </a:cubicBezTo>
                  <a:cubicBezTo>
                    <a:pt x="936" y="2257"/>
                    <a:pt x="876" y="2027"/>
                    <a:pt x="882" y="1781"/>
                  </a:cubicBezTo>
                  <a:cubicBezTo>
                    <a:pt x="882" y="1617"/>
                    <a:pt x="898" y="1458"/>
                    <a:pt x="958" y="1305"/>
                  </a:cubicBezTo>
                  <a:cubicBezTo>
                    <a:pt x="1002" y="1206"/>
                    <a:pt x="1062" y="1102"/>
                    <a:pt x="1150" y="1031"/>
                  </a:cubicBezTo>
                  <a:cubicBezTo>
                    <a:pt x="1166" y="1025"/>
                    <a:pt x="1177" y="1014"/>
                    <a:pt x="1194" y="1003"/>
                  </a:cubicBezTo>
                  <a:cubicBezTo>
                    <a:pt x="1221" y="987"/>
                    <a:pt x="1248" y="971"/>
                    <a:pt x="1281" y="960"/>
                  </a:cubicBezTo>
                  <a:cubicBezTo>
                    <a:pt x="1311" y="949"/>
                    <a:pt x="1343" y="943"/>
                    <a:pt x="1375" y="943"/>
                  </a:cubicBezTo>
                  <a:cubicBezTo>
                    <a:pt x="1407" y="943"/>
                    <a:pt x="1440" y="949"/>
                    <a:pt x="1473" y="960"/>
                  </a:cubicBezTo>
                  <a:cubicBezTo>
                    <a:pt x="1779" y="1058"/>
                    <a:pt x="1949" y="1376"/>
                    <a:pt x="2113" y="1644"/>
                  </a:cubicBezTo>
                  <a:cubicBezTo>
                    <a:pt x="2168" y="1731"/>
                    <a:pt x="2217" y="1819"/>
                    <a:pt x="2266" y="1907"/>
                  </a:cubicBezTo>
                  <a:cubicBezTo>
                    <a:pt x="2283" y="1945"/>
                    <a:pt x="2299" y="1983"/>
                    <a:pt x="2332" y="2005"/>
                  </a:cubicBezTo>
                  <a:cubicBezTo>
                    <a:pt x="2343" y="2009"/>
                    <a:pt x="2352" y="2010"/>
                    <a:pt x="2360" y="2010"/>
                  </a:cubicBezTo>
                  <a:cubicBezTo>
                    <a:pt x="2441" y="2010"/>
                    <a:pt x="2386" y="1847"/>
                    <a:pt x="2376" y="1797"/>
                  </a:cubicBezTo>
                  <a:cubicBezTo>
                    <a:pt x="2349" y="1660"/>
                    <a:pt x="2316" y="1534"/>
                    <a:pt x="2288" y="1398"/>
                  </a:cubicBezTo>
                  <a:cubicBezTo>
                    <a:pt x="2239" y="1184"/>
                    <a:pt x="2217" y="971"/>
                    <a:pt x="2217" y="752"/>
                  </a:cubicBezTo>
                  <a:cubicBezTo>
                    <a:pt x="2212" y="560"/>
                    <a:pt x="2277" y="347"/>
                    <a:pt x="2414" y="226"/>
                  </a:cubicBezTo>
                  <a:cubicBezTo>
                    <a:pt x="2436" y="204"/>
                    <a:pt x="2463" y="182"/>
                    <a:pt x="2491" y="172"/>
                  </a:cubicBezTo>
                  <a:cubicBezTo>
                    <a:pt x="2518" y="155"/>
                    <a:pt x="2546" y="144"/>
                    <a:pt x="2573" y="139"/>
                  </a:cubicBezTo>
                  <a:cubicBezTo>
                    <a:pt x="2628" y="122"/>
                    <a:pt x="2685" y="113"/>
                    <a:pt x="2742" y="113"/>
                  </a:cubicBezTo>
                  <a:close/>
                  <a:moveTo>
                    <a:pt x="2724" y="1"/>
                  </a:moveTo>
                  <a:cubicBezTo>
                    <a:pt x="2683" y="1"/>
                    <a:pt x="2641" y="5"/>
                    <a:pt x="2600" y="13"/>
                  </a:cubicBezTo>
                  <a:cubicBezTo>
                    <a:pt x="2431" y="35"/>
                    <a:pt x="2288" y="166"/>
                    <a:pt x="2212" y="314"/>
                  </a:cubicBezTo>
                  <a:cubicBezTo>
                    <a:pt x="2113" y="483"/>
                    <a:pt x="2108" y="691"/>
                    <a:pt x="2124" y="889"/>
                  </a:cubicBezTo>
                  <a:cubicBezTo>
                    <a:pt x="2135" y="1168"/>
                    <a:pt x="2206" y="1447"/>
                    <a:pt x="2266" y="1721"/>
                  </a:cubicBezTo>
                  <a:cubicBezTo>
                    <a:pt x="2058" y="1398"/>
                    <a:pt x="1861" y="954"/>
                    <a:pt x="1467" y="850"/>
                  </a:cubicBezTo>
                  <a:cubicBezTo>
                    <a:pt x="1432" y="839"/>
                    <a:pt x="1398" y="834"/>
                    <a:pt x="1363" y="834"/>
                  </a:cubicBezTo>
                  <a:cubicBezTo>
                    <a:pt x="1263" y="834"/>
                    <a:pt x="1166" y="878"/>
                    <a:pt x="1084" y="943"/>
                  </a:cubicBezTo>
                  <a:cubicBezTo>
                    <a:pt x="975" y="1031"/>
                    <a:pt x="898" y="1162"/>
                    <a:pt x="849" y="1294"/>
                  </a:cubicBezTo>
                  <a:cubicBezTo>
                    <a:pt x="761" y="1540"/>
                    <a:pt x="761" y="1890"/>
                    <a:pt x="821" y="2147"/>
                  </a:cubicBezTo>
                  <a:cubicBezTo>
                    <a:pt x="893" y="2405"/>
                    <a:pt x="1029" y="2640"/>
                    <a:pt x="1177" y="2865"/>
                  </a:cubicBezTo>
                  <a:cubicBezTo>
                    <a:pt x="1008" y="2722"/>
                    <a:pt x="821" y="2574"/>
                    <a:pt x="602" y="2503"/>
                  </a:cubicBezTo>
                  <a:cubicBezTo>
                    <a:pt x="564" y="2494"/>
                    <a:pt x="525" y="2489"/>
                    <a:pt x="486" y="2489"/>
                  </a:cubicBezTo>
                  <a:cubicBezTo>
                    <a:pt x="391" y="2489"/>
                    <a:pt x="298" y="2518"/>
                    <a:pt x="225" y="2580"/>
                  </a:cubicBezTo>
                  <a:cubicBezTo>
                    <a:pt x="0" y="2771"/>
                    <a:pt x="137" y="3231"/>
                    <a:pt x="236" y="3461"/>
                  </a:cubicBezTo>
                  <a:cubicBezTo>
                    <a:pt x="427" y="3915"/>
                    <a:pt x="986" y="4441"/>
                    <a:pt x="1424" y="4627"/>
                  </a:cubicBezTo>
                  <a:cubicBezTo>
                    <a:pt x="1632" y="4715"/>
                    <a:pt x="1850" y="4802"/>
                    <a:pt x="2058" y="4879"/>
                  </a:cubicBezTo>
                  <a:cubicBezTo>
                    <a:pt x="2184" y="4917"/>
                    <a:pt x="2305" y="4966"/>
                    <a:pt x="2431" y="4988"/>
                  </a:cubicBezTo>
                  <a:cubicBezTo>
                    <a:pt x="2458" y="4994"/>
                    <a:pt x="2485" y="4994"/>
                    <a:pt x="2518" y="4999"/>
                  </a:cubicBezTo>
                  <a:cubicBezTo>
                    <a:pt x="2548" y="5005"/>
                    <a:pt x="2581" y="5007"/>
                    <a:pt x="2614" y="5007"/>
                  </a:cubicBezTo>
                  <a:cubicBezTo>
                    <a:pt x="2647" y="5007"/>
                    <a:pt x="2680" y="5005"/>
                    <a:pt x="2710" y="4999"/>
                  </a:cubicBezTo>
                  <a:cubicBezTo>
                    <a:pt x="2710" y="5021"/>
                    <a:pt x="2732" y="5048"/>
                    <a:pt x="2754" y="5048"/>
                  </a:cubicBezTo>
                  <a:lnTo>
                    <a:pt x="2841" y="5048"/>
                  </a:lnTo>
                  <a:cubicBezTo>
                    <a:pt x="2912" y="5048"/>
                    <a:pt x="2989" y="5043"/>
                    <a:pt x="3066" y="5021"/>
                  </a:cubicBezTo>
                  <a:cubicBezTo>
                    <a:pt x="3159" y="4994"/>
                    <a:pt x="3257" y="4961"/>
                    <a:pt x="3345" y="4917"/>
                  </a:cubicBezTo>
                  <a:cubicBezTo>
                    <a:pt x="3586" y="4802"/>
                    <a:pt x="3788" y="4616"/>
                    <a:pt x="4002" y="4446"/>
                  </a:cubicBezTo>
                  <a:cubicBezTo>
                    <a:pt x="4193" y="4288"/>
                    <a:pt x="4407" y="4134"/>
                    <a:pt x="4543" y="3915"/>
                  </a:cubicBezTo>
                  <a:cubicBezTo>
                    <a:pt x="4631" y="3762"/>
                    <a:pt x="4713" y="3593"/>
                    <a:pt x="4713" y="3412"/>
                  </a:cubicBezTo>
                  <a:cubicBezTo>
                    <a:pt x="4724" y="3259"/>
                    <a:pt x="4631" y="3078"/>
                    <a:pt x="4478" y="3018"/>
                  </a:cubicBezTo>
                  <a:cubicBezTo>
                    <a:pt x="4411" y="2992"/>
                    <a:pt x="4343" y="2982"/>
                    <a:pt x="4275" y="2982"/>
                  </a:cubicBezTo>
                  <a:cubicBezTo>
                    <a:pt x="4154" y="2982"/>
                    <a:pt x="4033" y="3014"/>
                    <a:pt x="3914" y="3045"/>
                  </a:cubicBezTo>
                  <a:cubicBezTo>
                    <a:pt x="4171" y="2799"/>
                    <a:pt x="4418" y="2520"/>
                    <a:pt x="4598" y="2197"/>
                  </a:cubicBezTo>
                  <a:cubicBezTo>
                    <a:pt x="4741" y="1934"/>
                    <a:pt x="4888" y="1518"/>
                    <a:pt x="4598" y="1305"/>
                  </a:cubicBezTo>
                  <a:cubicBezTo>
                    <a:pt x="4533" y="1258"/>
                    <a:pt x="4455" y="1243"/>
                    <a:pt x="4376" y="1243"/>
                  </a:cubicBezTo>
                  <a:cubicBezTo>
                    <a:pt x="4317" y="1243"/>
                    <a:pt x="4258" y="1251"/>
                    <a:pt x="4204" y="1261"/>
                  </a:cubicBezTo>
                  <a:cubicBezTo>
                    <a:pt x="3930" y="1321"/>
                    <a:pt x="3711" y="1534"/>
                    <a:pt x="3580" y="1786"/>
                  </a:cubicBezTo>
                  <a:cubicBezTo>
                    <a:pt x="3591" y="1321"/>
                    <a:pt x="3586" y="631"/>
                    <a:pt x="3274" y="265"/>
                  </a:cubicBezTo>
                  <a:cubicBezTo>
                    <a:pt x="3137" y="100"/>
                    <a:pt x="2931" y="1"/>
                    <a:pt x="27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3"/>
            <p:cNvSpPr/>
            <p:nvPr/>
          </p:nvSpPr>
          <p:spPr>
            <a:xfrm>
              <a:off x="1522350" y="2499850"/>
              <a:ext cx="25900" cy="12325"/>
            </a:xfrm>
            <a:custGeom>
              <a:avLst/>
              <a:gdLst/>
              <a:ahLst/>
              <a:cxnLst/>
              <a:rect l="l" t="t" r="r" b="b"/>
              <a:pathLst>
                <a:path w="1036" h="493" extrusionOk="0">
                  <a:moveTo>
                    <a:pt x="550" y="90"/>
                  </a:moveTo>
                  <a:cubicBezTo>
                    <a:pt x="618" y="90"/>
                    <a:pt x="687" y="97"/>
                    <a:pt x="756" y="110"/>
                  </a:cubicBezTo>
                  <a:cubicBezTo>
                    <a:pt x="770" y="110"/>
                    <a:pt x="787" y="129"/>
                    <a:pt x="806" y="129"/>
                  </a:cubicBezTo>
                  <a:cubicBezTo>
                    <a:pt x="809" y="129"/>
                    <a:pt x="813" y="128"/>
                    <a:pt x="816" y="126"/>
                  </a:cubicBezTo>
                  <a:cubicBezTo>
                    <a:pt x="833" y="148"/>
                    <a:pt x="877" y="148"/>
                    <a:pt x="893" y="175"/>
                  </a:cubicBezTo>
                  <a:cubicBezTo>
                    <a:pt x="937" y="268"/>
                    <a:pt x="784" y="340"/>
                    <a:pt x="729" y="362"/>
                  </a:cubicBezTo>
                  <a:cubicBezTo>
                    <a:pt x="647" y="386"/>
                    <a:pt x="555" y="398"/>
                    <a:pt x="469" y="398"/>
                  </a:cubicBezTo>
                  <a:cubicBezTo>
                    <a:pt x="440" y="398"/>
                    <a:pt x="411" y="397"/>
                    <a:pt x="384" y="394"/>
                  </a:cubicBezTo>
                  <a:cubicBezTo>
                    <a:pt x="296" y="383"/>
                    <a:pt x="72" y="378"/>
                    <a:pt x="99" y="241"/>
                  </a:cubicBezTo>
                  <a:cubicBezTo>
                    <a:pt x="99" y="241"/>
                    <a:pt x="99" y="230"/>
                    <a:pt x="105" y="225"/>
                  </a:cubicBezTo>
                  <a:lnTo>
                    <a:pt x="247" y="143"/>
                  </a:lnTo>
                  <a:cubicBezTo>
                    <a:pt x="343" y="106"/>
                    <a:pt x="445" y="90"/>
                    <a:pt x="550" y="90"/>
                  </a:cubicBezTo>
                  <a:close/>
                  <a:moveTo>
                    <a:pt x="543" y="0"/>
                  </a:moveTo>
                  <a:cubicBezTo>
                    <a:pt x="400" y="0"/>
                    <a:pt x="264" y="28"/>
                    <a:pt x="138" y="99"/>
                  </a:cubicBezTo>
                  <a:cubicBezTo>
                    <a:pt x="105" y="121"/>
                    <a:pt x="56" y="143"/>
                    <a:pt x="28" y="175"/>
                  </a:cubicBezTo>
                  <a:cubicBezTo>
                    <a:pt x="1" y="225"/>
                    <a:pt x="1" y="285"/>
                    <a:pt x="23" y="334"/>
                  </a:cubicBezTo>
                  <a:cubicBezTo>
                    <a:pt x="99" y="476"/>
                    <a:pt x="318" y="487"/>
                    <a:pt x="455" y="493"/>
                  </a:cubicBezTo>
                  <a:cubicBezTo>
                    <a:pt x="608" y="493"/>
                    <a:pt x="773" y="471"/>
                    <a:pt x="899" y="372"/>
                  </a:cubicBezTo>
                  <a:cubicBezTo>
                    <a:pt x="1035" y="268"/>
                    <a:pt x="1003" y="104"/>
                    <a:pt x="838" y="60"/>
                  </a:cubicBezTo>
                  <a:cubicBezTo>
                    <a:pt x="800" y="28"/>
                    <a:pt x="756" y="28"/>
                    <a:pt x="712" y="11"/>
                  </a:cubicBezTo>
                  <a:cubicBezTo>
                    <a:pt x="658" y="6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3"/>
            <p:cNvSpPr/>
            <p:nvPr/>
          </p:nvSpPr>
          <p:spPr>
            <a:xfrm>
              <a:off x="871550" y="2418625"/>
              <a:ext cx="129875" cy="113400"/>
            </a:xfrm>
            <a:custGeom>
              <a:avLst/>
              <a:gdLst/>
              <a:ahLst/>
              <a:cxnLst/>
              <a:rect l="l" t="t" r="r" b="b"/>
              <a:pathLst>
                <a:path w="5195" h="4536" extrusionOk="0">
                  <a:moveTo>
                    <a:pt x="2713" y="1937"/>
                  </a:moveTo>
                  <a:cubicBezTo>
                    <a:pt x="2819" y="1937"/>
                    <a:pt x="2925" y="1969"/>
                    <a:pt x="3011" y="2040"/>
                  </a:cubicBezTo>
                  <a:cubicBezTo>
                    <a:pt x="3015" y="2038"/>
                    <a:pt x="3019" y="2038"/>
                    <a:pt x="3023" y="2038"/>
                  </a:cubicBezTo>
                  <a:cubicBezTo>
                    <a:pt x="3050" y="2038"/>
                    <a:pt x="3074" y="2068"/>
                    <a:pt x="3098" y="2078"/>
                  </a:cubicBezTo>
                  <a:cubicBezTo>
                    <a:pt x="3202" y="2155"/>
                    <a:pt x="3295" y="2248"/>
                    <a:pt x="3350" y="2368"/>
                  </a:cubicBezTo>
                  <a:cubicBezTo>
                    <a:pt x="3421" y="2510"/>
                    <a:pt x="3421" y="2707"/>
                    <a:pt x="3285" y="2795"/>
                  </a:cubicBezTo>
                  <a:cubicBezTo>
                    <a:pt x="3243" y="2824"/>
                    <a:pt x="3193" y="2834"/>
                    <a:pt x="3144" y="2834"/>
                  </a:cubicBezTo>
                  <a:cubicBezTo>
                    <a:pt x="3110" y="2834"/>
                    <a:pt x="3075" y="2829"/>
                    <a:pt x="3044" y="2822"/>
                  </a:cubicBezTo>
                  <a:cubicBezTo>
                    <a:pt x="2874" y="2795"/>
                    <a:pt x="2715" y="2729"/>
                    <a:pt x="2567" y="2642"/>
                  </a:cubicBezTo>
                  <a:cubicBezTo>
                    <a:pt x="2332" y="2510"/>
                    <a:pt x="2195" y="2160"/>
                    <a:pt x="2469" y="1996"/>
                  </a:cubicBezTo>
                  <a:cubicBezTo>
                    <a:pt x="2544" y="1957"/>
                    <a:pt x="2629" y="1937"/>
                    <a:pt x="2713" y="1937"/>
                  </a:cubicBezTo>
                  <a:close/>
                  <a:moveTo>
                    <a:pt x="2880" y="1"/>
                  </a:moveTo>
                  <a:cubicBezTo>
                    <a:pt x="2677" y="1"/>
                    <a:pt x="2483" y="101"/>
                    <a:pt x="2349" y="255"/>
                  </a:cubicBezTo>
                  <a:cubicBezTo>
                    <a:pt x="2283" y="326"/>
                    <a:pt x="2228" y="408"/>
                    <a:pt x="2190" y="496"/>
                  </a:cubicBezTo>
                  <a:cubicBezTo>
                    <a:pt x="2173" y="518"/>
                    <a:pt x="2168" y="540"/>
                    <a:pt x="2162" y="567"/>
                  </a:cubicBezTo>
                  <a:cubicBezTo>
                    <a:pt x="2146" y="600"/>
                    <a:pt x="2135" y="633"/>
                    <a:pt x="2130" y="666"/>
                  </a:cubicBezTo>
                  <a:cubicBezTo>
                    <a:pt x="2119" y="688"/>
                    <a:pt x="2113" y="704"/>
                    <a:pt x="2113" y="720"/>
                  </a:cubicBezTo>
                  <a:cubicBezTo>
                    <a:pt x="2108" y="742"/>
                    <a:pt x="2108" y="759"/>
                    <a:pt x="2102" y="775"/>
                  </a:cubicBezTo>
                  <a:cubicBezTo>
                    <a:pt x="2102" y="792"/>
                    <a:pt x="2091" y="803"/>
                    <a:pt x="2091" y="819"/>
                  </a:cubicBezTo>
                  <a:cubicBezTo>
                    <a:pt x="2080" y="923"/>
                    <a:pt x="2080" y="1021"/>
                    <a:pt x="2075" y="1120"/>
                  </a:cubicBezTo>
                  <a:cubicBezTo>
                    <a:pt x="2075" y="1202"/>
                    <a:pt x="2075" y="1279"/>
                    <a:pt x="2080" y="1350"/>
                  </a:cubicBezTo>
                  <a:cubicBezTo>
                    <a:pt x="2080" y="1394"/>
                    <a:pt x="2086" y="1427"/>
                    <a:pt x="2086" y="1470"/>
                  </a:cubicBezTo>
                  <a:cubicBezTo>
                    <a:pt x="2086" y="1487"/>
                    <a:pt x="2075" y="1509"/>
                    <a:pt x="2053" y="1514"/>
                  </a:cubicBezTo>
                  <a:cubicBezTo>
                    <a:pt x="2064" y="1536"/>
                    <a:pt x="2064" y="1563"/>
                    <a:pt x="2053" y="1580"/>
                  </a:cubicBezTo>
                  <a:lnTo>
                    <a:pt x="2047" y="1585"/>
                  </a:lnTo>
                  <a:cubicBezTo>
                    <a:pt x="2047" y="1585"/>
                    <a:pt x="2037" y="1585"/>
                    <a:pt x="2037" y="1591"/>
                  </a:cubicBezTo>
                  <a:cubicBezTo>
                    <a:pt x="2034" y="1592"/>
                    <a:pt x="2030" y="1593"/>
                    <a:pt x="2027" y="1593"/>
                  </a:cubicBezTo>
                  <a:cubicBezTo>
                    <a:pt x="2017" y="1593"/>
                    <a:pt x="2006" y="1588"/>
                    <a:pt x="1998" y="1580"/>
                  </a:cubicBezTo>
                  <a:lnTo>
                    <a:pt x="1993" y="1569"/>
                  </a:lnTo>
                  <a:cubicBezTo>
                    <a:pt x="1954" y="1509"/>
                    <a:pt x="1922" y="1443"/>
                    <a:pt x="1889" y="1372"/>
                  </a:cubicBezTo>
                  <a:cubicBezTo>
                    <a:pt x="1774" y="1180"/>
                    <a:pt x="1593" y="1038"/>
                    <a:pt x="1407" y="912"/>
                  </a:cubicBezTo>
                  <a:cubicBezTo>
                    <a:pt x="1237" y="792"/>
                    <a:pt x="1035" y="715"/>
                    <a:pt x="821" y="693"/>
                  </a:cubicBezTo>
                  <a:cubicBezTo>
                    <a:pt x="806" y="692"/>
                    <a:pt x="790" y="692"/>
                    <a:pt x="775" y="692"/>
                  </a:cubicBezTo>
                  <a:cubicBezTo>
                    <a:pt x="547" y="692"/>
                    <a:pt x="341" y="805"/>
                    <a:pt x="203" y="1005"/>
                  </a:cubicBezTo>
                  <a:cubicBezTo>
                    <a:pt x="93" y="1158"/>
                    <a:pt x="33" y="1361"/>
                    <a:pt x="11" y="1552"/>
                  </a:cubicBezTo>
                  <a:cubicBezTo>
                    <a:pt x="0" y="1804"/>
                    <a:pt x="44" y="2061"/>
                    <a:pt x="176" y="2280"/>
                  </a:cubicBezTo>
                  <a:cubicBezTo>
                    <a:pt x="263" y="2417"/>
                    <a:pt x="389" y="2538"/>
                    <a:pt x="526" y="2620"/>
                  </a:cubicBezTo>
                  <a:cubicBezTo>
                    <a:pt x="640" y="2681"/>
                    <a:pt x="769" y="2702"/>
                    <a:pt x="899" y="2702"/>
                  </a:cubicBezTo>
                  <a:cubicBezTo>
                    <a:pt x="956" y="2702"/>
                    <a:pt x="1012" y="2698"/>
                    <a:pt x="1068" y="2691"/>
                  </a:cubicBezTo>
                  <a:cubicBezTo>
                    <a:pt x="1194" y="2675"/>
                    <a:pt x="1325" y="2636"/>
                    <a:pt x="1456" y="2603"/>
                  </a:cubicBezTo>
                  <a:cubicBezTo>
                    <a:pt x="1489" y="2598"/>
                    <a:pt x="1517" y="2592"/>
                    <a:pt x="1544" y="2576"/>
                  </a:cubicBezTo>
                  <a:cubicBezTo>
                    <a:pt x="1549" y="2575"/>
                    <a:pt x="1555" y="2574"/>
                    <a:pt x="1560" y="2574"/>
                  </a:cubicBezTo>
                  <a:cubicBezTo>
                    <a:pt x="1578" y="2574"/>
                    <a:pt x="1594" y="2581"/>
                    <a:pt x="1599" y="2598"/>
                  </a:cubicBezTo>
                  <a:cubicBezTo>
                    <a:pt x="1621" y="2658"/>
                    <a:pt x="1538" y="2664"/>
                    <a:pt x="1506" y="2691"/>
                  </a:cubicBezTo>
                  <a:cubicBezTo>
                    <a:pt x="1445" y="2729"/>
                    <a:pt x="1374" y="2784"/>
                    <a:pt x="1320" y="2822"/>
                  </a:cubicBezTo>
                  <a:cubicBezTo>
                    <a:pt x="1073" y="3036"/>
                    <a:pt x="794" y="3277"/>
                    <a:pt x="767" y="3632"/>
                  </a:cubicBezTo>
                  <a:cubicBezTo>
                    <a:pt x="750" y="3786"/>
                    <a:pt x="805" y="3939"/>
                    <a:pt x="882" y="4070"/>
                  </a:cubicBezTo>
                  <a:cubicBezTo>
                    <a:pt x="947" y="4191"/>
                    <a:pt x="1046" y="4295"/>
                    <a:pt x="1155" y="4377"/>
                  </a:cubicBezTo>
                  <a:cubicBezTo>
                    <a:pt x="1166" y="4388"/>
                    <a:pt x="1188" y="4399"/>
                    <a:pt x="1205" y="4404"/>
                  </a:cubicBezTo>
                  <a:cubicBezTo>
                    <a:pt x="1216" y="4410"/>
                    <a:pt x="1221" y="4415"/>
                    <a:pt x="1237" y="4426"/>
                  </a:cubicBezTo>
                  <a:lnTo>
                    <a:pt x="1276" y="4442"/>
                  </a:lnTo>
                  <a:cubicBezTo>
                    <a:pt x="1292" y="4453"/>
                    <a:pt x="1298" y="4459"/>
                    <a:pt x="1314" y="4459"/>
                  </a:cubicBezTo>
                  <a:cubicBezTo>
                    <a:pt x="1325" y="4464"/>
                    <a:pt x="1341" y="4464"/>
                    <a:pt x="1347" y="4470"/>
                  </a:cubicBezTo>
                  <a:cubicBezTo>
                    <a:pt x="1358" y="4481"/>
                    <a:pt x="1380" y="4486"/>
                    <a:pt x="1396" y="4492"/>
                  </a:cubicBezTo>
                  <a:cubicBezTo>
                    <a:pt x="1407" y="4497"/>
                    <a:pt x="1429" y="4497"/>
                    <a:pt x="1440" y="4508"/>
                  </a:cubicBezTo>
                  <a:cubicBezTo>
                    <a:pt x="1456" y="4514"/>
                    <a:pt x="1478" y="4514"/>
                    <a:pt x="1495" y="4519"/>
                  </a:cubicBezTo>
                  <a:cubicBezTo>
                    <a:pt x="1517" y="4525"/>
                    <a:pt x="1533" y="4525"/>
                    <a:pt x="1549" y="4525"/>
                  </a:cubicBezTo>
                  <a:lnTo>
                    <a:pt x="1560" y="4525"/>
                  </a:lnTo>
                  <a:cubicBezTo>
                    <a:pt x="1566" y="4525"/>
                    <a:pt x="1582" y="4525"/>
                    <a:pt x="1593" y="4536"/>
                  </a:cubicBezTo>
                  <a:lnTo>
                    <a:pt x="1785" y="4536"/>
                  </a:lnTo>
                  <a:cubicBezTo>
                    <a:pt x="1812" y="4536"/>
                    <a:pt x="1834" y="4525"/>
                    <a:pt x="1861" y="4525"/>
                  </a:cubicBezTo>
                  <a:cubicBezTo>
                    <a:pt x="1878" y="4525"/>
                    <a:pt x="1905" y="4519"/>
                    <a:pt x="1927" y="4514"/>
                  </a:cubicBezTo>
                  <a:lnTo>
                    <a:pt x="1938" y="4514"/>
                  </a:lnTo>
                  <a:cubicBezTo>
                    <a:pt x="1954" y="4508"/>
                    <a:pt x="1982" y="4497"/>
                    <a:pt x="2004" y="4497"/>
                  </a:cubicBezTo>
                  <a:cubicBezTo>
                    <a:pt x="2037" y="4492"/>
                    <a:pt x="2080" y="4481"/>
                    <a:pt x="2113" y="4464"/>
                  </a:cubicBezTo>
                  <a:cubicBezTo>
                    <a:pt x="2141" y="4459"/>
                    <a:pt x="2168" y="4442"/>
                    <a:pt x="2195" y="4432"/>
                  </a:cubicBezTo>
                  <a:lnTo>
                    <a:pt x="2239" y="4410"/>
                  </a:lnTo>
                  <a:cubicBezTo>
                    <a:pt x="2245" y="4404"/>
                    <a:pt x="2250" y="4404"/>
                    <a:pt x="2255" y="4399"/>
                  </a:cubicBezTo>
                  <a:cubicBezTo>
                    <a:pt x="2277" y="4388"/>
                    <a:pt x="2294" y="4377"/>
                    <a:pt x="2310" y="4371"/>
                  </a:cubicBezTo>
                  <a:cubicBezTo>
                    <a:pt x="2332" y="4355"/>
                    <a:pt x="2354" y="4349"/>
                    <a:pt x="2376" y="4333"/>
                  </a:cubicBezTo>
                  <a:cubicBezTo>
                    <a:pt x="2485" y="4267"/>
                    <a:pt x="2567" y="4163"/>
                    <a:pt x="2633" y="4054"/>
                  </a:cubicBezTo>
                  <a:cubicBezTo>
                    <a:pt x="2666" y="4005"/>
                    <a:pt x="2693" y="3950"/>
                    <a:pt x="2715" y="3890"/>
                  </a:cubicBezTo>
                  <a:cubicBezTo>
                    <a:pt x="2765" y="3747"/>
                    <a:pt x="2786" y="3594"/>
                    <a:pt x="2797" y="3441"/>
                  </a:cubicBezTo>
                  <a:cubicBezTo>
                    <a:pt x="2803" y="3392"/>
                    <a:pt x="2797" y="3337"/>
                    <a:pt x="2803" y="3288"/>
                  </a:cubicBezTo>
                  <a:cubicBezTo>
                    <a:pt x="2803" y="3277"/>
                    <a:pt x="2819" y="3255"/>
                    <a:pt x="2841" y="3255"/>
                  </a:cubicBezTo>
                  <a:cubicBezTo>
                    <a:pt x="2846" y="3253"/>
                    <a:pt x="2850" y="3252"/>
                    <a:pt x="2854" y="3252"/>
                  </a:cubicBezTo>
                  <a:cubicBezTo>
                    <a:pt x="2888" y="3252"/>
                    <a:pt x="2902" y="3308"/>
                    <a:pt x="2907" y="3342"/>
                  </a:cubicBezTo>
                  <a:cubicBezTo>
                    <a:pt x="2923" y="3392"/>
                    <a:pt x="2934" y="3446"/>
                    <a:pt x="2951" y="3496"/>
                  </a:cubicBezTo>
                  <a:cubicBezTo>
                    <a:pt x="3005" y="3665"/>
                    <a:pt x="3077" y="3840"/>
                    <a:pt x="3208" y="3972"/>
                  </a:cubicBezTo>
                  <a:cubicBezTo>
                    <a:pt x="3361" y="4114"/>
                    <a:pt x="3564" y="4196"/>
                    <a:pt x="3772" y="4218"/>
                  </a:cubicBezTo>
                  <a:cubicBezTo>
                    <a:pt x="3806" y="4222"/>
                    <a:pt x="3840" y="4223"/>
                    <a:pt x="3875" y="4223"/>
                  </a:cubicBezTo>
                  <a:cubicBezTo>
                    <a:pt x="4108" y="4223"/>
                    <a:pt x="4349" y="4143"/>
                    <a:pt x="4516" y="3966"/>
                  </a:cubicBezTo>
                  <a:cubicBezTo>
                    <a:pt x="4571" y="3912"/>
                    <a:pt x="4620" y="3851"/>
                    <a:pt x="4647" y="3780"/>
                  </a:cubicBezTo>
                  <a:cubicBezTo>
                    <a:pt x="4686" y="3660"/>
                    <a:pt x="4702" y="3528"/>
                    <a:pt x="4702" y="3397"/>
                  </a:cubicBezTo>
                  <a:cubicBezTo>
                    <a:pt x="4680" y="3123"/>
                    <a:pt x="4538" y="2872"/>
                    <a:pt x="4325" y="2713"/>
                  </a:cubicBezTo>
                  <a:cubicBezTo>
                    <a:pt x="4215" y="2636"/>
                    <a:pt x="4100" y="2576"/>
                    <a:pt x="3974" y="2521"/>
                  </a:cubicBezTo>
                  <a:cubicBezTo>
                    <a:pt x="3963" y="2516"/>
                    <a:pt x="3947" y="2516"/>
                    <a:pt x="3930" y="2510"/>
                  </a:cubicBezTo>
                  <a:cubicBezTo>
                    <a:pt x="3898" y="2494"/>
                    <a:pt x="3909" y="2434"/>
                    <a:pt x="3941" y="2428"/>
                  </a:cubicBezTo>
                  <a:cubicBezTo>
                    <a:pt x="4330" y="2357"/>
                    <a:pt x="4691" y="2275"/>
                    <a:pt x="4965" y="1947"/>
                  </a:cubicBezTo>
                  <a:cubicBezTo>
                    <a:pt x="5047" y="1853"/>
                    <a:pt x="5124" y="1728"/>
                    <a:pt x="5151" y="1607"/>
                  </a:cubicBezTo>
                  <a:cubicBezTo>
                    <a:pt x="5178" y="1498"/>
                    <a:pt x="5195" y="1383"/>
                    <a:pt x="5157" y="1262"/>
                  </a:cubicBezTo>
                  <a:cubicBezTo>
                    <a:pt x="5096" y="1065"/>
                    <a:pt x="4850" y="917"/>
                    <a:pt x="4658" y="868"/>
                  </a:cubicBezTo>
                  <a:cubicBezTo>
                    <a:pt x="4583" y="849"/>
                    <a:pt x="4517" y="840"/>
                    <a:pt x="4455" y="840"/>
                  </a:cubicBezTo>
                  <a:cubicBezTo>
                    <a:pt x="4286" y="840"/>
                    <a:pt x="4152" y="908"/>
                    <a:pt x="3980" y="1032"/>
                  </a:cubicBezTo>
                  <a:cubicBezTo>
                    <a:pt x="3859" y="1115"/>
                    <a:pt x="3755" y="1224"/>
                    <a:pt x="3651" y="1333"/>
                  </a:cubicBezTo>
                  <a:cubicBezTo>
                    <a:pt x="3597" y="1394"/>
                    <a:pt x="3542" y="1465"/>
                    <a:pt x="3487" y="1520"/>
                  </a:cubicBezTo>
                  <a:cubicBezTo>
                    <a:pt x="3479" y="1525"/>
                    <a:pt x="3468" y="1528"/>
                    <a:pt x="3457" y="1528"/>
                  </a:cubicBezTo>
                  <a:cubicBezTo>
                    <a:pt x="3446" y="1528"/>
                    <a:pt x="3435" y="1525"/>
                    <a:pt x="3427" y="1520"/>
                  </a:cubicBezTo>
                  <a:lnTo>
                    <a:pt x="3421" y="1509"/>
                  </a:lnTo>
                  <a:cubicBezTo>
                    <a:pt x="3421" y="1503"/>
                    <a:pt x="3416" y="1503"/>
                    <a:pt x="3416" y="1498"/>
                  </a:cubicBezTo>
                  <a:lnTo>
                    <a:pt x="3416" y="1492"/>
                  </a:lnTo>
                  <a:lnTo>
                    <a:pt x="3416" y="1481"/>
                  </a:lnTo>
                  <a:cubicBezTo>
                    <a:pt x="3416" y="1470"/>
                    <a:pt x="3421" y="1454"/>
                    <a:pt x="3421" y="1443"/>
                  </a:cubicBezTo>
                  <a:cubicBezTo>
                    <a:pt x="3427" y="1399"/>
                    <a:pt x="3449" y="1366"/>
                    <a:pt x="3460" y="1333"/>
                  </a:cubicBezTo>
                  <a:cubicBezTo>
                    <a:pt x="3503" y="1229"/>
                    <a:pt x="3531" y="1125"/>
                    <a:pt x="3558" y="1016"/>
                  </a:cubicBezTo>
                  <a:cubicBezTo>
                    <a:pt x="3618" y="748"/>
                    <a:pt x="3597" y="441"/>
                    <a:pt x="3432" y="217"/>
                  </a:cubicBezTo>
                  <a:cubicBezTo>
                    <a:pt x="3312" y="80"/>
                    <a:pt x="3120" y="25"/>
                    <a:pt x="2940" y="3"/>
                  </a:cubicBezTo>
                  <a:cubicBezTo>
                    <a:pt x="2920" y="1"/>
                    <a:pt x="2900" y="1"/>
                    <a:pt x="2880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3"/>
            <p:cNvSpPr/>
            <p:nvPr/>
          </p:nvSpPr>
          <p:spPr>
            <a:xfrm>
              <a:off x="877575" y="2610825"/>
              <a:ext cx="65300" cy="54750"/>
            </a:xfrm>
            <a:custGeom>
              <a:avLst/>
              <a:gdLst/>
              <a:ahLst/>
              <a:cxnLst/>
              <a:rect l="l" t="t" r="r" b="b"/>
              <a:pathLst>
                <a:path w="2612" h="2190" extrusionOk="0">
                  <a:moveTo>
                    <a:pt x="2545" y="0"/>
                  </a:moveTo>
                  <a:lnTo>
                    <a:pt x="2545" y="0"/>
                  </a:lnTo>
                  <a:cubicBezTo>
                    <a:pt x="2447" y="33"/>
                    <a:pt x="2354" y="71"/>
                    <a:pt x="2250" y="104"/>
                  </a:cubicBezTo>
                  <a:cubicBezTo>
                    <a:pt x="1642" y="323"/>
                    <a:pt x="1057" y="646"/>
                    <a:pt x="537" y="1046"/>
                  </a:cubicBezTo>
                  <a:cubicBezTo>
                    <a:pt x="400" y="1155"/>
                    <a:pt x="274" y="1276"/>
                    <a:pt x="143" y="1396"/>
                  </a:cubicBezTo>
                  <a:cubicBezTo>
                    <a:pt x="93" y="1610"/>
                    <a:pt x="55" y="1823"/>
                    <a:pt x="17" y="2031"/>
                  </a:cubicBezTo>
                  <a:cubicBezTo>
                    <a:pt x="11" y="2086"/>
                    <a:pt x="6" y="2135"/>
                    <a:pt x="0" y="2190"/>
                  </a:cubicBezTo>
                  <a:cubicBezTo>
                    <a:pt x="137" y="2168"/>
                    <a:pt x="274" y="2135"/>
                    <a:pt x="400" y="2108"/>
                  </a:cubicBezTo>
                  <a:cubicBezTo>
                    <a:pt x="860" y="2004"/>
                    <a:pt x="1303" y="1829"/>
                    <a:pt x="1686" y="1560"/>
                  </a:cubicBezTo>
                  <a:cubicBezTo>
                    <a:pt x="2036" y="1330"/>
                    <a:pt x="2381" y="1013"/>
                    <a:pt x="2529" y="597"/>
                  </a:cubicBezTo>
                  <a:cubicBezTo>
                    <a:pt x="2606" y="411"/>
                    <a:pt x="2611" y="186"/>
                    <a:pt x="254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3"/>
            <p:cNvSpPr/>
            <p:nvPr/>
          </p:nvSpPr>
          <p:spPr>
            <a:xfrm>
              <a:off x="882350" y="2601500"/>
              <a:ext cx="57925" cy="40550"/>
            </a:xfrm>
            <a:custGeom>
              <a:avLst/>
              <a:gdLst/>
              <a:ahLst/>
              <a:cxnLst/>
              <a:rect l="l" t="t" r="r" b="b"/>
              <a:pathLst>
                <a:path w="2317" h="1622" extrusionOk="0">
                  <a:moveTo>
                    <a:pt x="1773" y="0"/>
                  </a:moveTo>
                  <a:cubicBezTo>
                    <a:pt x="1645" y="0"/>
                    <a:pt x="1516" y="27"/>
                    <a:pt x="1397" y="67"/>
                  </a:cubicBezTo>
                  <a:cubicBezTo>
                    <a:pt x="942" y="215"/>
                    <a:pt x="499" y="663"/>
                    <a:pt x="149" y="1074"/>
                  </a:cubicBezTo>
                  <a:cubicBezTo>
                    <a:pt x="94" y="1255"/>
                    <a:pt x="45" y="1435"/>
                    <a:pt x="1" y="1621"/>
                  </a:cubicBezTo>
                  <a:cubicBezTo>
                    <a:pt x="143" y="1484"/>
                    <a:pt x="302" y="1359"/>
                    <a:pt x="466" y="1238"/>
                  </a:cubicBezTo>
                  <a:cubicBezTo>
                    <a:pt x="767" y="1025"/>
                    <a:pt x="1079" y="828"/>
                    <a:pt x="1413" y="663"/>
                  </a:cubicBezTo>
                  <a:cubicBezTo>
                    <a:pt x="1698" y="516"/>
                    <a:pt x="1999" y="417"/>
                    <a:pt x="2289" y="308"/>
                  </a:cubicBezTo>
                  <a:cubicBezTo>
                    <a:pt x="2300" y="308"/>
                    <a:pt x="2311" y="297"/>
                    <a:pt x="2316" y="297"/>
                  </a:cubicBezTo>
                  <a:cubicBezTo>
                    <a:pt x="2272" y="209"/>
                    <a:pt x="2201" y="127"/>
                    <a:pt x="2114" y="78"/>
                  </a:cubicBezTo>
                  <a:cubicBezTo>
                    <a:pt x="2006" y="23"/>
                    <a:pt x="1890" y="0"/>
                    <a:pt x="177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3"/>
            <p:cNvSpPr/>
            <p:nvPr/>
          </p:nvSpPr>
          <p:spPr>
            <a:xfrm>
              <a:off x="858000" y="2533650"/>
              <a:ext cx="62975" cy="185300"/>
            </a:xfrm>
            <a:custGeom>
              <a:avLst/>
              <a:gdLst/>
              <a:ahLst/>
              <a:cxnLst/>
              <a:rect l="l" t="t" r="r" b="b"/>
              <a:pathLst>
                <a:path w="2519" h="7412" extrusionOk="0">
                  <a:moveTo>
                    <a:pt x="2518" y="0"/>
                  </a:moveTo>
                  <a:lnTo>
                    <a:pt x="2518" y="0"/>
                  </a:lnTo>
                  <a:cubicBezTo>
                    <a:pt x="2442" y="17"/>
                    <a:pt x="2360" y="22"/>
                    <a:pt x="2277" y="22"/>
                  </a:cubicBezTo>
                  <a:lnTo>
                    <a:pt x="2179" y="22"/>
                  </a:lnTo>
                  <a:cubicBezTo>
                    <a:pt x="2141" y="77"/>
                    <a:pt x="2113" y="137"/>
                    <a:pt x="2086" y="197"/>
                  </a:cubicBezTo>
                  <a:cubicBezTo>
                    <a:pt x="1648" y="1128"/>
                    <a:pt x="1320" y="2108"/>
                    <a:pt x="991" y="3082"/>
                  </a:cubicBezTo>
                  <a:cubicBezTo>
                    <a:pt x="898" y="3383"/>
                    <a:pt x="800" y="3673"/>
                    <a:pt x="707" y="3974"/>
                  </a:cubicBezTo>
                  <a:cubicBezTo>
                    <a:pt x="701" y="4001"/>
                    <a:pt x="685" y="4040"/>
                    <a:pt x="679" y="4067"/>
                  </a:cubicBezTo>
                  <a:cubicBezTo>
                    <a:pt x="674" y="4100"/>
                    <a:pt x="657" y="4127"/>
                    <a:pt x="652" y="4155"/>
                  </a:cubicBezTo>
                  <a:cubicBezTo>
                    <a:pt x="630" y="4231"/>
                    <a:pt x="603" y="4302"/>
                    <a:pt x="581" y="4379"/>
                  </a:cubicBezTo>
                  <a:cubicBezTo>
                    <a:pt x="575" y="4379"/>
                    <a:pt x="575" y="4385"/>
                    <a:pt x="575" y="4396"/>
                  </a:cubicBezTo>
                  <a:cubicBezTo>
                    <a:pt x="570" y="4401"/>
                    <a:pt x="570" y="4412"/>
                    <a:pt x="564" y="4428"/>
                  </a:cubicBezTo>
                  <a:cubicBezTo>
                    <a:pt x="564" y="4450"/>
                    <a:pt x="553" y="4461"/>
                    <a:pt x="548" y="4483"/>
                  </a:cubicBezTo>
                  <a:cubicBezTo>
                    <a:pt x="526" y="4543"/>
                    <a:pt x="515" y="4604"/>
                    <a:pt x="493" y="4669"/>
                  </a:cubicBezTo>
                  <a:lnTo>
                    <a:pt x="471" y="4751"/>
                  </a:lnTo>
                  <a:cubicBezTo>
                    <a:pt x="406" y="4987"/>
                    <a:pt x="334" y="5233"/>
                    <a:pt x="280" y="5479"/>
                  </a:cubicBezTo>
                  <a:cubicBezTo>
                    <a:pt x="170" y="5972"/>
                    <a:pt x="83" y="6475"/>
                    <a:pt x="33" y="6979"/>
                  </a:cubicBezTo>
                  <a:cubicBezTo>
                    <a:pt x="22" y="7121"/>
                    <a:pt x="6" y="7269"/>
                    <a:pt x="0" y="7411"/>
                  </a:cubicBezTo>
                  <a:lnTo>
                    <a:pt x="515" y="7411"/>
                  </a:lnTo>
                  <a:cubicBezTo>
                    <a:pt x="499" y="6946"/>
                    <a:pt x="537" y="6481"/>
                    <a:pt x="597" y="6021"/>
                  </a:cubicBezTo>
                  <a:cubicBezTo>
                    <a:pt x="624" y="5808"/>
                    <a:pt x="652" y="5589"/>
                    <a:pt x="685" y="5381"/>
                  </a:cubicBezTo>
                  <a:cubicBezTo>
                    <a:pt x="690" y="5353"/>
                    <a:pt x="690" y="5315"/>
                    <a:pt x="701" y="5293"/>
                  </a:cubicBezTo>
                  <a:cubicBezTo>
                    <a:pt x="734" y="5052"/>
                    <a:pt x="772" y="4817"/>
                    <a:pt x="822" y="4587"/>
                  </a:cubicBezTo>
                  <a:cubicBezTo>
                    <a:pt x="822" y="4582"/>
                    <a:pt x="827" y="4565"/>
                    <a:pt x="827" y="4554"/>
                  </a:cubicBezTo>
                  <a:cubicBezTo>
                    <a:pt x="827" y="4532"/>
                    <a:pt x="838" y="4505"/>
                    <a:pt x="843" y="4478"/>
                  </a:cubicBezTo>
                  <a:cubicBezTo>
                    <a:pt x="843" y="4461"/>
                    <a:pt x="849" y="4456"/>
                    <a:pt x="849" y="4445"/>
                  </a:cubicBezTo>
                  <a:cubicBezTo>
                    <a:pt x="865" y="4401"/>
                    <a:pt x="871" y="4352"/>
                    <a:pt x="882" y="4308"/>
                  </a:cubicBezTo>
                  <a:cubicBezTo>
                    <a:pt x="920" y="4188"/>
                    <a:pt x="947" y="4073"/>
                    <a:pt x="980" y="3958"/>
                  </a:cubicBezTo>
                  <a:cubicBezTo>
                    <a:pt x="986" y="3936"/>
                    <a:pt x="986" y="3925"/>
                    <a:pt x="991" y="3903"/>
                  </a:cubicBezTo>
                  <a:cubicBezTo>
                    <a:pt x="1008" y="3848"/>
                    <a:pt x="1030" y="3799"/>
                    <a:pt x="1040" y="3744"/>
                  </a:cubicBezTo>
                  <a:cubicBezTo>
                    <a:pt x="1095" y="3569"/>
                    <a:pt x="1150" y="3383"/>
                    <a:pt x="1210" y="3202"/>
                  </a:cubicBezTo>
                  <a:cubicBezTo>
                    <a:pt x="1582" y="2108"/>
                    <a:pt x="1987" y="1024"/>
                    <a:pt x="251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3"/>
            <p:cNvSpPr/>
            <p:nvPr/>
          </p:nvSpPr>
          <p:spPr>
            <a:xfrm>
              <a:off x="827900" y="2576200"/>
              <a:ext cx="42175" cy="73650"/>
            </a:xfrm>
            <a:custGeom>
              <a:avLst/>
              <a:gdLst/>
              <a:ahLst/>
              <a:cxnLst/>
              <a:rect l="l" t="t" r="r" b="b"/>
              <a:pathLst>
                <a:path w="1687" h="2946" extrusionOk="0">
                  <a:moveTo>
                    <a:pt x="411" y="1"/>
                  </a:moveTo>
                  <a:cubicBezTo>
                    <a:pt x="372" y="39"/>
                    <a:pt x="329" y="72"/>
                    <a:pt x="296" y="110"/>
                  </a:cubicBezTo>
                  <a:cubicBezTo>
                    <a:pt x="230" y="181"/>
                    <a:pt x="192" y="263"/>
                    <a:pt x="148" y="345"/>
                  </a:cubicBezTo>
                  <a:cubicBezTo>
                    <a:pt x="88" y="460"/>
                    <a:pt x="50" y="592"/>
                    <a:pt x="33" y="729"/>
                  </a:cubicBezTo>
                  <a:cubicBezTo>
                    <a:pt x="0" y="964"/>
                    <a:pt x="6" y="1199"/>
                    <a:pt x="60" y="1424"/>
                  </a:cubicBezTo>
                  <a:cubicBezTo>
                    <a:pt x="110" y="1588"/>
                    <a:pt x="170" y="1758"/>
                    <a:pt x="252" y="1911"/>
                  </a:cubicBezTo>
                  <a:cubicBezTo>
                    <a:pt x="329" y="2053"/>
                    <a:pt x="433" y="2184"/>
                    <a:pt x="537" y="2310"/>
                  </a:cubicBezTo>
                  <a:cubicBezTo>
                    <a:pt x="635" y="2431"/>
                    <a:pt x="772" y="2518"/>
                    <a:pt x="903" y="2611"/>
                  </a:cubicBezTo>
                  <a:cubicBezTo>
                    <a:pt x="1084" y="2732"/>
                    <a:pt x="1276" y="2819"/>
                    <a:pt x="1473" y="2896"/>
                  </a:cubicBezTo>
                  <a:cubicBezTo>
                    <a:pt x="1516" y="2912"/>
                    <a:pt x="1560" y="2929"/>
                    <a:pt x="1610" y="2945"/>
                  </a:cubicBezTo>
                  <a:cubicBezTo>
                    <a:pt x="1637" y="2858"/>
                    <a:pt x="1659" y="2776"/>
                    <a:pt x="1686" y="2688"/>
                  </a:cubicBezTo>
                  <a:cubicBezTo>
                    <a:pt x="1637" y="2606"/>
                    <a:pt x="1588" y="2513"/>
                    <a:pt x="1538" y="2436"/>
                  </a:cubicBezTo>
                  <a:cubicBezTo>
                    <a:pt x="1418" y="2201"/>
                    <a:pt x="1281" y="1960"/>
                    <a:pt x="1155" y="1714"/>
                  </a:cubicBezTo>
                  <a:cubicBezTo>
                    <a:pt x="1007" y="1413"/>
                    <a:pt x="832" y="1117"/>
                    <a:pt x="706" y="811"/>
                  </a:cubicBezTo>
                  <a:cubicBezTo>
                    <a:pt x="597" y="542"/>
                    <a:pt x="504" y="269"/>
                    <a:pt x="41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3"/>
            <p:cNvSpPr/>
            <p:nvPr/>
          </p:nvSpPr>
          <p:spPr>
            <a:xfrm>
              <a:off x="839925" y="2573975"/>
              <a:ext cx="33300" cy="66425"/>
            </a:xfrm>
            <a:custGeom>
              <a:avLst/>
              <a:gdLst/>
              <a:ahLst/>
              <a:cxnLst/>
              <a:rect l="l" t="t" r="r" b="b"/>
              <a:pathLst>
                <a:path w="1332" h="2657" extrusionOk="0">
                  <a:moveTo>
                    <a:pt x="158" y="1"/>
                  </a:moveTo>
                  <a:cubicBezTo>
                    <a:pt x="101" y="1"/>
                    <a:pt x="51" y="12"/>
                    <a:pt x="1" y="35"/>
                  </a:cubicBezTo>
                  <a:cubicBezTo>
                    <a:pt x="110" y="336"/>
                    <a:pt x="203" y="642"/>
                    <a:pt x="335" y="932"/>
                  </a:cubicBezTo>
                  <a:cubicBezTo>
                    <a:pt x="417" y="1113"/>
                    <a:pt x="505" y="1277"/>
                    <a:pt x="592" y="1447"/>
                  </a:cubicBezTo>
                  <a:cubicBezTo>
                    <a:pt x="723" y="1699"/>
                    <a:pt x="855" y="1951"/>
                    <a:pt x="992" y="2208"/>
                  </a:cubicBezTo>
                  <a:lnTo>
                    <a:pt x="1238" y="2657"/>
                  </a:lnTo>
                  <a:cubicBezTo>
                    <a:pt x="1271" y="2558"/>
                    <a:pt x="1298" y="2454"/>
                    <a:pt x="1331" y="2350"/>
                  </a:cubicBezTo>
                  <a:cubicBezTo>
                    <a:pt x="1271" y="2038"/>
                    <a:pt x="1205" y="1715"/>
                    <a:pt x="1101" y="1398"/>
                  </a:cubicBezTo>
                  <a:lnTo>
                    <a:pt x="1101" y="1403"/>
                  </a:lnTo>
                  <a:cubicBezTo>
                    <a:pt x="986" y="1047"/>
                    <a:pt x="827" y="418"/>
                    <a:pt x="576" y="161"/>
                  </a:cubicBezTo>
                  <a:cubicBezTo>
                    <a:pt x="472" y="57"/>
                    <a:pt x="329" y="18"/>
                    <a:pt x="193" y="2"/>
                  </a:cubicBezTo>
                  <a:cubicBezTo>
                    <a:pt x="181" y="1"/>
                    <a:pt x="169" y="1"/>
                    <a:pt x="15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3"/>
            <p:cNvSpPr/>
            <p:nvPr/>
          </p:nvSpPr>
          <p:spPr>
            <a:xfrm>
              <a:off x="929975" y="2469350"/>
              <a:ext cx="24650" cy="18200"/>
            </a:xfrm>
            <a:custGeom>
              <a:avLst/>
              <a:gdLst/>
              <a:ahLst/>
              <a:cxnLst/>
              <a:rect l="l" t="t" r="r" b="b"/>
              <a:pathLst>
                <a:path w="986" h="728" extrusionOk="0">
                  <a:moveTo>
                    <a:pt x="369" y="0"/>
                  </a:moveTo>
                  <a:cubicBezTo>
                    <a:pt x="318" y="0"/>
                    <a:pt x="265" y="9"/>
                    <a:pt x="214" y="27"/>
                  </a:cubicBezTo>
                  <a:cubicBezTo>
                    <a:pt x="1" y="104"/>
                    <a:pt x="28" y="339"/>
                    <a:pt x="176" y="476"/>
                  </a:cubicBezTo>
                  <a:cubicBezTo>
                    <a:pt x="329" y="613"/>
                    <a:pt x="597" y="728"/>
                    <a:pt x="805" y="728"/>
                  </a:cubicBezTo>
                  <a:cubicBezTo>
                    <a:pt x="898" y="728"/>
                    <a:pt x="953" y="673"/>
                    <a:pt x="975" y="585"/>
                  </a:cubicBezTo>
                  <a:cubicBezTo>
                    <a:pt x="986" y="514"/>
                    <a:pt x="969" y="454"/>
                    <a:pt x="948" y="394"/>
                  </a:cubicBezTo>
                  <a:cubicBezTo>
                    <a:pt x="898" y="284"/>
                    <a:pt x="816" y="202"/>
                    <a:pt x="729" y="136"/>
                  </a:cubicBezTo>
                  <a:cubicBezTo>
                    <a:pt x="721" y="142"/>
                    <a:pt x="713" y="145"/>
                    <a:pt x="705" y="145"/>
                  </a:cubicBezTo>
                  <a:cubicBezTo>
                    <a:pt x="690" y="145"/>
                    <a:pt x="676" y="136"/>
                    <a:pt x="668" y="126"/>
                  </a:cubicBezTo>
                  <a:cubicBezTo>
                    <a:pt x="583" y="40"/>
                    <a:pt x="478" y="0"/>
                    <a:pt x="369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3"/>
            <p:cNvSpPr/>
            <p:nvPr/>
          </p:nvSpPr>
          <p:spPr>
            <a:xfrm>
              <a:off x="869625" y="2416650"/>
              <a:ext cx="134000" cy="117700"/>
            </a:xfrm>
            <a:custGeom>
              <a:avLst/>
              <a:gdLst/>
              <a:ahLst/>
              <a:cxnLst/>
              <a:rect l="l" t="t" r="r" b="b"/>
              <a:pathLst>
                <a:path w="5360" h="4708" extrusionOk="0">
                  <a:moveTo>
                    <a:pt x="2967" y="90"/>
                  </a:moveTo>
                  <a:cubicBezTo>
                    <a:pt x="2987" y="90"/>
                    <a:pt x="3007" y="91"/>
                    <a:pt x="3028" y="93"/>
                  </a:cubicBezTo>
                  <a:cubicBezTo>
                    <a:pt x="3203" y="110"/>
                    <a:pt x="3394" y="165"/>
                    <a:pt x="3520" y="301"/>
                  </a:cubicBezTo>
                  <a:cubicBezTo>
                    <a:pt x="3684" y="531"/>
                    <a:pt x="3695" y="838"/>
                    <a:pt x="3641" y="1106"/>
                  </a:cubicBezTo>
                  <a:cubicBezTo>
                    <a:pt x="3619" y="1215"/>
                    <a:pt x="3586" y="1314"/>
                    <a:pt x="3548" y="1418"/>
                  </a:cubicBezTo>
                  <a:cubicBezTo>
                    <a:pt x="3531" y="1451"/>
                    <a:pt x="3520" y="1495"/>
                    <a:pt x="3504" y="1527"/>
                  </a:cubicBezTo>
                  <a:cubicBezTo>
                    <a:pt x="3504" y="1544"/>
                    <a:pt x="3498" y="1555"/>
                    <a:pt x="3498" y="1571"/>
                  </a:cubicBezTo>
                  <a:lnTo>
                    <a:pt x="3498" y="1577"/>
                  </a:lnTo>
                  <a:lnTo>
                    <a:pt x="3498" y="1582"/>
                  </a:lnTo>
                  <a:cubicBezTo>
                    <a:pt x="3498" y="1588"/>
                    <a:pt x="3504" y="1599"/>
                    <a:pt x="3504" y="1599"/>
                  </a:cubicBezTo>
                  <a:cubicBezTo>
                    <a:pt x="3504" y="1599"/>
                    <a:pt x="3504" y="1604"/>
                    <a:pt x="3509" y="1604"/>
                  </a:cubicBezTo>
                  <a:cubicBezTo>
                    <a:pt x="3518" y="1610"/>
                    <a:pt x="3530" y="1612"/>
                    <a:pt x="3542" y="1612"/>
                  </a:cubicBezTo>
                  <a:cubicBezTo>
                    <a:pt x="3554" y="1612"/>
                    <a:pt x="3567" y="1610"/>
                    <a:pt x="3575" y="1604"/>
                  </a:cubicBezTo>
                  <a:lnTo>
                    <a:pt x="3739" y="1418"/>
                  </a:lnTo>
                  <a:cubicBezTo>
                    <a:pt x="3832" y="1308"/>
                    <a:pt x="3942" y="1204"/>
                    <a:pt x="4068" y="1117"/>
                  </a:cubicBezTo>
                  <a:cubicBezTo>
                    <a:pt x="4236" y="992"/>
                    <a:pt x="4367" y="927"/>
                    <a:pt x="4537" y="927"/>
                  </a:cubicBezTo>
                  <a:cubicBezTo>
                    <a:pt x="4599" y="927"/>
                    <a:pt x="4665" y="935"/>
                    <a:pt x="4741" y="953"/>
                  </a:cubicBezTo>
                  <a:cubicBezTo>
                    <a:pt x="4927" y="1007"/>
                    <a:pt x="5173" y="1150"/>
                    <a:pt x="5244" y="1352"/>
                  </a:cubicBezTo>
                  <a:cubicBezTo>
                    <a:pt x="5272" y="1462"/>
                    <a:pt x="5255" y="1577"/>
                    <a:pt x="5234" y="1692"/>
                  </a:cubicBezTo>
                  <a:cubicBezTo>
                    <a:pt x="5206" y="1823"/>
                    <a:pt x="5140" y="1938"/>
                    <a:pt x="5053" y="2036"/>
                  </a:cubicBezTo>
                  <a:cubicBezTo>
                    <a:pt x="4779" y="2365"/>
                    <a:pt x="4412" y="2447"/>
                    <a:pt x="4024" y="2513"/>
                  </a:cubicBezTo>
                  <a:cubicBezTo>
                    <a:pt x="3991" y="2518"/>
                    <a:pt x="3986" y="2584"/>
                    <a:pt x="4018" y="2595"/>
                  </a:cubicBezTo>
                  <a:cubicBezTo>
                    <a:pt x="4029" y="2600"/>
                    <a:pt x="4046" y="2600"/>
                    <a:pt x="4057" y="2611"/>
                  </a:cubicBezTo>
                  <a:cubicBezTo>
                    <a:pt x="4183" y="2666"/>
                    <a:pt x="4298" y="2726"/>
                    <a:pt x="4407" y="2803"/>
                  </a:cubicBezTo>
                  <a:cubicBezTo>
                    <a:pt x="4620" y="2956"/>
                    <a:pt x="4763" y="3219"/>
                    <a:pt x="4785" y="3487"/>
                  </a:cubicBezTo>
                  <a:cubicBezTo>
                    <a:pt x="4785" y="3613"/>
                    <a:pt x="4768" y="3744"/>
                    <a:pt x="4730" y="3870"/>
                  </a:cubicBezTo>
                  <a:cubicBezTo>
                    <a:pt x="4703" y="3941"/>
                    <a:pt x="4653" y="4007"/>
                    <a:pt x="4599" y="4051"/>
                  </a:cubicBezTo>
                  <a:cubicBezTo>
                    <a:pt x="4432" y="4232"/>
                    <a:pt x="4194" y="4313"/>
                    <a:pt x="3959" y="4313"/>
                  </a:cubicBezTo>
                  <a:cubicBezTo>
                    <a:pt x="3924" y="4313"/>
                    <a:pt x="3889" y="4312"/>
                    <a:pt x="3854" y="4308"/>
                  </a:cubicBezTo>
                  <a:cubicBezTo>
                    <a:pt x="3646" y="4286"/>
                    <a:pt x="3444" y="4209"/>
                    <a:pt x="3290" y="4062"/>
                  </a:cubicBezTo>
                  <a:cubicBezTo>
                    <a:pt x="3164" y="3930"/>
                    <a:pt x="3088" y="3750"/>
                    <a:pt x="3033" y="3580"/>
                  </a:cubicBezTo>
                  <a:cubicBezTo>
                    <a:pt x="3017" y="3531"/>
                    <a:pt x="3006" y="3487"/>
                    <a:pt x="2989" y="3432"/>
                  </a:cubicBezTo>
                  <a:cubicBezTo>
                    <a:pt x="2984" y="3396"/>
                    <a:pt x="2974" y="3339"/>
                    <a:pt x="2930" y="3339"/>
                  </a:cubicBezTo>
                  <a:cubicBezTo>
                    <a:pt x="2928" y="3339"/>
                    <a:pt x="2926" y="3339"/>
                    <a:pt x="2924" y="3339"/>
                  </a:cubicBezTo>
                  <a:cubicBezTo>
                    <a:pt x="2907" y="3350"/>
                    <a:pt x="2896" y="3361"/>
                    <a:pt x="2891" y="3378"/>
                  </a:cubicBezTo>
                  <a:cubicBezTo>
                    <a:pt x="2891" y="3421"/>
                    <a:pt x="2891" y="3471"/>
                    <a:pt x="2880" y="3525"/>
                  </a:cubicBezTo>
                  <a:cubicBezTo>
                    <a:pt x="2874" y="3679"/>
                    <a:pt x="2852" y="3832"/>
                    <a:pt x="2798" y="3980"/>
                  </a:cubicBezTo>
                  <a:cubicBezTo>
                    <a:pt x="2781" y="4040"/>
                    <a:pt x="2754" y="4089"/>
                    <a:pt x="2716" y="4144"/>
                  </a:cubicBezTo>
                  <a:cubicBezTo>
                    <a:pt x="2650" y="4253"/>
                    <a:pt x="2568" y="4352"/>
                    <a:pt x="2458" y="4423"/>
                  </a:cubicBezTo>
                  <a:cubicBezTo>
                    <a:pt x="2436" y="4434"/>
                    <a:pt x="2415" y="4450"/>
                    <a:pt x="2398" y="4456"/>
                  </a:cubicBezTo>
                  <a:cubicBezTo>
                    <a:pt x="2376" y="4461"/>
                    <a:pt x="2360" y="4478"/>
                    <a:pt x="2343" y="4483"/>
                  </a:cubicBezTo>
                  <a:cubicBezTo>
                    <a:pt x="2332" y="4489"/>
                    <a:pt x="2327" y="4489"/>
                    <a:pt x="2322" y="4500"/>
                  </a:cubicBezTo>
                  <a:lnTo>
                    <a:pt x="2278" y="4516"/>
                  </a:lnTo>
                  <a:cubicBezTo>
                    <a:pt x="2250" y="4532"/>
                    <a:pt x="2223" y="4538"/>
                    <a:pt x="2196" y="4554"/>
                  </a:cubicBezTo>
                  <a:cubicBezTo>
                    <a:pt x="2163" y="4565"/>
                    <a:pt x="2124" y="4582"/>
                    <a:pt x="2086" y="4587"/>
                  </a:cubicBezTo>
                  <a:cubicBezTo>
                    <a:pt x="2070" y="4593"/>
                    <a:pt x="2042" y="4598"/>
                    <a:pt x="2020" y="4598"/>
                  </a:cubicBezTo>
                  <a:lnTo>
                    <a:pt x="2015" y="4598"/>
                  </a:lnTo>
                  <a:cubicBezTo>
                    <a:pt x="1993" y="4609"/>
                    <a:pt x="1966" y="4609"/>
                    <a:pt x="1944" y="4615"/>
                  </a:cubicBezTo>
                  <a:cubicBezTo>
                    <a:pt x="1916" y="4620"/>
                    <a:pt x="1895" y="4620"/>
                    <a:pt x="1867" y="4620"/>
                  </a:cubicBezTo>
                  <a:lnTo>
                    <a:pt x="1676" y="4620"/>
                  </a:lnTo>
                  <a:cubicBezTo>
                    <a:pt x="1670" y="4620"/>
                    <a:pt x="1659" y="4620"/>
                    <a:pt x="1643" y="4615"/>
                  </a:cubicBezTo>
                  <a:cubicBezTo>
                    <a:pt x="1621" y="4615"/>
                    <a:pt x="1604" y="4609"/>
                    <a:pt x="1583" y="4609"/>
                  </a:cubicBezTo>
                  <a:cubicBezTo>
                    <a:pt x="1561" y="4598"/>
                    <a:pt x="1550" y="4598"/>
                    <a:pt x="1528" y="4593"/>
                  </a:cubicBezTo>
                  <a:cubicBezTo>
                    <a:pt x="1506" y="4587"/>
                    <a:pt x="1495" y="4587"/>
                    <a:pt x="1479" y="4582"/>
                  </a:cubicBezTo>
                  <a:cubicBezTo>
                    <a:pt x="1457" y="4571"/>
                    <a:pt x="1446" y="4565"/>
                    <a:pt x="1429" y="4560"/>
                  </a:cubicBezTo>
                  <a:cubicBezTo>
                    <a:pt x="1418" y="4554"/>
                    <a:pt x="1402" y="4554"/>
                    <a:pt x="1397" y="4543"/>
                  </a:cubicBezTo>
                  <a:cubicBezTo>
                    <a:pt x="1386" y="4538"/>
                    <a:pt x="1369" y="4538"/>
                    <a:pt x="1364" y="4532"/>
                  </a:cubicBezTo>
                  <a:lnTo>
                    <a:pt x="1320" y="4511"/>
                  </a:lnTo>
                  <a:cubicBezTo>
                    <a:pt x="1309" y="4505"/>
                    <a:pt x="1303" y="4500"/>
                    <a:pt x="1287" y="4489"/>
                  </a:cubicBezTo>
                  <a:cubicBezTo>
                    <a:pt x="1276" y="4483"/>
                    <a:pt x="1254" y="4472"/>
                    <a:pt x="1238" y="4461"/>
                  </a:cubicBezTo>
                  <a:cubicBezTo>
                    <a:pt x="1128" y="4374"/>
                    <a:pt x="1035" y="4281"/>
                    <a:pt x="964" y="4155"/>
                  </a:cubicBezTo>
                  <a:cubicBezTo>
                    <a:pt x="893" y="4023"/>
                    <a:pt x="844" y="3876"/>
                    <a:pt x="849" y="3717"/>
                  </a:cubicBezTo>
                  <a:cubicBezTo>
                    <a:pt x="877" y="3361"/>
                    <a:pt x="1156" y="3120"/>
                    <a:pt x="1402" y="2912"/>
                  </a:cubicBezTo>
                  <a:cubicBezTo>
                    <a:pt x="1457" y="2863"/>
                    <a:pt x="1528" y="2814"/>
                    <a:pt x="1588" y="2781"/>
                  </a:cubicBezTo>
                  <a:cubicBezTo>
                    <a:pt x="1621" y="2754"/>
                    <a:pt x="1698" y="2748"/>
                    <a:pt x="1687" y="2682"/>
                  </a:cubicBezTo>
                  <a:cubicBezTo>
                    <a:pt x="1679" y="2671"/>
                    <a:pt x="1663" y="2659"/>
                    <a:pt x="1648" y="2659"/>
                  </a:cubicBezTo>
                  <a:cubicBezTo>
                    <a:pt x="1642" y="2659"/>
                    <a:pt x="1637" y="2661"/>
                    <a:pt x="1632" y="2666"/>
                  </a:cubicBezTo>
                  <a:cubicBezTo>
                    <a:pt x="1604" y="2671"/>
                    <a:pt x="1566" y="2682"/>
                    <a:pt x="1539" y="2693"/>
                  </a:cubicBezTo>
                  <a:cubicBezTo>
                    <a:pt x="1413" y="2726"/>
                    <a:pt x="1282" y="2764"/>
                    <a:pt x="1150" y="2781"/>
                  </a:cubicBezTo>
                  <a:cubicBezTo>
                    <a:pt x="1100" y="2789"/>
                    <a:pt x="1047" y="2793"/>
                    <a:pt x="994" y="2793"/>
                  </a:cubicBezTo>
                  <a:cubicBezTo>
                    <a:pt x="862" y="2793"/>
                    <a:pt x="725" y="2767"/>
                    <a:pt x="608" y="2704"/>
                  </a:cubicBezTo>
                  <a:cubicBezTo>
                    <a:pt x="471" y="2622"/>
                    <a:pt x="351" y="2513"/>
                    <a:pt x="263" y="2370"/>
                  </a:cubicBezTo>
                  <a:cubicBezTo>
                    <a:pt x="132" y="2151"/>
                    <a:pt x="88" y="1889"/>
                    <a:pt x="99" y="1637"/>
                  </a:cubicBezTo>
                  <a:cubicBezTo>
                    <a:pt x="127" y="1445"/>
                    <a:pt x="181" y="1248"/>
                    <a:pt x="291" y="1090"/>
                  </a:cubicBezTo>
                  <a:cubicBezTo>
                    <a:pt x="417" y="893"/>
                    <a:pt x="621" y="780"/>
                    <a:pt x="844" y="780"/>
                  </a:cubicBezTo>
                  <a:cubicBezTo>
                    <a:pt x="864" y="780"/>
                    <a:pt x="884" y="781"/>
                    <a:pt x="904" y="783"/>
                  </a:cubicBezTo>
                  <a:cubicBezTo>
                    <a:pt x="1117" y="810"/>
                    <a:pt x="1314" y="876"/>
                    <a:pt x="1495" y="1002"/>
                  </a:cubicBezTo>
                  <a:cubicBezTo>
                    <a:pt x="1676" y="1122"/>
                    <a:pt x="1856" y="1270"/>
                    <a:pt x="1971" y="1462"/>
                  </a:cubicBezTo>
                  <a:cubicBezTo>
                    <a:pt x="2004" y="1522"/>
                    <a:pt x="2042" y="1588"/>
                    <a:pt x="2075" y="1659"/>
                  </a:cubicBezTo>
                  <a:cubicBezTo>
                    <a:pt x="2075" y="1664"/>
                    <a:pt x="2081" y="1664"/>
                    <a:pt x="2081" y="1664"/>
                  </a:cubicBezTo>
                  <a:cubicBezTo>
                    <a:pt x="2086" y="1681"/>
                    <a:pt x="2108" y="1681"/>
                    <a:pt x="2124" y="1681"/>
                  </a:cubicBezTo>
                  <a:cubicBezTo>
                    <a:pt x="2124" y="1681"/>
                    <a:pt x="2130" y="1681"/>
                    <a:pt x="2130" y="1670"/>
                  </a:cubicBezTo>
                  <a:lnTo>
                    <a:pt x="2135" y="1664"/>
                  </a:lnTo>
                  <a:cubicBezTo>
                    <a:pt x="2152" y="1653"/>
                    <a:pt x="2152" y="1626"/>
                    <a:pt x="2135" y="1604"/>
                  </a:cubicBezTo>
                  <a:cubicBezTo>
                    <a:pt x="2157" y="1599"/>
                    <a:pt x="2168" y="1577"/>
                    <a:pt x="2168" y="1555"/>
                  </a:cubicBezTo>
                  <a:cubicBezTo>
                    <a:pt x="2168" y="1516"/>
                    <a:pt x="2163" y="1478"/>
                    <a:pt x="2163" y="1440"/>
                  </a:cubicBezTo>
                  <a:cubicBezTo>
                    <a:pt x="2163" y="1363"/>
                    <a:pt x="2157" y="1281"/>
                    <a:pt x="2157" y="1204"/>
                  </a:cubicBezTo>
                  <a:cubicBezTo>
                    <a:pt x="2157" y="1106"/>
                    <a:pt x="2163" y="1002"/>
                    <a:pt x="2179" y="903"/>
                  </a:cubicBezTo>
                  <a:cubicBezTo>
                    <a:pt x="2179" y="892"/>
                    <a:pt x="2185" y="876"/>
                    <a:pt x="2185" y="865"/>
                  </a:cubicBezTo>
                  <a:cubicBezTo>
                    <a:pt x="2185" y="843"/>
                    <a:pt x="2190" y="832"/>
                    <a:pt x="2196" y="810"/>
                  </a:cubicBezTo>
                  <a:cubicBezTo>
                    <a:pt x="2207" y="788"/>
                    <a:pt x="2207" y="778"/>
                    <a:pt x="2212" y="756"/>
                  </a:cubicBezTo>
                  <a:cubicBezTo>
                    <a:pt x="2223" y="723"/>
                    <a:pt x="2234" y="684"/>
                    <a:pt x="2245" y="652"/>
                  </a:cubicBezTo>
                  <a:cubicBezTo>
                    <a:pt x="2250" y="630"/>
                    <a:pt x="2267" y="613"/>
                    <a:pt x="2272" y="586"/>
                  </a:cubicBezTo>
                  <a:cubicBezTo>
                    <a:pt x="2316" y="493"/>
                    <a:pt x="2371" y="411"/>
                    <a:pt x="2431" y="345"/>
                  </a:cubicBezTo>
                  <a:cubicBezTo>
                    <a:pt x="2566" y="191"/>
                    <a:pt x="2759" y="90"/>
                    <a:pt x="2967" y="90"/>
                  </a:cubicBezTo>
                  <a:close/>
                  <a:moveTo>
                    <a:pt x="2975" y="1"/>
                  </a:moveTo>
                  <a:cubicBezTo>
                    <a:pt x="2910" y="1"/>
                    <a:pt x="2845" y="9"/>
                    <a:pt x="2781" y="28"/>
                  </a:cubicBezTo>
                  <a:cubicBezTo>
                    <a:pt x="2436" y="110"/>
                    <a:pt x="2196" y="438"/>
                    <a:pt x="2108" y="783"/>
                  </a:cubicBezTo>
                  <a:cubicBezTo>
                    <a:pt x="2053" y="1013"/>
                    <a:pt x="2070" y="1259"/>
                    <a:pt x="2075" y="1500"/>
                  </a:cubicBezTo>
                  <a:cubicBezTo>
                    <a:pt x="1971" y="1281"/>
                    <a:pt x="1780" y="1111"/>
                    <a:pt x="1588" y="975"/>
                  </a:cubicBezTo>
                  <a:cubicBezTo>
                    <a:pt x="1379" y="817"/>
                    <a:pt x="1099" y="696"/>
                    <a:pt x="834" y="696"/>
                  </a:cubicBezTo>
                  <a:cubicBezTo>
                    <a:pt x="655" y="696"/>
                    <a:pt x="484" y="751"/>
                    <a:pt x="346" y="887"/>
                  </a:cubicBezTo>
                  <a:cubicBezTo>
                    <a:pt x="127" y="1090"/>
                    <a:pt x="6" y="1418"/>
                    <a:pt x="1" y="1724"/>
                  </a:cubicBezTo>
                  <a:cubicBezTo>
                    <a:pt x="6" y="1982"/>
                    <a:pt x="61" y="2244"/>
                    <a:pt x="209" y="2458"/>
                  </a:cubicBezTo>
                  <a:cubicBezTo>
                    <a:pt x="324" y="2611"/>
                    <a:pt x="471" y="2754"/>
                    <a:pt x="647" y="2819"/>
                  </a:cubicBezTo>
                  <a:cubicBezTo>
                    <a:pt x="750" y="2858"/>
                    <a:pt x="856" y="2873"/>
                    <a:pt x="963" y="2873"/>
                  </a:cubicBezTo>
                  <a:cubicBezTo>
                    <a:pt x="1100" y="2873"/>
                    <a:pt x="1239" y="2848"/>
                    <a:pt x="1375" y="2814"/>
                  </a:cubicBezTo>
                  <a:lnTo>
                    <a:pt x="1375" y="2814"/>
                  </a:lnTo>
                  <a:cubicBezTo>
                    <a:pt x="1101" y="3044"/>
                    <a:pt x="789" y="3312"/>
                    <a:pt x="762" y="3700"/>
                  </a:cubicBezTo>
                  <a:cubicBezTo>
                    <a:pt x="745" y="3876"/>
                    <a:pt x="805" y="4040"/>
                    <a:pt x="882" y="4188"/>
                  </a:cubicBezTo>
                  <a:cubicBezTo>
                    <a:pt x="953" y="4324"/>
                    <a:pt x="1063" y="4428"/>
                    <a:pt x="1178" y="4521"/>
                  </a:cubicBezTo>
                  <a:cubicBezTo>
                    <a:pt x="1303" y="4615"/>
                    <a:pt x="1451" y="4669"/>
                    <a:pt x="1604" y="4697"/>
                  </a:cubicBezTo>
                  <a:cubicBezTo>
                    <a:pt x="1626" y="4702"/>
                    <a:pt x="1659" y="4702"/>
                    <a:pt x="1692" y="4708"/>
                  </a:cubicBezTo>
                  <a:lnTo>
                    <a:pt x="1807" y="4708"/>
                  </a:lnTo>
                  <a:cubicBezTo>
                    <a:pt x="1851" y="4708"/>
                    <a:pt x="1889" y="4708"/>
                    <a:pt x="1933" y="4702"/>
                  </a:cubicBezTo>
                  <a:cubicBezTo>
                    <a:pt x="1938" y="4702"/>
                    <a:pt x="1949" y="4702"/>
                    <a:pt x="1966" y="4697"/>
                  </a:cubicBezTo>
                  <a:cubicBezTo>
                    <a:pt x="1977" y="4697"/>
                    <a:pt x="1988" y="4697"/>
                    <a:pt x="1999" y="4686"/>
                  </a:cubicBezTo>
                  <a:cubicBezTo>
                    <a:pt x="2020" y="4686"/>
                    <a:pt x="2042" y="4680"/>
                    <a:pt x="2053" y="4680"/>
                  </a:cubicBezTo>
                  <a:cubicBezTo>
                    <a:pt x="2086" y="4675"/>
                    <a:pt x="2130" y="4669"/>
                    <a:pt x="2163" y="4653"/>
                  </a:cubicBezTo>
                  <a:cubicBezTo>
                    <a:pt x="2196" y="4647"/>
                    <a:pt x="2234" y="4636"/>
                    <a:pt x="2261" y="4620"/>
                  </a:cubicBezTo>
                  <a:cubicBezTo>
                    <a:pt x="2382" y="4571"/>
                    <a:pt x="2513" y="4516"/>
                    <a:pt x="2617" y="4423"/>
                  </a:cubicBezTo>
                  <a:cubicBezTo>
                    <a:pt x="2727" y="4319"/>
                    <a:pt x="2809" y="4188"/>
                    <a:pt x="2874" y="4051"/>
                  </a:cubicBezTo>
                  <a:cubicBezTo>
                    <a:pt x="2929" y="3925"/>
                    <a:pt x="2956" y="3777"/>
                    <a:pt x="2973" y="3635"/>
                  </a:cubicBezTo>
                  <a:cubicBezTo>
                    <a:pt x="3033" y="3821"/>
                    <a:pt x="3115" y="4001"/>
                    <a:pt x="3258" y="4133"/>
                  </a:cubicBezTo>
                  <a:cubicBezTo>
                    <a:pt x="3449" y="4301"/>
                    <a:pt x="3703" y="4389"/>
                    <a:pt x="3955" y="4389"/>
                  </a:cubicBezTo>
                  <a:cubicBezTo>
                    <a:pt x="4228" y="4389"/>
                    <a:pt x="4498" y="4286"/>
                    <a:pt x="4686" y="4073"/>
                  </a:cubicBezTo>
                  <a:cubicBezTo>
                    <a:pt x="4785" y="3974"/>
                    <a:pt x="4828" y="3837"/>
                    <a:pt x="4850" y="3711"/>
                  </a:cubicBezTo>
                  <a:cubicBezTo>
                    <a:pt x="4872" y="3586"/>
                    <a:pt x="4878" y="3465"/>
                    <a:pt x="4850" y="3339"/>
                  </a:cubicBezTo>
                  <a:cubicBezTo>
                    <a:pt x="4768" y="2956"/>
                    <a:pt x="4522" y="2710"/>
                    <a:pt x="4188" y="2562"/>
                  </a:cubicBezTo>
                  <a:cubicBezTo>
                    <a:pt x="4549" y="2491"/>
                    <a:pt x="4867" y="2381"/>
                    <a:pt x="5113" y="2091"/>
                  </a:cubicBezTo>
                  <a:cubicBezTo>
                    <a:pt x="5234" y="1943"/>
                    <a:pt x="5321" y="1768"/>
                    <a:pt x="5332" y="1571"/>
                  </a:cubicBezTo>
                  <a:cubicBezTo>
                    <a:pt x="5359" y="1358"/>
                    <a:pt x="5305" y="1199"/>
                    <a:pt x="5135" y="1062"/>
                  </a:cubicBezTo>
                  <a:cubicBezTo>
                    <a:pt x="4987" y="947"/>
                    <a:pt x="4812" y="860"/>
                    <a:pt x="4626" y="843"/>
                  </a:cubicBezTo>
                  <a:cubicBezTo>
                    <a:pt x="4593" y="838"/>
                    <a:pt x="4560" y="836"/>
                    <a:pt x="4526" y="836"/>
                  </a:cubicBezTo>
                  <a:cubicBezTo>
                    <a:pt x="4448" y="836"/>
                    <a:pt x="4369" y="849"/>
                    <a:pt x="4292" y="876"/>
                  </a:cubicBezTo>
                  <a:cubicBezTo>
                    <a:pt x="4040" y="996"/>
                    <a:pt x="3821" y="1188"/>
                    <a:pt x="3635" y="1396"/>
                  </a:cubicBezTo>
                  <a:cubicBezTo>
                    <a:pt x="3723" y="1150"/>
                    <a:pt x="3778" y="876"/>
                    <a:pt x="3728" y="619"/>
                  </a:cubicBezTo>
                  <a:cubicBezTo>
                    <a:pt x="3690" y="378"/>
                    <a:pt x="3580" y="181"/>
                    <a:pt x="3356" y="93"/>
                  </a:cubicBezTo>
                  <a:cubicBezTo>
                    <a:pt x="3236" y="35"/>
                    <a:pt x="3105" y="1"/>
                    <a:pt x="297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3"/>
            <p:cNvSpPr/>
            <p:nvPr/>
          </p:nvSpPr>
          <p:spPr>
            <a:xfrm>
              <a:off x="926275" y="2467175"/>
              <a:ext cx="30825" cy="22400"/>
            </a:xfrm>
            <a:custGeom>
              <a:avLst/>
              <a:gdLst/>
              <a:ahLst/>
              <a:cxnLst/>
              <a:rect l="l" t="t" r="r" b="b"/>
              <a:pathLst>
                <a:path w="1233" h="896" extrusionOk="0">
                  <a:moveTo>
                    <a:pt x="519" y="76"/>
                  </a:moveTo>
                  <a:cubicBezTo>
                    <a:pt x="627" y="76"/>
                    <a:pt x="732" y="115"/>
                    <a:pt x="816" y="196"/>
                  </a:cubicBezTo>
                  <a:cubicBezTo>
                    <a:pt x="824" y="211"/>
                    <a:pt x="838" y="218"/>
                    <a:pt x="852" y="218"/>
                  </a:cubicBezTo>
                  <a:cubicBezTo>
                    <a:pt x="859" y="218"/>
                    <a:pt x="866" y="216"/>
                    <a:pt x="871" y="213"/>
                  </a:cubicBezTo>
                  <a:cubicBezTo>
                    <a:pt x="959" y="278"/>
                    <a:pt x="1041" y="360"/>
                    <a:pt x="1090" y="464"/>
                  </a:cubicBezTo>
                  <a:cubicBezTo>
                    <a:pt x="1117" y="535"/>
                    <a:pt x="1134" y="601"/>
                    <a:pt x="1123" y="661"/>
                  </a:cubicBezTo>
                  <a:lnTo>
                    <a:pt x="1101" y="727"/>
                  </a:lnTo>
                  <a:cubicBezTo>
                    <a:pt x="1096" y="743"/>
                    <a:pt x="1079" y="760"/>
                    <a:pt x="1068" y="765"/>
                  </a:cubicBezTo>
                  <a:cubicBezTo>
                    <a:pt x="1052" y="782"/>
                    <a:pt x="1041" y="787"/>
                    <a:pt x="1019" y="793"/>
                  </a:cubicBezTo>
                  <a:cubicBezTo>
                    <a:pt x="1013" y="793"/>
                    <a:pt x="1008" y="798"/>
                    <a:pt x="997" y="798"/>
                  </a:cubicBezTo>
                  <a:lnTo>
                    <a:pt x="948" y="798"/>
                  </a:lnTo>
                  <a:cubicBezTo>
                    <a:pt x="745" y="798"/>
                    <a:pt x="477" y="683"/>
                    <a:pt x="318" y="546"/>
                  </a:cubicBezTo>
                  <a:cubicBezTo>
                    <a:pt x="176" y="410"/>
                    <a:pt x="149" y="180"/>
                    <a:pt x="362" y="103"/>
                  </a:cubicBezTo>
                  <a:cubicBezTo>
                    <a:pt x="414" y="85"/>
                    <a:pt x="467" y="76"/>
                    <a:pt x="519" y="76"/>
                  </a:cubicBezTo>
                  <a:close/>
                  <a:moveTo>
                    <a:pt x="524" y="0"/>
                  </a:moveTo>
                  <a:cubicBezTo>
                    <a:pt x="440" y="0"/>
                    <a:pt x="355" y="21"/>
                    <a:pt x="280" y="59"/>
                  </a:cubicBezTo>
                  <a:cubicBezTo>
                    <a:pt x="1" y="223"/>
                    <a:pt x="143" y="574"/>
                    <a:pt x="378" y="705"/>
                  </a:cubicBezTo>
                  <a:cubicBezTo>
                    <a:pt x="521" y="798"/>
                    <a:pt x="685" y="858"/>
                    <a:pt x="855" y="886"/>
                  </a:cubicBezTo>
                  <a:cubicBezTo>
                    <a:pt x="886" y="892"/>
                    <a:pt x="918" y="896"/>
                    <a:pt x="949" y="896"/>
                  </a:cubicBezTo>
                  <a:cubicBezTo>
                    <a:pt x="1001" y="896"/>
                    <a:pt x="1051" y="886"/>
                    <a:pt x="1096" y="858"/>
                  </a:cubicBezTo>
                  <a:cubicBezTo>
                    <a:pt x="1232" y="765"/>
                    <a:pt x="1232" y="568"/>
                    <a:pt x="1161" y="431"/>
                  </a:cubicBezTo>
                  <a:cubicBezTo>
                    <a:pt x="1106" y="311"/>
                    <a:pt x="1013" y="218"/>
                    <a:pt x="909" y="141"/>
                  </a:cubicBezTo>
                  <a:cubicBezTo>
                    <a:pt x="886" y="132"/>
                    <a:pt x="863" y="99"/>
                    <a:pt x="837" y="99"/>
                  </a:cubicBezTo>
                  <a:cubicBezTo>
                    <a:pt x="832" y="99"/>
                    <a:pt x="827" y="101"/>
                    <a:pt x="822" y="103"/>
                  </a:cubicBezTo>
                  <a:cubicBezTo>
                    <a:pt x="736" y="33"/>
                    <a:pt x="630" y="0"/>
                    <a:pt x="5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3"/>
            <p:cNvSpPr/>
            <p:nvPr/>
          </p:nvSpPr>
          <p:spPr>
            <a:xfrm>
              <a:off x="855950" y="2531600"/>
              <a:ext cx="57225" cy="186950"/>
            </a:xfrm>
            <a:custGeom>
              <a:avLst/>
              <a:gdLst/>
              <a:ahLst/>
              <a:cxnLst/>
              <a:rect l="l" t="t" r="r" b="b"/>
              <a:pathLst>
                <a:path w="2289" h="7478" extrusionOk="0">
                  <a:moveTo>
                    <a:pt x="2212" y="0"/>
                  </a:moveTo>
                  <a:lnTo>
                    <a:pt x="2168" y="82"/>
                  </a:lnTo>
                  <a:cubicBezTo>
                    <a:pt x="2141" y="137"/>
                    <a:pt x="2113" y="197"/>
                    <a:pt x="2086" y="263"/>
                  </a:cubicBezTo>
                  <a:cubicBezTo>
                    <a:pt x="1768" y="953"/>
                    <a:pt x="1500" y="1670"/>
                    <a:pt x="1254" y="2387"/>
                  </a:cubicBezTo>
                  <a:cubicBezTo>
                    <a:pt x="1090" y="2846"/>
                    <a:pt x="936" y="3306"/>
                    <a:pt x="789" y="3771"/>
                  </a:cubicBezTo>
                  <a:cubicBezTo>
                    <a:pt x="772" y="3804"/>
                    <a:pt x="761" y="3837"/>
                    <a:pt x="756" y="3875"/>
                  </a:cubicBezTo>
                  <a:cubicBezTo>
                    <a:pt x="734" y="3930"/>
                    <a:pt x="717" y="3985"/>
                    <a:pt x="701" y="4040"/>
                  </a:cubicBezTo>
                  <a:cubicBezTo>
                    <a:pt x="685" y="4078"/>
                    <a:pt x="679" y="4111"/>
                    <a:pt x="663" y="4149"/>
                  </a:cubicBezTo>
                  <a:cubicBezTo>
                    <a:pt x="652" y="4209"/>
                    <a:pt x="630" y="4270"/>
                    <a:pt x="608" y="4330"/>
                  </a:cubicBezTo>
                  <a:cubicBezTo>
                    <a:pt x="602" y="4341"/>
                    <a:pt x="602" y="4341"/>
                    <a:pt x="602" y="4346"/>
                  </a:cubicBezTo>
                  <a:cubicBezTo>
                    <a:pt x="592" y="4379"/>
                    <a:pt x="575" y="4423"/>
                    <a:pt x="570" y="4456"/>
                  </a:cubicBezTo>
                  <a:lnTo>
                    <a:pt x="548" y="4516"/>
                  </a:lnTo>
                  <a:cubicBezTo>
                    <a:pt x="526" y="4576"/>
                    <a:pt x="509" y="4642"/>
                    <a:pt x="493" y="4702"/>
                  </a:cubicBezTo>
                  <a:lnTo>
                    <a:pt x="493" y="4713"/>
                  </a:lnTo>
                  <a:lnTo>
                    <a:pt x="471" y="4795"/>
                  </a:lnTo>
                  <a:cubicBezTo>
                    <a:pt x="290" y="5463"/>
                    <a:pt x="137" y="6131"/>
                    <a:pt x="55" y="6820"/>
                  </a:cubicBezTo>
                  <a:cubicBezTo>
                    <a:pt x="28" y="7039"/>
                    <a:pt x="17" y="7258"/>
                    <a:pt x="0" y="7477"/>
                  </a:cubicBezTo>
                  <a:lnTo>
                    <a:pt x="82" y="7477"/>
                  </a:lnTo>
                  <a:lnTo>
                    <a:pt x="82" y="7444"/>
                  </a:lnTo>
                  <a:cubicBezTo>
                    <a:pt x="88" y="7384"/>
                    <a:pt x="88" y="7324"/>
                    <a:pt x="99" y="7258"/>
                  </a:cubicBezTo>
                  <a:cubicBezTo>
                    <a:pt x="99" y="7192"/>
                    <a:pt x="104" y="7116"/>
                    <a:pt x="110" y="7050"/>
                  </a:cubicBezTo>
                  <a:cubicBezTo>
                    <a:pt x="154" y="6541"/>
                    <a:pt x="247" y="6043"/>
                    <a:pt x="356" y="5550"/>
                  </a:cubicBezTo>
                  <a:cubicBezTo>
                    <a:pt x="378" y="5463"/>
                    <a:pt x="405" y="5364"/>
                    <a:pt x="427" y="5277"/>
                  </a:cubicBezTo>
                  <a:cubicBezTo>
                    <a:pt x="433" y="5249"/>
                    <a:pt x="438" y="5216"/>
                    <a:pt x="444" y="5189"/>
                  </a:cubicBezTo>
                  <a:lnTo>
                    <a:pt x="509" y="4965"/>
                  </a:lnTo>
                  <a:cubicBezTo>
                    <a:pt x="515" y="4948"/>
                    <a:pt x="520" y="4937"/>
                    <a:pt x="520" y="4921"/>
                  </a:cubicBezTo>
                  <a:cubicBezTo>
                    <a:pt x="542" y="4839"/>
                    <a:pt x="570" y="4751"/>
                    <a:pt x="592" y="4669"/>
                  </a:cubicBezTo>
                  <a:cubicBezTo>
                    <a:pt x="602" y="4625"/>
                    <a:pt x="608" y="4592"/>
                    <a:pt x="624" y="4549"/>
                  </a:cubicBezTo>
                  <a:cubicBezTo>
                    <a:pt x="630" y="4521"/>
                    <a:pt x="646" y="4488"/>
                    <a:pt x="652" y="4461"/>
                  </a:cubicBezTo>
                  <a:cubicBezTo>
                    <a:pt x="657" y="4461"/>
                    <a:pt x="657" y="4456"/>
                    <a:pt x="657" y="4450"/>
                  </a:cubicBezTo>
                  <a:cubicBezTo>
                    <a:pt x="663" y="4406"/>
                    <a:pt x="679" y="4368"/>
                    <a:pt x="690" y="4324"/>
                  </a:cubicBezTo>
                  <a:cubicBezTo>
                    <a:pt x="712" y="4264"/>
                    <a:pt x="734" y="4193"/>
                    <a:pt x="756" y="4133"/>
                  </a:cubicBezTo>
                  <a:cubicBezTo>
                    <a:pt x="761" y="4105"/>
                    <a:pt x="772" y="4072"/>
                    <a:pt x="783" y="4045"/>
                  </a:cubicBezTo>
                  <a:cubicBezTo>
                    <a:pt x="821" y="3936"/>
                    <a:pt x="854" y="3821"/>
                    <a:pt x="893" y="3711"/>
                  </a:cubicBezTo>
                  <a:cubicBezTo>
                    <a:pt x="920" y="3624"/>
                    <a:pt x="947" y="3542"/>
                    <a:pt x="975" y="3448"/>
                  </a:cubicBezTo>
                  <a:cubicBezTo>
                    <a:pt x="1002" y="3355"/>
                    <a:pt x="1035" y="3251"/>
                    <a:pt x="1068" y="3158"/>
                  </a:cubicBezTo>
                  <a:cubicBezTo>
                    <a:pt x="1396" y="2184"/>
                    <a:pt x="1725" y="1199"/>
                    <a:pt x="2162" y="274"/>
                  </a:cubicBezTo>
                  <a:cubicBezTo>
                    <a:pt x="2190" y="219"/>
                    <a:pt x="2217" y="159"/>
                    <a:pt x="2245" y="99"/>
                  </a:cubicBezTo>
                  <a:lnTo>
                    <a:pt x="2288" y="17"/>
                  </a:lnTo>
                  <a:cubicBezTo>
                    <a:pt x="2277" y="17"/>
                    <a:pt x="2272" y="17"/>
                    <a:pt x="2277" y="6"/>
                  </a:cubicBezTo>
                  <a:lnTo>
                    <a:pt x="2250" y="6"/>
                  </a:lnTo>
                  <a:cubicBezTo>
                    <a:pt x="2239" y="0"/>
                    <a:pt x="2223" y="0"/>
                    <a:pt x="221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3"/>
            <p:cNvSpPr/>
            <p:nvPr/>
          </p:nvSpPr>
          <p:spPr>
            <a:xfrm>
              <a:off x="870725" y="2530225"/>
              <a:ext cx="54350" cy="188600"/>
            </a:xfrm>
            <a:custGeom>
              <a:avLst/>
              <a:gdLst/>
              <a:ahLst/>
              <a:cxnLst/>
              <a:rect l="l" t="t" r="r" b="b"/>
              <a:pathLst>
                <a:path w="2174" h="7544" extrusionOk="0">
                  <a:moveTo>
                    <a:pt x="2174" y="0"/>
                  </a:moveTo>
                  <a:lnTo>
                    <a:pt x="2174" y="0"/>
                  </a:lnTo>
                  <a:cubicBezTo>
                    <a:pt x="2141" y="17"/>
                    <a:pt x="2097" y="28"/>
                    <a:pt x="2059" y="28"/>
                  </a:cubicBezTo>
                  <a:cubicBezTo>
                    <a:pt x="2042" y="61"/>
                    <a:pt x="2026" y="88"/>
                    <a:pt x="2009" y="126"/>
                  </a:cubicBezTo>
                  <a:lnTo>
                    <a:pt x="2009" y="132"/>
                  </a:lnTo>
                  <a:cubicBezTo>
                    <a:pt x="1944" y="263"/>
                    <a:pt x="1872" y="389"/>
                    <a:pt x="1812" y="520"/>
                  </a:cubicBezTo>
                  <a:cubicBezTo>
                    <a:pt x="1752" y="646"/>
                    <a:pt x="1697" y="772"/>
                    <a:pt x="1632" y="904"/>
                  </a:cubicBezTo>
                  <a:lnTo>
                    <a:pt x="1632" y="909"/>
                  </a:lnTo>
                  <a:cubicBezTo>
                    <a:pt x="1550" y="1090"/>
                    <a:pt x="1478" y="1276"/>
                    <a:pt x="1402" y="1451"/>
                  </a:cubicBezTo>
                  <a:cubicBezTo>
                    <a:pt x="1342" y="1604"/>
                    <a:pt x="1276" y="1752"/>
                    <a:pt x="1216" y="1911"/>
                  </a:cubicBezTo>
                  <a:cubicBezTo>
                    <a:pt x="1166" y="2031"/>
                    <a:pt x="1128" y="2157"/>
                    <a:pt x="1079" y="2277"/>
                  </a:cubicBezTo>
                  <a:cubicBezTo>
                    <a:pt x="947" y="2628"/>
                    <a:pt x="827" y="2978"/>
                    <a:pt x="701" y="3334"/>
                  </a:cubicBezTo>
                  <a:cubicBezTo>
                    <a:pt x="663" y="3471"/>
                    <a:pt x="614" y="3607"/>
                    <a:pt x="575" y="3744"/>
                  </a:cubicBezTo>
                  <a:cubicBezTo>
                    <a:pt x="553" y="3810"/>
                    <a:pt x="531" y="3876"/>
                    <a:pt x="510" y="3941"/>
                  </a:cubicBezTo>
                  <a:lnTo>
                    <a:pt x="510" y="3947"/>
                  </a:lnTo>
                  <a:cubicBezTo>
                    <a:pt x="504" y="3963"/>
                    <a:pt x="504" y="3985"/>
                    <a:pt x="499" y="3996"/>
                  </a:cubicBezTo>
                  <a:lnTo>
                    <a:pt x="477" y="4078"/>
                  </a:lnTo>
                  <a:cubicBezTo>
                    <a:pt x="466" y="4122"/>
                    <a:pt x="455" y="4160"/>
                    <a:pt x="444" y="4204"/>
                  </a:cubicBezTo>
                  <a:cubicBezTo>
                    <a:pt x="438" y="4231"/>
                    <a:pt x="427" y="4264"/>
                    <a:pt x="422" y="4292"/>
                  </a:cubicBezTo>
                  <a:cubicBezTo>
                    <a:pt x="411" y="4330"/>
                    <a:pt x="400" y="4379"/>
                    <a:pt x="389" y="4429"/>
                  </a:cubicBezTo>
                  <a:cubicBezTo>
                    <a:pt x="373" y="4478"/>
                    <a:pt x="362" y="4516"/>
                    <a:pt x="356" y="4565"/>
                  </a:cubicBezTo>
                  <a:cubicBezTo>
                    <a:pt x="345" y="4593"/>
                    <a:pt x="340" y="4615"/>
                    <a:pt x="334" y="4642"/>
                  </a:cubicBezTo>
                  <a:cubicBezTo>
                    <a:pt x="329" y="4669"/>
                    <a:pt x="329" y="4686"/>
                    <a:pt x="318" y="4713"/>
                  </a:cubicBezTo>
                  <a:cubicBezTo>
                    <a:pt x="313" y="4741"/>
                    <a:pt x="307" y="4768"/>
                    <a:pt x="302" y="4806"/>
                  </a:cubicBezTo>
                  <a:cubicBezTo>
                    <a:pt x="280" y="4899"/>
                    <a:pt x="258" y="4998"/>
                    <a:pt x="247" y="5091"/>
                  </a:cubicBezTo>
                  <a:cubicBezTo>
                    <a:pt x="230" y="5162"/>
                    <a:pt x="219" y="5222"/>
                    <a:pt x="209" y="5282"/>
                  </a:cubicBezTo>
                  <a:lnTo>
                    <a:pt x="209" y="5304"/>
                  </a:lnTo>
                  <a:cubicBezTo>
                    <a:pt x="203" y="5343"/>
                    <a:pt x="198" y="5381"/>
                    <a:pt x="192" y="5419"/>
                  </a:cubicBezTo>
                  <a:cubicBezTo>
                    <a:pt x="181" y="5447"/>
                    <a:pt x="181" y="5474"/>
                    <a:pt x="176" y="5501"/>
                  </a:cubicBezTo>
                  <a:lnTo>
                    <a:pt x="176" y="5507"/>
                  </a:lnTo>
                  <a:cubicBezTo>
                    <a:pt x="170" y="5556"/>
                    <a:pt x="165" y="5611"/>
                    <a:pt x="154" y="5666"/>
                  </a:cubicBezTo>
                  <a:cubicBezTo>
                    <a:pt x="154" y="5682"/>
                    <a:pt x="148" y="5698"/>
                    <a:pt x="148" y="5715"/>
                  </a:cubicBezTo>
                  <a:cubicBezTo>
                    <a:pt x="143" y="5791"/>
                    <a:pt x="126" y="5857"/>
                    <a:pt x="121" y="5934"/>
                  </a:cubicBezTo>
                  <a:cubicBezTo>
                    <a:pt x="115" y="6010"/>
                    <a:pt x="99" y="6076"/>
                    <a:pt x="94" y="6153"/>
                  </a:cubicBezTo>
                  <a:cubicBezTo>
                    <a:pt x="33" y="6612"/>
                    <a:pt x="1" y="7078"/>
                    <a:pt x="11" y="7543"/>
                  </a:cubicBezTo>
                  <a:lnTo>
                    <a:pt x="94" y="7543"/>
                  </a:lnTo>
                  <a:cubicBezTo>
                    <a:pt x="88" y="7308"/>
                    <a:pt x="88" y="7078"/>
                    <a:pt x="99" y="6842"/>
                  </a:cubicBezTo>
                  <a:cubicBezTo>
                    <a:pt x="126" y="6399"/>
                    <a:pt x="192" y="5945"/>
                    <a:pt x="258" y="5501"/>
                  </a:cubicBezTo>
                  <a:cubicBezTo>
                    <a:pt x="263" y="5474"/>
                    <a:pt x="263" y="5441"/>
                    <a:pt x="274" y="5414"/>
                  </a:cubicBezTo>
                  <a:cubicBezTo>
                    <a:pt x="280" y="5359"/>
                    <a:pt x="285" y="5310"/>
                    <a:pt x="291" y="5255"/>
                  </a:cubicBezTo>
                  <a:cubicBezTo>
                    <a:pt x="302" y="5206"/>
                    <a:pt x="313" y="5151"/>
                    <a:pt x="318" y="5096"/>
                  </a:cubicBezTo>
                  <a:cubicBezTo>
                    <a:pt x="329" y="5053"/>
                    <a:pt x="334" y="4998"/>
                    <a:pt x="345" y="4943"/>
                  </a:cubicBezTo>
                  <a:cubicBezTo>
                    <a:pt x="356" y="4916"/>
                    <a:pt x="362" y="4883"/>
                    <a:pt x="367" y="4855"/>
                  </a:cubicBezTo>
                  <a:lnTo>
                    <a:pt x="389" y="4751"/>
                  </a:lnTo>
                  <a:cubicBezTo>
                    <a:pt x="395" y="4708"/>
                    <a:pt x="411" y="4664"/>
                    <a:pt x="417" y="4620"/>
                  </a:cubicBezTo>
                  <a:cubicBezTo>
                    <a:pt x="422" y="4571"/>
                    <a:pt x="438" y="4516"/>
                    <a:pt x="449" y="4472"/>
                  </a:cubicBezTo>
                  <a:cubicBezTo>
                    <a:pt x="455" y="4445"/>
                    <a:pt x="466" y="4407"/>
                    <a:pt x="471" y="4379"/>
                  </a:cubicBezTo>
                  <a:cubicBezTo>
                    <a:pt x="477" y="4341"/>
                    <a:pt x="493" y="4308"/>
                    <a:pt x="499" y="4270"/>
                  </a:cubicBezTo>
                  <a:cubicBezTo>
                    <a:pt x="504" y="4237"/>
                    <a:pt x="521" y="4204"/>
                    <a:pt x="526" y="4171"/>
                  </a:cubicBezTo>
                  <a:cubicBezTo>
                    <a:pt x="537" y="4133"/>
                    <a:pt x="548" y="4095"/>
                    <a:pt x="559" y="4062"/>
                  </a:cubicBezTo>
                  <a:cubicBezTo>
                    <a:pt x="575" y="4013"/>
                    <a:pt x="586" y="3969"/>
                    <a:pt x="603" y="3925"/>
                  </a:cubicBezTo>
                  <a:cubicBezTo>
                    <a:pt x="619" y="3854"/>
                    <a:pt x="641" y="3794"/>
                    <a:pt x="663" y="3722"/>
                  </a:cubicBezTo>
                  <a:cubicBezTo>
                    <a:pt x="778" y="3350"/>
                    <a:pt x="915" y="2983"/>
                    <a:pt x="1046" y="2617"/>
                  </a:cubicBezTo>
                  <a:cubicBezTo>
                    <a:pt x="1303" y="1889"/>
                    <a:pt x="1593" y="1166"/>
                    <a:pt x="1933" y="477"/>
                  </a:cubicBezTo>
                  <a:cubicBezTo>
                    <a:pt x="1998" y="351"/>
                    <a:pt x="2059" y="236"/>
                    <a:pt x="2119" y="110"/>
                  </a:cubicBezTo>
                  <a:cubicBezTo>
                    <a:pt x="2141" y="77"/>
                    <a:pt x="2152" y="39"/>
                    <a:pt x="217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3"/>
            <p:cNvSpPr/>
            <p:nvPr/>
          </p:nvSpPr>
          <p:spPr>
            <a:xfrm>
              <a:off x="874975" y="2599250"/>
              <a:ext cx="70500" cy="68800"/>
            </a:xfrm>
            <a:custGeom>
              <a:avLst/>
              <a:gdLst/>
              <a:ahLst/>
              <a:cxnLst/>
              <a:rect l="l" t="t" r="r" b="b"/>
              <a:pathLst>
                <a:path w="2820" h="2752" extrusionOk="0">
                  <a:moveTo>
                    <a:pt x="2046" y="0"/>
                  </a:moveTo>
                  <a:cubicBezTo>
                    <a:pt x="1935" y="0"/>
                    <a:pt x="1823" y="17"/>
                    <a:pt x="1719" y="47"/>
                  </a:cubicBezTo>
                  <a:cubicBezTo>
                    <a:pt x="1484" y="108"/>
                    <a:pt x="1270" y="244"/>
                    <a:pt x="1079" y="398"/>
                  </a:cubicBezTo>
                  <a:cubicBezTo>
                    <a:pt x="881" y="551"/>
                    <a:pt x="706" y="732"/>
                    <a:pt x="531" y="918"/>
                  </a:cubicBezTo>
                  <a:cubicBezTo>
                    <a:pt x="471" y="978"/>
                    <a:pt x="411" y="1044"/>
                    <a:pt x="356" y="1115"/>
                  </a:cubicBezTo>
                  <a:lnTo>
                    <a:pt x="296" y="1317"/>
                  </a:lnTo>
                  <a:cubicBezTo>
                    <a:pt x="663" y="868"/>
                    <a:pt x="1161" y="321"/>
                    <a:pt x="1675" y="151"/>
                  </a:cubicBezTo>
                  <a:cubicBezTo>
                    <a:pt x="1794" y="114"/>
                    <a:pt x="1925" y="87"/>
                    <a:pt x="2055" y="87"/>
                  </a:cubicBezTo>
                  <a:cubicBezTo>
                    <a:pt x="2171" y="87"/>
                    <a:pt x="2286" y="108"/>
                    <a:pt x="2392" y="162"/>
                  </a:cubicBezTo>
                  <a:cubicBezTo>
                    <a:pt x="2693" y="326"/>
                    <a:pt x="2748" y="742"/>
                    <a:pt x="2628" y="1054"/>
                  </a:cubicBezTo>
                  <a:cubicBezTo>
                    <a:pt x="2474" y="1465"/>
                    <a:pt x="2135" y="1777"/>
                    <a:pt x="1785" y="2018"/>
                  </a:cubicBezTo>
                  <a:cubicBezTo>
                    <a:pt x="1396" y="2286"/>
                    <a:pt x="953" y="2461"/>
                    <a:pt x="498" y="2565"/>
                  </a:cubicBezTo>
                  <a:cubicBezTo>
                    <a:pt x="356" y="2598"/>
                    <a:pt x="203" y="2631"/>
                    <a:pt x="55" y="2653"/>
                  </a:cubicBezTo>
                  <a:cubicBezTo>
                    <a:pt x="39" y="2653"/>
                    <a:pt x="28" y="2658"/>
                    <a:pt x="11" y="2658"/>
                  </a:cubicBezTo>
                  <a:cubicBezTo>
                    <a:pt x="6" y="2686"/>
                    <a:pt x="6" y="2724"/>
                    <a:pt x="0" y="2751"/>
                  </a:cubicBezTo>
                  <a:cubicBezTo>
                    <a:pt x="164" y="2735"/>
                    <a:pt x="312" y="2702"/>
                    <a:pt x="471" y="2669"/>
                  </a:cubicBezTo>
                  <a:cubicBezTo>
                    <a:pt x="876" y="2576"/>
                    <a:pt x="1270" y="2434"/>
                    <a:pt x="1626" y="2231"/>
                  </a:cubicBezTo>
                  <a:cubicBezTo>
                    <a:pt x="2053" y="1969"/>
                    <a:pt x="2474" y="1640"/>
                    <a:pt x="2682" y="1164"/>
                  </a:cubicBezTo>
                  <a:cubicBezTo>
                    <a:pt x="2786" y="923"/>
                    <a:pt x="2819" y="633"/>
                    <a:pt x="2710" y="387"/>
                  </a:cubicBezTo>
                  <a:cubicBezTo>
                    <a:pt x="2589" y="106"/>
                    <a:pt x="2321" y="0"/>
                    <a:pt x="20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3"/>
            <p:cNvSpPr/>
            <p:nvPr/>
          </p:nvSpPr>
          <p:spPr>
            <a:xfrm>
              <a:off x="878650" y="2608225"/>
              <a:ext cx="64625" cy="40125"/>
            </a:xfrm>
            <a:custGeom>
              <a:avLst/>
              <a:gdLst/>
              <a:ahLst/>
              <a:cxnLst/>
              <a:rect l="l" t="t" r="r" b="b"/>
              <a:pathLst>
                <a:path w="2585" h="1605" extrusionOk="0">
                  <a:moveTo>
                    <a:pt x="2546" y="0"/>
                  </a:moveTo>
                  <a:cubicBezTo>
                    <a:pt x="2513" y="17"/>
                    <a:pt x="2475" y="28"/>
                    <a:pt x="2437" y="44"/>
                  </a:cubicBezTo>
                  <a:cubicBezTo>
                    <a:pt x="2141" y="154"/>
                    <a:pt x="1846" y="258"/>
                    <a:pt x="1561" y="400"/>
                  </a:cubicBezTo>
                  <a:cubicBezTo>
                    <a:pt x="1233" y="564"/>
                    <a:pt x="910" y="761"/>
                    <a:pt x="614" y="975"/>
                  </a:cubicBezTo>
                  <a:cubicBezTo>
                    <a:pt x="422" y="1111"/>
                    <a:pt x="236" y="1259"/>
                    <a:pt x="67" y="1434"/>
                  </a:cubicBezTo>
                  <a:lnTo>
                    <a:pt x="39" y="1462"/>
                  </a:lnTo>
                  <a:cubicBezTo>
                    <a:pt x="23" y="1506"/>
                    <a:pt x="17" y="1555"/>
                    <a:pt x="1" y="1604"/>
                  </a:cubicBezTo>
                  <a:cubicBezTo>
                    <a:pt x="12" y="1588"/>
                    <a:pt x="23" y="1582"/>
                    <a:pt x="39" y="1571"/>
                  </a:cubicBezTo>
                  <a:cubicBezTo>
                    <a:pt x="182" y="1418"/>
                    <a:pt x="340" y="1276"/>
                    <a:pt x="505" y="1150"/>
                  </a:cubicBezTo>
                  <a:cubicBezTo>
                    <a:pt x="1025" y="756"/>
                    <a:pt x="1599" y="427"/>
                    <a:pt x="2212" y="208"/>
                  </a:cubicBezTo>
                  <a:cubicBezTo>
                    <a:pt x="2338" y="165"/>
                    <a:pt x="2459" y="121"/>
                    <a:pt x="2585" y="77"/>
                  </a:cubicBezTo>
                  <a:cubicBezTo>
                    <a:pt x="2574" y="55"/>
                    <a:pt x="2568" y="44"/>
                    <a:pt x="2563" y="28"/>
                  </a:cubicBezTo>
                  <a:cubicBezTo>
                    <a:pt x="2557" y="22"/>
                    <a:pt x="2546" y="11"/>
                    <a:pt x="25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3"/>
            <p:cNvSpPr/>
            <p:nvPr/>
          </p:nvSpPr>
          <p:spPr>
            <a:xfrm>
              <a:off x="824200" y="2571975"/>
              <a:ext cx="51075" cy="80475"/>
            </a:xfrm>
            <a:custGeom>
              <a:avLst/>
              <a:gdLst/>
              <a:ahLst/>
              <a:cxnLst/>
              <a:rect l="l" t="t" r="r" b="b"/>
              <a:pathLst>
                <a:path w="2043" h="3219" extrusionOk="0">
                  <a:moveTo>
                    <a:pt x="770" y="1"/>
                  </a:moveTo>
                  <a:cubicBezTo>
                    <a:pt x="710" y="1"/>
                    <a:pt x="651" y="12"/>
                    <a:pt x="592" y="44"/>
                  </a:cubicBezTo>
                  <a:cubicBezTo>
                    <a:pt x="449" y="109"/>
                    <a:pt x="334" y="235"/>
                    <a:pt x="258" y="383"/>
                  </a:cubicBezTo>
                  <a:cubicBezTo>
                    <a:pt x="181" y="520"/>
                    <a:pt x="121" y="668"/>
                    <a:pt x="99" y="821"/>
                  </a:cubicBezTo>
                  <a:cubicBezTo>
                    <a:pt x="0" y="1385"/>
                    <a:pt x="170" y="1970"/>
                    <a:pt x="520" y="2408"/>
                  </a:cubicBezTo>
                  <a:cubicBezTo>
                    <a:pt x="624" y="2567"/>
                    <a:pt x="772" y="2693"/>
                    <a:pt x="920" y="2791"/>
                  </a:cubicBezTo>
                  <a:cubicBezTo>
                    <a:pt x="1035" y="2868"/>
                    <a:pt x="1155" y="2945"/>
                    <a:pt x="1276" y="3005"/>
                  </a:cubicBezTo>
                  <a:cubicBezTo>
                    <a:pt x="1446" y="3087"/>
                    <a:pt x="1626" y="3169"/>
                    <a:pt x="1812" y="3218"/>
                  </a:cubicBezTo>
                  <a:lnTo>
                    <a:pt x="1834" y="3136"/>
                  </a:lnTo>
                  <a:cubicBezTo>
                    <a:pt x="1758" y="3114"/>
                    <a:pt x="1681" y="3087"/>
                    <a:pt x="1615" y="3060"/>
                  </a:cubicBezTo>
                  <a:cubicBezTo>
                    <a:pt x="1413" y="2983"/>
                    <a:pt x="1221" y="2895"/>
                    <a:pt x="1046" y="2775"/>
                  </a:cubicBezTo>
                  <a:cubicBezTo>
                    <a:pt x="915" y="2682"/>
                    <a:pt x="783" y="2594"/>
                    <a:pt x="674" y="2474"/>
                  </a:cubicBezTo>
                  <a:cubicBezTo>
                    <a:pt x="575" y="2348"/>
                    <a:pt x="477" y="2217"/>
                    <a:pt x="395" y="2074"/>
                  </a:cubicBezTo>
                  <a:cubicBezTo>
                    <a:pt x="312" y="1927"/>
                    <a:pt x="247" y="1762"/>
                    <a:pt x="203" y="1587"/>
                  </a:cubicBezTo>
                  <a:cubicBezTo>
                    <a:pt x="148" y="1363"/>
                    <a:pt x="143" y="1122"/>
                    <a:pt x="176" y="892"/>
                  </a:cubicBezTo>
                  <a:cubicBezTo>
                    <a:pt x="198" y="761"/>
                    <a:pt x="230" y="629"/>
                    <a:pt x="291" y="509"/>
                  </a:cubicBezTo>
                  <a:cubicBezTo>
                    <a:pt x="334" y="427"/>
                    <a:pt x="373" y="345"/>
                    <a:pt x="438" y="274"/>
                  </a:cubicBezTo>
                  <a:cubicBezTo>
                    <a:pt x="527" y="175"/>
                    <a:pt x="642" y="90"/>
                    <a:pt x="776" y="90"/>
                  </a:cubicBezTo>
                  <a:cubicBezTo>
                    <a:pt x="791" y="90"/>
                    <a:pt x="806" y="91"/>
                    <a:pt x="822" y="93"/>
                  </a:cubicBezTo>
                  <a:cubicBezTo>
                    <a:pt x="958" y="104"/>
                    <a:pt x="1101" y="148"/>
                    <a:pt x="1205" y="246"/>
                  </a:cubicBezTo>
                  <a:cubicBezTo>
                    <a:pt x="1451" y="509"/>
                    <a:pt x="1615" y="1138"/>
                    <a:pt x="1730" y="1494"/>
                  </a:cubicBezTo>
                  <a:lnTo>
                    <a:pt x="1730" y="1489"/>
                  </a:lnTo>
                  <a:cubicBezTo>
                    <a:pt x="1834" y="1801"/>
                    <a:pt x="1900" y="2124"/>
                    <a:pt x="1960" y="2452"/>
                  </a:cubicBezTo>
                  <a:cubicBezTo>
                    <a:pt x="1971" y="2507"/>
                    <a:pt x="1982" y="2561"/>
                    <a:pt x="1987" y="2616"/>
                  </a:cubicBezTo>
                  <a:cubicBezTo>
                    <a:pt x="2009" y="2556"/>
                    <a:pt x="2026" y="2501"/>
                    <a:pt x="2042" y="2436"/>
                  </a:cubicBezTo>
                  <a:cubicBezTo>
                    <a:pt x="1982" y="2107"/>
                    <a:pt x="1916" y="1773"/>
                    <a:pt x="1812" y="1461"/>
                  </a:cubicBezTo>
                  <a:cubicBezTo>
                    <a:pt x="1725" y="1166"/>
                    <a:pt x="1632" y="870"/>
                    <a:pt x="1506" y="591"/>
                  </a:cubicBezTo>
                  <a:cubicBezTo>
                    <a:pt x="1369" y="268"/>
                    <a:pt x="1232" y="66"/>
                    <a:pt x="876" y="11"/>
                  </a:cubicBezTo>
                  <a:cubicBezTo>
                    <a:pt x="840" y="5"/>
                    <a:pt x="805" y="1"/>
                    <a:pt x="77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3"/>
            <p:cNvSpPr/>
            <p:nvPr/>
          </p:nvSpPr>
          <p:spPr>
            <a:xfrm>
              <a:off x="837325" y="2573050"/>
              <a:ext cx="34925" cy="72700"/>
            </a:xfrm>
            <a:custGeom>
              <a:avLst/>
              <a:gdLst/>
              <a:ahLst/>
              <a:cxnLst/>
              <a:rect l="l" t="t" r="r" b="b"/>
              <a:pathLst>
                <a:path w="1397" h="2908" extrusionOk="0">
                  <a:moveTo>
                    <a:pt x="78" y="1"/>
                  </a:moveTo>
                  <a:cubicBezTo>
                    <a:pt x="45" y="12"/>
                    <a:pt x="23" y="28"/>
                    <a:pt x="1" y="39"/>
                  </a:cubicBezTo>
                  <a:cubicBezTo>
                    <a:pt x="116" y="335"/>
                    <a:pt x="203" y="641"/>
                    <a:pt x="329" y="931"/>
                  </a:cubicBezTo>
                  <a:cubicBezTo>
                    <a:pt x="461" y="1243"/>
                    <a:pt x="630" y="1533"/>
                    <a:pt x="778" y="1834"/>
                  </a:cubicBezTo>
                  <a:cubicBezTo>
                    <a:pt x="904" y="2075"/>
                    <a:pt x="1035" y="2321"/>
                    <a:pt x="1161" y="2557"/>
                  </a:cubicBezTo>
                  <a:cubicBezTo>
                    <a:pt x="1227" y="2677"/>
                    <a:pt x="1293" y="2798"/>
                    <a:pt x="1364" y="2907"/>
                  </a:cubicBezTo>
                  <a:cubicBezTo>
                    <a:pt x="1375" y="2874"/>
                    <a:pt x="1380" y="2830"/>
                    <a:pt x="1397" y="2798"/>
                  </a:cubicBezTo>
                  <a:cubicBezTo>
                    <a:pt x="1293" y="2622"/>
                    <a:pt x="1200" y="2431"/>
                    <a:pt x="1096" y="2250"/>
                  </a:cubicBezTo>
                  <a:cubicBezTo>
                    <a:pt x="959" y="2004"/>
                    <a:pt x="827" y="1741"/>
                    <a:pt x="696" y="1489"/>
                  </a:cubicBezTo>
                  <a:cubicBezTo>
                    <a:pt x="609" y="1320"/>
                    <a:pt x="515" y="1150"/>
                    <a:pt x="439" y="975"/>
                  </a:cubicBezTo>
                  <a:cubicBezTo>
                    <a:pt x="302" y="657"/>
                    <a:pt x="198" y="329"/>
                    <a:pt x="7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4" name="Google Shape;1304;p13"/>
          <p:cNvGrpSpPr/>
          <p:nvPr/>
        </p:nvGrpSpPr>
        <p:grpSpPr>
          <a:xfrm>
            <a:off x="6266026" y="4211623"/>
            <a:ext cx="3166659" cy="1309360"/>
            <a:chOff x="824200" y="2416650"/>
            <a:chExt cx="801625" cy="331450"/>
          </a:xfrm>
        </p:grpSpPr>
        <p:sp>
          <p:nvSpPr>
            <p:cNvPr id="1305" name="Google Shape;1305;p13"/>
            <p:cNvSpPr/>
            <p:nvPr/>
          </p:nvSpPr>
          <p:spPr>
            <a:xfrm>
              <a:off x="874975" y="2641750"/>
              <a:ext cx="11500" cy="9325"/>
            </a:xfrm>
            <a:custGeom>
              <a:avLst/>
              <a:gdLst/>
              <a:ahLst/>
              <a:cxnLst/>
              <a:rect l="l" t="t" r="r" b="b"/>
              <a:pathLst>
                <a:path w="460" h="373" extrusionOk="0">
                  <a:moveTo>
                    <a:pt x="230" y="0"/>
                  </a:moveTo>
                  <a:cubicBezTo>
                    <a:pt x="0" y="0"/>
                    <a:pt x="0" y="373"/>
                    <a:pt x="230" y="373"/>
                  </a:cubicBezTo>
                  <a:cubicBezTo>
                    <a:pt x="460" y="373"/>
                    <a:pt x="460" y="0"/>
                    <a:pt x="23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3"/>
            <p:cNvSpPr/>
            <p:nvPr/>
          </p:nvSpPr>
          <p:spPr>
            <a:xfrm>
              <a:off x="1027825" y="2634075"/>
              <a:ext cx="6050" cy="6325"/>
            </a:xfrm>
            <a:custGeom>
              <a:avLst/>
              <a:gdLst/>
              <a:ahLst/>
              <a:cxnLst/>
              <a:rect l="l" t="t" r="r" b="b"/>
              <a:pathLst>
                <a:path w="242" h="253" extrusionOk="0">
                  <a:moveTo>
                    <a:pt x="121" y="1"/>
                  </a:moveTo>
                  <a:cubicBezTo>
                    <a:pt x="49" y="1"/>
                    <a:pt x="0" y="61"/>
                    <a:pt x="0" y="132"/>
                  </a:cubicBezTo>
                  <a:cubicBezTo>
                    <a:pt x="11" y="198"/>
                    <a:pt x="66" y="247"/>
                    <a:pt x="126" y="253"/>
                  </a:cubicBezTo>
                  <a:cubicBezTo>
                    <a:pt x="192" y="253"/>
                    <a:pt x="241" y="192"/>
                    <a:pt x="241" y="127"/>
                  </a:cubicBezTo>
                  <a:cubicBezTo>
                    <a:pt x="241" y="50"/>
                    <a:pt x="186" y="1"/>
                    <a:pt x="121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3"/>
            <p:cNvSpPr/>
            <p:nvPr/>
          </p:nvSpPr>
          <p:spPr>
            <a:xfrm>
              <a:off x="1043150" y="2653800"/>
              <a:ext cx="14525" cy="14725"/>
            </a:xfrm>
            <a:custGeom>
              <a:avLst/>
              <a:gdLst/>
              <a:ahLst/>
              <a:cxnLst/>
              <a:rect l="l" t="t" r="r" b="b"/>
              <a:pathLst>
                <a:path w="581" h="589" extrusionOk="0">
                  <a:moveTo>
                    <a:pt x="279" y="0"/>
                  </a:moveTo>
                  <a:cubicBezTo>
                    <a:pt x="121" y="0"/>
                    <a:pt x="0" y="148"/>
                    <a:pt x="6" y="307"/>
                  </a:cubicBezTo>
                  <a:cubicBezTo>
                    <a:pt x="6" y="383"/>
                    <a:pt x="39" y="460"/>
                    <a:pt x="93" y="515"/>
                  </a:cubicBezTo>
                  <a:cubicBezTo>
                    <a:pt x="145" y="561"/>
                    <a:pt x="204" y="588"/>
                    <a:pt x="268" y="588"/>
                  </a:cubicBezTo>
                  <a:cubicBezTo>
                    <a:pt x="279" y="588"/>
                    <a:pt x="290" y="587"/>
                    <a:pt x="301" y="586"/>
                  </a:cubicBezTo>
                  <a:cubicBezTo>
                    <a:pt x="455" y="586"/>
                    <a:pt x="580" y="438"/>
                    <a:pt x="575" y="279"/>
                  </a:cubicBezTo>
                  <a:cubicBezTo>
                    <a:pt x="575" y="203"/>
                    <a:pt x="537" y="131"/>
                    <a:pt x="482" y="77"/>
                  </a:cubicBezTo>
                  <a:cubicBezTo>
                    <a:pt x="422" y="22"/>
                    <a:pt x="356" y="0"/>
                    <a:pt x="279" y="0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3"/>
            <p:cNvSpPr/>
            <p:nvPr/>
          </p:nvSpPr>
          <p:spPr>
            <a:xfrm>
              <a:off x="967475" y="2654050"/>
              <a:ext cx="7000" cy="7425"/>
            </a:xfrm>
            <a:custGeom>
              <a:avLst/>
              <a:gdLst/>
              <a:ahLst/>
              <a:cxnLst/>
              <a:rect l="l" t="t" r="r" b="b"/>
              <a:pathLst>
                <a:path w="280" h="297" extrusionOk="0">
                  <a:moveTo>
                    <a:pt x="132" y="1"/>
                  </a:moveTo>
                  <a:cubicBezTo>
                    <a:pt x="55" y="1"/>
                    <a:pt x="0" y="78"/>
                    <a:pt x="0" y="154"/>
                  </a:cubicBezTo>
                  <a:cubicBezTo>
                    <a:pt x="6" y="193"/>
                    <a:pt x="22" y="231"/>
                    <a:pt x="50" y="258"/>
                  </a:cubicBezTo>
                  <a:cubicBezTo>
                    <a:pt x="77" y="286"/>
                    <a:pt x="110" y="297"/>
                    <a:pt x="154" y="297"/>
                  </a:cubicBezTo>
                  <a:cubicBezTo>
                    <a:pt x="225" y="297"/>
                    <a:pt x="280" y="220"/>
                    <a:pt x="280" y="149"/>
                  </a:cubicBezTo>
                  <a:cubicBezTo>
                    <a:pt x="274" y="105"/>
                    <a:pt x="263" y="72"/>
                    <a:pt x="236" y="45"/>
                  </a:cubicBezTo>
                  <a:cubicBezTo>
                    <a:pt x="208" y="17"/>
                    <a:pt x="165" y="1"/>
                    <a:pt x="132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3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3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3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3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3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3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3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3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3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3"/>
            <p:cNvSpPr/>
            <p:nvPr/>
          </p:nvSpPr>
          <p:spPr>
            <a:xfrm>
              <a:off x="1110325" y="2445100"/>
              <a:ext cx="99925" cy="96875"/>
            </a:xfrm>
            <a:custGeom>
              <a:avLst/>
              <a:gdLst/>
              <a:ahLst/>
              <a:cxnLst/>
              <a:rect l="l" t="t" r="r" b="b"/>
              <a:pathLst>
                <a:path w="3997" h="3875" extrusionOk="0">
                  <a:moveTo>
                    <a:pt x="2163" y="1993"/>
                  </a:moveTo>
                  <a:cubicBezTo>
                    <a:pt x="2210" y="1993"/>
                    <a:pt x="2256" y="2001"/>
                    <a:pt x="2300" y="2021"/>
                  </a:cubicBezTo>
                  <a:cubicBezTo>
                    <a:pt x="2333" y="2032"/>
                    <a:pt x="2354" y="2081"/>
                    <a:pt x="2333" y="2114"/>
                  </a:cubicBezTo>
                  <a:cubicBezTo>
                    <a:pt x="2464" y="2300"/>
                    <a:pt x="2333" y="2431"/>
                    <a:pt x="2163" y="2491"/>
                  </a:cubicBezTo>
                  <a:cubicBezTo>
                    <a:pt x="2072" y="2523"/>
                    <a:pt x="1943" y="2559"/>
                    <a:pt x="1824" y="2559"/>
                  </a:cubicBezTo>
                  <a:cubicBezTo>
                    <a:pt x="1699" y="2559"/>
                    <a:pt x="1587" y="2519"/>
                    <a:pt x="1544" y="2393"/>
                  </a:cubicBezTo>
                  <a:cubicBezTo>
                    <a:pt x="1506" y="2190"/>
                    <a:pt x="1780" y="2092"/>
                    <a:pt x="1922" y="2037"/>
                  </a:cubicBezTo>
                  <a:cubicBezTo>
                    <a:pt x="1999" y="2016"/>
                    <a:pt x="2082" y="1993"/>
                    <a:pt x="2163" y="1993"/>
                  </a:cubicBezTo>
                  <a:close/>
                  <a:moveTo>
                    <a:pt x="1610" y="1"/>
                  </a:moveTo>
                  <a:cubicBezTo>
                    <a:pt x="1397" y="6"/>
                    <a:pt x="1189" y="121"/>
                    <a:pt x="1090" y="307"/>
                  </a:cubicBezTo>
                  <a:cubicBezTo>
                    <a:pt x="1008" y="444"/>
                    <a:pt x="997" y="608"/>
                    <a:pt x="1008" y="773"/>
                  </a:cubicBezTo>
                  <a:cubicBezTo>
                    <a:pt x="1008" y="948"/>
                    <a:pt x="1035" y="1128"/>
                    <a:pt x="1090" y="1293"/>
                  </a:cubicBezTo>
                  <a:cubicBezTo>
                    <a:pt x="1128" y="1408"/>
                    <a:pt x="1200" y="1517"/>
                    <a:pt x="1265" y="1621"/>
                  </a:cubicBezTo>
                  <a:cubicBezTo>
                    <a:pt x="1293" y="1648"/>
                    <a:pt x="1320" y="1681"/>
                    <a:pt x="1342" y="1714"/>
                  </a:cubicBezTo>
                  <a:cubicBezTo>
                    <a:pt x="1364" y="1741"/>
                    <a:pt x="1380" y="1769"/>
                    <a:pt x="1391" y="1807"/>
                  </a:cubicBezTo>
                  <a:cubicBezTo>
                    <a:pt x="1391" y="1818"/>
                    <a:pt x="1391" y="1834"/>
                    <a:pt x="1375" y="1845"/>
                  </a:cubicBezTo>
                  <a:cubicBezTo>
                    <a:pt x="1369" y="1851"/>
                    <a:pt x="1369" y="1851"/>
                    <a:pt x="1364" y="1851"/>
                  </a:cubicBezTo>
                  <a:cubicBezTo>
                    <a:pt x="1358" y="1856"/>
                    <a:pt x="1353" y="1859"/>
                    <a:pt x="1347" y="1859"/>
                  </a:cubicBezTo>
                  <a:cubicBezTo>
                    <a:pt x="1340" y="1859"/>
                    <a:pt x="1334" y="1856"/>
                    <a:pt x="1325" y="1851"/>
                  </a:cubicBezTo>
                  <a:cubicBezTo>
                    <a:pt x="1309" y="1845"/>
                    <a:pt x="1293" y="1834"/>
                    <a:pt x="1287" y="1813"/>
                  </a:cubicBezTo>
                  <a:cubicBezTo>
                    <a:pt x="1254" y="1763"/>
                    <a:pt x="1227" y="1714"/>
                    <a:pt x="1200" y="1676"/>
                  </a:cubicBezTo>
                  <a:cubicBezTo>
                    <a:pt x="1123" y="1594"/>
                    <a:pt x="1041" y="1522"/>
                    <a:pt x="953" y="1462"/>
                  </a:cubicBezTo>
                  <a:cubicBezTo>
                    <a:pt x="798" y="1367"/>
                    <a:pt x="617" y="1289"/>
                    <a:pt x="440" y="1289"/>
                  </a:cubicBezTo>
                  <a:cubicBezTo>
                    <a:pt x="373" y="1289"/>
                    <a:pt x="306" y="1300"/>
                    <a:pt x="242" y="1325"/>
                  </a:cubicBezTo>
                  <a:cubicBezTo>
                    <a:pt x="165" y="1358"/>
                    <a:pt x="83" y="1402"/>
                    <a:pt x="56" y="1490"/>
                  </a:cubicBezTo>
                  <a:cubicBezTo>
                    <a:pt x="1" y="1736"/>
                    <a:pt x="165" y="1982"/>
                    <a:pt x="340" y="2125"/>
                  </a:cubicBezTo>
                  <a:cubicBezTo>
                    <a:pt x="461" y="2223"/>
                    <a:pt x="586" y="2289"/>
                    <a:pt x="723" y="2333"/>
                  </a:cubicBezTo>
                  <a:cubicBezTo>
                    <a:pt x="805" y="2354"/>
                    <a:pt x="882" y="2371"/>
                    <a:pt x="964" y="2393"/>
                  </a:cubicBezTo>
                  <a:cubicBezTo>
                    <a:pt x="1014" y="2398"/>
                    <a:pt x="1059" y="2421"/>
                    <a:pt x="1108" y="2421"/>
                  </a:cubicBezTo>
                  <a:cubicBezTo>
                    <a:pt x="1113" y="2421"/>
                    <a:pt x="1118" y="2421"/>
                    <a:pt x="1123" y="2420"/>
                  </a:cubicBezTo>
                  <a:cubicBezTo>
                    <a:pt x="1132" y="2419"/>
                    <a:pt x="1143" y="2417"/>
                    <a:pt x="1153" y="2417"/>
                  </a:cubicBezTo>
                  <a:cubicBezTo>
                    <a:pt x="1179" y="2417"/>
                    <a:pt x="1204" y="2424"/>
                    <a:pt x="1216" y="2448"/>
                  </a:cubicBezTo>
                  <a:cubicBezTo>
                    <a:pt x="1265" y="2448"/>
                    <a:pt x="1282" y="2508"/>
                    <a:pt x="1243" y="2530"/>
                  </a:cubicBezTo>
                  <a:cubicBezTo>
                    <a:pt x="1238" y="2535"/>
                    <a:pt x="1227" y="2535"/>
                    <a:pt x="1216" y="2535"/>
                  </a:cubicBezTo>
                  <a:cubicBezTo>
                    <a:pt x="1210" y="2535"/>
                    <a:pt x="1200" y="2535"/>
                    <a:pt x="1189" y="2530"/>
                  </a:cubicBezTo>
                  <a:cubicBezTo>
                    <a:pt x="1178" y="2530"/>
                    <a:pt x="1172" y="2524"/>
                    <a:pt x="1156" y="2524"/>
                  </a:cubicBezTo>
                  <a:cubicBezTo>
                    <a:pt x="1134" y="2519"/>
                    <a:pt x="1117" y="2519"/>
                    <a:pt x="1096" y="2508"/>
                  </a:cubicBezTo>
                  <a:cubicBezTo>
                    <a:pt x="937" y="2530"/>
                    <a:pt x="789" y="2606"/>
                    <a:pt x="652" y="2688"/>
                  </a:cubicBezTo>
                  <a:cubicBezTo>
                    <a:pt x="477" y="2781"/>
                    <a:pt x="329" y="2918"/>
                    <a:pt x="225" y="3099"/>
                  </a:cubicBezTo>
                  <a:cubicBezTo>
                    <a:pt x="83" y="3329"/>
                    <a:pt x="88" y="3548"/>
                    <a:pt x="307" y="3734"/>
                  </a:cubicBezTo>
                  <a:cubicBezTo>
                    <a:pt x="444" y="3838"/>
                    <a:pt x="614" y="3875"/>
                    <a:pt x="778" y="3875"/>
                  </a:cubicBezTo>
                  <a:cubicBezTo>
                    <a:pt x="811" y="3875"/>
                    <a:pt x="844" y="3873"/>
                    <a:pt x="877" y="3871"/>
                  </a:cubicBezTo>
                  <a:cubicBezTo>
                    <a:pt x="1128" y="3843"/>
                    <a:pt x="1369" y="3767"/>
                    <a:pt x="1594" y="3652"/>
                  </a:cubicBezTo>
                  <a:cubicBezTo>
                    <a:pt x="1616" y="3641"/>
                    <a:pt x="1637" y="3630"/>
                    <a:pt x="1654" y="3619"/>
                  </a:cubicBezTo>
                  <a:cubicBezTo>
                    <a:pt x="1676" y="3602"/>
                    <a:pt x="1698" y="3591"/>
                    <a:pt x="1709" y="3575"/>
                  </a:cubicBezTo>
                  <a:lnTo>
                    <a:pt x="1720" y="3570"/>
                  </a:lnTo>
                  <a:cubicBezTo>
                    <a:pt x="1730" y="3559"/>
                    <a:pt x="1752" y="3548"/>
                    <a:pt x="1763" y="3537"/>
                  </a:cubicBezTo>
                  <a:cubicBezTo>
                    <a:pt x="1774" y="3531"/>
                    <a:pt x="1780" y="3531"/>
                    <a:pt x="1780" y="3520"/>
                  </a:cubicBezTo>
                  <a:cubicBezTo>
                    <a:pt x="1791" y="3515"/>
                    <a:pt x="1802" y="3504"/>
                    <a:pt x="1813" y="3493"/>
                  </a:cubicBezTo>
                  <a:lnTo>
                    <a:pt x="1829" y="3482"/>
                  </a:lnTo>
                  <a:lnTo>
                    <a:pt x="1873" y="3433"/>
                  </a:lnTo>
                  <a:cubicBezTo>
                    <a:pt x="1884" y="3433"/>
                    <a:pt x="1884" y="3427"/>
                    <a:pt x="1884" y="3422"/>
                  </a:cubicBezTo>
                  <a:cubicBezTo>
                    <a:pt x="1889" y="3411"/>
                    <a:pt x="1889" y="3411"/>
                    <a:pt x="1889" y="3405"/>
                  </a:cubicBezTo>
                  <a:lnTo>
                    <a:pt x="1900" y="3394"/>
                  </a:lnTo>
                  <a:cubicBezTo>
                    <a:pt x="1917" y="3373"/>
                    <a:pt x="1938" y="3351"/>
                    <a:pt x="1949" y="3323"/>
                  </a:cubicBezTo>
                  <a:cubicBezTo>
                    <a:pt x="1966" y="3299"/>
                    <a:pt x="1984" y="3290"/>
                    <a:pt x="2004" y="3290"/>
                  </a:cubicBezTo>
                  <a:cubicBezTo>
                    <a:pt x="2037" y="3290"/>
                    <a:pt x="2072" y="3316"/>
                    <a:pt x="2103" y="3340"/>
                  </a:cubicBezTo>
                  <a:cubicBezTo>
                    <a:pt x="2119" y="3351"/>
                    <a:pt x="2136" y="3356"/>
                    <a:pt x="2157" y="3367"/>
                  </a:cubicBezTo>
                  <a:cubicBezTo>
                    <a:pt x="2163" y="3367"/>
                    <a:pt x="2163" y="3373"/>
                    <a:pt x="2168" y="3373"/>
                  </a:cubicBezTo>
                  <a:cubicBezTo>
                    <a:pt x="2185" y="3378"/>
                    <a:pt x="2196" y="3383"/>
                    <a:pt x="2218" y="3394"/>
                  </a:cubicBezTo>
                  <a:cubicBezTo>
                    <a:pt x="2229" y="3400"/>
                    <a:pt x="2245" y="3405"/>
                    <a:pt x="2267" y="3405"/>
                  </a:cubicBezTo>
                  <a:cubicBezTo>
                    <a:pt x="2272" y="3405"/>
                    <a:pt x="2272" y="3405"/>
                    <a:pt x="2278" y="3411"/>
                  </a:cubicBezTo>
                  <a:lnTo>
                    <a:pt x="2283" y="3411"/>
                  </a:lnTo>
                  <a:cubicBezTo>
                    <a:pt x="2305" y="3422"/>
                    <a:pt x="2327" y="3427"/>
                    <a:pt x="2349" y="3427"/>
                  </a:cubicBezTo>
                  <a:cubicBezTo>
                    <a:pt x="2376" y="3433"/>
                    <a:pt x="2393" y="3438"/>
                    <a:pt x="2420" y="3438"/>
                  </a:cubicBezTo>
                  <a:cubicBezTo>
                    <a:pt x="2458" y="3449"/>
                    <a:pt x="2491" y="3449"/>
                    <a:pt x="2524" y="3455"/>
                  </a:cubicBezTo>
                  <a:lnTo>
                    <a:pt x="2557" y="3455"/>
                  </a:lnTo>
                  <a:cubicBezTo>
                    <a:pt x="2572" y="3455"/>
                    <a:pt x="2587" y="3455"/>
                    <a:pt x="2603" y="3455"/>
                  </a:cubicBezTo>
                  <a:cubicBezTo>
                    <a:pt x="2735" y="3455"/>
                    <a:pt x="2867" y="3435"/>
                    <a:pt x="2995" y="3405"/>
                  </a:cubicBezTo>
                  <a:cubicBezTo>
                    <a:pt x="3033" y="3400"/>
                    <a:pt x="3066" y="3383"/>
                    <a:pt x="3099" y="3373"/>
                  </a:cubicBezTo>
                  <a:cubicBezTo>
                    <a:pt x="3154" y="3351"/>
                    <a:pt x="3203" y="3329"/>
                    <a:pt x="3252" y="3312"/>
                  </a:cubicBezTo>
                  <a:cubicBezTo>
                    <a:pt x="3263" y="3301"/>
                    <a:pt x="3285" y="3296"/>
                    <a:pt x="3296" y="3290"/>
                  </a:cubicBezTo>
                  <a:cubicBezTo>
                    <a:pt x="3334" y="3274"/>
                    <a:pt x="3362" y="3258"/>
                    <a:pt x="3389" y="3236"/>
                  </a:cubicBezTo>
                  <a:cubicBezTo>
                    <a:pt x="3400" y="3230"/>
                    <a:pt x="3416" y="3214"/>
                    <a:pt x="3427" y="3208"/>
                  </a:cubicBezTo>
                  <a:cubicBezTo>
                    <a:pt x="3608" y="3093"/>
                    <a:pt x="3772" y="2946"/>
                    <a:pt x="3882" y="2754"/>
                  </a:cubicBezTo>
                  <a:cubicBezTo>
                    <a:pt x="3980" y="2623"/>
                    <a:pt x="3997" y="2469"/>
                    <a:pt x="3854" y="2338"/>
                  </a:cubicBezTo>
                  <a:cubicBezTo>
                    <a:pt x="3734" y="2245"/>
                    <a:pt x="3581" y="2229"/>
                    <a:pt x="3433" y="2223"/>
                  </a:cubicBezTo>
                  <a:cubicBezTo>
                    <a:pt x="3406" y="2221"/>
                    <a:pt x="3380" y="2220"/>
                    <a:pt x="3354" y="2220"/>
                  </a:cubicBezTo>
                  <a:cubicBezTo>
                    <a:pt x="3151" y="2220"/>
                    <a:pt x="2953" y="2272"/>
                    <a:pt x="2760" y="2311"/>
                  </a:cubicBezTo>
                  <a:cubicBezTo>
                    <a:pt x="2716" y="2311"/>
                    <a:pt x="2694" y="2261"/>
                    <a:pt x="2721" y="2234"/>
                  </a:cubicBezTo>
                  <a:cubicBezTo>
                    <a:pt x="2770" y="2196"/>
                    <a:pt x="2831" y="2168"/>
                    <a:pt x="2885" y="2136"/>
                  </a:cubicBezTo>
                  <a:cubicBezTo>
                    <a:pt x="3197" y="1944"/>
                    <a:pt x="3482" y="1687"/>
                    <a:pt x="3504" y="1287"/>
                  </a:cubicBezTo>
                  <a:cubicBezTo>
                    <a:pt x="3502" y="999"/>
                    <a:pt x="3395" y="898"/>
                    <a:pt x="3246" y="898"/>
                  </a:cubicBezTo>
                  <a:cubicBezTo>
                    <a:pt x="2990" y="898"/>
                    <a:pt x="2610" y="1193"/>
                    <a:pt x="2420" y="1342"/>
                  </a:cubicBezTo>
                  <a:cubicBezTo>
                    <a:pt x="2382" y="1375"/>
                    <a:pt x="2338" y="1408"/>
                    <a:pt x="2294" y="1435"/>
                  </a:cubicBezTo>
                  <a:cubicBezTo>
                    <a:pt x="2272" y="1451"/>
                    <a:pt x="2250" y="1468"/>
                    <a:pt x="2229" y="1479"/>
                  </a:cubicBezTo>
                  <a:cubicBezTo>
                    <a:pt x="2224" y="1480"/>
                    <a:pt x="2219" y="1481"/>
                    <a:pt x="2214" y="1481"/>
                  </a:cubicBezTo>
                  <a:cubicBezTo>
                    <a:pt x="2187" y="1481"/>
                    <a:pt x="2164" y="1456"/>
                    <a:pt x="2168" y="1424"/>
                  </a:cubicBezTo>
                  <a:cubicBezTo>
                    <a:pt x="2201" y="1287"/>
                    <a:pt x="2305" y="1167"/>
                    <a:pt x="2322" y="1024"/>
                  </a:cubicBezTo>
                  <a:cubicBezTo>
                    <a:pt x="2354" y="773"/>
                    <a:pt x="2272" y="504"/>
                    <a:pt x="2114" y="313"/>
                  </a:cubicBezTo>
                  <a:cubicBezTo>
                    <a:pt x="1982" y="160"/>
                    <a:pt x="1818" y="12"/>
                    <a:pt x="1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3"/>
            <p:cNvSpPr/>
            <p:nvPr/>
          </p:nvSpPr>
          <p:spPr>
            <a:xfrm>
              <a:off x="1149550" y="2497350"/>
              <a:ext cx="18275" cy="9625"/>
            </a:xfrm>
            <a:custGeom>
              <a:avLst/>
              <a:gdLst/>
              <a:ahLst/>
              <a:cxnLst/>
              <a:rect l="l" t="t" r="r" b="b"/>
              <a:pathLst>
                <a:path w="731" h="385" extrusionOk="0">
                  <a:moveTo>
                    <a:pt x="596" y="1"/>
                  </a:moveTo>
                  <a:cubicBezTo>
                    <a:pt x="425" y="1"/>
                    <a:pt x="186" y="98"/>
                    <a:pt x="85" y="199"/>
                  </a:cubicBezTo>
                  <a:cubicBezTo>
                    <a:pt x="0" y="326"/>
                    <a:pt x="162" y="384"/>
                    <a:pt x="272" y="384"/>
                  </a:cubicBezTo>
                  <a:cubicBezTo>
                    <a:pt x="290" y="384"/>
                    <a:pt x="306" y="382"/>
                    <a:pt x="320" y="379"/>
                  </a:cubicBezTo>
                  <a:cubicBezTo>
                    <a:pt x="413" y="363"/>
                    <a:pt x="725" y="297"/>
                    <a:pt x="731" y="177"/>
                  </a:cubicBezTo>
                  <a:cubicBezTo>
                    <a:pt x="731" y="139"/>
                    <a:pt x="725" y="111"/>
                    <a:pt x="703" y="84"/>
                  </a:cubicBezTo>
                  <a:cubicBezTo>
                    <a:pt x="681" y="67"/>
                    <a:pt x="676" y="40"/>
                    <a:pt x="687" y="24"/>
                  </a:cubicBezTo>
                  <a:lnTo>
                    <a:pt x="687" y="13"/>
                  </a:lnTo>
                  <a:cubicBezTo>
                    <a:pt x="660" y="5"/>
                    <a:pt x="629" y="1"/>
                    <a:pt x="596" y="1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3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3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3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3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3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3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3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3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3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3"/>
            <p:cNvSpPr/>
            <p:nvPr/>
          </p:nvSpPr>
          <p:spPr>
            <a:xfrm>
              <a:off x="1155775" y="2530350"/>
              <a:ext cx="23550" cy="214050"/>
            </a:xfrm>
            <a:custGeom>
              <a:avLst/>
              <a:gdLst/>
              <a:ahLst/>
              <a:cxnLst/>
              <a:rect l="l" t="t" r="r" b="b"/>
              <a:pathLst>
                <a:path w="942" h="8562" extrusionOk="0">
                  <a:moveTo>
                    <a:pt x="82" y="1"/>
                  </a:moveTo>
                  <a:lnTo>
                    <a:pt x="71" y="17"/>
                  </a:lnTo>
                  <a:lnTo>
                    <a:pt x="55" y="34"/>
                  </a:lnTo>
                  <a:cubicBezTo>
                    <a:pt x="55" y="39"/>
                    <a:pt x="55" y="45"/>
                    <a:pt x="49" y="45"/>
                  </a:cubicBezTo>
                  <a:lnTo>
                    <a:pt x="0" y="94"/>
                  </a:lnTo>
                  <a:cubicBezTo>
                    <a:pt x="0" y="132"/>
                    <a:pt x="6" y="171"/>
                    <a:pt x="6" y="209"/>
                  </a:cubicBezTo>
                  <a:cubicBezTo>
                    <a:pt x="44" y="789"/>
                    <a:pt x="153" y="1358"/>
                    <a:pt x="192" y="1939"/>
                  </a:cubicBezTo>
                  <a:cubicBezTo>
                    <a:pt x="208" y="2130"/>
                    <a:pt x="224" y="2316"/>
                    <a:pt x="246" y="2508"/>
                  </a:cubicBezTo>
                  <a:lnTo>
                    <a:pt x="263" y="2650"/>
                  </a:lnTo>
                  <a:cubicBezTo>
                    <a:pt x="263" y="2672"/>
                    <a:pt x="268" y="2699"/>
                    <a:pt x="268" y="2721"/>
                  </a:cubicBezTo>
                  <a:cubicBezTo>
                    <a:pt x="274" y="2760"/>
                    <a:pt x="274" y="2803"/>
                    <a:pt x="279" y="2842"/>
                  </a:cubicBezTo>
                  <a:cubicBezTo>
                    <a:pt x="290" y="2885"/>
                    <a:pt x="290" y="2918"/>
                    <a:pt x="296" y="2962"/>
                  </a:cubicBezTo>
                  <a:lnTo>
                    <a:pt x="334" y="3329"/>
                  </a:lnTo>
                  <a:cubicBezTo>
                    <a:pt x="334" y="3362"/>
                    <a:pt x="345" y="3400"/>
                    <a:pt x="345" y="3427"/>
                  </a:cubicBezTo>
                  <a:cubicBezTo>
                    <a:pt x="345" y="3444"/>
                    <a:pt x="350" y="3471"/>
                    <a:pt x="350" y="3498"/>
                  </a:cubicBezTo>
                  <a:cubicBezTo>
                    <a:pt x="372" y="3761"/>
                    <a:pt x="389" y="4018"/>
                    <a:pt x="416" y="4276"/>
                  </a:cubicBezTo>
                  <a:cubicBezTo>
                    <a:pt x="460" y="4670"/>
                    <a:pt x="526" y="5058"/>
                    <a:pt x="564" y="5458"/>
                  </a:cubicBezTo>
                  <a:cubicBezTo>
                    <a:pt x="591" y="5704"/>
                    <a:pt x="602" y="5951"/>
                    <a:pt x="619" y="6197"/>
                  </a:cubicBezTo>
                  <a:cubicBezTo>
                    <a:pt x="619" y="6235"/>
                    <a:pt x="624" y="6268"/>
                    <a:pt x="624" y="6312"/>
                  </a:cubicBezTo>
                  <a:cubicBezTo>
                    <a:pt x="630" y="6339"/>
                    <a:pt x="630" y="6367"/>
                    <a:pt x="630" y="6394"/>
                  </a:cubicBezTo>
                  <a:cubicBezTo>
                    <a:pt x="630" y="6438"/>
                    <a:pt x="635" y="6471"/>
                    <a:pt x="635" y="6509"/>
                  </a:cubicBezTo>
                  <a:cubicBezTo>
                    <a:pt x="635" y="6536"/>
                    <a:pt x="646" y="6575"/>
                    <a:pt x="646" y="6607"/>
                  </a:cubicBezTo>
                  <a:lnTo>
                    <a:pt x="646" y="6646"/>
                  </a:lnTo>
                  <a:cubicBezTo>
                    <a:pt x="646" y="6695"/>
                    <a:pt x="646" y="6744"/>
                    <a:pt x="651" y="6794"/>
                  </a:cubicBezTo>
                  <a:cubicBezTo>
                    <a:pt x="651" y="6821"/>
                    <a:pt x="657" y="6854"/>
                    <a:pt x="657" y="6881"/>
                  </a:cubicBezTo>
                  <a:cubicBezTo>
                    <a:pt x="657" y="6903"/>
                    <a:pt x="668" y="6930"/>
                    <a:pt x="668" y="6947"/>
                  </a:cubicBezTo>
                  <a:cubicBezTo>
                    <a:pt x="723" y="7489"/>
                    <a:pt x="777" y="8031"/>
                    <a:pt x="848" y="8562"/>
                  </a:cubicBezTo>
                  <a:lnTo>
                    <a:pt x="942" y="8562"/>
                  </a:lnTo>
                  <a:cubicBezTo>
                    <a:pt x="892" y="8217"/>
                    <a:pt x="848" y="7872"/>
                    <a:pt x="810" y="7516"/>
                  </a:cubicBezTo>
                  <a:lnTo>
                    <a:pt x="766" y="7106"/>
                  </a:lnTo>
                  <a:cubicBezTo>
                    <a:pt x="761" y="7034"/>
                    <a:pt x="755" y="6963"/>
                    <a:pt x="750" y="6892"/>
                  </a:cubicBezTo>
                  <a:lnTo>
                    <a:pt x="750" y="6881"/>
                  </a:lnTo>
                  <a:cubicBezTo>
                    <a:pt x="750" y="6854"/>
                    <a:pt x="739" y="6815"/>
                    <a:pt x="739" y="6788"/>
                  </a:cubicBezTo>
                  <a:cubicBezTo>
                    <a:pt x="739" y="6744"/>
                    <a:pt x="734" y="6690"/>
                    <a:pt x="734" y="6635"/>
                  </a:cubicBezTo>
                  <a:cubicBezTo>
                    <a:pt x="734" y="6597"/>
                    <a:pt x="728" y="6569"/>
                    <a:pt x="728" y="6536"/>
                  </a:cubicBezTo>
                  <a:cubicBezTo>
                    <a:pt x="728" y="6482"/>
                    <a:pt x="723" y="6427"/>
                    <a:pt x="723" y="6372"/>
                  </a:cubicBezTo>
                  <a:cubicBezTo>
                    <a:pt x="723" y="6339"/>
                    <a:pt x="712" y="6296"/>
                    <a:pt x="712" y="6263"/>
                  </a:cubicBezTo>
                  <a:cubicBezTo>
                    <a:pt x="701" y="6005"/>
                    <a:pt x="679" y="5743"/>
                    <a:pt x="657" y="5485"/>
                  </a:cubicBezTo>
                  <a:cubicBezTo>
                    <a:pt x="619" y="5058"/>
                    <a:pt x="547" y="4648"/>
                    <a:pt x="509" y="4232"/>
                  </a:cubicBezTo>
                  <a:cubicBezTo>
                    <a:pt x="493" y="4090"/>
                    <a:pt x="482" y="3953"/>
                    <a:pt x="465" y="3805"/>
                  </a:cubicBezTo>
                  <a:cubicBezTo>
                    <a:pt x="454" y="3663"/>
                    <a:pt x="438" y="3526"/>
                    <a:pt x="427" y="3384"/>
                  </a:cubicBezTo>
                  <a:cubicBezTo>
                    <a:pt x="427" y="3351"/>
                    <a:pt x="416" y="3323"/>
                    <a:pt x="416" y="3285"/>
                  </a:cubicBezTo>
                  <a:cubicBezTo>
                    <a:pt x="411" y="3197"/>
                    <a:pt x="400" y="3110"/>
                    <a:pt x="389" y="3022"/>
                  </a:cubicBezTo>
                  <a:cubicBezTo>
                    <a:pt x="383" y="2984"/>
                    <a:pt x="383" y="2946"/>
                    <a:pt x="378" y="2902"/>
                  </a:cubicBezTo>
                  <a:cubicBezTo>
                    <a:pt x="372" y="2847"/>
                    <a:pt x="361" y="2803"/>
                    <a:pt x="356" y="2749"/>
                  </a:cubicBezTo>
                  <a:cubicBezTo>
                    <a:pt x="356" y="2727"/>
                    <a:pt x="350" y="2699"/>
                    <a:pt x="350" y="2677"/>
                  </a:cubicBezTo>
                  <a:cubicBezTo>
                    <a:pt x="350" y="2661"/>
                    <a:pt x="345" y="2628"/>
                    <a:pt x="345" y="2612"/>
                  </a:cubicBezTo>
                  <a:cubicBezTo>
                    <a:pt x="334" y="2563"/>
                    <a:pt x="334" y="2524"/>
                    <a:pt x="328" y="2475"/>
                  </a:cubicBezTo>
                  <a:cubicBezTo>
                    <a:pt x="296" y="2152"/>
                    <a:pt x="268" y="1829"/>
                    <a:pt x="235" y="1506"/>
                  </a:cubicBezTo>
                  <a:cubicBezTo>
                    <a:pt x="208" y="1216"/>
                    <a:pt x="164" y="926"/>
                    <a:pt x="131" y="641"/>
                  </a:cubicBezTo>
                  <a:cubicBezTo>
                    <a:pt x="126" y="576"/>
                    <a:pt x="115" y="521"/>
                    <a:pt x="110" y="466"/>
                  </a:cubicBezTo>
                  <a:cubicBezTo>
                    <a:pt x="104" y="411"/>
                    <a:pt x="104" y="368"/>
                    <a:pt x="99" y="313"/>
                  </a:cubicBezTo>
                  <a:lnTo>
                    <a:pt x="99" y="285"/>
                  </a:lnTo>
                  <a:cubicBezTo>
                    <a:pt x="99" y="236"/>
                    <a:pt x="88" y="198"/>
                    <a:pt x="88" y="149"/>
                  </a:cubicBezTo>
                  <a:lnTo>
                    <a:pt x="88" y="132"/>
                  </a:lnTo>
                  <a:lnTo>
                    <a:pt x="88" y="127"/>
                  </a:lnTo>
                  <a:cubicBezTo>
                    <a:pt x="82" y="88"/>
                    <a:pt x="82" y="45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3"/>
            <p:cNvSpPr/>
            <p:nvPr/>
          </p:nvSpPr>
          <p:spPr>
            <a:xfrm>
              <a:off x="1164375" y="2530075"/>
              <a:ext cx="24125" cy="214325"/>
            </a:xfrm>
            <a:custGeom>
              <a:avLst/>
              <a:gdLst/>
              <a:ahLst/>
              <a:cxnLst/>
              <a:rect l="l" t="t" r="r" b="b"/>
              <a:pathLst>
                <a:path w="965" h="8573" extrusionOk="0">
                  <a:moveTo>
                    <a:pt x="1" y="1"/>
                  </a:moveTo>
                  <a:cubicBezTo>
                    <a:pt x="1" y="34"/>
                    <a:pt x="6" y="72"/>
                    <a:pt x="6" y="105"/>
                  </a:cubicBezTo>
                  <a:cubicBezTo>
                    <a:pt x="28" y="324"/>
                    <a:pt x="39" y="548"/>
                    <a:pt x="61" y="767"/>
                  </a:cubicBezTo>
                  <a:cubicBezTo>
                    <a:pt x="67" y="822"/>
                    <a:pt x="67" y="877"/>
                    <a:pt x="72" y="931"/>
                  </a:cubicBezTo>
                  <a:cubicBezTo>
                    <a:pt x="83" y="986"/>
                    <a:pt x="83" y="1041"/>
                    <a:pt x="88" y="1096"/>
                  </a:cubicBezTo>
                  <a:cubicBezTo>
                    <a:pt x="99" y="1205"/>
                    <a:pt x="110" y="1315"/>
                    <a:pt x="121" y="1424"/>
                  </a:cubicBezTo>
                  <a:cubicBezTo>
                    <a:pt x="165" y="1840"/>
                    <a:pt x="209" y="2267"/>
                    <a:pt x="247" y="2688"/>
                  </a:cubicBezTo>
                  <a:cubicBezTo>
                    <a:pt x="253" y="2765"/>
                    <a:pt x="253" y="2842"/>
                    <a:pt x="258" y="2913"/>
                  </a:cubicBezTo>
                  <a:cubicBezTo>
                    <a:pt x="264" y="2979"/>
                    <a:pt x="264" y="3033"/>
                    <a:pt x="275" y="3093"/>
                  </a:cubicBezTo>
                  <a:cubicBezTo>
                    <a:pt x="286" y="3296"/>
                    <a:pt x="302" y="3509"/>
                    <a:pt x="313" y="3723"/>
                  </a:cubicBezTo>
                  <a:cubicBezTo>
                    <a:pt x="329" y="3854"/>
                    <a:pt x="335" y="3975"/>
                    <a:pt x="346" y="4101"/>
                  </a:cubicBezTo>
                  <a:cubicBezTo>
                    <a:pt x="346" y="4112"/>
                    <a:pt x="357" y="4128"/>
                    <a:pt x="357" y="4139"/>
                  </a:cubicBezTo>
                  <a:cubicBezTo>
                    <a:pt x="362" y="4183"/>
                    <a:pt x="362" y="4221"/>
                    <a:pt x="368" y="4265"/>
                  </a:cubicBezTo>
                  <a:cubicBezTo>
                    <a:pt x="368" y="4276"/>
                    <a:pt x="373" y="4292"/>
                    <a:pt x="373" y="4303"/>
                  </a:cubicBezTo>
                  <a:cubicBezTo>
                    <a:pt x="373" y="4314"/>
                    <a:pt x="384" y="4325"/>
                    <a:pt x="384" y="4341"/>
                  </a:cubicBezTo>
                  <a:cubicBezTo>
                    <a:pt x="390" y="4347"/>
                    <a:pt x="390" y="4358"/>
                    <a:pt x="390" y="4363"/>
                  </a:cubicBezTo>
                  <a:cubicBezTo>
                    <a:pt x="390" y="4380"/>
                    <a:pt x="395" y="4391"/>
                    <a:pt x="395" y="4407"/>
                  </a:cubicBezTo>
                  <a:cubicBezTo>
                    <a:pt x="400" y="4440"/>
                    <a:pt x="400" y="4467"/>
                    <a:pt x="411" y="4500"/>
                  </a:cubicBezTo>
                  <a:cubicBezTo>
                    <a:pt x="411" y="4522"/>
                    <a:pt x="411" y="4549"/>
                    <a:pt x="417" y="4571"/>
                  </a:cubicBezTo>
                  <a:cubicBezTo>
                    <a:pt x="466" y="4905"/>
                    <a:pt x="521" y="5245"/>
                    <a:pt x="576" y="5579"/>
                  </a:cubicBezTo>
                  <a:cubicBezTo>
                    <a:pt x="587" y="5644"/>
                    <a:pt x="592" y="5721"/>
                    <a:pt x="608" y="5797"/>
                  </a:cubicBezTo>
                  <a:lnTo>
                    <a:pt x="647" y="6082"/>
                  </a:lnTo>
                  <a:cubicBezTo>
                    <a:pt x="663" y="6175"/>
                    <a:pt x="674" y="6257"/>
                    <a:pt x="685" y="6345"/>
                  </a:cubicBezTo>
                  <a:cubicBezTo>
                    <a:pt x="691" y="6432"/>
                    <a:pt x="702" y="6520"/>
                    <a:pt x="712" y="6613"/>
                  </a:cubicBezTo>
                  <a:cubicBezTo>
                    <a:pt x="712" y="6624"/>
                    <a:pt x="718" y="6640"/>
                    <a:pt x="718" y="6657"/>
                  </a:cubicBezTo>
                  <a:lnTo>
                    <a:pt x="756" y="7149"/>
                  </a:lnTo>
                  <a:lnTo>
                    <a:pt x="756" y="7171"/>
                  </a:lnTo>
                  <a:cubicBezTo>
                    <a:pt x="756" y="7204"/>
                    <a:pt x="767" y="7242"/>
                    <a:pt x="767" y="7275"/>
                  </a:cubicBezTo>
                  <a:cubicBezTo>
                    <a:pt x="773" y="7336"/>
                    <a:pt x="773" y="7390"/>
                    <a:pt x="778" y="7450"/>
                  </a:cubicBezTo>
                  <a:lnTo>
                    <a:pt x="778" y="7461"/>
                  </a:lnTo>
                  <a:cubicBezTo>
                    <a:pt x="778" y="7489"/>
                    <a:pt x="789" y="7522"/>
                    <a:pt x="789" y="7549"/>
                  </a:cubicBezTo>
                  <a:cubicBezTo>
                    <a:pt x="800" y="7669"/>
                    <a:pt x="806" y="7801"/>
                    <a:pt x="822" y="7927"/>
                  </a:cubicBezTo>
                  <a:cubicBezTo>
                    <a:pt x="833" y="8091"/>
                    <a:pt x="849" y="8244"/>
                    <a:pt x="860" y="8403"/>
                  </a:cubicBezTo>
                  <a:cubicBezTo>
                    <a:pt x="860" y="8425"/>
                    <a:pt x="871" y="8447"/>
                    <a:pt x="871" y="8463"/>
                  </a:cubicBezTo>
                  <a:cubicBezTo>
                    <a:pt x="871" y="8507"/>
                    <a:pt x="877" y="8540"/>
                    <a:pt x="877" y="8573"/>
                  </a:cubicBezTo>
                  <a:lnTo>
                    <a:pt x="964" y="8573"/>
                  </a:lnTo>
                  <a:cubicBezTo>
                    <a:pt x="964" y="8567"/>
                    <a:pt x="964" y="8567"/>
                    <a:pt x="959" y="8551"/>
                  </a:cubicBezTo>
                  <a:lnTo>
                    <a:pt x="877" y="7527"/>
                  </a:lnTo>
                  <a:cubicBezTo>
                    <a:pt x="877" y="7500"/>
                    <a:pt x="871" y="7467"/>
                    <a:pt x="871" y="7440"/>
                  </a:cubicBezTo>
                  <a:cubicBezTo>
                    <a:pt x="871" y="7396"/>
                    <a:pt x="860" y="7357"/>
                    <a:pt x="860" y="7314"/>
                  </a:cubicBezTo>
                  <a:cubicBezTo>
                    <a:pt x="855" y="7275"/>
                    <a:pt x="855" y="7232"/>
                    <a:pt x="849" y="7193"/>
                  </a:cubicBezTo>
                  <a:cubicBezTo>
                    <a:pt x="849" y="7160"/>
                    <a:pt x="849" y="7117"/>
                    <a:pt x="838" y="7078"/>
                  </a:cubicBezTo>
                  <a:lnTo>
                    <a:pt x="838" y="7062"/>
                  </a:lnTo>
                  <a:cubicBezTo>
                    <a:pt x="827" y="6947"/>
                    <a:pt x="822" y="6821"/>
                    <a:pt x="806" y="6706"/>
                  </a:cubicBezTo>
                  <a:lnTo>
                    <a:pt x="806" y="6701"/>
                  </a:lnTo>
                  <a:cubicBezTo>
                    <a:pt x="800" y="6651"/>
                    <a:pt x="800" y="6602"/>
                    <a:pt x="795" y="6553"/>
                  </a:cubicBezTo>
                  <a:cubicBezTo>
                    <a:pt x="778" y="6427"/>
                    <a:pt x="756" y="6296"/>
                    <a:pt x="745" y="6164"/>
                  </a:cubicBezTo>
                  <a:cubicBezTo>
                    <a:pt x="696" y="5803"/>
                    <a:pt x="636" y="5442"/>
                    <a:pt x="581" y="5075"/>
                  </a:cubicBezTo>
                  <a:cubicBezTo>
                    <a:pt x="554" y="4911"/>
                    <a:pt x="526" y="4741"/>
                    <a:pt x="499" y="4577"/>
                  </a:cubicBezTo>
                  <a:cubicBezTo>
                    <a:pt x="494" y="4549"/>
                    <a:pt x="494" y="4517"/>
                    <a:pt x="483" y="4489"/>
                  </a:cubicBezTo>
                  <a:cubicBezTo>
                    <a:pt x="477" y="4445"/>
                    <a:pt x="477" y="4413"/>
                    <a:pt x="472" y="4374"/>
                  </a:cubicBezTo>
                  <a:cubicBezTo>
                    <a:pt x="466" y="4331"/>
                    <a:pt x="466" y="4292"/>
                    <a:pt x="455" y="4248"/>
                  </a:cubicBezTo>
                  <a:cubicBezTo>
                    <a:pt x="455" y="4221"/>
                    <a:pt x="450" y="4188"/>
                    <a:pt x="450" y="4161"/>
                  </a:cubicBezTo>
                  <a:cubicBezTo>
                    <a:pt x="444" y="4155"/>
                    <a:pt x="444" y="4139"/>
                    <a:pt x="444" y="4133"/>
                  </a:cubicBezTo>
                  <a:cubicBezTo>
                    <a:pt x="439" y="4068"/>
                    <a:pt x="428" y="4002"/>
                    <a:pt x="422" y="3936"/>
                  </a:cubicBezTo>
                  <a:cubicBezTo>
                    <a:pt x="390" y="3537"/>
                    <a:pt x="368" y="3143"/>
                    <a:pt x="340" y="2743"/>
                  </a:cubicBezTo>
                  <a:cubicBezTo>
                    <a:pt x="307" y="2322"/>
                    <a:pt x="258" y="1906"/>
                    <a:pt x="220" y="1484"/>
                  </a:cubicBezTo>
                  <a:cubicBezTo>
                    <a:pt x="171" y="1035"/>
                    <a:pt x="138" y="592"/>
                    <a:pt x="99" y="138"/>
                  </a:cubicBezTo>
                  <a:cubicBezTo>
                    <a:pt x="99" y="105"/>
                    <a:pt x="94" y="72"/>
                    <a:pt x="94" y="34"/>
                  </a:cubicBezTo>
                  <a:cubicBezTo>
                    <a:pt x="72" y="34"/>
                    <a:pt x="61" y="28"/>
                    <a:pt x="45" y="23"/>
                  </a:cubicBezTo>
                  <a:cubicBezTo>
                    <a:pt x="28" y="17"/>
                    <a:pt x="12" y="6"/>
                    <a:pt x="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3"/>
            <p:cNvSpPr/>
            <p:nvPr/>
          </p:nvSpPr>
          <p:spPr>
            <a:xfrm>
              <a:off x="1103500" y="2571700"/>
              <a:ext cx="63100" cy="47500"/>
            </a:xfrm>
            <a:custGeom>
              <a:avLst/>
              <a:gdLst/>
              <a:ahLst/>
              <a:cxnLst/>
              <a:rect l="l" t="t" r="r" b="b"/>
              <a:pathLst>
                <a:path w="2524" h="1900" extrusionOk="0">
                  <a:moveTo>
                    <a:pt x="792" y="1"/>
                  </a:moveTo>
                  <a:cubicBezTo>
                    <a:pt x="704" y="1"/>
                    <a:pt x="617" y="10"/>
                    <a:pt x="531" y="33"/>
                  </a:cubicBezTo>
                  <a:cubicBezTo>
                    <a:pt x="142" y="159"/>
                    <a:pt x="0" y="553"/>
                    <a:pt x="6" y="941"/>
                  </a:cubicBezTo>
                  <a:cubicBezTo>
                    <a:pt x="28" y="1215"/>
                    <a:pt x="203" y="1434"/>
                    <a:pt x="411" y="1593"/>
                  </a:cubicBezTo>
                  <a:cubicBezTo>
                    <a:pt x="717" y="1844"/>
                    <a:pt x="1128" y="1894"/>
                    <a:pt x="1511" y="1899"/>
                  </a:cubicBezTo>
                  <a:lnTo>
                    <a:pt x="1511" y="1899"/>
                  </a:lnTo>
                  <a:cubicBezTo>
                    <a:pt x="1837" y="1899"/>
                    <a:pt x="2164" y="1860"/>
                    <a:pt x="2474" y="1751"/>
                  </a:cubicBezTo>
                  <a:cubicBezTo>
                    <a:pt x="2491" y="1746"/>
                    <a:pt x="2502" y="1735"/>
                    <a:pt x="2523" y="1730"/>
                  </a:cubicBezTo>
                  <a:cubicBezTo>
                    <a:pt x="2523" y="1697"/>
                    <a:pt x="2518" y="1669"/>
                    <a:pt x="2518" y="1636"/>
                  </a:cubicBezTo>
                  <a:cubicBezTo>
                    <a:pt x="2496" y="1647"/>
                    <a:pt x="2474" y="1653"/>
                    <a:pt x="2441" y="1669"/>
                  </a:cubicBezTo>
                  <a:cubicBezTo>
                    <a:pt x="2136" y="1771"/>
                    <a:pt x="1811" y="1807"/>
                    <a:pt x="1494" y="1807"/>
                  </a:cubicBezTo>
                  <a:cubicBezTo>
                    <a:pt x="1470" y="1807"/>
                    <a:pt x="1447" y="1807"/>
                    <a:pt x="1423" y="1806"/>
                  </a:cubicBezTo>
                  <a:cubicBezTo>
                    <a:pt x="1067" y="1801"/>
                    <a:pt x="690" y="1730"/>
                    <a:pt x="411" y="1483"/>
                  </a:cubicBezTo>
                  <a:cubicBezTo>
                    <a:pt x="252" y="1352"/>
                    <a:pt x="115" y="1177"/>
                    <a:pt x="88" y="963"/>
                  </a:cubicBezTo>
                  <a:cubicBezTo>
                    <a:pt x="77" y="826"/>
                    <a:pt x="104" y="695"/>
                    <a:pt x="137" y="569"/>
                  </a:cubicBezTo>
                  <a:cubicBezTo>
                    <a:pt x="222" y="266"/>
                    <a:pt x="472" y="92"/>
                    <a:pt x="767" y="92"/>
                  </a:cubicBezTo>
                  <a:cubicBezTo>
                    <a:pt x="776" y="92"/>
                    <a:pt x="785" y="93"/>
                    <a:pt x="794" y="93"/>
                  </a:cubicBezTo>
                  <a:cubicBezTo>
                    <a:pt x="1046" y="93"/>
                    <a:pt x="1292" y="170"/>
                    <a:pt x="1511" y="295"/>
                  </a:cubicBezTo>
                  <a:cubicBezTo>
                    <a:pt x="1735" y="421"/>
                    <a:pt x="1943" y="586"/>
                    <a:pt x="2135" y="772"/>
                  </a:cubicBezTo>
                  <a:cubicBezTo>
                    <a:pt x="2239" y="881"/>
                    <a:pt x="2337" y="991"/>
                    <a:pt x="2447" y="1095"/>
                  </a:cubicBezTo>
                  <a:cubicBezTo>
                    <a:pt x="2447" y="1045"/>
                    <a:pt x="2441" y="996"/>
                    <a:pt x="2436" y="952"/>
                  </a:cubicBezTo>
                  <a:cubicBezTo>
                    <a:pt x="2392" y="903"/>
                    <a:pt x="2348" y="859"/>
                    <a:pt x="2305" y="815"/>
                  </a:cubicBezTo>
                  <a:cubicBezTo>
                    <a:pt x="2173" y="679"/>
                    <a:pt x="2031" y="547"/>
                    <a:pt x="1883" y="432"/>
                  </a:cubicBezTo>
                  <a:cubicBezTo>
                    <a:pt x="1670" y="257"/>
                    <a:pt x="1429" y="109"/>
                    <a:pt x="1161" y="49"/>
                  </a:cubicBezTo>
                  <a:cubicBezTo>
                    <a:pt x="1041" y="20"/>
                    <a:pt x="917" y="1"/>
                    <a:pt x="792" y="1"/>
                  </a:cubicBezTo>
                  <a:close/>
                  <a:moveTo>
                    <a:pt x="1511" y="1899"/>
                  </a:moveTo>
                  <a:lnTo>
                    <a:pt x="1511" y="1899"/>
                  </a:lnTo>
                  <a:cubicBezTo>
                    <a:pt x="1509" y="1899"/>
                    <a:pt x="1507" y="1899"/>
                    <a:pt x="1505" y="1899"/>
                  </a:cubicBezTo>
                  <a:lnTo>
                    <a:pt x="1511" y="1899"/>
                  </a:lnTo>
                  <a:cubicBezTo>
                    <a:pt x="1511" y="1899"/>
                    <a:pt x="1511" y="1899"/>
                    <a:pt x="1511" y="1899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3"/>
            <p:cNvSpPr/>
            <p:nvPr/>
          </p:nvSpPr>
          <p:spPr>
            <a:xfrm>
              <a:off x="1105550" y="2585775"/>
              <a:ext cx="60225" cy="20000"/>
            </a:xfrm>
            <a:custGeom>
              <a:avLst/>
              <a:gdLst/>
              <a:ahLst/>
              <a:cxnLst/>
              <a:rect l="l" t="t" r="r" b="b"/>
              <a:pathLst>
                <a:path w="2409" h="800" extrusionOk="0">
                  <a:moveTo>
                    <a:pt x="493" y="1"/>
                  </a:moveTo>
                  <a:cubicBezTo>
                    <a:pt x="429" y="1"/>
                    <a:pt x="365" y="4"/>
                    <a:pt x="301" y="12"/>
                  </a:cubicBezTo>
                  <a:lnTo>
                    <a:pt x="93" y="34"/>
                  </a:lnTo>
                  <a:cubicBezTo>
                    <a:pt x="60" y="39"/>
                    <a:pt x="0" y="34"/>
                    <a:pt x="0" y="88"/>
                  </a:cubicBezTo>
                  <a:cubicBezTo>
                    <a:pt x="0" y="105"/>
                    <a:pt x="22" y="127"/>
                    <a:pt x="50" y="127"/>
                  </a:cubicBezTo>
                  <a:cubicBezTo>
                    <a:pt x="88" y="121"/>
                    <a:pt x="121" y="116"/>
                    <a:pt x="164" y="116"/>
                  </a:cubicBezTo>
                  <a:cubicBezTo>
                    <a:pt x="268" y="105"/>
                    <a:pt x="361" y="99"/>
                    <a:pt x="465" y="94"/>
                  </a:cubicBezTo>
                  <a:cubicBezTo>
                    <a:pt x="476" y="94"/>
                    <a:pt x="487" y="93"/>
                    <a:pt x="498" y="93"/>
                  </a:cubicBezTo>
                  <a:cubicBezTo>
                    <a:pt x="761" y="93"/>
                    <a:pt x="1023" y="157"/>
                    <a:pt x="1270" y="231"/>
                  </a:cubicBezTo>
                  <a:cubicBezTo>
                    <a:pt x="1681" y="346"/>
                    <a:pt x="2058" y="554"/>
                    <a:pt x="2409" y="800"/>
                  </a:cubicBezTo>
                  <a:cubicBezTo>
                    <a:pt x="2403" y="761"/>
                    <a:pt x="2403" y="723"/>
                    <a:pt x="2392" y="679"/>
                  </a:cubicBezTo>
                  <a:cubicBezTo>
                    <a:pt x="2332" y="641"/>
                    <a:pt x="2272" y="597"/>
                    <a:pt x="2195" y="559"/>
                  </a:cubicBezTo>
                  <a:cubicBezTo>
                    <a:pt x="1867" y="346"/>
                    <a:pt x="1511" y="198"/>
                    <a:pt x="1133" y="99"/>
                  </a:cubicBezTo>
                  <a:cubicBezTo>
                    <a:pt x="922" y="40"/>
                    <a:pt x="708" y="1"/>
                    <a:pt x="49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3"/>
            <p:cNvSpPr/>
            <p:nvPr/>
          </p:nvSpPr>
          <p:spPr>
            <a:xfrm>
              <a:off x="1173275" y="2589425"/>
              <a:ext cx="53525" cy="55175"/>
            </a:xfrm>
            <a:custGeom>
              <a:avLst/>
              <a:gdLst/>
              <a:ahLst/>
              <a:cxnLst/>
              <a:rect l="l" t="t" r="r" b="b"/>
              <a:pathLst>
                <a:path w="2141" h="2207" extrusionOk="0">
                  <a:moveTo>
                    <a:pt x="1467" y="0"/>
                  </a:moveTo>
                  <a:cubicBezTo>
                    <a:pt x="1278" y="0"/>
                    <a:pt x="1081" y="55"/>
                    <a:pt x="948" y="128"/>
                  </a:cubicBezTo>
                  <a:cubicBezTo>
                    <a:pt x="756" y="227"/>
                    <a:pt x="641" y="402"/>
                    <a:pt x="532" y="588"/>
                  </a:cubicBezTo>
                  <a:cubicBezTo>
                    <a:pt x="384" y="851"/>
                    <a:pt x="236" y="1114"/>
                    <a:pt x="121" y="1398"/>
                  </a:cubicBezTo>
                  <a:cubicBezTo>
                    <a:pt x="88" y="1480"/>
                    <a:pt x="55" y="1573"/>
                    <a:pt x="28" y="1661"/>
                  </a:cubicBezTo>
                  <a:cubicBezTo>
                    <a:pt x="17" y="1699"/>
                    <a:pt x="6" y="1732"/>
                    <a:pt x="1" y="1765"/>
                  </a:cubicBezTo>
                  <a:cubicBezTo>
                    <a:pt x="6" y="1814"/>
                    <a:pt x="12" y="1869"/>
                    <a:pt x="17" y="1924"/>
                  </a:cubicBezTo>
                  <a:cubicBezTo>
                    <a:pt x="17" y="1946"/>
                    <a:pt x="28" y="1973"/>
                    <a:pt x="28" y="1989"/>
                  </a:cubicBezTo>
                  <a:cubicBezTo>
                    <a:pt x="28" y="1978"/>
                    <a:pt x="34" y="1973"/>
                    <a:pt x="34" y="1962"/>
                  </a:cubicBezTo>
                  <a:cubicBezTo>
                    <a:pt x="61" y="1869"/>
                    <a:pt x="88" y="1765"/>
                    <a:pt x="116" y="1672"/>
                  </a:cubicBezTo>
                  <a:cubicBezTo>
                    <a:pt x="203" y="1404"/>
                    <a:pt x="329" y="1157"/>
                    <a:pt x="450" y="917"/>
                  </a:cubicBezTo>
                  <a:cubicBezTo>
                    <a:pt x="499" y="829"/>
                    <a:pt x="554" y="741"/>
                    <a:pt x="603" y="648"/>
                  </a:cubicBezTo>
                  <a:cubicBezTo>
                    <a:pt x="690" y="512"/>
                    <a:pt x="772" y="364"/>
                    <a:pt x="904" y="265"/>
                  </a:cubicBezTo>
                  <a:cubicBezTo>
                    <a:pt x="1041" y="156"/>
                    <a:pt x="1216" y="112"/>
                    <a:pt x="1386" y="90"/>
                  </a:cubicBezTo>
                  <a:cubicBezTo>
                    <a:pt x="1418" y="87"/>
                    <a:pt x="1452" y="85"/>
                    <a:pt x="1486" y="85"/>
                  </a:cubicBezTo>
                  <a:cubicBezTo>
                    <a:pt x="1617" y="85"/>
                    <a:pt x="1754" y="115"/>
                    <a:pt x="1845" y="210"/>
                  </a:cubicBezTo>
                  <a:cubicBezTo>
                    <a:pt x="1922" y="304"/>
                    <a:pt x="1949" y="413"/>
                    <a:pt x="1988" y="522"/>
                  </a:cubicBezTo>
                  <a:cubicBezTo>
                    <a:pt x="2026" y="615"/>
                    <a:pt x="2059" y="719"/>
                    <a:pt x="2037" y="829"/>
                  </a:cubicBezTo>
                  <a:cubicBezTo>
                    <a:pt x="1999" y="1031"/>
                    <a:pt x="1900" y="1223"/>
                    <a:pt x="1780" y="1387"/>
                  </a:cubicBezTo>
                  <a:cubicBezTo>
                    <a:pt x="1670" y="1524"/>
                    <a:pt x="1517" y="1628"/>
                    <a:pt x="1369" y="1716"/>
                  </a:cubicBezTo>
                  <a:cubicBezTo>
                    <a:pt x="1161" y="1847"/>
                    <a:pt x="931" y="1929"/>
                    <a:pt x="696" y="1989"/>
                  </a:cubicBezTo>
                  <a:cubicBezTo>
                    <a:pt x="575" y="2028"/>
                    <a:pt x="444" y="2055"/>
                    <a:pt x="324" y="2071"/>
                  </a:cubicBezTo>
                  <a:cubicBezTo>
                    <a:pt x="236" y="2088"/>
                    <a:pt x="148" y="2099"/>
                    <a:pt x="66" y="2121"/>
                  </a:cubicBezTo>
                  <a:cubicBezTo>
                    <a:pt x="34" y="2126"/>
                    <a:pt x="28" y="2192"/>
                    <a:pt x="61" y="2203"/>
                  </a:cubicBezTo>
                  <a:cubicBezTo>
                    <a:pt x="66" y="2206"/>
                    <a:pt x="73" y="2207"/>
                    <a:pt x="80" y="2207"/>
                  </a:cubicBezTo>
                  <a:cubicBezTo>
                    <a:pt x="87" y="2207"/>
                    <a:pt x="94" y="2206"/>
                    <a:pt x="99" y="2203"/>
                  </a:cubicBezTo>
                  <a:lnTo>
                    <a:pt x="187" y="2181"/>
                  </a:lnTo>
                  <a:cubicBezTo>
                    <a:pt x="280" y="2165"/>
                    <a:pt x="384" y="2148"/>
                    <a:pt x="482" y="2126"/>
                  </a:cubicBezTo>
                  <a:cubicBezTo>
                    <a:pt x="942" y="2039"/>
                    <a:pt x="1396" y="1869"/>
                    <a:pt x="1752" y="1557"/>
                  </a:cubicBezTo>
                  <a:cubicBezTo>
                    <a:pt x="1938" y="1382"/>
                    <a:pt x="2119" y="1037"/>
                    <a:pt x="2135" y="780"/>
                  </a:cubicBezTo>
                  <a:cubicBezTo>
                    <a:pt x="2141" y="637"/>
                    <a:pt x="2081" y="506"/>
                    <a:pt x="2037" y="380"/>
                  </a:cubicBezTo>
                  <a:cubicBezTo>
                    <a:pt x="2020" y="314"/>
                    <a:pt x="1988" y="254"/>
                    <a:pt x="1944" y="205"/>
                  </a:cubicBezTo>
                  <a:cubicBezTo>
                    <a:pt x="1842" y="56"/>
                    <a:pt x="1658" y="0"/>
                    <a:pt x="14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3"/>
            <p:cNvSpPr/>
            <p:nvPr/>
          </p:nvSpPr>
          <p:spPr>
            <a:xfrm>
              <a:off x="1173550" y="2595075"/>
              <a:ext cx="49975" cy="45325"/>
            </a:xfrm>
            <a:custGeom>
              <a:avLst/>
              <a:gdLst/>
              <a:ahLst/>
              <a:cxnLst/>
              <a:rect l="l" t="t" r="r" b="b"/>
              <a:pathLst>
                <a:path w="1999" h="1813" extrusionOk="0">
                  <a:moveTo>
                    <a:pt x="1960" y="1"/>
                  </a:moveTo>
                  <a:cubicBezTo>
                    <a:pt x="1769" y="105"/>
                    <a:pt x="1577" y="209"/>
                    <a:pt x="1396" y="329"/>
                  </a:cubicBezTo>
                  <a:cubicBezTo>
                    <a:pt x="1177" y="488"/>
                    <a:pt x="980" y="663"/>
                    <a:pt x="783" y="844"/>
                  </a:cubicBezTo>
                  <a:cubicBezTo>
                    <a:pt x="641" y="981"/>
                    <a:pt x="510" y="1139"/>
                    <a:pt x="384" y="1287"/>
                  </a:cubicBezTo>
                  <a:lnTo>
                    <a:pt x="99" y="1637"/>
                  </a:lnTo>
                  <a:cubicBezTo>
                    <a:pt x="72" y="1676"/>
                    <a:pt x="28" y="1714"/>
                    <a:pt x="12" y="1758"/>
                  </a:cubicBezTo>
                  <a:cubicBezTo>
                    <a:pt x="1" y="1785"/>
                    <a:pt x="23" y="1807"/>
                    <a:pt x="44" y="1813"/>
                  </a:cubicBezTo>
                  <a:cubicBezTo>
                    <a:pt x="66" y="1813"/>
                    <a:pt x="83" y="1807"/>
                    <a:pt x="94" y="1785"/>
                  </a:cubicBezTo>
                  <a:cubicBezTo>
                    <a:pt x="110" y="1758"/>
                    <a:pt x="127" y="1741"/>
                    <a:pt x="148" y="1720"/>
                  </a:cubicBezTo>
                  <a:cubicBezTo>
                    <a:pt x="345" y="1473"/>
                    <a:pt x="543" y="1227"/>
                    <a:pt x="756" y="992"/>
                  </a:cubicBezTo>
                  <a:cubicBezTo>
                    <a:pt x="959" y="784"/>
                    <a:pt x="1194" y="592"/>
                    <a:pt x="1435" y="411"/>
                  </a:cubicBezTo>
                  <a:cubicBezTo>
                    <a:pt x="1610" y="291"/>
                    <a:pt x="1807" y="187"/>
                    <a:pt x="1998" y="83"/>
                  </a:cubicBezTo>
                  <a:lnTo>
                    <a:pt x="1960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3"/>
            <p:cNvSpPr/>
            <p:nvPr/>
          </p:nvSpPr>
          <p:spPr>
            <a:xfrm>
              <a:off x="1107175" y="2443050"/>
              <a:ext cx="104850" cy="102125"/>
            </a:xfrm>
            <a:custGeom>
              <a:avLst/>
              <a:gdLst/>
              <a:ahLst/>
              <a:cxnLst/>
              <a:rect l="l" t="t" r="r" b="b"/>
              <a:pathLst>
                <a:path w="4194" h="4085" extrusionOk="0">
                  <a:moveTo>
                    <a:pt x="1747" y="105"/>
                  </a:moveTo>
                  <a:cubicBezTo>
                    <a:pt x="1950" y="110"/>
                    <a:pt x="2125" y="252"/>
                    <a:pt x="2251" y="417"/>
                  </a:cubicBezTo>
                  <a:cubicBezTo>
                    <a:pt x="2409" y="608"/>
                    <a:pt x="2491" y="876"/>
                    <a:pt x="2459" y="1128"/>
                  </a:cubicBezTo>
                  <a:cubicBezTo>
                    <a:pt x="2437" y="1271"/>
                    <a:pt x="2344" y="1391"/>
                    <a:pt x="2305" y="1528"/>
                  </a:cubicBezTo>
                  <a:cubicBezTo>
                    <a:pt x="2305" y="1556"/>
                    <a:pt x="2334" y="1585"/>
                    <a:pt x="2360" y="1585"/>
                  </a:cubicBezTo>
                  <a:cubicBezTo>
                    <a:pt x="2363" y="1585"/>
                    <a:pt x="2367" y="1584"/>
                    <a:pt x="2371" y="1583"/>
                  </a:cubicBezTo>
                  <a:cubicBezTo>
                    <a:pt x="2387" y="1572"/>
                    <a:pt x="2409" y="1555"/>
                    <a:pt x="2431" y="1539"/>
                  </a:cubicBezTo>
                  <a:cubicBezTo>
                    <a:pt x="2470" y="1506"/>
                    <a:pt x="2519" y="1479"/>
                    <a:pt x="2563" y="1446"/>
                  </a:cubicBezTo>
                  <a:cubicBezTo>
                    <a:pt x="2753" y="1297"/>
                    <a:pt x="3131" y="1002"/>
                    <a:pt x="3385" y="1002"/>
                  </a:cubicBezTo>
                  <a:cubicBezTo>
                    <a:pt x="3533" y="1002"/>
                    <a:pt x="3639" y="1103"/>
                    <a:pt x="3641" y="1391"/>
                  </a:cubicBezTo>
                  <a:cubicBezTo>
                    <a:pt x="3619" y="1791"/>
                    <a:pt x="3334" y="2037"/>
                    <a:pt x="3028" y="2239"/>
                  </a:cubicBezTo>
                  <a:cubicBezTo>
                    <a:pt x="2973" y="2272"/>
                    <a:pt x="2907" y="2300"/>
                    <a:pt x="2864" y="2338"/>
                  </a:cubicBezTo>
                  <a:cubicBezTo>
                    <a:pt x="2838" y="2364"/>
                    <a:pt x="2851" y="2415"/>
                    <a:pt x="2890" y="2415"/>
                  </a:cubicBezTo>
                  <a:cubicBezTo>
                    <a:pt x="2892" y="2415"/>
                    <a:pt x="2894" y="2415"/>
                    <a:pt x="2896" y="2415"/>
                  </a:cubicBezTo>
                  <a:cubicBezTo>
                    <a:pt x="3108" y="2368"/>
                    <a:pt x="3320" y="2327"/>
                    <a:pt x="3536" y="2327"/>
                  </a:cubicBezTo>
                  <a:cubicBezTo>
                    <a:pt x="3549" y="2327"/>
                    <a:pt x="3562" y="2327"/>
                    <a:pt x="3575" y="2327"/>
                  </a:cubicBezTo>
                  <a:cubicBezTo>
                    <a:pt x="3718" y="2332"/>
                    <a:pt x="3876" y="2349"/>
                    <a:pt x="3991" y="2442"/>
                  </a:cubicBezTo>
                  <a:cubicBezTo>
                    <a:pt x="4134" y="2573"/>
                    <a:pt x="4123" y="2721"/>
                    <a:pt x="4024" y="2880"/>
                  </a:cubicBezTo>
                  <a:cubicBezTo>
                    <a:pt x="3904" y="3049"/>
                    <a:pt x="3739" y="3197"/>
                    <a:pt x="3559" y="3312"/>
                  </a:cubicBezTo>
                  <a:cubicBezTo>
                    <a:pt x="3548" y="3318"/>
                    <a:pt x="3531" y="3329"/>
                    <a:pt x="3520" y="3340"/>
                  </a:cubicBezTo>
                  <a:cubicBezTo>
                    <a:pt x="3493" y="3356"/>
                    <a:pt x="3466" y="3372"/>
                    <a:pt x="3433" y="3394"/>
                  </a:cubicBezTo>
                  <a:cubicBezTo>
                    <a:pt x="3416" y="3400"/>
                    <a:pt x="3395" y="3405"/>
                    <a:pt x="3384" y="3411"/>
                  </a:cubicBezTo>
                  <a:cubicBezTo>
                    <a:pt x="3334" y="3433"/>
                    <a:pt x="3285" y="3455"/>
                    <a:pt x="3230" y="3476"/>
                  </a:cubicBezTo>
                  <a:cubicBezTo>
                    <a:pt x="3198" y="3487"/>
                    <a:pt x="3165" y="3493"/>
                    <a:pt x="3126" y="3509"/>
                  </a:cubicBezTo>
                  <a:cubicBezTo>
                    <a:pt x="3002" y="3543"/>
                    <a:pt x="2873" y="3560"/>
                    <a:pt x="2748" y="3560"/>
                  </a:cubicBezTo>
                  <a:cubicBezTo>
                    <a:pt x="2730" y="3560"/>
                    <a:pt x="2712" y="3559"/>
                    <a:pt x="2694" y="3559"/>
                  </a:cubicBezTo>
                  <a:lnTo>
                    <a:pt x="2656" y="3559"/>
                  </a:lnTo>
                  <a:cubicBezTo>
                    <a:pt x="2623" y="3559"/>
                    <a:pt x="2590" y="3548"/>
                    <a:pt x="2557" y="3542"/>
                  </a:cubicBezTo>
                  <a:cubicBezTo>
                    <a:pt x="2530" y="3537"/>
                    <a:pt x="2502" y="3537"/>
                    <a:pt x="2480" y="3531"/>
                  </a:cubicBezTo>
                  <a:cubicBezTo>
                    <a:pt x="2459" y="3520"/>
                    <a:pt x="2437" y="3520"/>
                    <a:pt x="2420" y="3515"/>
                  </a:cubicBezTo>
                  <a:lnTo>
                    <a:pt x="2409" y="3515"/>
                  </a:lnTo>
                  <a:cubicBezTo>
                    <a:pt x="2393" y="3509"/>
                    <a:pt x="2371" y="3504"/>
                    <a:pt x="2355" y="3493"/>
                  </a:cubicBezTo>
                  <a:cubicBezTo>
                    <a:pt x="2344" y="3487"/>
                    <a:pt x="2322" y="3482"/>
                    <a:pt x="2305" y="3476"/>
                  </a:cubicBezTo>
                  <a:cubicBezTo>
                    <a:pt x="2300" y="3476"/>
                    <a:pt x="2300" y="3465"/>
                    <a:pt x="2294" y="3465"/>
                  </a:cubicBezTo>
                  <a:cubicBezTo>
                    <a:pt x="2272" y="3460"/>
                    <a:pt x="2251" y="3449"/>
                    <a:pt x="2240" y="3438"/>
                  </a:cubicBezTo>
                  <a:cubicBezTo>
                    <a:pt x="2209" y="3418"/>
                    <a:pt x="2174" y="3391"/>
                    <a:pt x="2141" y="3391"/>
                  </a:cubicBezTo>
                  <a:cubicBezTo>
                    <a:pt x="2122" y="3391"/>
                    <a:pt x="2103" y="3400"/>
                    <a:pt x="2086" y="3427"/>
                  </a:cubicBezTo>
                  <a:cubicBezTo>
                    <a:pt x="2075" y="3449"/>
                    <a:pt x="2059" y="3476"/>
                    <a:pt x="2043" y="3493"/>
                  </a:cubicBezTo>
                  <a:lnTo>
                    <a:pt x="2026" y="3509"/>
                  </a:lnTo>
                  <a:cubicBezTo>
                    <a:pt x="2021" y="3515"/>
                    <a:pt x="2021" y="3515"/>
                    <a:pt x="2021" y="3520"/>
                  </a:cubicBezTo>
                  <a:cubicBezTo>
                    <a:pt x="2021" y="3531"/>
                    <a:pt x="2015" y="3531"/>
                    <a:pt x="2015" y="3537"/>
                  </a:cubicBezTo>
                  <a:cubicBezTo>
                    <a:pt x="1999" y="3559"/>
                    <a:pt x="1977" y="3569"/>
                    <a:pt x="1966" y="3586"/>
                  </a:cubicBezTo>
                  <a:lnTo>
                    <a:pt x="1950" y="3597"/>
                  </a:lnTo>
                  <a:cubicBezTo>
                    <a:pt x="1939" y="3613"/>
                    <a:pt x="1933" y="3619"/>
                    <a:pt x="1917" y="3624"/>
                  </a:cubicBezTo>
                  <a:lnTo>
                    <a:pt x="1906" y="3641"/>
                  </a:lnTo>
                  <a:cubicBezTo>
                    <a:pt x="1889" y="3652"/>
                    <a:pt x="1878" y="3663"/>
                    <a:pt x="1856" y="3673"/>
                  </a:cubicBezTo>
                  <a:lnTo>
                    <a:pt x="1851" y="3679"/>
                  </a:lnTo>
                  <a:cubicBezTo>
                    <a:pt x="1829" y="3695"/>
                    <a:pt x="1813" y="3706"/>
                    <a:pt x="1796" y="3723"/>
                  </a:cubicBezTo>
                  <a:cubicBezTo>
                    <a:pt x="1774" y="3734"/>
                    <a:pt x="1752" y="3750"/>
                    <a:pt x="1731" y="3756"/>
                  </a:cubicBezTo>
                  <a:cubicBezTo>
                    <a:pt x="1506" y="3865"/>
                    <a:pt x="1260" y="3947"/>
                    <a:pt x="1014" y="3975"/>
                  </a:cubicBezTo>
                  <a:cubicBezTo>
                    <a:pt x="980" y="3977"/>
                    <a:pt x="946" y="3979"/>
                    <a:pt x="913" y="3979"/>
                  </a:cubicBezTo>
                  <a:cubicBezTo>
                    <a:pt x="747" y="3979"/>
                    <a:pt x="581" y="3942"/>
                    <a:pt x="444" y="3838"/>
                  </a:cubicBezTo>
                  <a:cubicBezTo>
                    <a:pt x="236" y="3663"/>
                    <a:pt x="220" y="3433"/>
                    <a:pt x="362" y="3203"/>
                  </a:cubicBezTo>
                  <a:cubicBezTo>
                    <a:pt x="466" y="3022"/>
                    <a:pt x="619" y="2885"/>
                    <a:pt x="789" y="2792"/>
                  </a:cubicBezTo>
                  <a:cubicBezTo>
                    <a:pt x="926" y="2710"/>
                    <a:pt x="1074" y="2639"/>
                    <a:pt x="1232" y="2612"/>
                  </a:cubicBezTo>
                  <a:cubicBezTo>
                    <a:pt x="1254" y="2623"/>
                    <a:pt x="1276" y="2623"/>
                    <a:pt x="1293" y="2628"/>
                  </a:cubicBezTo>
                  <a:cubicBezTo>
                    <a:pt x="1309" y="2628"/>
                    <a:pt x="1315" y="2634"/>
                    <a:pt x="1331" y="2634"/>
                  </a:cubicBezTo>
                  <a:cubicBezTo>
                    <a:pt x="1336" y="2634"/>
                    <a:pt x="1347" y="2634"/>
                    <a:pt x="1358" y="2639"/>
                  </a:cubicBezTo>
                  <a:cubicBezTo>
                    <a:pt x="1369" y="2639"/>
                    <a:pt x="1375" y="2639"/>
                    <a:pt x="1386" y="2634"/>
                  </a:cubicBezTo>
                  <a:cubicBezTo>
                    <a:pt x="1419" y="2612"/>
                    <a:pt x="1402" y="2551"/>
                    <a:pt x="1358" y="2551"/>
                  </a:cubicBezTo>
                  <a:cubicBezTo>
                    <a:pt x="1342" y="2527"/>
                    <a:pt x="1313" y="2524"/>
                    <a:pt x="1286" y="2524"/>
                  </a:cubicBezTo>
                  <a:cubicBezTo>
                    <a:pt x="1277" y="2524"/>
                    <a:pt x="1268" y="2524"/>
                    <a:pt x="1260" y="2524"/>
                  </a:cubicBezTo>
                  <a:cubicBezTo>
                    <a:pt x="1255" y="2525"/>
                    <a:pt x="1250" y="2525"/>
                    <a:pt x="1245" y="2525"/>
                  </a:cubicBezTo>
                  <a:cubicBezTo>
                    <a:pt x="1196" y="2525"/>
                    <a:pt x="1151" y="2502"/>
                    <a:pt x="1101" y="2497"/>
                  </a:cubicBezTo>
                  <a:cubicBezTo>
                    <a:pt x="1019" y="2475"/>
                    <a:pt x="948" y="2458"/>
                    <a:pt x="866" y="2436"/>
                  </a:cubicBezTo>
                  <a:cubicBezTo>
                    <a:pt x="729" y="2393"/>
                    <a:pt x="592" y="2327"/>
                    <a:pt x="483" y="2228"/>
                  </a:cubicBezTo>
                  <a:cubicBezTo>
                    <a:pt x="302" y="2086"/>
                    <a:pt x="138" y="1840"/>
                    <a:pt x="192" y="1594"/>
                  </a:cubicBezTo>
                  <a:cubicBezTo>
                    <a:pt x="220" y="1506"/>
                    <a:pt x="302" y="1462"/>
                    <a:pt x="379" y="1429"/>
                  </a:cubicBezTo>
                  <a:cubicBezTo>
                    <a:pt x="446" y="1400"/>
                    <a:pt x="514" y="1388"/>
                    <a:pt x="582" y="1388"/>
                  </a:cubicBezTo>
                  <a:cubicBezTo>
                    <a:pt x="759" y="1388"/>
                    <a:pt x="936" y="1471"/>
                    <a:pt x="1090" y="1566"/>
                  </a:cubicBezTo>
                  <a:cubicBezTo>
                    <a:pt x="1178" y="1626"/>
                    <a:pt x="1260" y="1698"/>
                    <a:pt x="1336" y="1780"/>
                  </a:cubicBezTo>
                  <a:cubicBezTo>
                    <a:pt x="1364" y="1829"/>
                    <a:pt x="1397" y="1873"/>
                    <a:pt x="1424" y="1916"/>
                  </a:cubicBezTo>
                  <a:cubicBezTo>
                    <a:pt x="1440" y="1938"/>
                    <a:pt x="1446" y="1949"/>
                    <a:pt x="1468" y="1955"/>
                  </a:cubicBezTo>
                  <a:cubicBezTo>
                    <a:pt x="1473" y="1960"/>
                    <a:pt x="1477" y="1963"/>
                    <a:pt x="1482" y="1963"/>
                  </a:cubicBezTo>
                  <a:cubicBezTo>
                    <a:pt x="1487" y="1963"/>
                    <a:pt x="1492" y="1960"/>
                    <a:pt x="1501" y="1955"/>
                  </a:cubicBezTo>
                  <a:cubicBezTo>
                    <a:pt x="1506" y="1955"/>
                    <a:pt x="1506" y="1949"/>
                    <a:pt x="1512" y="1949"/>
                  </a:cubicBezTo>
                  <a:cubicBezTo>
                    <a:pt x="1523" y="1944"/>
                    <a:pt x="1528" y="1927"/>
                    <a:pt x="1528" y="1911"/>
                  </a:cubicBezTo>
                  <a:cubicBezTo>
                    <a:pt x="1523" y="1873"/>
                    <a:pt x="1501" y="1845"/>
                    <a:pt x="1479" y="1818"/>
                  </a:cubicBezTo>
                  <a:cubicBezTo>
                    <a:pt x="1457" y="1785"/>
                    <a:pt x="1430" y="1758"/>
                    <a:pt x="1402" y="1725"/>
                  </a:cubicBezTo>
                  <a:cubicBezTo>
                    <a:pt x="1336" y="1615"/>
                    <a:pt x="1276" y="1511"/>
                    <a:pt x="1227" y="1396"/>
                  </a:cubicBezTo>
                  <a:cubicBezTo>
                    <a:pt x="1172" y="1227"/>
                    <a:pt x="1145" y="1052"/>
                    <a:pt x="1145" y="876"/>
                  </a:cubicBezTo>
                  <a:cubicBezTo>
                    <a:pt x="1139" y="718"/>
                    <a:pt x="1145" y="554"/>
                    <a:pt x="1227" y="411"/>
                  </a:cubicBezTo>
                  <a:cubicBezTo>
                    <a:pt x="1331" y="220"/>
                    <a:pt x="1539" y="105"/>
                    <a:pt x="1747" y="105"/>
                  </a:cubicBezTo>
                  <a:close/>
                  <a:moveTo>
                    <a:pt x="1744" y="1"/>
                  </a:moveTo>
                  <a:cubicBezTo>
                    <a:pt x="1720" y="1"/>
                    <a:pt x="1695" y="2"/>
                    <a:pt x="1670" y="6"/>
                  </a:cubicBezTo>
                  <a:cubicBezTo>
                    <a:pt x="1468" y="34"/>
                    <a:pt x="1276" y="148"/>
                    <a:pt x="1167" y="335"/>
                  </a:cubicBezTo>
                  <a:cubicBezTo>
                    <a:pt x="1079" y="477"/>
                    <a:pt x="1052" y="652"/>
                    <a:pt x="1057" y="822"/>
                  </a:cubicBezTo>
                  <a:cubicBezTo>
                    <a:pt x="1057" y="1063"/>
                    <a:pt x="1085" y="1314"/>
                    <a:pt x="1194" y="1533"/>
                  </a:cubicBezTo>
                  <a:cubicBezTo>
                    <a:pt x="1014" y="1406"/>
                    <a:pt x="797" y="1304"/>
                    <a:pt x="582" y="1304"/>
                  </a:cubicBezTo>
                  <a:cubicBezTo>
                    <a:pt x="484" y="1304"/>
                    <a:pt x="385" y="1325"/>
                    <a:pt x="291" y="1375"/>
                  </a:cubicBezTo>
                  <a:cubicBezTo>
                    <a:pt x="1" y="1500"/>
                    <a:pt x="72" y="1867"/>
                    <a:pt x="214" y="2086"/>
                  </a:cubicBezTo>
                  <a:cubicBezTo>
                    <a:pt x="324" y="2250"/>
                    <a:pt x="488" y="2382"/>
                    <a:pt x="663" y="2469"/>
                  </a:cubicBezTo>
                  <a:cubicBezTo>
                    <a:pt x="784" y="2524"/>
                    <a:pt x="904" y="2557"/>
                    <a:pt x="1035" y="2584"/>
                  </a:cubicBezTo>
                  <a:cubicBezTo>
                    <a:pt x="756" y="2694"/>
                    <a:pt x="472" y="2869"/>
                    <a:pt x="307" y="3143"/>
                  </a:cubicBezTo>
                  <a:cubicBezTo>
                    <a:pt x="198" y="3307"/>
                    <a:pt x="132" y="3515"/>
                    <a:pt x="220" y="3706"/>
                  </a:cubicBezTo>
                  <a:cubicBezTo>
                    <a:pt x="335" y="3969"/>
                    <a:pt x="619" y="4073"/>
                    <a:pt x="877" y="4084"/>
                  </a:cubicBezTo>
                  <a:cubicBezTo>
                    <a:pt x="887" y="4084"/>
                    <a:pt x="897" y="4084"/>
                    <a:pt x="907" y="4084"/>
                  </a:cubicBezTo>
                  <a:cubicBezTo>
                    <a:pt x="1115" y="4084"/>
                    <a:pt x="1318" y="4031"/>
                    <a:pt x="1512" y="3964"/>
                  </a:cubicBezTo>
                  <a:cubicBezTo>
                    <a:pt x="1670" y="3909"/>
                    <a:pt x="1835" y="3832"/>
                    <a:pt x="1971" y="3717"/>
                  </a:cubicBezTo>
                  <a:cubicBezTo>
                    <a:pt x="1999" y="3695"/>
                    <a:pt x="2026" y="3668"/>
                    <a:pt x="2054" y="3641"/>
                  </a:cubicBezTo>
                  <a:lnTo>
                    <a:pt x="2070" y="3624"/>
                  </a:lnTo>
                  <a:cubicBezTo>
                    <a:pt x="2081" y="3613"/>
                    <a:pt x="2086" y="3597"/>
                    <a:pt x="2103" y="3586"/>
                  </a:cubicBezTo>
                  <a:cubicBezTo>
                    <a:pt x="2119" y="3569"/>
                    <a:pt x="2125" y="3559"/>
                    <a:pt x="2136" y="3542"/>
                  </a:cubicBezTo>
                  <a:cubicBezTo>
                    <a:pt x="2147" y="3531"/>
                    <a:pt x="2158" y="3515"/>
                    <a:pt x="2163" y="3504"/>
                  </a:cubicBezTo>
                  <a:cubicBezTo>
                    <a:pt x="2168" y="3509"/>
                    <a:pt x="2185" y="3515"/>
                    <a:pt x="2190" y="3526"/>
                  </a:cubicBezTo>
                  <a:cubicBezTo>
                    <a:pt x="2196" y="3531"/>
                    <a:pt x="2212" y="3537"/>
                    <a:pt x="2218" y="3542"/>
                  </a:cubicBezTo>
                  <a:cubicBezTo>
                    <a:pt x="2223" y="3553"/>
                    <a:pt x="2240" y="3559"/>
                    <a:pt x="2251" y="3564"/>
                  </a:cubicBezTo>
                  <a:cubicBezTo>
                    <a:pt x="2262" y="3569"/>
                    <a:pt x="2272" y="3569"/>
                    <a:pt x="2289" y="3580"/>
                  </a:cubicBezTo>
                  <a:lnTo>
                    <a:pt x="2327" y="3597"/>
                  </a:lnTo>
                  <a:cubicBezTo>
                    <a:pt x="2355" y="3613"/>
                    <a:pt x="2387" y="3619"/>
                    <a:pt x="2415" y="3624"/>
                  </a:cubicBezTo>
                  <a:cubicBezTo>
                    <a:pt x="2526" y="3658"/>
                    <a:pt x="2646" y="3668"/>
                    <a:pt x="2762" y="3668"/>
                  </a:cubicBezTo>
                  <a:cubicBezTo>
                    <a:pt x="2817" y="3668"/>
                    <a:pt x="2871" y="3666"/>
                    <a:pt x="2924" y="3663"/>
                  </a:cubicBezTo>
                  <a:cubicBezTo>
                    <a:pt x="3170" y="3635"/>
                    <a:pt x="3411" y="3553"/>
                    <a:pt x="3614" y="3416"/>
                  </a:cubicBezTo>
                  <a:cubicBezTo>
                    <a:pt x="3756" y="3318"/>
                    <a:pt x="3904" y="3208"/>
                    <a:pt x="4002" y="3066"/>
                  </a:cubicBezTo>
                  <a:cubicBezTo>
                    <a:pt x="4095" y="2940"/>
                    <a:pt x="4194" y="2798"/>
                    <a:pt x="4188" y="2639"/>
                  </a:cubicBezTo>
                  <a:cubicBezTo>
                    <a:pt x="4161" y="2491"/>
                    <a:pt x="4079" y="2365"/>
                    <a:pt x="3969" y="2305"/>
                  </a:cubicBezTo>
                  <a:cubicBezTo>
                    <a:pt x="3831" y="2234"/>
                    <a:pt x="3679" y="2210"/>
                    <a:pt x="3525" y="2210"/>
                  </a:cubicBezTo>
                  <a:cubicBezTo>
                    <a:pt x="3394" y="2210"/>
                    <a:pt x="3261" y="2228"/>
                    <a:pt x="3132" y="2250"/>
                  </a:cubicBezTo>
                  <a:cubicBezTo>
                    <a:pt x="3378" y="2086"/>
                    <a:pt x="3603" y="1884"/>
                    <a:pt x="3685" y="1583"/>
                  </a:cubicBezTo>
                  <a:cubicBezTo>
                    <a:pt x="3750" y="1353"/>
                    <a:pt x="3734" y="986"/>
                    <a:pt x="3477" y="909"/>
                  </a:cubicBezTo>
                  <a:cubicBezTo>
                    <a:pt x="3440" y="898"/>
                    <a:pt x="3402" y="893"/>
                    <a:pt x="3363" y="893"/>
                  </a:cubicBezTo>
                  <a:cubicBezTo>
                    <a:pt x="3051" y="893"/>
                    <a:pt x="2670" y="1231"/>
                    <a:pt x="2437" y="1396"/>
                  </a:cubicBezTo>
                  <a:cubicBezTo>
                    <a:pt x="2502" y="1282"/>
                    <a:pt x="2546" y="1156"/>
                    <a:pt x="2546" y="1024"/>
                  </a:cubicBezTo>
                  <a:cubicBezTo>
                    <a:pt x="2557" y="734"/>
                    <a:pt x="2437" y="444"/>
                    <a:pt x="2234" y="247"/>
                  </a:cubicBezTo>
                  <a:cubicBezTo>
                    <a:pt x="2108" y="107"/>
                    <a:pt x="1931" y="1"/>
                    <a:pt x="174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3"/>
            <p:cNvSpPr/>
            <p:nvPr/>
          </p:nvSpPr>
          <p:spPr>
            <a:xfrm>
              <a:off x="1148100" y="2494925"/>
              <a:ext cx="23825" cy="14275"/>
            </a:xfrm>
            <a:custGeom>
              <a:avLst/>
              <a:gdLst/>
              <a:ahLst/>
              <a:cxnLst/>
              <a:rect l="l" t="t" r="r" b="b"/>
              <a:pathLst>
                <a:path w="953" h="571" extrusionOk="0">
                  <a:moveTo>
                    <a:pt x="657" y="89"/>
                  </a:moveTo>
                  <a:cubicBezTo>
                    <a:pt x="687" y="89"/>
                    <a:pt x="715" y="92"/>
                    <a:pt x="739" y="99"/>
                  </a:cubicBezTo>
                  <a:cubicBezTo>
                    <a:pt x="739" y="110"/>
                    <a:pt x="739" y="110"/>
                    <a:pt x="745" y="115"/>
                  </a:cubicBezTo>
                  <a:cubicBezTo>
                    <a:pt x="734" y="137"/>
                    <a:pt x="739" y="164"/>
                    <a:pt x="761" y="175"/>
                  </a:cubicBezTo>
                  <a:cubicBezTo>
                    <a:pt x="783" y="203"/>
                    <a:pt x="789" y="230"/>
                    <a:pt x="789" y="263"/>
                  </a:cubicBezTo>
                  <a:cubicBezTo>
                    <a:pt x="772" y="389"/>
                    <a:pt x="471" y="465"/>
                    <a:pt x="373" y="471"/>
                  </a:cubicBezTo>
                  <a:cubicBezTo>
                    <a:pt x="359" y="474"/>
                    <a:pt x="342" y="476"/>
                    <a:pt x="324" y="476"/>
                  </a:cubicBezTo>
                  <a:cubicBezTo>
                    <a:pt x="213" y="476"/>
                    <a:pt x="48" y="417"/>
                    <a:pt x="137" y="290"/>
                  </a:cubicBezTo>
                  <a:cubicBezTo>
                    <a:pt x="235" y="188"/>
                    <a:pt x="484" y="89"/>
                    <a:pt x="657" y="89"/>
                  </a:cubicBezTo>
                  <a:close/>
                  <a:moveTo>
                    <a:pt x="658" y="0"/>
                  </a:moveTo>
                  <a:cubicBezTo>
                    <a:pt x="576" y="0"/>
                    <a:pt x="493" y="23"/>
                    <a:pt x="417" y="44"/>
                  </a:cubicBezTo>
                  <a:cubicBezTo>
                    <a:pt x="274" y="99"/>
                    <a:pt x="1" y="197"/>
                    <a:pt x="44" y="400"/>
                  </a:cubicBezTo>
                  <a:cubicBezTo>
                    <a:pt x="87" y="528"/>
                    <a:pt x="201" y="570"/>
                    <a:pt x="327" y="570"/>
                  </a:cubicBezTo>
                  <a:cubicBezTo>
                    <a:pt x="443" y="570"/>
                    <a:pt x="568" y="535"/>
                    <a:pt x="657" y="498"/>
                  </a:cubicBezTo>
                  <a:cubicBezTo>
                    <a:pt x="822" y="438"/>
                    <a:pt x="953" y="307"/>
                    <a:pt x="827" y="121"/>
                  </a:cubicBezTo>
                  <a:cubicBezTo>
                    <a:pt x="849" y="88"/>
                    <a:pt x="827" y="39"/>
                    <a:pt x="794" y="28"/>
                  </a:cubicBezTo>
                  <a:cubicBezTo>
                    <a:pt x="750" y="8"/>
                    <a:pt x="704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3"/>
            <p:cNvSpPr/>
            <p:nvPr/>
          </p:nvSpPr>
          <p:spPr>
            <a:xfrm>
              <a:off x="1125525" y="2672550"/>
              <a:ext cx="49150" cy="30425"/>
            </a:xfrm>
            <a:custGeom>
              <a:avLst/>
              <a:gdLst/>
              <a:ahLst/>
              <a:cxnLst/>
              <a:rect l="l" t="t" r="r" b="b"/>
              <a:pathLst>
                <a:path w="1966" h="1217" extrusionOk="0">
                  <a:moveTo>
                    <a:pt x="637" y="0"/>
                  </a:moveTo>
                  <a:cubicBezTo>
                    <a:pt x="557" y="0"/>
                    <a:pt x="477" y="15"/>
                    <a:pt x="400" y="55"/>
                  </a:cubicBezTo>
                  <a:cubicBezTo>
                    <a:pt x="170" y="164"/>
                    <a:pt x="0" y="460"/>
                    <a:pt x="110" y="711"/>
                  </a:cubicBezTo>
                  <a:cubicBezTo>
                    <a:pt x="214" y="952"/>
                    <a:pt x="466" y="1067"/>
                    <a:pt x="690" y="1149"/>
                  </a:cubicBezTo>
                  <a:cubicBezTo>
                    <a:pt x="853" y="1203"/>
                    <a:pt x="1016" y="1216"/>
                    <a:pt x="1180" y="1216"/>
                  </a:cubicBezTo>
                  <a:cubicBezTo>
                    <a:pt x="1303" y="1216"/>
                    <a:pt x="1425" y="1209"/>
                    <a:pt x="1549" y="1204"/>
                  </a:cubicBezTo>
                  <a:cubicBezTo>
                    <a:pt x="1637" y="1204"/>
                    <a:pt x="1719" y="1204"/>
                    <a:pt x="1807" y="1193"/>
                  </a:cubicBezTo>
                  <a:cubicBezTo>
                    <a:pt x="1834" y="1190"/>
                    <a:pt x="1860" y="1189"/>
                    <a:pt x="1886" y="1189"/>
                  </a:cubicBezTo>
                  <a:cubicBezTo>
                    <a:pt x="1912" y="1189"/>
                    <a:pt x="1938" y="1190"/>
                    <a:pt x="1965" y="1193"/>
                  </a:cubicBezTo>
                  <a:cubicBezTo>
                    <a:pt x="1965" y="1166"/>
                    <a:pt x="1960" y="1133"/>
                    <a:pt x="1960" y="1106"/>
                  </a:cubicBezTo>
                  <a:cubicBezTo>
                    <a:pt x="1938" y="1100"/>
                    <a:pt x="1915" y="1097"/>
                    <a:pt x="1892" y="1097"/>
                  </a:cubicBezTo>
                  <a:cubicBezTo>
                    <a:pt x="1868" y="1097"/>
                    <a:pt x="1845" y="1100"/>
                    <a:pt x="1823" y="1106"/>
                  </a:cubicBezTo>
                  <a:cubicBezTo>
                    <a:pt x="1746" y="1111"/>
                    <a:pt x="1670" y="1117"/>
                    <a:pt x="1593" y="1117"/>
                  </a:cubicBezTo>
                  <a:cubicBezTo>
                    <a:pt x="1464" y="1120"/>
                    <a:pt x="1330" y="1128"/>
                    <a:pt x="1196" y="1128"/>
                  </a:cubicBezTo>
                  <a:cubicBezTo>
                    <a:pt x="1115" y="1128"/>
                    <a:pt x="1033" y="1125"/>
                    <a:pt x="953" y="1117"/>
                  </a:cubicBezTo>
                  <a:cubicBezTo>
                    <a:pt x="728" y="1095"/>
                    <a:pt x="438" y="980"/>
                    <a:pt x="274" y="815"/>
                  </a:cubicBezTo>
                  <a:cubicBezTo>
                    <a:pt x="104" y="629"/>
                    <a:pt x="143" y="400"/>
                    <a:pt x="318" y="230"/>
                  </a:cubicBezTo>
                  <a:cubicBezTo>
                    <a:pt x="407" y="137"/>
                    <a:pt x="528" y="93"/>
                    <a:pt x="652" y="93"/>
                  </a:cubicBezTo>
                  <a:cubicBezTo>
                    <a:pt x="689" y="93"/>
                    <a:pt x="725" y="96"/>
                    <a:pt x="761" y="104"/>
                  </a:cubicBezTo>
                  <a:cubicBezTo>
                    <a:pt x="1029" y="153"/>
                    <a:pt x="1287" y="268"/>
                    <a:pt x="1522" y="410"/>
                  </a:cubicBezTo>
                  <a:cubicBezTo>
                    <a:pt x="1642" y="487"/>
                    <a:pt x="1774" y="564"/>
                    <a:pt x="1883" y="651"/>
                  </a:cubicBezTo>
                  <a:cubicBezTo>
                    <a:pt x="1905" y="668"/>
                    <a:pt x="1916" y="684"/>
                    <a:pt x="1933" y="701"/>
                  </a:cubicBezTo>
                  <a:cubicBezTo>
                    <a:pt x="1933" y="657"/>
                    <a:pt x="1922" y="613"/>
                    <a:pt x="1922" y="569"/>
                  </a:cubicBezTo>
                  <a:lnTo>
                    <a:pt x="1779" y="465"/>
                  </a:lnTo>
                  <a:cubicBezTo>
                    <a:pt x="1632" y="367"/>
                    <a:pt x="1478" y="274"/>
                    <a:pt x="1320" y="192"/>
                  </a:cubicBezTo>
                  <a:cubicBezTo>
                    <a:pt x="1221" y="137"/>
                    <a:pt x="1101" y="98"/>
                    <a:pt x="991" y="66"/>
                  </a:cubicBezTo>
                  <a:cubicBezTo>
                    <a:pt x="877" y="33"/>
                    <a:pt x="756" y="0"/>
                    <a:pt x="6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3"/>
            <p:cNvSpPr/>
            <p:nvPr/>
          </p:nvSpPr>
          <p:spPr>
            <a:xfrm>
              <a:off x="1127700" y="2682125"/>
              <a:ext cx="46550" cy="13975"/>
            </a:xfrm>
            <a:custGeom>
              <a:avLst/>
              <a:gdLst/>
              <a:ahLst/>
              <a:cxnLst/>
              <a:rect l="l" t="t" r="r" b="b"/>
              <a:pathLst>
                <a:path w="1862" h="559" extrusionOk="0">
                  <a:moveTo>
                    <a:pt x="23" y="0"/>
                  </a:moveTo>
                  <a:cubicBezTo>
                    <a:pt x="17" y="27"/>
                    <a:pt x="12" y="66"/>
                    <a:pt x="1" y="93"/>
                  </a:cubicBezTo>
                  <a:cubicBezTo>
                    <a:pt x="99" y="99"/>
                    <a:pt x="187" y="121"/>
                    <a:pt x="286" y="131"/>
                  </a:cubicBezTo>
                  <a:cubicBezTo>
                    <a:pt x="652" y="203"/>
                    <a:pt x="1030" y="285"/>
                    <a:pt x="1391" y="394"/>
                  </a:cubicBezTo>
                  <a:cubicBezTo>
                    <a:pt x="1550" y="438"/>
                    <a:pt x="1709" y="509"/>
                    <a:pt x="1862" y="558"/>
                  </a:cubicBezTo>
                  <a:cubicBezTo>
                    <a:pt x="1862" y="531"/>
                    <a:pt x="1857" y="493"/>
                    <a:pt x="1857" y="460"/>
                  </a:cubicBezTo>
                  <a:cubicBezTo>
                    <a:pt x="1753" y="427"/>
                    <a:pt x="1659" y="394"/>
                    <a:pt x="1561" y="350"/>
                  </a:cubicBezTo>
                  <a:cubicBezTo>
                    <a:pt x="1150" y="208"/>
                    <a:pt x="723" y="126"/>
                    <a:pt x="297" y="44"/>
                  </a:cubicBezTo>
                  <a:cubicBezTo>
                    <a:pt x="209" y="22"/>
                    <a:pt x="116" y="11"/>
                    <a:pt x="2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3"/>
            <p:cNvSpPr/>
            <p:nvPr/>
          </p:nvSpPr>
          <p:spPr>
            <a:xfrm>
              <a:off x="1182450" y="2669550"/>
              <a:ext cx="48600" cy="49525"/>
            </a:xfrm>
            <a:custGeom>
              <a:avLst/>
              <a:gdLst/>
              <a:ahLst/>
              <a:cxnLst/>
              <a:rect l="l" t="t" r="r" b="b"/>
              <a:pathLst>
                <a:path w="1944" h="1981" extrusionOk="0">
                  <a:moveTo>
                    <a:pt x="1426" y="0"/>
                  </a:moveTo>
                  <a:cubicBezTo>
                    <a:pt x="1352" y="0"/>
                    <a:pt x="1277" y="12"/>
                    <a:pt x="1205" y="27"/>
                  </a:cubicBezTo>
                  <a:cubicBezTo>
                    <a:pt x="712" y="136"/>
                    <a:pt x="263" y="640"/>
                    <a:pt x="0" y="1094"/>
                  </a:cubicBezTo>
                  <a:cubicBezTo>
                    <a:pt x="6" y="1138"/>
                    <a:pt x="6" y="1198"/>
                    <a:pt x="17" y="1247"/>
                  </a:cubicBezTo>
                  <a:cubicBezTo>
                    <a:pt x="55" y="1160"/>
                    <a:pt x="110" y="1072"/>
                    <a:pt x="165" y="990"/>
                  </a:cubicBezTo>
                  <a:cubicBezTo>
                    <a:pt x="378" y="667"/>
                    <a:pt x="652" y="377"/>
                    <a:pt x="1002" y="202"/>
                  </a:cubicBezTo>
                  <a:cubicBezTo>
                    <a:pt x="1123" y="142"/>
                    <a:pt x="1265" y="109"/>
                    <a:pt x="1402" y="104"/>
                  </a:cubicBezTo>
                  <a:cubicBezTo>
                    <a:pt x="1418" y="102"/>
                    <a:pt x="1434" y="101"/>
                    <a:pt x="1449" y="101"/>
                  </a:cubicBezTo>
                  <a:cubicBezTo>
                    <a:pt x="1661" y="101"/>
                    <a:pt x="1788" y="240"/>
                    <a:pt x="1834" y="459"/>
                  </a:cubicBezTo>
                  <a:cubicBezTo>
                    <a:pt x="1861" y="602"/>
                    <a:pt x="1861" y="760"/>
                    <a:pt x="1840" y="903"/>
                  </a:cubicBezTo>
                  <a:cubicBezTo>
                    <a:pt x="1807" y="1067"/>
                    <a:pt x="1714" y="1215"/>
                    <a:pt x="1577" y="1313"/>
                  </a:cubicBezTo>
                  <a:cubicBezTo>
                    <a:pt x="1396" y="1434"/>
                    <a:pt x="1205" y="1538"/>
                    <a:pt x="1008" y="1625"/>
                  </a:cubicBezTo>
                  <a:cubicBezTo>
                    <a:pt x="876" y="1691"/>
                    <a:pt x="750" y="1757"/>
                    <a:pt x="603" y="1784"/>
                  </a:cubicBezTo>
                  <a:cubicBezTo>
                    <a:pt x="460" y="1817"/>
                    <a:pt x="323" y="1844"/>
                    <a:pt x="181" y="1871"/>
                  </a:cubicBezTo>
                  <a:cubicBezTo>
                    <a:pt x="143" y="1882"/>
                    <a:pt x="104" y="1888"/>
                    <a:pt x="72" y="1893"/>
                  </a:cubicBezTo>
                  <a:cubicBezTo>
                    <a:pt x="72" y="1921"/>
                    <a:pt x="77" y="1954"/>
                    <a:pt x="77" y="1981"/>
                  </a:cubicBezTo>
                  <a:cubicBezTo>
                    <a:pt x="192" y="1965"/>
                    <a:pt x="307" y="1932"/>
                    <a:pt x="427" y="1915"/>
                  </a:cubicBezTo>
                  <a:cubicBezTo>
                    <a:pt x="515" y="1893"/>
                    <a:pt x="613" y="1882"/>
                    <a:pt x="707" y="1855"/>
                  </a:cubicBezTo>
                  <a:cubicBezTo>
                    <a:pt x="800" y="1822"/>
                    <a:pt x="893" y="1784"/>
                    <a:pt x="980" y="1735"/>
                  </a:cubicBezTo>
                  <a:cubicBezTo>
                    <a:pt x="1199" y="1636"/>
                    <a:pt x="1424" y="1521"/>
                    <a:pt x="1621" y="1379"/>
                  </a:cubicBezTo>
                  <a:cubicBezTo>
                    <a:pt x="1834" y="1226"/>
                    <a:pt x="1944" y="974"/>
                    <a:pt x="1938" y="700"/>
                  </a:cubicBezTo>
                  <a:cubicBezTo>
                    <a:pt x="1938" y="470"/>
                    <a:pt x="1889" y="197"/>
                    <a:pt x="1686" y="65"/>
                  </a:cubicBezTo>
                  <a:cubicBezTo>
                    <a:pt x="1605" y="17"/>
                    <a:pt x="1516" y="0"/>
                    <a:pt x="142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3"/>
            <p:cNvSpPr/>
            <p:nvPr/>
          </p:nvSpPr>
          <p:spPr>
            <a:xfrm>
              <a:off x="1183400" y="2671850"/>
              <a:ext cx="43675" cy="40250"/>
            </a:xfrm>
            <a:custGeom>
              <a:avLst/>
              <a:gdLst/>
              <a:ahLst/>
              <a:cxnLst/>
              <a:rect l="l" t="t" r="r" b="b"/>
              <a:pathLst>
                <a:path w="1747" h="1610" extrusionOk="0">
                  <a:moveTo>
                    <a:pt x="1687" y="1"/>
                  </a:moveTo>
                  <a:cubicBezTo>
                    <a:pt x="1506" y="126"/>
                    <a:pt x="1320" y="263"/>
                    <a:pt x="1139" y="411"/>
                  </a:cubicBezTo>
                  <a:cubicBezTo>
                    <a:pt x="833" y="646"/>
                    <a:pt x="548" y="909"/>
                    <a:pt x="280" y="1199"/>
                  </a:cubicBezTo>
                  <a:cubicBezTo>
                    <a:pt x="181" y="1292"/>
                    <a:pt x="94" y="1396"/>
                    <a:pt x="1" y="1495"/>
                  </a:cubicBezTo>
                  <a:cubicBezTo>
                    <a:pt x="1" y="1528"/>
                    <a:pt x="6" y="1566"/>
                    <a:pt x="6" y="1610"/>
                  </a:cubicBezTo>
                  <a:lnTo>
                    <a:pt x="34" y="1582"/>
                  </a:lnTo>
                  <a:cubicBezTo>
                    <a:pt x="209" y="1407"/>
                    <a:pt x="373" y="1221"/>
                    <a:pt x="548" y="1041"/>
                  </a:cubicBezTo>
                  <a:cubicBezTo>
                    <a:pt x="805" y="778"/>
                    <a:pt x="1095" y="548"/>
                    <a:pt x="1386" y="329"/>
                  </a:cubicBezTo>
                  <a:cubicBezTo>
                    <a:pt x="1500" y="241"/>
                    <a:pt x="1626" y="154"/>
                    <a:pt x="1747" y="72"/>
                  </a:cubicBezTo>
                  <a:cubicBezTo>
                    <a:pt x="1736" y="44"/>
                    <a:pt x="1714" y="22"/>
                    <a:pt x="168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3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3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3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3"/>
            <p:cNvSpPr/>
            <p:nvPr/>
          </p:nvSpPr>
          <p:spPr>
            <a:xfrm>
              <a:off x="1333250" y="2543900"/>
              <a:ext cx="93075" cy="182575"/>
            </a:xfrm>
            <a:custGeom>
              <a:avLst/>
              <a:gdLst/>
              <a:ahLst/>
              <a:cxnLst/>
              <a:rect l="l" t="t" r="r" b="b"/>
              <a:pathLst>
                <a:path w="3723" h="7303" extrusionOk="0">
                  <a:moveTo>
                    <a:pt x="55" y="1"/>
                  </a:moveTo>
                  <a:lnTo>
                    <a:pt x="55" y="23"/>
                  </a:lnTo>
                  <a:lnTo>
                    <a:pt x="55" y="203"/>
                  </a:lnTo>
                  <a:lnTo>
                    <a:pt x="55" y="466"/>
                  </a:lnTo>
                  <a:cubicBezTo>
                    <a:pt x="61" y="565"/>
                    <a:pt x="61" y="652"/>
                    <a:pt x="61" y="751"/>
                  </a:cubicBezTo>
                  <a:cubicBezTo>
                    <a:pt x="61" y="866"/>
                    <a:pt x="66" y="981"/>
                    <a:pt x="66" y="1095"/>
                  </a:cubicBezTo>
                  <a:cubicBezTo>
                    <a:pt x="71" y="1216"/>
                    <a:pt x="71" y="1336"/>
                    <a:pt x="71" y="1451"/>
                  </a:cubicBezTo>
                  <a:lnTo>
                    <a:pt x="71" y="1550"/>
                  </a:lnTo>
                  <a:lnTo>
                    <a:pt x="71" y="1632"/>
                  </a:lnTo>
                  <a:lnTo>
                    <a:pt x="71" y="1665"/>
                  </a:lnTo>
                  <a:cubicBezTo>
                    <a:pt x="88" y="1692"/>
                    <a:pt x="93" y="1725"/>
                    <a:pt x="110" y="1752"/>
                  </a:cubicBezTo>
                  <a:cubicBezTo>
                    <a:pt x="93" y="1752"/>
                    <a:pt x="88" y="1747"/>
                    <a:pt x="71" y="1747"/>
                  </a:cubicBezTo>
                  <a:lnTo>
                    <a:pt x="71" y="1845"/>
                  </a:lnTo>
                  <a:lnTo>
                    <a:pt x="71" y="1900"/>
                  </a:lnTo>
                  <a:lnTo>
                    <a:pt x="71" y="2070"/>
                  </a:lnTo>
                  <a:lnTo>
                    <a:pt x="71" y="2157"/>
                  </a:lnTo>
                  <a:cubicBezTo>
                    <a:pt x="71" y="2239"/>
                    <a:pt x="71" y="2322"/>
                    <a:pt x="66" y="2404"/>
                  </a:cubicBezTo>
                  <a:cubicBezTo>
                    <a:pt x="33" y="3143"/>
                    <a:pt x="0" y="3887"/>
                    <a:pt x="44" y="4626"/>
                  </a:cubicBezTo>
                  <a:cubicBezTo>
                    <a:pt x="55" y="4774"/>
                    <a:pt x="61" y="4911"/>
                    <a:pt x="71" y="5053"/>
                  </a:cubicBezTo>
                  <a:lnTo>
                    <a:pt x="71" y="5075"/>
                  </a:lnTo>
                  <a:cubicBezTo>
                    <a:pt x="82" y="5080"/>
                    <a:pt x="82" y="5080"/>
                    <a:pt x="82" y="5086"/>
                  </a:cubicBezTo>
                  <a:lnTo>
                    <a:pt x="82" y="5091"/>
                  </a:lnTo>
                  <a:lnTo>
                    <a:pt x="82" y="5108"/>
                  </a:lnTo>
                  <a:cubicBezTo>
                    <a:pt x="82" y="5113"/>
                    <a:pt x="82" y="5119"/>
                    <a:pt x="71" y="5130"/>
                  </a:cubicBezTo>
                  <a:cubicBezTo>
                    <a:pt x="82" y="5239"/>
                    <a:pt x="93" y="5354"/>
                    <a:pt x="99" y="5463"/>
                  </a:cubicBezTo>
                  <a:cubicBezTo>
                    <a:pt x="99" y="5491"/>
                    <a:pt x="110" y="5524"/>
                    <a:pt x="110" y="5551"/>
                  </a:cubicBezTo>
                  <a:cubicBezTo>
                    <a:pt x="115" y="5682"/>
                    <a:pt x="126" y="5803"/>
                    <a:pt x="143" y="5934"/>
                  </a:cubicBezTo>
                  <a:cubicBezTo>
                    <a:pt x="148" y="6065"/>
                    <a:pt x="165" y="6186"/>
                    <a:pt x="175" y="6317"/>
                  </a:cubicBezTo>
                  <a:cubicBezTo>
                    <a:pt x="181" y="6443"/>
                    <a:pt x="197" y="6564"/>
                    <a:pt x="208" y="6689"/>
                  </a:cubicBezTo>
                  <a:cubicBezTo>
                    <a:pt x="219" y="6728"/>
                    <a:pt x="219" y="6772"/>
                    <a:pt x="225" y="6810"/>
                  </a:cubicBezTo>
                  <a:cubicBezTo>
                    <a:pt x="236" y="6974"/>
                    <a:pt x="258" y="7138"/>
                    <a:pt x="285" y="7303"/>
                  </a:cubicBezTo>
                  <a:lnTo>
                    <a:pt x="564" y="7303"/>
                  </a:lnTo>
                  <a:cubicBezTo>
                    <a:pt x="564" y="7270"/>
                    <a:pt x="559" y="7226"/>
                    <a:pt x="553" y="7193"/>
                  </a:cubicBezTo>
                  <a:cubicBezTo>
                    <a:pt x="548" y="7166"/>
                    <a:pt x="548" y="7144"/>
                    <a:pt x="537" y="7116"/>
                  </a:cubicBezTo>
                  <a:cubicBezTo>
                    <a:pt x="526" y="7045"/>
                    <a:pt x="520" y="6974"/>
                    <a:pt x="504" y="6897"/>
                  </a:cubicBezTo>
                  <a:cubicBezTo>
                    <a:pt x="498" y="6870"/>
                    <a:pt x="498" y="6837"/>
                    <a:pt x="493" y="6810"/>
                  </a:cubicBezTo>
                  <a:cubicBezTo>
                    <a:pt x="498" y="6804"/>
                    <a:pt x="504" y="6804"/>
                    <a:pt x="509" y="6804"/>
                  </a:cubicBezTo>
                  <a:cubicBezTo>
                    <a:pt x="526" y="6804"/>
                    <a:pt x="531" y="6799"/>
                    <a:pt x="537" y="6799"/>
                  </a:cubicBezTo>
                  <a:lnTo>
                    <a:pt x="548" y="6799"/>
                  </a:lnTo>
                  <a:cubicBezTo>
                    <a:pt x="553" y="6799"/>
                    <a:pt x="564" y="6788"/>
                    <a:pt x="575" y="6788"/>
                  </a:cubicBezTo>
                  <a:lnTo>
                    <a:pt x="581" y="6788"/>
                  </a:lnTo>
                  <a:cubicBezTo>
                    <a:pt x="613" y="6783"/>
                    <a:pt x="641" y="6777"/>
                    <a:pt x="668" y="6761"/>
                  </a:cubicBezTo>
                  <a:cubicBezTo>
                    <a:pt x="674" y="6761"/>
                    <a:pt x="690" y="6761"/>
                    <a:pt x="695" y="6755"/>
                  </a:cubicBezTo>
                  <a:cubicBezTo>
                    <a:pt x="723" y="6750"/>
                    <a:pt x="745" y="6744"/>
                    <a:pt x="772" y="6728"/>
                  </a:cubicBezTo>
                  <a:cubicBezTo>
                    <a:pt x="1013" y="6618"/>
                    <a:pt x="1232" y="6454"/>
                    <a:pt x="1456" y="6312"/>
                  </a:cubicBezTo>
                  <a:cubicBezTo>
                    <a:pt x="1714" y="6131"/>
                    <a:pt x="1927" y="5901"/>
                    <a:pt x="2141" y="5660"/>
                  </a:cubicBezTo>
                  <a:cubicBezTo>
                    <a:pt x="2223" y="5573"/>
                    <a:pt x="2305" y="5474"/>
                    <a:pt x="2381" y="5387"/>
                  </a:cubicBezTo>
                  <a:cubicBezTo>
                    <a:pt x="2398" y="5365"/>
                    <a:pt x="2420" y="5338"/>
                    <a:pt x="2442" y="5321"/>
                  </a:cubicBezTo>
                  <a:cubicBezTo>
                    <a:pt x="2463" y="5294"/>
                    <a:pt x="2474" y="5272"/>
                    <a:pt x="2496" y="5250"/>
                  </a:cubicBezTo>
                  <a:lnTo>
                    <a:pt x="2557" y="5168"/>
                  </a:lnTo>
                  <a:cubicBezTo>
                    <a:pt x="2578" y="5146"/>
                    <a:pt x="2589" y="5119"/>
                    <a:pt x="2611" y="5102"/>
                  </a:cubicBezTo>
                  <a:lnTo>
                    <a:pt x="2693" y="4998"/>
                  </a:lnTo>
                  <a:lnTo>
                    <a:pt x="2754" y="4916"/>
                  </a:lnTo>
                  <a:cubicBezTo>
                    <a:pt x="2803" y="4850"/>
                    <a:pt x="2841" y="4790"/>
                    <a:pt x="2890" y="4730"/>
                  </a:cubicBezTo>
                  <a:cubicBezTo>
                    <a:pt x="2896" y="4708"/>
                    <a:pt x="2912" y="4697"/>
                    <a:pt x="2923" y="4675"/>
                  </a:cubicBezTo>
                  <a:cubicBezTo>
                    <a:pt x="2934" y="4675"/>
                    <a:pt x="2940" y="4670"/>
                    <a:pt x="2940" y="4659"/>
                  </a:cubicBezTo>
                  <a:cubicBezTo>
                    <a:pt x="2962" y="4631"/>
                    <a:pt x="2983" y="4599"/>
                    <a:pt x="3000" y="4571"/>
                  </a:cubicBezTo>
                  <a:cubicBezTo>
                    <a:pt x="3011" y="4566"/>
                    <a:pt x="3011" y="4560"/>
                    <a:pt x="3016" y="4555"/>
                  </a:cubicBezTo>
                  <a:lnTo>
                    <a:pt x="3022" y="4544"/>
                  </a:lnTo>
                  <a:cubicBezTo>
                    <a:pt x="3055" y="4500"/>
                    <a:pt x="3082" y="4445"/>
                    <a:pt x="3120" y="4391"/>
                  </a:cubicBezTo>
                  <a:cubicBezTo>
                    <a:pt x="3339" y="4018"/>
                    <a:pt x="3503" y="3613"/>
                    <a:pt x="3673" y="3214"/>
                  </a:cubicBezTo>
                  <a:cubicBezTo>
                    <a:pt x="3695" y="3170"/>
                    <a:pt x="3706" y="3132"/>
                    <a:pt x="3722" y="3088"/>
                  </a:cubicBezTo>
                  <a:cubicBezTo>
                    <a:pt x="3711" y="3088"/>
                    <a:pt x="3705" y="3085"/>
                    <a:pt x="3703" y="3085"/>
                  </a:cubicBezTo>
                  <a:cubicBezTo>
                    <a:pt x="3701" y="3085"/>
                    <a:pt x="3700" y="3086"/>
                    <a:pt x="3700" y="3088"/>
                  </a:cubicBezTo>
                  <a:cubicBezTo>
                    <a:pt x="3684" y="3088"/>
                    <a:pt x="3668" y="3082"/>
                    <a:pt x="3651" y="3077"/>
                  </a:cubicBezTo>
                  <a:cubicBezTo>
                    <a:pt x="3640" y="3077"/>
                    <a:pt x="3618" y="3066"/>
                    <a:pt x="3602" y="3060"/>
                  </a:cubicBezTo>
                  <a:cubicBezTo>
                    <a:pt x="3591" y="3055"/>
                    <a:pt x="3575" y="3055"/>
                    <a:pt x="3569" y="3050"/>
                  </a:cubicBezTo>
                  <a:cubicBezTo>
                    <a:pt x="3564" y="3050"/>
                    <a:pt x="3558" y="3039"/>
                    <a:pt x="3547" y="3039"/>
                  </a:cubicBezTo>
                  <a:cubicBezTo>
                    <a:pt x="3531" y="3033"/>
                    <a:pt x="3514" y="3028"/>
                    <a:pt x="3503" y="3022"/>
                  </a:cubicBezTo>
                  <a:cubicBezTo>
                    <a:pt x="3482" y="3011"/>
                    <a:pt x="3465" y="3006"/>
                    <a:pt x="3454" y="3000"/>
                  </a:cubicBezTo>
                  <a:cubicBezTo>
                    <a:pt x="3438" y="3055"/>
                    <a:pt x="3427" y="3104"/>
                    <a:pt x="3405" y="3159"/>
                  </a:cubicBezTo>
                  <a:lnTo>
                    <a:pt x="3405" y="3164"/>
                  </a:lnTo>
                  <a:cubicBezTo>
                    <a:pt x="3383" y="3219"/>
                    <a:pt x="3372" y="3268"/>
                    <a:pt x="3350" y="3312"/>
                  </a:cubicBezTo>
                  <a:cubicBezTo>
                    <a:pt x="3350" y="3323"/>
                    <a:pt x="3345" y="3329"/>
                    <a:pt x="3345" y="3334"/>
                  </a:cubicBezTo>
                  <a:cubicBezTo>
                    <a:pt x="3323" y="3383"/>
                    <a:pt x="3312" y="3433"/>
                    <a:pt x="3290" y="3471"/>
                  </a:cubicBezTo>
                  <a:cubicBezTo>
                    <a:pt x="3268" y="3515"/>
                    <a:pt x="3257" y="3553"/>
                    <a:pt x="3235" y="3597"/>
                  </a:cubicBezTo>
                  <a:cubicBezTo>
                    <a:pt x="3219" y="3630"/>
                    <a:pt x="3208" y="3657"/>
                    <a:pt x="3191" y="3690"/>
                  </a:cubicBezTo>
                  <a:cubicBezTo>
                    <a:pt x="3120" y="3871"/>
                    <a:pt x="3027" y="4040"/>
                    <a:pt x="2934" y="4204"/>
                  </a:cubicBezTo>
                  <a:cubicBezTo>
                    <a:pt x="2912" y="4243"/>
                    <a:pt x="2890" y="4281"/>
                    <a:pt x="2874" y="4314"/>
                  </a:cubicBezTo>
                  <a:cubicBezTo>
                    <a:pt x="2863" y="4319"/>
                    <a:pt x="2863" y="4325"/>
                    <a:pt x="2858" y="4336"/>
                  </a:cubicBezTo>
                  <a:lnTo>
                    <a:pt x="2797" y="4434"/>
                  </a:lnTo>
                  <a:cubicBezTo>
                    <a:pt x="2770" y="4473"/>
                    <a:pt x="2748" y="4511"/>
                    <a:pt x="2721" y="4544"/>
                  </a:cubicBezTo>
                  <a:cubicBezTo>
                    <a:pt x="2682" y="4610"/>
                    <a:pt x="2639" y="4664"/>
                    <a:pt x="2600" y="4719"/>
                  </a:cubicBezTo>
                  <a:lnTo>
                    <a:pt x="2535" y="4801"/>
                  </a:lnTo>
                  <a:lnTo>
                    <a:pt x="2474" y="4883"/>
                  </a:lnTo>
                  <a:cubicBezTo>
                    <a:pt x="2474" y="4889"/>
                    <a:pt x="2469" y="4889"/>
                    <a:pt x="2469" y="4894"/>
                  </a:cubicBezTo>
                  <a:cubicBezTo>
                    <a:pt x="2463" y="4911"/>
                    <a:pt x="2447" y="4927"/>
                    <a:pt x="2436" y="4943"/>
                  </a:cubicBezTo>
                  <a:cubicBezTo>
                    <a:pt x="2420" y="4965"/>
                    <a:pt x="2398" y="4982"/>
                    <a:pt x="2387" y="5004"/>
                  </a:cubicBezTo>
                  <a:cubicBezTo>
                    <a:pt x="2365" y="5031"/>
                    <a:pt x="2343" y="5053"/>
                    <a:pt x="2327" y="5080"/>
                  </a:cubicBezTo>
                  <a:cubicBezTo>
                    <a:pt x="2316" y="5091"/>
                    <a:pt x="2305" y="5102"/>
                    <a:pt x="2299" y="5113"/>
                  </a:cubicBezTo>
                  <a:lnTo>
                    <a:pt x="2277" y="5135"/>
                  </a:lnTo>
                  <a:cubicBezTo>
                    <a:pt x="2255" y="5157"/>
                    <a:pt x="2245" y="5184"/>
                    <a:pt x="2223" y="5201"/>
                  </a:cubicBezTo>
                  <a:lnTo>
                    <a:pt x="2217" y="5212"/>
                  </a:lnTo>
                  <a:cubicBezTo>
                    <a:pt x="2179" y="5255"/>
                    <a:pt x="2141" y="5299"/>
                    <a:pt x="2097" y="5348"/>
                  </a:cubicBezTo>
                  <a:lnTo>
                    <a:pt x="2080" y="5365"/>
                  </a:lnTo>
                  <a:lnTo>
                    <a:pt x="2069" y="5376"/>
                  </a:lnTo>
                  <a:cubicBezTo>
                    <a:pt x="2064" y="5381"/>
                    <a:pt x="2053" y="5387"/>
                    <a:pt x="2042" y="5403"/>
                  </a:cubicBezTo>
                  <a:cubicBezTo>
                    <a:pt x="2026" y="5431"/>
                    <a:pt x="1998" y="5447"/>
                    <a:pt x="1976" y="5474"/>
                  </a:cubicBezTo>
                  <a:cubicBezTo>
                    <a:pt x="1943" y="5518"/>
                    <a:pt x="1900" y="5556"/>
                    <a:pt x="1861" y="5600"/>
                  </a:cubicBezTo>
                  <a:cubicBezTo>
                    <a:pt x="1818" y="5633"/>
                    <a:pt x="1785" y="5666"/>
                    <a:pt x="1752" y="5704"/>
                  </a:cubicBezTo>
                  <a:cubicBezTo>
                    <a:pt x="1730" y="5715"/>
                    <a:pt x="1708" y="5737"/>
                    <a:pt x="1686" y="5759"/>
                  </a:cubicBezTo>
                  <a:cubicBezTo>
                    <a:pt x="1659" y="5786"/>
                    <a:pt x="1642" y="5803"/>
                    <a:pt x="1615" y="5825"/>
                  </a:cubicBezTo>
                  <a:cubicBezTo>
                    <a:pt x="1560" y="5874"/>
                    <a:pt x="1511" y="5912"/>
                    <a:pt x="1456" y="5956"/>
                  </a:cubicBezTo>
                  <a:lnTo>
                    <a:pt x="1374" y="6016"/>
                  </a:lnTo>
                  <a:cubicBezTo>
                    <a:pt x="1287" y="6087"/>
                    <a:pt x="1194" y="6148"/>
                    <a:pt x="1106" y="6202"/>
                  </a:cubicBezTo>
                  <a:cubicBezTo>
                    <a:pt x="1079" y="6213"/>
                    <a:pt x="1051" y="6235"/>
                    <a:pt x="1024" y="6252"/>
                  </a:cubicBezTo>
                  <a:cubicBezTo>
                    <a:pt x="997" y="6263"/>
                    <a:pt x="975" y="6268"/>
                    <a:pt x="958" y="6284"/>
                  </a:cubicBezTo>
                  <a:cubicBezTo>
                    <a:pt x="931" y="6295"/>
                    <a:pt x="909" y="6312"/>
                    <a:pt x="882" y="6323"/>
                  </a:cubicBezTo>
                  <a:cubicBezTo>
                    <a:pt x="838" y="6345"/>
                    <a:pt x="805" y="6361"/>
                    <a:pt x="772" y="6377"/>
                  </a:cubicBezTo>
                  <a:cubicBezTo>
                    <a:pt x="739" y="6399"/>
                    <a:pt x="695" y="6416"/>
                    <a:pt x="657" y="6432"/>
                  </a:cubicBezTo>
                  <a:cubicBezTo>
                    <a:pt x="630" y="6443"/>
                    <a:pt x="602" y="6454"/>
                    <a:pt x="575" y="6471"/>
                  </a:cubicBezTo>
                  <a:cubicBezTo>
                    <a:pt x="559" y="6476"/>
                    <a:pt x="553" y="6476"/>
                    <a:pt x="548" y="6481"/>
                  </a:cubicBezTo>
                  <a:cubicBezTo>
                    <a:pt x="520" y="6498"/>
                    <a:pt x="498" y="6503"/>
                    <a:pt x="471" y="6514"/>
                  </a:cubicBezTo>
                  <a:cubicBezTo>
                    <a:pt x="471" y="6525"/>
                    <a:pt x="471" y="6525"/>
                    <a:pt x="466" y="6525"/>
                  </a:cubicBezTo>
                  <a:cubicBezTo>
                    <a:pt x="455" y="6487"/>
                    <a:pt x="455" y="6460"/>
                    <a:pt x="449" y="6427"/>
                  </a:cubicBezTo>
                  <a:cubicBezTo>
                    <a:pt x="444" y="6388"/>
                    <a:pt x="444" y="6339"/>
                    <a:pt x="438" y="6295"/>
                  </a:cubicBezTo>
                  <a:cubicBezTo>
                    <a:pt x="427" y="6263"/>
                    <a:pt x="427" y="6235"/>
                    <a:pt x="422" y="6202"/>
                  </a:cubicBezTo>
                  <a:cubicBezTo>
                    <a:pt x="416" y="6153"/>
                    <a:pt x="416" y="6104"/>
                    <a:pt x="411" y="6060"/>
                  </a:cubicBezTo>
                  <a:cubicBezTo>
                    <a:pt x="411" y="5994"/>
                    <a:pt x="400" y="5940"/>
                    <a:pt x="394" y="5879"/>
                  </a:cubicBezTo>
                  <a:cubicBezTo>
                    <a:pt x="329" y="5108"/>
                    <a:pt x="334" y="4325"/>
                    <a:pt x="312" y="3548"/>
                  </a:cubicBezTo>
                  <a:cubicBezTo>
                    <a:pt x="312" y="3438"/>
                    <a:pt x="307" y="3334"/>
                    <a:pt x="307" y="3225"/>
                  </a:cubicBezTo>
                  <a:cubicBezTo>
                    <a:pt x="301" y="3225"/>
                    <a:pt x="301" y="3219"/>
                    <a:pt x="301" y="3219"/>
                  </a:cubicBezTo>
                  <a:cubicBezTo>
                    <a:pt x="301" y="3214"/>
                    <a:pt x="290" y="3214"/>
                    <a:pt x="290" y="3203"/>
                  </a:cubicBezTo>
                  <a:lnTo>
                    <a:pt x="290" y="3197"/>
                  </a:lnTo>
                  <a:lnTo>
                    <a:pt x="290" y="3186"/>
                  </a:lnTo>
                  <a:cubicBezTo>
                    <a:pt x="290" y="3175"/>
                    <a:pt x="290" y="3175"/>
                    <a:pt x="301" y="3170"/>
                  </a:cubicBezTo>
                  <a:cubicBezTo>
                    <a:pt x="301" y="3170"/>
                    <a:pt x="301" y="3164"/>
                    <a:pt x="307" y="3164"/>
                  </a:cubicBezTo>
                  <a:cubicBezTo>
                    <a:pt x="301" y="3088"/>
                    <a:pt x="301" y="3011"/>
                    <a:pt x="301" y="2940"/>
                  </a:cubicBezTo>
                  <a:lnTo>
                    <a:pt x="301" y="2896"/>
                  </a:lnTo>
                  <a:lnTo>
                    <a:pt x="301" y="2809"/>
                  </a:lnTo>
                  <a:cubicBezTo>
                    <a:pt x="290" y="2754"/>
                    <a:pt x="290" y="2694"/>
                    <a:pt x="290" y="2639"/>
                  </a:cubicBezTo>
                  <a:cubicBezTo>
                    <a:pt x="290" y="2431"/>
                    <a:pt x="285" y="2218"/>
                    <a:pt x="285" y="2015"/>
                  </a:cubicBezTo>
                  <a:lnTo>
                    <a:pt x="285" y="1906"/>
                  </a:lnTo>
                  <a:lnTo>
                    <a:pt x="285" y="1501"/>
                  </a:lnTo>
                  <a:lnTo>
                    <a:pt x="285" y="1309"/>
                  </a:lnTo>
                  <a:lnTo>
                    <a:pt x="285" y="1013"/>
                  </a:lnTo>
                  <a:cubicBezTo>
                    <a:pt x="290" y="931"/>
                    <a:pt x="290" y="860"/>
                    <a:pt x="290" y="778"/>
                  </a:cubicBezTo>
                  <a:cubicBezTo>
                    <a:pt x="290" y="658"/>
                    <a:pt x="290" y="537"/>
                    <a:pt x="301" y="422"/>
                  </a:cubicBezTo>
                  <a:cubicBezTo>
                    <a:pt x="307" y="329"/>
                    <a:pt x="307" y="247"/>
                    <a:pt x="312" y="159"/>
                  </a:cubicBezTo>
                  <a:lnTo>
                    <a:pt x="312" y="138"/>
                  </a:lnTo>
                  <a:cubicBezTo>
                    <a:pt x="318" y="110"/>
                    <a:pt x="318" y="83"/>
                    <a:pt x="318" y="55"/>
                  </a:cubicBezTo>
                  <a:lnTo>
                    <a:pt x="318" y="17"/>
                  </a:lnTo>
                  <a:lnTo>
                    <a:pt x="165" y="17"/>
                  </a:lnTo>
                  <a:cubicBezTo>
                    <a:pt x="148" y="12"/>
                    <a:pt x="126" y="12"/>
                    <a:pt x="115" y="12"/>
                  </a:cubicBezTo>
                  <a:cubicBezTo>
                    <a:pt x="93" y="12"/>
                    <a:pt x="71" y="12"/>
                    <a:pt x="5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3"/>
            <p:cNvSpPr/>
            <p:nvPr/>
          </p:nvSpPr>
          <p:spPr>
            <a:xfrm>
              <a:off x="1342950" y="2593575"/>
              <a:ext cx="33700" cy="28350"/>
            </a:xfrm>
            <a:custGeom>
              <a:avLst/>
              <a:gdLst/>
              <a:ahLst/>
              <a:cxnLst/>
              <a:rect l="l" t="t" r="r" b="b"/>
              <a:pathLst>
                <a:path w="1348" h="1134" extrusionOk="0">
                  <a:moveTo>
                    <a:pt x="1271" y="1"/>
                  </a:moveTo>
                  <a:cubicBezTo>
                    <a:pt x="762" y="105"/>
                    <a:pt x="461" y="384"/>
                    <a:pt x="89" y="745"/>
                  </a:cubicBezTo>
                  <a:cubicBezTo>
                    <a:pt x="61" y="772"/>
                    <a:pt x="28" y="800"/>
                    <a:pt x="1" y="833"/>
                  </a:cubicBezTo>
                  <a:cubicBezTo>
                    <a:pt x="1" y="937"/>
                    <a:pt x="6" y="1035"/>
                    <a:pt x="6" y="1134"/>
                  </a:cubicBezTo>
                  <a:cubicBezTo>
                    <a:pt x="12" y="1134"/>
                    <a:pt x="28" y="1128"/>
                    <a:pt x="34" y="1128"/>
                  </a:cubicBezTo>
                  <a:cubicBezTo>
                    <a:pt x="214" y="1101"/>
                    <a:pt x="384" y="1052"/>
                    <a:pt x="548" y="969"/>
                  </a:cubicBezTo>
                  <a:cubicBezTo>
                    <a:pt x="762" y="871"/>
                    <a:pt x="981" y="761"/>
                    <a:pt x="1145" y="581"/>
                  </a:cubicBezTo>
                  <a:cubicBezTo>
                    <a:pt x="1271" y="422"/>
                    <a:pt x="1347" y="187"/>
                    <a:pt x="127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3"/>
            <p:cNvSpPr/>
            <p:nvPr/>
          </p:nvSpPr>
          <p:spPr>
            <a:xfrm>
              <a:off x="1342550" y="2587225"/>
              <a:ext cx="30825" cy="24025"/>
            </a:xfrm>
            <a:custGeom>
              <a:avLst/>
              <a:gdLst/>
              <a:ahLst/>
              <a:cxnLst/>
              <a:rect l="l" t="t" r="r" b="b"/>
              <a:pathLst>
                <a:path w="1233" h="961" extrusionOk="0">
                  <a:moveTo>
                    <a:pt x="895" y="1"/>
                  </a:moveTo>
                  <a:cubicBezTo>
                    <a:pt x="662" y="1"/>
                    <a:pt x="397" y="152"/>
                    <a:pt x="241" y="293"/>
                  </a:cubicBezTo>
                  <a:cubicBezTo>
                    <a:pt x="126" y="392"/>
                    <a:pt x="50" y="523"/>
                    <a:pt x="1" y="665"/>
                  </a:cubicBezTo>
                  <a:cubicBezTo>
                    <a:pt x="1" y="758"/>
                    <a:pt x="6" y="862"/>
                    <a:pt x="6" y="961"/>
                  </a:cubicBezTo>
                  <a:cubicBezTo>
                    <a:pt x="33" y="939"/>
                    <a:pt x="61" y="911"/>
                    <a:pt x="88" y="884"/>
                  </a:cubicBezTo>
                  <a:cubicBezTo>
                    <a:pt x="455" y="528"/>
                    <a:pt x="745" y="282"/>
                    <a:pt x="1232" y="173"/>
                  </a:cubicBezTo>
                  <a:cubicBezTo>
                    <a:pt x="1221" y="145"/>
                    <a:pt x="1199" y="123"/>
                    <a:pt x="1172" y="101"/>
                  </a:cubicBezTo>
                  <a:cubicBezTo>
                    <a:pt x="1094" y="30"/>
                    <a:pt x="997" y="1"/>
                    <a:pt x="89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3"/>
            <p:cNvSpPr/>
            <p:nvPr/>
          </p:nvSpPr>
          <p:spPr>
            <a:xfrm>
              <a:off x="1303275" y="2559450"/>
              <a:ext cx="29450" cy="23075"/>
            </a:xfrm>
            <a:custGeom>
              <a:avLst/>
              <a:gdLst/>
              <a:ahLst/>
              <a:cxnLst/>
              <a:rect l="l" t="t" r="r" b="b"/>
              <a:pathLst>
                <a:path w="1178" h="923" extrusionOk="0">
                  <a:moveTo>
                    <a:pt x="181" y="1"/>
                  </a:moveTo>
                  <a:cubicBezTo>
                    <a:pt x="119" y="1"/>
                    <a:pt x="55" y="33"/>
                    <a:pt x="17" y="90"/>
                  </a:cubicBezTo>
                  <a:cubicBezTo>
                    <a:pt x="12" y="107"/>
                    <a:pt x="6" y="129"/>
                    <a:pt x="1" y="140"/>
                  </a:cubicBezTo>
                  <a:lnTo>
                    <a:pt x="6" y="140"/>
                  </a:lnTo>
                  <a:cubicBezTo>
                    <a:pt x="33" y="140"/>
                    <a:pt x="61" y="156"/>
                    <a:pt x="88" y="167"/>
                  </a:cubicBezTo>
                  <a:cubicBezTo>
                    <a:pt x="143" y="194"/>
                    <a:pt x="203" y="227"/>
                    <a:pt x="258" y="265"/>
                  </a:cubicBezTo>
                  <a:cubicBezTo>
                    <a:pt x="400" y="348"/>
                    <a:pt x="548" y="430"/>
                    <a:pt x="685" y="523"/>
                  </a:cubicBezTo>
                  <a:cubicBezTo>
                    <a:pt x="860" y="638"/>
                    <a:pt x="1019" y="785"/>
                    <a:pt x="1177" y="922"/>
                  </a:cubicBezTo>
                  <a:lnTo>
                    <a:pt x="1177" y="840"/>
                  </a:lnTo>
                  <a:cubicBezTo>
                    <a:pt x="1128" y="742"/>
                    <a:pt x="1073" y="649"/>
                    <a:pt x="1019" y="550"/>
                  </a:cubicBezTo>
                  <a:cubicBezTo>
                    <a:pt x="876" y="337"/>
                    <a:pt x="690" y="140"/>
                    <a:pt x="449" y="52"/>
                  </a:cubicBezTo>
                  <a:cubicBezTo>
                    <a:pt x="367" y="25"/>
                    <a:pt x="291" y="8"/>
                    <a:pt x="209" y="3"/>
                  </a:cubicBezTo>
                  <a:cubicBezTo>
                    <a:pt x="200" y="1"/>
                    <a:pt x="190" y="1"/>
                    <a:pt x="18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3"/>
            <p:cNvSpPr/>
            <p:nvPr/>
          </p:nvSpPr>
          <p:spPr>
            <a:xfrm>
              <a:off x="1302175" y="2565400"/>
              <a:ext cx="30550" cy="21350"/>
            </a:xfrm>
            <a:custGeom>
              <a:avLst/>
              <a:gdLst/>
              <a:ahLst/>
              <a:cxnLst/>
              <a:rect l="l" t="t" r="r" b="b"/>
              <a:pathLst>
                <a:path w="1222" h="854" extrusionOk="0">
                  <a:moveTo>
                    <a:pt x="23" y="0"/>
                  </a:moveTo>
                  <a:cubicBezTo>
                    <a:pt x="1" y="148"/>
                    <a:pt x="77" y="318"/>
                    <a:pt x="165" y="438"/>
                  </a:cubicBezTo>
                  <a:cubicBezTo>
                    <a:pt x="318" y="591"/>
                    <a:pt x="592" y="684"/>
                    <a:pt x="794" y="750"/>
                  </a:cubicBezTo>
                  <a:cubicBezTo>
                    <a:pt x="937" y="794"/>
                    <a:pt x="1074" y="821"/>
                    <a:pt x="1221" y="854"/>
                  </a:cubicBezTo>
                  <a:lnTo>
                    <a:pt x="1221" y="799"/>
                  </a:lnTo>
                  <a:cubicBezTo>
                    <a:pt x="1063" y="668"/>
                    <a:pt x="915" y="526"/>
                    <a:pt x="745" y="416"/>
                  </a:cubicBezTo>
                  <a:cubicBezTo>
                    <a:pt x="570" y="290"/>
                    <a:pt x="379" y="181"/>
                    <a:pt x="187" y="71"/>
                  </a:cubicBezTo>
                  <a:cubicBezTo>
                    <a:pt x="160" y="60"/>
                    <a:pt x="127" y="38"/>
                    <a:pt x="99" y="27"/>
                  </a:cubicBezTo>
                  <a:cubicBezTo>
                    <a:pt x="77" y="11"/>
                    <a:pt x="56" y="6"/>
                    <a:pt x="34" y="6"/>
                  </a:cubicBezTo>
                  <a:cubicBezTo>
                    <a:pt x="28" y="6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3"/>
            <p:cNvSpPr/>
            <p:nvPr/>
          </p:nvSpPr>
          <p:spPr>
            <a:xfrm>
              <a:off x="1276875" y="2599875"/>
              <a:ext cx="19450" cy="43000"/>
            </a:xfrm>
            <a:custGeom>
              <a:avLst/>
              <a:gdLst/>
              <a:ahLst/>
              <a:cxnLst/>
              <a:rect l="l" t="t" r="r" b="b"/>
              <a:pathLst>
                <a:path w="778" h="1720" extrusionOk="0">
                  <a:moveTo>
                    <a:pt x="487" y="0"/>
                  </a:moveTo>
                  <a:cubicBezTo>
                    <a:pt x="465" y="187"/>
                    <a:pt x="422" y="362"/>
                    <a:pt x="378" y="548"/>
                  </a:cubicBezTo>
                  <a:cubicBezTo>
                    <a:pt x="301" y="887"/>
                    <a:pt x="208" y="1232"/>
                    <a:pt x="71" y="1555"/>
                  </a:cubicBezTo>
                  <a:cubicBezTo>
                    <a:pt x="49" y="1610"/>
                    <a:pt x="22" y="1664"/>
                    <a:pt x="0" y="1719"/>
                  </a:cubicBezTo>
                  <a:cubicBezTo>
                    <a:pt x="55" y="1675"/>
                    <a:pt x="110" y="1632"/>
                    <a:pt x="164" y="1588"/>
                  </a:cubicBezTo>
                  <a:cubicBezTo>
                    <a:pt x="268" y="1500"/>
                    <a:pt x="372" y="1418"/>
                    <a:pt x="455" y="1309"/>
                  </a:cubicBezTo>
                  <a:cubicBezTo>
                    <a:pt x="624" y="1068"/>
                    <a:pt x="777" y="772"/>
                    <a:pt x="739" y="460"/>
                  </a:cubicBezTo>
                  <a:cubicBezTo>
                    <a:pt x="717" y="307"/>
                    <a:pt x="641" y="83"/>
                    <a:pt x="487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3"/>
            <p:cNvSpPr/>
            <p:nvPr/>
          </p:nvSpPr>
          <p:spPr>
            <a:xfrm>
              <a:off x="1275775" y="2599325"/>
              <a:ext cx="11375" cy="41350"/>
            </a:xfrm>
            <a:custGeom>
              <a:avLst/>
              <a:gdLst/>
              <a:ahLst/>
              <a:cxnLst/>
              <a:rect l="l" t="t" r="r" b="b"/>
              <a:pathLst>
                <a:path w="455" h="1654" extrusionOk="0">
                  <a:moveTo>
                    <a:pt x="443" y="0"/>
                  </a:moveTo>
                  <a:cubicBezTo>
                    <a:pt x="153" y="0"/>
                    <a:pt x="109" y="595"/>
                    <a:pt x="66" y="816"/>
                  </a:cubicBezTo>
                  <a:cubicBezTo>
                    <a:pt x="33" y="1090"/>
                    <a:pt x="6" y="1369"/>
                    <a:pt x="0" y="1654"/>
                  </a:cubicBezTo>
                  <a:cubicBezTo>
                    <a:pt x="28" y="1588"/>
                    <a:pt x="55" y="1528"/>
                    <a:pt x="72" y="1467"/>
                  </a:cubicBezTo>
                  <a:cubicBezTo>
                    <a:pt x="203" y="1134"/>
                    <a:pt x="291" y="778"/>
                    <a:pt x="373" y="427"/>
                  </a:cubicBezTo>
                  <a:cubicBezTo>
                    <a:pt x="400" y="285"/>
                    <a:pt x="438" y="148"/>
                    <a:pt x="455" y="1"/>
                  </a:cubicBezTo>
                  <a:cubicBezTo>
                    <a:pt x="451" y="0"/>
                    <a:pt x="447" y="0"/>
                    <a:pt x="44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3"/>
            <p:cNvSpPr/>
            <p:nvPr/>
          </p:nvSpPr>
          <p:spPr>
            <a:xfrm>
              <a:off x="1246350" y="2592900"/>
              <a:ext cx="87050" cy="87175"/>
            </a:xfrm>
            <a:custGeom>
              <a:avLst/>
              <a:gdLst/>
              <a:ahLst/>
              <a:cxnLst/>
              <a:rect l="l" t="t" r="r" b="b"/>
              <a:pathLst>
                <a:path w="3482" h="3487" extrusionOk="0">
                  <a:moveTo>
                    <a:pt x="198" y="0"/>
                  </a:moveTo>
                  <a:cubicBezTo>
                    <a:pt x="126" y="6"/>
                    <a:pt x="66" y="22"/>
                    <a:pt x="1" y="28"/>
                  </a:cubicBezTo>
                  <a:cubicBezTo>
                    <a:pt x="6" y="66"/>
                    <a:pt x="12" y="115"/>
                    <a:pt x="17" y="159"/>
                  </a:cubicBezTo>
                  <a:cubicBezTo>
                    <a:pt x="83" y="580"/>
                    <a:pt x="258" y="980"/>
                    <a:pt x="438" y="1363"/>
                  </a:cubicBezTo>
                  <a:cubicBezTo>
                    <a:pt x="537" y="1582"/>
                    <a:pt x="646" y="1790"/>
                    <a:pt x="778" y="1993"/>
                  </a:cubicBezTo>
                  <a:cubicBezTo>
                    <a:pt x="827" y="2058"/>
                    <a:pt x="876" y="2130"/>
                    <a:pt x="920" y="2190"/>
                  </a:cubicBezTo>
                  <a:cubicBezTo>
                    <a:pt x="931" y="2195"/>
                    <a:pt x="937" y="2195"/>
                    <a:pt x="942" y="2201"/>
                  </a:cubicBezTo>
                  <a:cubicBezTo>
                    <a:pt x="958" y="2212"/>
                    <a:pt x="964" y="2223"/>
                    <a:pt x="964" y="2239"/>
                  </a:cubicBezTo>
                  <a:cubicBezTo>
                    <a:pt x="1002" y="2294"/>
                    <a:pt x="1046" y="2348"/>
                    <a:pt x="1095" y="2392"/>
                  </a:cubicBezTo>
                  <a:cubicBezTo>
                    <a:pt x="1303" y="2639"/>
                    <a:pt x="1572" y="2841"/>
                    <a:pt x="1845" y="3011"/>
                  </a:cubicBezTo>
                  <a:cubicBezTo>
                    <a:pt x="2086" y="3153"/>
                    <a:pt x="2349" y="3241"/>
                    <a:pt x="2617" y="3317"/>
                  </a:cubicBezTo>
                  <a:cubicBezTo>
                    <a:pt x="2896" y="3394"/>
                    <a:pt x="3186" y="3471"/>
                    <a:pt x="3482" y="3487"/>
                  </a:cubicBezTo>
                  <a:cubicBezTo>
                    <a:pt x="3465" y="3378"/>
                    <a:pt x="3460" y="3279"/>
                    <a:pt x="3454" y="3175"/>
                  </a:cubicBezTo>
                  <a:cubicBezTo>
                    <a:pt x="3339" y="3170"/>
                    <a:pt x="3214" y="3170"/>
                    <a:pt x="3093" y="3170"/>
                  </a:cubicBezTo>
                  <a:cubicBezTo>
                    <a:pt x="3000" y="3159"/>
                    <a:pt x="2907" y="3148"/>
                    <a:pt x="2819" y="3131"/>
                  </a:cubicBezTo>
                  <a:cubicBezTo>
                    <a:pt x="2436" y="3071"/>
                    <a:pt x="2053" y="2929"/>
                    <a:pt x="1736" y="2688"/>
                  </a:cubicBezTo>
                  <a:cubicBezTo>
                    <a:pt x="1544" y="2540"/>
                    <a:pt x="1380" y="2354"/>
                    <a:pt x="1221" y="2162"/>
                  </a:cubicBezTo>
                  <a:cubicBezTo>
                    <a:pt x="1183" y="2119"/>
                    <a:pt x="1150" y="2075"/>
                    <a:pt x="1112" y="2031"/>
                  </a:cubicBezTo>
                  <a:cubicBezTo>
                    <a:pt x="1101" y="2026"/>
                    <a:pt x="1084" y="2009"/>
                    <a:pt x="1079" y="1998"/>
                  </a:cubicBezTo>
                  <a:lnTo>
                    <a:pt x="1079" y="1993"/>
                  </a:lnTo>
                  <a:cubicBezTo>
                    <a:pt x="909" y="1785"/>
                    <a:pt x="745" y="1566"/>
                    <a:pt x="619" y="1319"/>
                  </a:cubicBezTo>
                  <a:cubicBezTo>
                    <a:pt x="504" y="1106"/>
                    <a:pt x="422" y="876"/>
                    <a:pt x="356" y="635"/>
                  </a:cubicBezTo>
                  <a:cubicBezTo>
                    <a:pt x="291" y="444"/>
                    <a:pt x="236" y="247"/>
                    <a:pt x="203" y="39"/>
                  </a:cubicBezTo>
                  <a:cubicBezTo>
                    <a:pt x="203" y="28"/>
                    <a:pt x="198" y="11"/>
                    <a:pt x="19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3"/>
            <p:cNvSpPr/>
            <p:nvPr/>
          </p:nvSpPr>
          <p:spPr>
            <a:xfrm>
              <a:off x="1238150" y="2651725"/>
              <a:ext cx="35875" cy="13525"/>
            </a:xfrm>
            <a:custGeom>
              <a:avLst/>
              <a:gdLst/>
              <a:ahLst/>
              <a:cxnLst/>
              <a:rect l="l" t="t" r="r" b="b"/>
              <a:pathLst>
                <a:path w="1435" h="541" extrusionOk="0">
                  <a:moveTo>
                    <a:pt x="1276" y="1"/>
                  </a:moveTo>
                  <a:cubicBezTo>
                    <a:pt x="1270" y="6"/>
                    <a:pt x="1265" y="6"/>
                    <a:pt x="1259" y="6"/>
                  </a:cubicBezTo>
                  <a:cubicBezTo>
                    <a:pt x="1246" y="6"/>
                    <a:pt x="1233" y="6"/>
                    <a:pt x="1220" y="6"/>
                  </a:cubicBezTo>
                  <a:cubicBezTo>
                    <a:pt x="1061" y="6"/>
                    <a:pt x="918" y="35"/>
                    <a:pt x="766" y="56"/>
                  </a:cubicBezTo>
                  <a:cubicBezTo>
                    <a:pt x="509" y="83"/>
                    <a:pt x="257" y="110"/>
                    <a:pt x="0" y="110"/>
                  </a:cubicBezTo>
                  <a:cubicBezTo>
                    <a:pt x="17" y="149"/>
                    <a:pt x="38" y="198"/>
                    <a:pt x="66" y="242"/>
                  </a:cubicBezTo>
                  <a:cubicBezTo>
                    <a:pt x="121" y="357"/>
                    <a:pt x="225" y="439"/>
                    <a:pt x="334" y="488"/>
                  </a:cubicBezTo>
                  <a:cubicBezTo>
                    <a:pt x="413" y="526"/>
                    <a:pt x="496" y="540"/>
                    <a:pt x="579" y="540"/>
                  </a:cubicBezTo>
                  <a:cubicBezTo>
                    <a:pt x="640" y="540"/>
                    <a:pt x="701" y="533"/>
                    <a:pt x="761" y="521"/>
                  </a:cubicBezTo>
                  <a:cubicBezTo>
                    <a:pt x="996" y="477"/>
                    <a:pt x="1210" y="384"/>
                    <a:pt x="1385" y="225"/>
                  </a:cubicBezTo>
                  <a:cubicBezTo>
                    <a:pt x="1401" y="214"/>
                    <a:pt x="1412" y="193"/>
                    <a:pt x="1434" y="187"/>
                  </a:cubicBezTo>
                  <a:cubicBezTo>
                    <a:pt x="1380" y="121"/>
                    <a:pt x="1325" y="61"/>
                    <a:pt x="127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3"/>
            <p:cNvSpPr/>
            <p:nvPr/>
          </p:nvSpPr>
          <p:spPr>
            <a:xfrm>
              <a:off x="1236900" y="2640125"/>
              <a:ext cx="31100" cy="11800"/>
            </a:xfrm>
            <a:custGeom>
              <a:avLst/>
              <a:gdLst/>
              <a:ahLst/>
              <a:cxnLst/>
              <a:rect l="l" t="t" r="r" b="b"/>
              <a:pathLst>
                <a:path w="1244" h="472" extrusionOk="0">
                  <a:moveTo>
                    <a:pt x="323" y="1"/>
                  </a:moveTo>
                  <a:cubicBezTo>
                    <a:pt x="271" y="1"/>
                    <a:pt x="219" y="9"/>
                    <a:pt x="171" y="33"/>
                  </a:cubicBezTo>
                  <a:cubicBezTo>
                    <a:pt x="56" y="82"/>
                    <a:pt x="34" y="158"/>
                    <a:pt x="12" y="273"/>
                  </a:cubicBezTo>
                  <a:cubicBezTo>
                    <a:pt x="1" y="339"/>
                    <a:pt x="6" y="405"/>
                    <a:pt x="23" y="470"/>
                  </a:cubicBezTo>
                  <a:cubicBezTo>
                    <a:pt x="43" y="471"/>
                    <a:pt x="63" y="472"/>
                    <a:pt x="83" y="472"/>
                  </a:cubicBezTo>
                  <a:cubicBezTo>
                    <a:pt x="171" y="472"/>
                    <a:pt x="263" y="464"/>
                    <a:pt x="351" y="459"/>
                  </a:cubicBezTo>
                  <a:cubicBezTo>
                    <a:pt x="488" y="449"/>
                    <a:pt x="630" y="438"/>
                    <a:pt x="767" y="421"/>
                  </a:cubicBezTo>
                  <a:cubicBezTo>
                    <a:pt x="931" y="410"/>
                    <a:pt x="1090" y="377"/>
                    <a:pt x="1243" y="366"/>
                  </a:cubicBezTo>
                  <a:cubicBezTo>
                    <a:pt x="1222" y="361"/>
                    <a:pt x="1200" y="350"/>
                    <a:pt x="1183" y="323"/>
                  </a:cubicBezTo>
                  <a:cubicBezTo>
                    <a:pt x="975" y="197"/>
                    <a:pt x="773" y="82"/>
                    <a:pt x="537" y="33"/>
                  </a:cubicBezTo>
                  <a:cubicBezTo>
                    <a:pt x="468" y="17"/>
                    <a:pt x="395" y="1"/>
                    <a:pt x="323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3"/>
            <p:cNvSpPr/>
            <p:nvPr/>
          </p:nvSpPr>
          <p:spPr>
            <a:xfrm>
              <a:off x="1404675" y="2657775"/>
              <a:ext cx="34925" cy="14500"/>
            </a:xfrm>
            <a:custGeom>
              <a:avLst/>
              <a:gdLst/>
              <a:ahLst/>
              <a:cxnLst/>
              <a:rect l="l" t="t" r="r" b="b"/>
              <a:pathLst>
                <a:path w="1397" h="580" extrusionOk="0">
                  <a:moveTo>
                    <a:pt x="681" y="0"/>
                  </a:moveTo>
                  <a:cubicBezTo>
                    <a:pt x="624" y="0"/>
                    <a:pt x="566" y="4"/>
                    <a:pt x="510" y="11"/>
                  </a:cubicBezTo>
                  <a:cubicBezTo>
                    <a:pt x="417" y="16"/>
                    <a:pt x="329" y="33"/>
                    <a:pt x="241" y="60"/>
                  </a:cubicBezTo>
                  <a:cubicBezTo>
                    <a:pt x="236" y="60"/>
                    <a:pt x="225" y="65"/>
                    <a:pt x="220" y="65"/>
                  </a:cubicBezTo>
                  <a:cubicBezTo>
                    <a:pt x="154" y="175"/>
                    <a:pt x="77" y="273"/>
                    <a:pt x="1" y="372"/>
                  </a:cubicBezTo>
                  <a:cubicBezTo>
                    <a:pt x="389" y="427"/>
                    <a:pt x="783" y="476"/>
                    <a:pt x="1172" y="536"/>
                  </a:cubicBezTo>
                  <a:lnTo>
                    <a:pt x="1396" y="580"/>
                  </a:lnTo>
                  <a:cubicBezTo>
                    <a:pt x="1385" y="383"/>
                    <a:pt x="1254" y="180"/>
                    <a:pt x="1084" y="93"/>
                  </a:cubicBezTo>
                  <a:cubicBezTo>
                    <a:pt x="957" y="23"/>
                    <a:pt x="819" y="0"/>
                    <a:pt x="681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3"/>
            <p:cNvSpPr/>
            <p:nvPr/>
          </p:nvSpPr>
          <p:spPr>
            <a:xfrm>
              <a:off x="1398525" y="2669125"/>
              <a:ext cx="41075" cy="19225"/>
            </a:xfrm>
            <a:custGeom>
              <a:avLst/>
              <a:gdLst/>
              <a:ahLst/>
              <a:cxnLst/>
              <a:rect l="l" t="t" r="r" b="b"/>
              <a:pathLst>
                <a:path w="1643" h="769" extrusionOk="0">
                  <a:moveTo>
                    <a:pt x="186" y="0"/>
                  </a:moveTo>
                  <a:cubicBezTo>
                    <a:pt x="164" y="38"/>
                    <a:pt x="137" y="66"/>
                    <a:pt x="115" y="99"/>
                  </a:cubicBezTo>
                  <a:cubicBezTo>
                    <a:pt x="82" y="153"/>
                    <a:pt x="44" y="208"/>
                    <a:pt x="0" y="257"/>
                  </a:cubicBezTo>
                  <a:cubicBezTo>
                    <a:pt x="99" y="454"/>
                    <a:pt x="247" y="575"/>
                    <a:pt x="460" y="679"/>
                  </a:cubicBezTo>
                  <a:cubicBezTo>
                    <a:pt x="553" y="717"/>
                    <a:pt x="652" y="761"/>
                    <a:pt x="761" y="766"/>
                  </a:cubicBezTo>
                  <a:cubicBezTo>
                    <a:pt x="784" y="768"/>
                    <a:pt x="808" y="768"/>
                    <a:pt x="832" y="768"/>
                  </a:cubicBezTo>
                  <a:cubicBezTo>
                    <a:pt x="1121" y="768"/>
                    <a:pt x="1441" y="672"/>
                    <a:pt x="1588" y="394"/>
                  </a:cubicBezTo>
                  <a:cubicBezTo>
                    <a:pt x="1615" y="339"/>
                    <a:pt x="1637" y="285"/>
                    <a:pt x="1642" y="219"/>
                  </a:cubicBezTo>
                  <a:cubicBezTo>
                    <a:pt x="1155" y="126"/>
                    <a:pt x="674" y="77"/>
                    <a:pt x="18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3"/>
            <p:cNvSpPr/>
            <p:nvPr/>
          </p:nvSpPr>
          <p:spPr>
            <a:xfrm>
              <a:off x="1385650" y="2629700"/>
              <a:ext cx="8650" cy="38475"/>
            </a:xfrm>
            <a:custGeom>
              <a:avLst/>
              <a:gdLst/>
              <a:ahLst/>
              <a:cxnLst/>
              <a:rect l="l" t="t" r="r" b="b"/>
              <a:pathLst>
                <a:path w="346" h="1539" extrusionOk="0">
                  <a:moveTo>
                    <a:pt x="1" y="1"/>
                  </a:moveTo>
                  <a:lnTo>
                    <a:pt x="1" y="12"/>
                  </a:lnTo>
                  <a:cubicBezTo>
                    <a:pt x="17" y="236"/>
                    <a:pt x="28" y="466"/>
                    <a:pt x="50" y="685"/>
                  </a:cubicBezTo>
                  <a:cubicBezTo>
                    <a:pt x="72" y="937"/>
                    <a:pt x="116" y="1183"/>
                    <a:pt x="159" y="1429"/>
                  </a:cubicBezTo>
                  <a:cubicBezTo>
                    <a:pt x="165" y="1462"/>
                    <a:pt x="170" y="1506"/>
                    <a:pt x="181" y="1539"/>
                  </a:cubicBezTo>
                  <a:cubicBezTo>
                    <a:pt x="203" y="1517"/>
                    <a:pt x="214" y="1506"/>
                    <a:pt x="231" y="1484"/>
                  </a:cubicBezTo>
                  <a:cubicBezTo>
                    <a:pt x="247" y="1457"/>
                    <a:pt x="274" y="1424"/>
                    <a:pt x="296" y="1396"/>
                  </a:cubicBezTo>
                  <a:cubicBezTo>
                    <a:pt x="313" y="1161"/>
                    <a:pt x="340" y="931"/>
                    <a:pt x="346" y="696"/>
                  </a:cubicBezTo>
                  <a:cubicBezTo>
                    <a:pt x="329" y="439"/>
                    <a:pt x="302" y="34"/>
                    <a:pt x="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3"/>
            <p:cNvSpPr/>
            <p:nvPr/>
          </p:nvSpPr>
          <p:spPr>
            <a:xfrm>
              <a:off x="1374975" y="2629425"/>
              <a:ext cx="13300" cy="45725"/>
            </a:xfrm>
            <a:custGeom>
              <a:avLst/>
              <a:gdLst/>
              <a:ahLst/>
              <a:cxnLst/>
              <a:rect l="l" t="t" r="r" b="b"/>
              <a:pathLst>
                <a:path w="532" h="1829" extrusionOk="0">
                  <a:moveTo>
                    <a:pt x="340" y="1"/>
                  </a:moveTo>
                  <a:cubicBezTo>
                    <a:pt x="170" y="23"/>
                    <a:pt x="66" y="203"/>
                    <a:pt x="39" y="367"/>
                  </a:cubicBezTo>
                  <a:cubicBezTo>
                    <a:pt x="1" y="679"/>
                    <a:pt x="45" y="1030"/>
                    <a:pt x="143" y="1325"/>
                  </a:cubicBezTo>
                  <a:cubicBezTo>
                    <a:pt x="192" y="1473"/>
                    <a:pt x="258" y="1621"/>
                    <a:pt x="335" y="1758"/>
                  </a:cubicBezTo>
                  <a:cubicBezTo>
                    <a:pt x="346" y="1785"/>
                    <a:pt x="362" y="1807"/>
                    <a:pt x="373" y="1829"/>
                  </a:cubicBezTo>
                  <a:cubicBezTo>
                    <a:pt x="428" y="1769"/>
                    <a:pt x="477" y="1698"/>
                    <a:pt x="532" y="1637"/>
                  </a:cubicBezTo>
                  <a:cubicBezTo>
                    <a:pt x="526" y="1610"/>
                    <a:pt x="526" y="1577"/>
                    <a:pt x="521" y="1550"/>
                  </a:cubicBezTo>
                  <a:cubicBezTo>
                    <a:pt x="472" y="1249"/>
                    <a:pt x="411" y="948"/>
                    <a:pt x="384" y="647"/>
                  </a:cubicBezTo>
                  <a:cubicBezTo>
                    <a:pt x="362" y="428"/>
                    <a:pt x="346" y="214"/>
                    <a:pt x="34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3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3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3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3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3"/>
            <p:cNvSpPr/>
            <p:nvPr/>
          </p:nvSpPr>
          <p:spPr>
            <a:xfrm>
              <a:off x="1331050" y="2541575"/>
              <a:ext cx="9475" cy="184900"/>
            </a:xfrm>
            <a:custGeom>
              <a:avLst/>
              <a:gdLst/>
              <a:ahLst/>
              <a:cxnLst/>
              <a:rect l="l" t="t" r="r" b="b"/>
              <a:pathLst>
                <a:path w="379" h="7396" extrusionOk="0">
                  <a:moveTo>
                    <a:pt x="50" y="1"/>
                  </a:moveTo>
                  <a:lnTo>
                    <a:pt x="50" y="231"/>
                  </a:lnTo>
                  <a:cubicBezTo>
                    <a:pt x="50" y="608"/>
                    <a:pt x="55" y="986"/>
                    <a:pt x="66" y="1364"/>
                  </a:cubicBezTo>
                  <a:lnTo>
                    <a:pt x="66" y="1555"/>
                  </a:lnTo>
                  <a:lnTo>
                    <a:pt x="66" y="1637"/>
                  </a:lnTo>
                  <a:lnTo>
                    <a:pt x="66" y="1752"/>
                  </a:lnTo>
                  <a:lnTo>
                    <a:pt x="66" y="1807"/>
                  </a:lnTo>
                  <a:lnTo>
                    <a:pt x="66" y="1900"/>
                  </a:lnTo>
                  <a:cubicBezTo>
                    <a:pt x="66" y="2048"/>
                    <a:pt x="66" y="2196"/>
                    <a:pt x="55" y="2338"/>
                  </a:cubicBezTo>
                  <a:cubicBezTo>
                    <a:pt x="39" y="2956"/>
                    <a:pt x="1" y="3580"/>
                    <a:pt x="17" y="4193"/>
                  </a:cubicBezTo>
                  <a:cubicBezTo>
                    <a:pt x="23" y="4511"/>
                    <a:pt x="39" y="4817"/>
                    <a:pt x="66" y="5129"/>
                  </a:cubicBezTo>
                  <a:cubicBezTo>
                    <a:pt x="66" y="5168"/>
                    <a:pt x="72" y="5201"/>
                    <a:pt x="72" y="5228"/>
                  </a:cubicBezTo>
                  <a:cubicBezTo>
                    <a:pt x="77" y="5283"/>
                    <a:pt x="77" y="5332"/>
                    <a:pt x="88" y="5387"/>
                  </a:cubicBezTo>
                  <a:cubicBezTo>
                    <a:pt x="94" y="5441"/>
                    <a:pt x="94" y="5485"/>
                    <a:pt x="99" y="5540"/>
                  </a:cubicBezTo>
                  <a:cubicBezTo>
                    <a:pt x="99" y="5567"/>
                    <a:pt x="105" y="5606"/>
                    <a:pt x="105" y="5633"/>
                  </a:cubicBezTo>
                  <a:cubicBezTo>
                    <a:pt x="121" y="5836"/>
                    <a:pt x="143" y="6033"/>
                    <a:pt x="159" y="6241"/>
                  </a:cubicBezTo>
                  <a:cubicBezTo>
                    <a:pt x="198" y="6629"/>
                    <a:pt x="236" y="7012"/>
                    <a:pt x="291" y="7396"/>
                  </a:cubicBezTo>
                  <a:lnTo>
                    <a:pt x="378" y="7396"/>
                  </a:lnTo>
                  <a:cubicBezTo>
                    <a:pt x="351" y="7231"/>
                    <a:pt x="329" y="7062"/>
                    <a:pt x="313" y="6881"/>
                  </a:cubicBezTo>
                  <a:cubicBezTo>
                    <a:pt x="307" y="6843"/>
                    <a:pt x="307" y="6799"/>
                    <a:pt x="296" y="6761"/>
                  </a:cubicBezTo>
                  <a:cubicBezTo>
                    <a:pt x="291" y="6635"/>
                    <a:pt x="280" y="6514"/>
                    <a:pt x="263" y="6388"/>
                  </a:cubicBezTo>
                  <a:cubicBezTo>
                    <a:pt x="258" y="6262"/>
                    <a:pt x="242" y="6137"/>
                    <a:pt x="231" y="6005"/>
                  </a:cubicBezTo>
                  <a:cubicBezTo>
                    <a:pt x="214" y="5879"/>
                    <a:pt x="209" y="5753"/>
                    <a:pt x="198" y="5622"/>
                  </a:cubicBezTo>
                  <a:cubicBezTo>
                    <a:pt x="198" y="5595"/>
                    <a:pt x="187" y="5562"/>
                    <a:pt x="187" y="5535"/>
                  </a:cubicBezTo>
                  <a:cubicBezTo>
                    <a:pt x="181" y="5425"/>
                    <a:pt x="170" y="5310"/>
                    <a:pt x="159" y="5201"/>
                  </a:cubicBezTo>
                  <a:cubicBezTo>
                    <a:pt x="154" y="5184"/>
                    <a:pt x="154" y="5168"/>
                    <a:pt x="154" y="5151"/>
                  </a:cubicBezTo>
                  <a:lnTo>
                    <a:pt x="154" y="5129"/>
                  </a:lnTo>
                  <a:cubicBezTo>
                    <a:pt x="143" y="4987"/>
                    <a:pt x="132" y="4850"/>
                    <a:pt x="127" y="4708"/>
                  </a:cubicBezTo>
                  <a:cubicBezTo>
                    <a:pt x="77" y="3969"/>
                    <a:pt x="116" y="3225"/>
                    <a:pt x="149" y="2486"/>
                  </a:cubicBezTo>
                  <a:cubicBezTo>
                    <a:pt x="149" y="2404"/>
                    <a:pt x="154" y="2322"/>
                    <a:pt x="154" y="2239"/>
                  </a:cubicBezTo>
                  <a:lnTo>
                    <a:pt x="154" y="2146"/>
                  </a:lnTo>
                  <a:lnTo>
                    <a:pt x="154" y="1977"/>
                  </a:lnTo>
                  <a:lnTo>
                    <a:pt x="154" y="1922"/>
                  </a:lnTo>
                  <a:lnTo>
                    <a:pt x="154" y="1884"/>
                  </a:lnTo>
                  <a:lnTo>
                    <a:pt x="154" y="1747"/>
                  </a:lnTo>
                  <a:lnTo>
                    <a:pt x="154" y="1708"/>
                  </a:lnTo>
                  <a:lnTo>
                    <a:pt x="154" y="1626"/>
                  </a:lnTo>
                  <a:lnTo>
                    <a:pt x="154" y="1533"/>
                  </a:lnTo>
                  <a:cubicBezTo>
                    <a:pt x="154" y="1418"/>
                    <a:pt x="149" y="1292"/>
                    <a:pt x="149" y="1178"/>
                  </a:cubicBezTo>
                  <a:cubicBezTo>
                    <a:pt x="149" y="1063"/>
                    <a:pt x="143" y="942"/>
                    <a:pt x="143" y="827"/>
                  </a:cubicBezTo>
                  <a:cubicBezTo>
                    <a:pt x="132" y="734"/>
                    <a:pt x="132" y="641"/>
                    <a:pt x="132" y="548"/>
                  </a:cubicBezTo>
                  <a:lnTo>
                    <a:pt x="132" y="280"/>
                  </a:lnTo>
                  <a:lnTo>
                    <a:pt x="132" y="105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3"/>
            <p:cNvSpPr/>
            <p:nvPr/>
          </p:nvSpPr>
          <p:spPr>
            <a:xfrm>
              <a:off x="1339675" y="2542800"/>
              <a:ext cx="7275" cy="163825"/>
            </a:xfrm>
            <a:custGeom>
              <a:avLst/>
              <a:gdLst/>
              <a:ahLst/>
              <a:cxnLst/>
              <a:rect l="l" t="t" r="r" b="b"/>
              <a:pathLst>
                <a:path w="291" h="6553" extrusionOk="0">
                  <a:moveTo>
                    <a:pt x="61" y="1"/>
                  </a:moveTo>
                  <a:cubicBezTo>
                    <a:pt x="1" y="1194"/>
                    <a:pt x="33" y="2382"/>
                    <a:pt x="55" y="3575"/>
                  </a:cubicBezTo>
                  <a:cubicBezTo>
                    <a:pt x="77" y="4358"/>
                    <a:pt x="72" y="5135"/>
                    <a:pt x="137" y="5912"/>
                  </a:cubicBezTo>
                  <a:cubicBezTo>
                    <a:pt x="154" y="6120"/>
                    <a:pt x="181" y="6339"/>
                    <a:pt x="209" y="6553"/>
                  </a:cubicBezTo>
                  <a:cubicBezTo>
                    <a:pt x="209" y="6547"/>
                    <a:pt x="214" y="6547"/>
                    <a:pt x="214" y="6547"/>
                  </a:cubicBezTo>
                  <a:cubicBezTo>
                    <a:pt x="241" y="6531"/>
                    <a:pt x="263" y="6525"/>
                    <a:pt x="291" y="6515"/>
                  </a:cubicBezTo>
                  <a:cubicBezTo>
                    <a:pt x="269" y="6350"/>
                    <a:pt x="252" y="6186"/>
                    <a:pt x="225" y="6027"/>
                  </a:cubicBezTo>
                  <a:cubicBezTo>
                    <a:pt x="143" y="5163"/>
                    <a:pt x="159" y="4298"/>
                    <a:pt x="137" y="3427"/>
                  </a:cubicBezTo>
                  <a:cubicBezTo>
                    <a:pt x="116" y="2283"/>
                    <a:pt x="83" y="1139"/>
                    <a:pt x="14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3"/>
            <p:cNvSpPr/>
            <p:nvPr/>
          </p:nvSpPr>
          <p:spPr>
            <a:xfrm>
              <a:off x="1345700" y="2713600"/>
              <a:ext cx="4125" cy="12875"/>
            </a:xfrm>
            <a:custGeom>
              <a:avLst/>
              <a:gdLst/>
              <a:ahLst/>
              <a:cxnLst/>
              <a:rect l="l" t="t" r="r" b="b"/>
              <a:pathLst>
                <a:path w="165" h="515" extrusionOk="0">
                  <a:moveTo>
                    <a:pt x="83" y="0"/>
                  </a:moveTo>
                  <a:cubicBezTo>
                    <a:pt x="72" y="0"/>
                    <a:pt x="61" y="11"/>
                    <a:pt x="55" y="11"/>
                  </a:cubicBezTo>
                  <a:lnTo>
                    <a:pt x="44" y="11"/>
                  </a:lnTo>
                  <a:cubicBezTo>
                    <a:pt x="33" y="16"/>
                    <a:pt x="28" y="16"/>
                    <a:pt x="17" y="16"/>
                  </a:cubicBezTo>
                  <a:cubicBezTo>
                    <a:pt x="11" y="22"/>
                    <a:pt x="6" y="22"/>
                    <a:pt x="0" y="22"/>
                  </a:cubicBezTo>
                  <a:cubicBezTo>
                    <a:pt x="6" y="49"/>
                    <a:pt x="6" y="82"/>
                    <a:pt x="11" y="109"/>
                  </a:cubicBezTo>
                  <a:cubicBezTo>
                    <a:pt x="28" y="186"/>
                    <a:pt x="33" y="257"/>
                    <a:pt x="44" y="328"/>
                  </a:cubicBezTo>
                  <a:cubicBezTo>
                    <a:pt x="55" y="350"/>
                    <a:pt x="55" y="378"/>
                    <a:pt x="61" y="405"/>
                  </a:cubicBezTo>
                  <a:cubicBezTo>
                    <a:pt x="66" y="438"/>
                    <a:pt x="66" y="482"/>
                    <a:pt x="77" y="515"/>
                  </a:cubicBezTo>
                  <a:lnTo>
                    <a:pt x="165" y="515"/>
                  </a:lnTo>
                  <a:cubicBezTo>
                    <a:pt x="143" y="372"/>
                    <a:pt x="121" y="235"/>
                    <a:pt x="99" y="88"/>
                  </a:cubicBezTo>
                  <a:cubicBezTo>
                    <a:pt x="93" y="60"/>
                    <a:pt x="93" y="27"/>
                    <a:pt x="8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3"/>
            <p:cNvSpPr/>
            <p:nvPr/>
          </p:nvSpPr>
          <p:spPr>
            <a:xfrm>
              <a:off x="1344600" y="2615475"/>
              <a:ext cx="75575" cy="91025"/>
            </a:xfrm>
            <a:custGeom>
              <a:avLst/>
              <a:gdLst/>
              <a:ahLst/>
              <a:cxnLst/>
              <a:rect l="l" t="t" r="r" b="b"/>
              <a:pathLst>
                <a:path w="3023" h="3641" extrusionOk="0">
                  <a:moveTo>
                    <a:pt x="2940" y="0"/>
                  </a:moveTo>
                  <a:cubicBezTo>
                    <a:pt x="2863" y="258"/>
                    <a:pt x="2776" y="515"/>
                    <a:pt x="2672" y="761"/>
                  </a:cubicBezTo>
                  <a:cubicBezTo>
                    <a:pt x="2557" y="991"/>
                    <a:pt x="2436" y="1227"/>
                    <a:pt x="2300" y="1451"/>
                  </a:cubicBezTo>
                  <a:cubicBezTo>
                    <a:pt x="2168" y="1653"/>
                    <a:pt x="2020" y="1856"/>
                    <a:pt x="1873" y="2048"/>
                  </a:cubicBezTo>
                  <a:cubicBezTo>
                    <a:pt x="1741" y="2212"/>
                    <a:pt x="1604" y="2381"/>
                    <a:pt x="1462" y="2529"/>
                  </a:cubicBezTo>
                  <a:cubicBezTo>
                    <a:pt x="1260" y="2737"/>
                    <a:pt x="1052" y="2934"/>
                    <a:pt x="816" y="3098"/>
                  </a:cubicBezTo>
                  <a:cubicBezTo>
                    <a:pt x="603" y="3252"/>
                    <a:pt x="378" y="3372"/>
                    <a:pt x="137" y="3482"/>
                  </a:cubicBezTo>
                  <a:cubicBezTo>
                    <a:pt x="88" y="3504"/>
                    <a:pt x="50" y="3525"/>
                    <a:pt x="1" y="3542"/>
                  </a:cubicBezTo>
                  <a:cubicBezTo>
                    <a:pt x="12" y="3580"/>
                    <a:pt x="12" y="3608"/>
                    <a:pt x="17" y="3640"/>
                  </a:cubicBezTo>
                  <a:cubicBezTo>
                    <a:pt x="17" y="3635"/>
                    <a:pt x="23" y="3635"/>
                    <a:pt x="23" y="3635"/>
                  </a:cubicBezTo>
                  <a:cubicBezTo>
                    <a:pt x="127" y="3591"/>
                    <a:pt x="231" y="3542"/>
                    <a:pt x="324" y="3498"/>
                  </a:cubicBezTo>
                  <a:cubicBezTo>
                    <a:pt x="931" y="3202"/>
                    <a:pt x="1446" y="2732"/>
                    <a:pt x="1873" y="2190"/>
                  </a:cubicBezTo>
                  <a:cubicBezTo>
                    <a:pt x="2092" y="1916"/>
                    <a:pt x="2300" y="1637"/>
                    <a:pt x="2475" y="1325"/>
                  </a:cubicBezTo>
                  <a:cubicBezTo>
                    <a:pt x="2705" y="925"/>
                    <a:pt x="2891" y="493"/>
                    <a:pt x="3022" y="39"/>
                  </a:cubicBezTo>
                  <a:lnTo>
                    <a:pt x="2940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3"/>
            <p:cNvSpPr/>
            <p:nvPr/>
          </p:nvSpPr>
          <p:spPr>
            <a:xfrm>
              <a:off x="1345825" y="2619025"/>
              <a:ext cx="83375" cy="97325"/>
            </a:xfrm>
            <a:custGeom>
              <a:avLst/>
              <a:gdLst/>
              <a:ahLst/>
              <a:cxnLst/>
              <a:rect l="l" t="t" r="r" b="b"/>
              <a:pathLst>
                <a:path w="3335" h="3893" extrusionOk="0">
                  <a:moveTo>
                    <a:pt x="3247" y="1"/>
                  </a:moveTo>
                  <a:cubicBezTo>
                    <a:pt x="3225" y="72"/>
                    <a:pt x="3197" y="138"/>
                    <a:pt x="3159" y="203"/>
                  </a:cubicBezTo>
                  <a:cubicBezTo>
                    <a:pt x="2995" y="603"/>
                    <a:pt x="2825" y="1008"/>
                    <a:pt x="2606" y="1380"/>
                  </a:cubicBezTo>
                  <a:cubicBezTo>
                    <a:pt x="2464" y="1637"/>
                    <a:pt x="2283" y="1862"/>
                    <a:pt x="2108" y="2092"/>
                  </a:cubicBezTo>
                  <a:cubicBezTo>
                    <a:pt x="1966" y="2289"/>
                    <a:pt x="1802" y="2464"/>
                    <a:pt x="1643" y="2650"/>
                  </a:cubicBezTo>
                  <a:cubicBezTo>
                    <a:pt x="1435" y="2885"/>
                    <a:pt x="1216" y="3126"/>
                    <a:pt x="959" y="3296"/>
                  </a:cubicBezTo>
                  <a:cubicBezTo>
                    <a:pt x="734" y="3444"/>
                    <a:pt x="521" y="3608"/>
                    <a:pt x="275" y="3717"/>
                  </a:cubicBezTo>
                  <a:cubicBezTo>
                    <a:pt x="187" y="3756"/>
                    <a:pt x="94" y="3788"/>
                    <a:pt x="1" y="3805"/>
                  </a:cubicBezTo>
                  <a:cubicBezTo>
                    <a:pt x="6" y="3832"/>
                    <a:pt x="6" y="3865"/>
                    <a:pt x="12" y="3892"/>
                  </a:cubicBezTo>
                  <a:cubicBezTo>
                    <a:pt x="286" y="3854"/>
                    <a:pt x="543" y="3690"/>
                    <a:pt x="773" y="3531"/>
                  </a:cubicBezTo>
                  <a:cubicBezTo>
                    <a:pt x="937" y="3422"/>
                    <a:pt x="1107" y="3318"/>
                    <a:pt x="1260" y="3181"/>
                  </a:cubicBezTo>
                  <a:cubicBezTo>
                    <a:pt x="1462" y="2995"/>
                    <a:pt x="1643" y="2787"/>
                    <a:pt x="1829" y="2579"/>
                  </a:cubicBezTo>
                  <a:cubicBezTo>
                    <a:pt x="1966" y="2431"/>
                    <a:pt x="2097" y="2272"/>
                    <a:pt x="2218" y="2108"/>
                  </a:cubicBezTo>
                  <a:cubicBezTo>
                    <a:pt x="2376" y="1900"/>
                    <a:pt x="2541" y="1698"/>
                    <a:pt x="2667" y="1473"/>
                  </a:cubicBezTo>
                  <a:cubicBezTo>
                    <a:pt x="2891" y="1106"/>
                    <a:pt x="3055" y="718"/>
                    <a:pt x="3214" y="329"/>
                  </a:cubicBezTo>
                  <a:cubicBezTo>
                    <a:pt x="3263" y="225"/>
                    <a:pt x="3301" y="121"/>
                    <a:pt x="3334" y="23"/>
                  </a:cubicBezTo>
                  <a:cubicBezTo>
                    <a:pt x="3301" y="17"/>
                    <a:pt x="3274" y="6"/>
                    <a:pt x="32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3"/>
            <p:cNvSpPr/>
            <p:nvPr/>
          </p:nvSpPr>
          <p:spPr>
            <a:xfrm>
              <a:off x="1384975" y="2522975"/>
              <a:ext cx="97050" cy="99500"/>
            </a:xfrm>
            <a:custGeom>
              <a:avLst/>
              <a:gdLst/>
              <a:ahLst/>
              <a:cxnLst/>
              <a:rect l="l" t="t" r="r" b="b"/>
              <a:pathLst>
                <a:path w="3882" h="3980" extrusionOk="0">
                  <a:moveTo>
                    <a:pt x="1352" y="71"/>
                  </a:moveTo>
                  <a:cubicBezTo>
                    <a:pt x="1369" y="71"/>
                    <a:pt x="1391" y="77"/>
                    <a:pt x="1413" y="88"/>
                  </a:cubicBezTo>
                  <a:cubicBezTo>
                    <a:pt x="1418" y="88"/>
                    <a:pt x="1429" y="93"/>
                    <a:pt x="1440" y="93"/>
                  </a:cubicBezTo>
                  <a:lnTo>
                    <a:pt x="1445" y="93"/>
                  </a:lnTo>
                  <a:cubicBezTo>
                    <a:pt x="1451" y="99"/>
                    <a:pt x="1467" y="99"/>
                    <a:pt x="1478" y="104"/>
                  </a:cubicBezTo>
                  <a:cubicBezTo>
                    <a:pt x="1489" y="104"/>
                    <a:pt x="1495" y="115"/>
                    <a:pt x="1495" y="115"/>
                  </a:cubicBezTo>
                  <a:cubicBezTo>
                    <a:pt x="1500" y="121"/>
                    <a:pt x="1511" y="126"/>
                    <a:pt x="1522" y="132"/>
                  </a:cubicBezTo>
                  <a:cubicBezTo>
                    <a:pt x="1533" y="143"/>
                    <a:pt x="1538" y="148"/>
                    <a:pt x="1549" y="154"/>
                  </a:cubicBezTo>
                  <a:cubicBezTo>
                    <a:pt x="1719" y="312"/>
                    <a:pt x="1774" y="559"/>
                    <a:pt x="1779" y="788"/>
                  </a:cubicBezTo>
                  <a:cubicBezTo>
                    <a:pt x="1785" y="1062"/>
                    <a:pt x="1774" y="1330"/>
                    <a:pt x="1763" y="1604"/>
                  </a:cubicBezTo>
                  <a:cubicBezTo>
                    <a:pt x="1763" y="1626"/>
                    <a:pt x="1774" y="1648"/>
                    <a:pt x="1796" y="1653"/>
                  </a:cubicBezTo>
                  <a:cubicBezTo>
                    <a:pt x="1800" y="1655"/>
                    <a:pt x="1805" y="1655"/>
                    <a:pt x="1809" y="1655"/>
                  </a:cubicBezTo>
                  <a:cubicBezTo>
                    <a:pt x="1839" y="1655"/>
                    <a:pt x="1856" y="1622"/>
                    <a:pt x="1856" y="1593"/>
                  </a:cubicBezTo>
                  <a:cubicBezTo>
                    <a:pt x="1905" y="1391"/>
                    <a:pt x="1960" y="1199"/>
                    <a:pt x="2020" y="1007"/>
                  </a:cubicBezTo>
                  <a:cubicBezTo>
                    <a:pt x="2075" y="832"/>
                    <a:pt x="2135" y="646"/>
                    <a:pt x="2239" y="487"/>
                  </a:cubicBezTo>
                  <a:cubicBezTo>
                    <a:pt x="2316" y="353"/>
                    <a:pt x="2463" y="237"/>
                    <a:pt x="2610" y="237"/>
                  </a:cubicBezTo>
                  <a:cubicBezTo>
                    <a:pt x="2673" y="237"/>
                    <a:pt x="2735" y="258"/>
                    <a:pt x="2792" y="307"/>
                  </a:cubicBezTo>
                  <a:cubicBezTo>
                    <a:pt x="2896" y="400"/>
                    <a:pt x="2923" y="542"/>
                    <a:pt x="2929" y="674"/>
                  </a:cubicBezTo>
                  <a:cubicBezTo>
                    <a:pt x="2951" y="925"/>
                    <a:pt x="2890" y="1183"/>
                    <a:pt x="2819" y="1418"/>
                  </a:cubicBezTo>
                  <a:cubicBezTo>
                    <a:pt x="2765" y="1626"/>
                    <a:pt x="2699" y="1823"/>
                    <a:pt x="2633" y="2031"/>
                  </a:cubicBezTo>
                  <a:cubicBezTo>
                    <a:pt x="2624" y="2062"/>
                    <a:pt x="2656" y="2090"/>
                    <a:pt x="2682" y="2090"/>
                  </a:cubicBezTo>
                  <a:cubicBezTo>
                    <a:pt x="2688" y="2090"/>
                    <a:pt x="2694" y="2089"/>
                    <a:pt x="2699" y="2086"/>
                  </a:cubicBezTo>
                  <a:cubicBezTo>
                    <a:pt x="2715" y="2069"/>
                    <a:pt x="2726" y="2047"/>
                    <a:pt x="2732" y="2031"/>
                  </a:cubicBezTo>
                  <a:cubicBezTo>
                    <a:pt x="2841" y="1796"/>
                    <a:pt x="2962" y="1571"/>
                    <a:pt x="3115" y="1363"/>
                  </a:cubicBezTo>
                  <a:cubicBezTo>
                    <a:pt x="3212" y="1242"/>
                    <a:pt x="3374" y="1047"/>
                    <a:pt x="3543" y="1047"/>
                  </a:cubicBezTo>
                  <a:cubicBezTo>
                    <a:pt x="3565" y="1047"/>
                    <a:pt x="3586" y="1050"/>
                    <a:pt x="3607" y="1057"/>
                  </a:cubicBezTo>
                  <a:cubicBezTo>
                    <a:pt x="3624" y="1062"/>
                    <a:pt x="3635" y="1079"/>
                    <a:pt x="3640" y="1090"/>
                  </a:cubicBezTo>
                  <a:lnTo>
                    <a:pt x="3662" y="1111"/>
                  </a:lnTo>
                  <a:cubicBezTo>
                    <a:pt x="3668" y="1128"/>
                    <a:pt x="3679" y="1133"/>
                    <a:pt x="3684" y="1144"/>
                  </a:cubicBezTo>
                  <a:cubicBezTo>
                    <a:pt x="3690" y="1155"/>
                    <a:pt x="3690" y="1161"/>
                    <a:pt x="3695" y="1166"/>
                  </a:cubicBezTo>
                  <a:cubicBezTo>
                    <a:pt x="3701" y="1183"/>
                    <a:pt x="3711" y="1194"/>
                    <a:pt x="3717" y="1215"/>
                  </a:cubicBezTo>
                  <a:cubicBezTo>
                    <a:pt x="3739" y="1276"/>
                    <a:pt x="3750" y="1347"/>
                    <a:pt x="3755" y="1407"/>
                  </a:cubicBezTo>
                  <a:cubicBezTo>
                    <a:pt x="3772" y="1620"/>
                    <a:pt x="3766" y="1812"/>
                    <a:pt x="3733" y="2004"/>
                  </a:cubicBezTo>
                  <a:cubicBezTo>
                    <a:pt x="3722" y="2042"/>
                    <a:pt x="3711" y="2080"/>
                    <a:pt x="3706" y="2119"/>
                  </a:cubicBezTo>
                  <a:cubicBezTo>
                    <a:pt x="3690" y="2162"/>
                    <a:pt x="3684" y="2195"/>
                    <a:pt x="3668" y="2234"/>
                  </a:cubicBezTo>
                  <a:cubicBezTo>
                    <a:pt x="3662" y="2255"/>
                    <a:pt x="3657" y="2272"/>
                    <a:pt x="3651" y="2288"/>
                  </a:cubicBezTo>
                  <a:cubicBezTo>
                    <a:pt x="3635" y="2327"/>
                    <a:pt x="3624" y="2365"/>
                    <a:pt x="3607" y="2398"/>
                  </a:cubicBezTo>
                  <a:cubicBezTo>
                    <a:pt x="3602" y="2420"/>
                    <a:pt x="3597" y="2436"/>
                    <a:pt x="3586" y="2452"/>
                  </a:cubicBezTo>
                  <a:cubicBezTo>
                    <a:pt x="3575" y="2496"/>
                    <a:pt x="3553" y="2529"/>
                    <a:pt x="3542" y="2573"/>
                  </a:cubicBezTo>
                  <a:cubicBezTo>
                    <a:pt x="3520" y="2611"/>
                    <a:pt x="3503" y="2644"/>
                    <a:pt x="3487" y="2682"/>
                  </a:cubicBezTo>
                  <a:cubicBezTo>
                    <a:pt x="3460" y="2737"/>
                    <a:pt x="3421" y="2792"/>
                    <a:pt x="3389" y="2847"/>
                  </a:cubicBezTo>
                  <a:cubicBezTo>
                    <a:pt x="3378" y="2863"/>
                    <a:pt x="3367" y="2879"/>
                    <a:pt x="3356" y="2901"/>
                  </a:cubicBezTo>
                  <a:cubicBezTo>
                    <a:pt x="3306" y="2972"/>
                    <a:pt x="3268" y="3044"/>
                    <a:pt x="3213" y="3104"/>
                  </a:cubicBezTo>
                  <a:cubicBezTo>
                    <a:pt x="3164" y="3175"/>
                    <a:pt x="3109" y="3235"/>
                    <a:pt x="3055" y="3295"/>
                  </a:cubicBezTo>
                  <a:cubicBezTo>
                    <a:pt x="2945" y="3416"/>
                    <a:pt x="2814" y="3531"/>
                    <a:pt x="2682" y="3629"/>
                  </a:cubicBezTo>
                  <a:cubicBezTo>
                    <a:pt x="2666" y="3646"/>
                    <a:pt x="2639" y="3657"/>
                    <a:pt x="2617" y="3673"/>
                  </a:cubicBezTo>
                  <a:cubicBezTo>
                    <a:pt x="2600" y="3679"/>
                    <a:pt x="2584" y="3689"/>
                    <a:pt x="2567" y="3700"/>
                  </a:cubicBezTo>
                  <a:cubicBezTo>
                    <a:pt x="2540" y="3711"/>
                    <a:pt x="2513" y="3728"/>
                    <a:pt x="2485" y="3733"/>
                  </a:cubicBezTo>
                  <a:cubicBezTo>
                    <a:pt x="2474" y="3739"/>
                    <a:pt x="2458" y="3750"/>
                    <a:pt x="2447" y="3750"/>
                  </a:cubicBezTo>
                  <a:cubicBezTo>
                    <a:pt x="2420" y="3761"/>
                    <a:pt x="2392" y="3766"/>
                    <a:pt x="2365" y="3783"/>
                  </a:cubicBezTo>
                  <a:cubicBezTo>
                    <a:pt x="2255" y="3821"/>
                    <a:pt x="2124" y="3859"/>
                    <a:pt x="1998" y="3887"/>
                  </a:cubicBezTo>
                  <a:cubicBezTo>
                    <a:pt x="1982" y="3876"/>
                    <a:pt x="1965" y="3876"/>
                    <a:pt x="1943" y="3876"/>
                  </a:cubicBezTo>
                  <a:lnTo>
                    <a:pt x="1938" y="3876"/>
                  </a:lnTo>
                  <a:cubicBezTo>
                    <a:pt x="1905" y="3870"/>
                    <a:pt x="1872" y="3870"/>
                    <a:pt x="1834" y="3870"/>
                  </a:cubicBezTo>
                  <a:cubicBezTo>
                    <a:pt x="1818" y="3870"/>
                    <a:pt x="1801" y="3865"/>
                    <a:pt x="1779" y="3865"/>
                  </a:cubicBezTo>
                  <a:cubicBezTo>
                    <a:pt x="1763" y="3865"/>
                    <a:pt x="1741" y="3854"/>
                    <a:pt x="1719" y="3848"/>
                  </a:cubicBezTo>
                  <a:lnTo>
                    <a:pt x="1708" y="3848"/>
                  </a:lnTo>
                  <a:cubicBezTo>
                    <a:pt x="1692" y="3848"/>
                    <a:pt x="1681" y="3843"/>
                    <a:pt x="1664" y="3843"/>
                  </a:cubicBezTo>
                  <a:lnTo>
                    <a:pt x="1653" y="3843"/>
                  </a:lnTo>
                  <a:cubicBezTo>
                    <a:pt x="1642" y="3843"/>
                    <a:pt x="1642" y="3843"/>
                    <a:pt x="1637" y="3837"/>
                  </a:cubicBezTo>
                  <a:cubicBezTo>
                    <a:pt x="1626" y="3837"/>
                    <a:pt x="1615" y="3826"/>
                    <a:pt x="1604" y="3826"/>
                  </a:cubicBezTo>
                  <a:lnTo>
                    <a:pt x="1599" y="3826"/>
                  </a:lnTo>
                  <a:cubicBezTo>
                    <a:pt x="1588" y="3826"/>
                    <a:pt x="1588" y="3826"/>
                    <a:pt x="1582" y="3821"/>
                  </a:cubicBezTo>
                  <a:cubicBezTo>
                    <a:pt x="1577" y="3821"/>
                    <a:pt x="1577" y="3821"/>
                    <a:pt x="1566" y="3815"/>
                  </a:cubicBezTo>
                  <a:cubicBezTo>
                    <a:pt x="1560" y="3815"/>
                    <a:pt x="1560" y="3815"/>
                    <a:pt x="1555" y="3810"/>
                  </a:cubicBezTo>
                  <a:lnTo>
                    <a:pt x="1549" y="3810"/>
                  </a:lnTo>
                  <a:cubicBezTo>
                    <a:pt x="1533" y="3799"/>
                    <a:pt x="1527" y="3799"/>
                    <a:pt x="1511" y="3793"/>
                  </a:cubicBezTo>
                  <a:cubicBezTo>
                    <a:pt x="1500" y="3788"/>
                    <a:pt x="1495" y="3788"/>
                    <a:pt x="1478" y="3783"/>
                  </a:cubicBezTo>
                  <a:cubicBezTo>
                    <a:pt x="1473" y="3772"/>
                    <a:pt x="1456" y="3772"/>
                    <a:pt x="1451" y="3766"/>
                  </a:cubicBezTo>
                  <a:cubicBezTo>
                    <a:pt x="1429" y="3761"/>
                    <a:pt x="1413" y="3744"/>
                    <a:pt x="1391" y="3739"/>
                  </a:cubicBezTo>
                  <a:cubicBezTo>
                    <a:pt x="1369" y="3728"/>
                    <a:pt x="1347" y="3717"/>
                    <a:pt x="1330" y="3706"/>
                  </a:cubicBezTo>
                  <a:cubicBezTo>
                    <a:pt x="1309" y="3700"/>
                    <a:pt x="1292" y="3684"/>
                    <a:pt x="1276" y="3679"/>
                  </a:cubicBezTo>
                  <a:cubicBezTo>
                    <a:pt x="1254" y="3662"/>
                    <a:pt x="1232" y="3657"/>
                    <a:pt x="1216" y="3646"/>
                  </a:cubicBezTo>
                  <a:cubicBezTo>
                    <a:pt x="1194" y="3629"/>
                    <a:pt x="1172" y="3624"/>
                    <a:pt x="1161" y="3607"/>
                  </a:cubicBezTo>
                  <a:cubicBezTo>
                    <a:pt x="1139" y="3596"/>
                    <a:pt x="1122" y="3591"/>
                    <a:pt x="1106" y="3575"/>
                  </a:cubicBezTo>
                  <a:cubicBezTo>
                    <a:pt x="1084" y="3564"/>
                    <a:pt x="1068" y="3547"/>
                    <a:pt x="1051" y="3536"/>
                  </a:cubicBezTo>
                  <a:cubicBezTo>
                    <a:pt x="1029" y="3520"/>
                    <a:pt x="1013" y="3509"/>
                    <a:pt x="997" y="3492"/>
                  </a:cubicBezTo>
                  <a:cubicBezTo>
                    <a:pt x="975" y="3481"/>
                    <a:pt x="958" y="3465"/>
                    <a:pt x="947" y="3454"/>
                  </a:cubicBezTo>
                  <a:cubicBezTo>
                    <a:pt x="925" y="3438"/>
                    <a:pt x="914" y="3427"/>
                    <a:pt x="898" y="3410"/>
                  </a:cubicBezTo>
                  <a:cubicBezTo>
                    <a:pt x="876" y="3399"/>
                    <a:pt x="865" y="3383"/>
                    <a:pt x="843" y="3361"/>
                  </a:cubicBezTo>
                  <a:cubicBezTo>
                    <a:pt x="668" y="3219"/>
                    <a:pt x="504" y="3055"/>
                    <a:pt x="384" y="2858"/>
                  </a:cubicBezTo>
                  <a:cubicBezTo>
                    <a:pt x="159" y="2485"/>
                    <a:pt x="50" y="2031"/>
                    <a:pt x="104" y="1593"/>
                  </a:cubicBezTo>
                  <a:cubicBezTo>
                    <a:pt x="110" y="1527"/>
                    <a:pt x="121" y="1473"/>
                    <a:pt x="148" y="1418"/>
                  </a:cubicBezTo>
                  <a:cubicBezTo>
                    <a:pt x="181" y="1352"/>
                    <a:pt x="241" y="1292"/>
                    <a:pt x="318" y="1292"/>
                  </a:cubicBezTo>
                  <a:lnTo>
                    <a:pt x="345" y="1292"/>
                  </a:lnTo>
                  <a:cubicBezTo>
                    <a:pt x="351" y="1292"/>
                    <a:pt x="356" y="1292"/>
                    <a:pt x="367" y="1298"/>
                  </a:cubicBezTo>
                  <a:lnTo>
                    <a:pt x="373" y="1298"/>
                  </a:lnTo>
                  <a:cubicBezTo>
                    <a:pt x="378" y="1303"/>
                    <a:pt x="394" y="1303"/>
                    <a:pt x="400" y="1308"/>
                  </a:cubicBezTo>
                  <a:cubicBezTo>
                    <a:pt x="416" y="1319"/>
                    <a:pt x="433" y="1330"/>
                    <a:pt x="449" y="1336"/>
                  </a:cubicBezTo>
                  <a:lnTo>
                    <a:pt x="466" y="1358"/>
                  </a:lnTo>
                  <a:lnTo>
                    <a:pt x="488" y="1380"/>
                  </a:lnTo>
                  <a:lnTo>
                    <a:pt x="515" y="1407"/>
                  </a:lnTo>
                  <a:cubicBezTo>
                    <a:pt x="520" y="1412"/>
                    <a:pt x="531" y="1429"/>
                    <a:pt x="542" y="1434"/>
                  </a:cubicBezTo>
                  <a:cubicBezTo>
                    <a:pt x="553" y="1445"/>
                    <a:pt x="564" y="1462"/>
                    <a:pt x="575" y="1473"/>
                  </a:cubicBezTo>
                  <a:cubicBezTo>
                    <a:pt x="581" y="1484"/>
                    <a:pt x="592" y="1495"/>
                    <a:pt x="597" y="1500"/>
                  </a:cubicBezTo>
                  <a:cubicBezTo>
                    <a:pt x="624" y="1549"/>
                    <a:pt x="652" y="1599"/>
                    <a:pt x="679" y="1653"/>
                  </a:cubicBezTo>
                  <a:cubicBezTo>
                    <a:pt x="717" y="1741"/>
                    <a:pt x="756" y="1823"/>
                    <a:pt x="789" y="1911"/>
                  </a:cubicBezTo>
                  <a:cubicBezTo>
                    <a:pt x="789" y="1922"/>
                    <a:pt x="794" y="1927"/>
                    <a:pt x="794" y="1927"/>
                  </a:cubicBezTo>
                  <a:cubicBezTo>
                    <a:pt x="806" y="1939"/>
                    <a:pt x="821" y="1945"/>
                    <a:pt x="836" y="1945"/>
                  </a:cubicBezTo>
                  <a:cubicBezTo>
                    <a:pt x="855" y="1945"/>
                    <a:pt x="873" y="1933"/>
                    <a:pt x="876" y="1905"/>
                  </a:cubicBezTo>
                  <a:cubicBezTo>
                    <a:pt x="876" y="1631"/>
                    <a:pt x="843" y="1358"/>
                    <a:pt x="860" y="1079"/>
                  </a:cubicBezTo>
                  <a:cubicBezTo>
                    <a:pt x="871" y="810"/>
                    <a:pt x="925" y="537"/>
                    <a:pt x="1040" y="296"/>
                  </a:cubicBezTo>
                  <a:cubicBezTo>
                    <a:pt x="1068" y="236"/>
                    <a:pt x="1095" y="175"/>
                    <a:pt x="1144" y="126"/>
                  </a:cubicBezTo>
                  <a:cubicBezTo>
                    <a:pt x="1150" y="121"/>
                    <a:pt x="1161" y="115"/>
                    <a:pt x="1166" y="115"/>
                  </a:cubicBezTo>
                  <a:cubicBezTo>
                    <a:pt x="1177" y="104"/>
                    <a:pt x="1194" y="93"/>
                    <a:pt x="1205" y="93"/>
                  </a:cubicBezTo>
                  <a:cubicBezTo>
                    <a:pt x="1221" y="88"/>
                    <a:pt x="1232" y="77"/>
                    <a:pt x="1248" y="77"/>
                  </a:cubicBezTo>
                  <a:lnTo>
                    <a:pt x="1254" y="77"/>
                  </a:lnTo>
                  <a:cubicBezTo>
                    <a:pt x="1259" y="77"/>
                    <a:pt x="1270" y="71"/>
                    <a:pt x="1276" y="71"/>
                  </a:cubicBezTo>
                  <a:close/>
                  <a:moveTo>
                    <a:pt x="1326" y="1"/>
                  </a:moveTo>
                  <a:cubicBezTo>
                    <a:pt x="1278" y="1"/>
                    <a:pt x="1228" y="11"/>
                    <a:pt x="1177" y="33"/>
                  </a:cubicBezTo>
                  <a:cubicBezTo>
                    <a:pt x="1095" y="66"/>
                    <a:pt x="1040" y="143"/>
                    <a:pt x="1002" y="214"/>
                  </a:cubicBezTo>
                  <a:cubicBezTo>
                    <a:pt x="969" y="285"/>
                    <a:pt x="931" y="362"/>
                    <a:pt x="904" y="433"/>
                  </a:cubicBezTo>
                  <a:cubicBezTo>
                    <a:pt x="756" y="838"/>
                    <a:pt x="761" y="1276"/>
                    <a:pt x="789" y="1703"/>
                  </a:cubicBezTo>
                  <a:cubicBezTo>
                    <a:pt x="734" y="1566"/>
                    <a:pt x="657" y="1434"/>
                    <a:pt x="559" y="1325"/>
                  </a:cubicBezTo>
                  <a:cubicBezTo>
                    <a:pt x="485" y="1251"/>
                    <a:pt x="401" y="1212"/>
                    <a:pt x="320" y="1212"/>
                  </a:cubicBezTo>
                  <a:cubicBezTo>
                    <a:pt x="233" y="1212"/>
                    <a:pt x="148" y="1258"/>
                    <a:pt x="82" y="1358"/>
                  </a:cubicBezTo>
                  <a:cubicBezTo>
                    <a:pt x="39" y="1434"/>
                    <a:pt x="28" y="1516"/>
                    <a:pt x="17" y="1599"/>
                  </a:cubicBezTo>
                  <a:cubicBezTo>
                    <a:pt x="0" y="1686"/>
                    <a:pt x="0" y="1774"/>
                    <a:pt x="0" y="1867"/>
                  </a:cubicBezTo>
                  <a:cubicBezTo>
                    <a:pt x="17" y="2370"/>
                    <a:pt x="214" y="2885"/>
                    <a:pt x="564" y="3241"/>
                  </a:cubicBezTo>
                  <a:cubicBezTo>
                    <a:pt x="783" y="3443"/>
                    <a:pt x="1024" y="3651"/>
                    <a:pt x="1298" y="3793"/>
                  </a:cubicBezTo>
                  <a:lnTo>
                    <a:pt x="1380" y="3837"/>
                  </a:lnTo>
                  <a:cubicBezTo>
                    <a:pt x="1391" y="3843"/>
                    <a:pt x="1407" y="3848"/>
                    <a:pt x="1423" y="3854"/>
                  </a:cubicBezTo>
                  <a:cubicBezTo>
                    <a:pt x="1440" y="3865"/>
                    <a:pt x="1451" y="3870"/>
                    <a:pt x="1473" y="3876"/>
                  </a:cubicBezTo>
                  <a:cubicBezTo>
                    <a:pt x="1478" y="3876"/>
                    <a:pt x="1489" y="3881"/>
                    <a:pt x="1495" y="3881"/>
                  </a:cubicBezTo>
                  <a:cubicBezTo>
                    <a:pt x="1500" y="3892"/>
                    <a:pt x="1517" y="3892"/>
                    <a:pt x="1527" y="3897"/>
                  </a:cubicBezTo>
                  <a:cubicBezTo>
                    <a:pt x="1544" y="3903"/>
                    <a:pt x="1560" y="3914"/>
                    <a:pt x="1577" y="3914"/>
                  </a:cubicBezTo>
                  <a:cubicBezTo>
                    <a:pt x="1599" y="3919"/>
                    <a:pt x="1610" y="3919"/>
                    <a:pt x="1626" y="3925"/>
                  </a:cubicBezTo>
                  <a:cubicBezTo>
                    <a:pt x="1637" y="3930"/>
                    <a:pt x="1642" y="3930"/>
                    <a:pt x="1659" y="3930"/>
                  </a:cubicBezTo>
                  <a:cubicBezTo>
                    <a:pt x="1686" y="3941"/>
                    <a:pt x="1714" y="3947"/>
                    <a:pt x="1746" y="3952"/>
                  </a:cubicBezTo>
                  <a:cubicBezTo>
                    <a:pt x="1763" y="3952"/>
                    <a:pt x="1768" y="3958"/>
                    <a:pt x="1779" y="3958"/>
                  </a:cubicBezTo>
                  <a:lnTo>
                    <a:pt x="1779" y="3974"/>
                  </a:lnTo>
                  <a:lnTo>
                    <a:pt x="1818" y="3974"/>
                  </a:lnTo>
                  <a:cubicBezTo>
                    <a:pt x="1823" y="3974"/>
                    <a:pt x="1829" y="3969"/>
                    <a:pt x="1834" y="3969"/>
                  </a:cubicBezTo>
                  <a:cubicBezTo>
                    <a:pt x="1850" y="3969"/>
                    <a:pt x="1861" y="3969"/>
                    <a:pt x="1878" y="3974"/>
                  </a:cubicBezTo>
                  <a:lnTo>
                    <a:pt x="1911" y="3974"/>
                  </a:lnTo>
                  <a:cubicBezTo>
                    <a:pt x="1938" y="3974"/>
                    <a:pt x="1960" y="3980"/>
                    <a:pt x="1987" y="3980"/>
                  </a:cubicBezTo>
                  <a:lnTo>
                    <a:pt x="2015" y="3980"/>
                  </a:lnTo>
                  <a:cubicBezTo>
                    <a:pt x="2135" y="3958"/>
                    <a:pt x="2255" y="3925"/>
                    <a:pt x="2370" y="3887"/>
                  </a:cubicBezTo>
                  <a:cubicBezTo>
                    <a:pt x="2480" y="3843"/>
                    <a:pt x="2595" y="3804"/>
                    <a:pt x="2699" y="3750"/>
                  </a:cubicBezTo>
                  <a:cubicBezTo>
                    <a:pt x="2841" y="3657"/>
                    <a:pt x="2973" y="3536"/>
                    <a:pt x="3087" y="3421"/>
                  </a:cubicBezTo>
                  <a:cubicBezTo>
                    <a:pt x="3224" y="3284"/>
                    <a:pt x="3339" y="3126"/>
                    <a:pt x="3443" y="2962"/>
                  </a:cubicBezTo>
                  <a:cubicBezTo>
                    <a:pt x="3520" y="2847"/>
                    <a:pt x="3597" y="2721"/>
                    <a:pt x="3651" y="2589"/>
                  </a:cubicBezTo>
                  <a:cubicBezTo>
                    <a:pt x="3744" y="2359"/>
                    <a:pt x="3832" y="2113"/>
                    <a:pt x="3854" y="1850"/>
                  </a:cubicBezTo>
                  <a:cubicBezTo>
                    <a:pt x="3859" y="1615"/>
                    <a:pt x="3881" y="1369"/>
                    <a:pt x="3777" y="1150"/>
                  </a:cubicBezTo>
                  <a:cubicBezTo>
                    <a:pt x="3739" y="1068"/>
                    <a:pt x="3679" y="975"/>
                    <a:pt x="3575" y="975"/>
                  </a:cubicBezTo>
                  <a:cubicBezTo>
                    <a:pt x="3569" y="974"/>
                    <a:pt x="3563" y="974"/>
                    <a:pt x="3557" y="974"/>
                  </a:cubicBezTo>
                  <a:cubicBezTo>
                    <a:pt x="3263" y="974"/>
                    <a:pt x="3003" y="1384"/>
                    <a:pt x="2863" y="1615"/>
                  </a:cubicBezTo>
                  <a:cubicBezTo>
                    <a:pt x="2945" y="1319"/>
                    <a:pt x="3038" y="1018"/>
                    <a:pt x="3011" y="706"/>
                  </a:cubicBezTo>
                  <a:cubicBezTo>
                    <a:pt x="3005" y="526"/>
                    <a:pt x="2951" y="318"/>
                    <a:pt x="2792" y="225"/>
                  </a:cubicBezTo>
                  <a:cubicBezTo>
                    <a:pt x="2736" y="186"/>
                    <a:pt x="2671" y="169"/>
                    <a:pt x="2606" y="169"/>
                  </a:cubicBezTo>
                  <a:cubicBezTo>
                    <a:pt x="2544" y="169"/>
                    <a:pt x="2481" y="184"/>
                    <a:pt x="2425" y="208"/>
                  </a:cubicBezTo>
                  <a:cubicBezTo>
                    <a:pt x="2080" y="372"/>
                    <a:pt x="1982" y="860"/>
                    <a:pt x="1872" y="1199"/>
                  </a:cubicBezTo>
                  <a:cubicBezTo>
                    <a:pt x="1878" y="964"/>
                    <a:pt x="1883" y="717"/>
                    <a:pt x="1823" y="482"/>
                  </a:cubicBezTo>
                  <a:cubicBezTo>
                    <a:pt x="1759" y="245"/>
                    <a:pt x="1563" y="1"/>
                    <a:pt x="13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3"/>
            <p:cNvSpPr/>
            <p:nvPr/>
          </p:nvSpPr>
          <p:spPr>
            <a:xfrm>
              <a:off x="1243750" y="2590975"/>
              <a:ext cx="91975" cy="91450"/>
            </a:xfrm>
            <a:custGeom>
              <a:avLst/>
              <a:gdLst/>
              <a:ahLst/>
              <a:cxnLst/>
              <a:rect l="l" t="t" r="r" b="b"/>
              <a:pathLst>
                <a:path w="3679" h="3658" extrusionOk="0">
                  <a:moveTo>
                    <a:pt x="88" y="1"/>
                  </a:moveTo>
                  <a:cubicBezTo>
                    <a:pt x="61" y="1"/>
                    <a:pt x="28" y="6"/>
                    <a:pt x="1" y="6"/>
                  </a:cubicBezTo>
                  <a:cubicBezTo>
                    <a:pt x="22" y="148"/>
                    <a:pt x="39" y="302"/>
                    <a:pt x="77" y="444"/>
                  </a:cubicBezTo>
                  <a:cubicBezTo>
                    <a:pt x="170" y="849"/>
                    <a:pt x="340" y="1221"/>
                    <a:pt x="521" y="1588"/>
                  </a:cubicBezTo>
                  <a:cubicBezTo>
                    <a:pt x="603" y="1769"/>
                    <a:pt x="696" y="1944"/>
                    <a:pt x="805" y="2108"/>
                  </a:cubicBezTo>
                  <a:cubicBezTo>
                    <a:pt x="958" y="2332"/>
                    <a:pt x="1145" y="2540"/>
                    <a:pt x="1336" y="2732"/>
                  </a:cubicBezTo>
                  <a:cubicBezTo>
                    <a:pt x="1533" y="2907"/>
                    <a:pt x="1747" y="3066"/>
                    <a:pt x="1977" y="3197"/>
                  </a:cubicBezTo>
                  <a:cubicBezTo>
                    <a:pt x="2250" y="3356"/>
                    <a:pt x="2557" y="3433"/>
                    <a:pt x="2858" y="3520"/>
                  </a:cubicBezTo>
                  <a:cubicBezTo>
                    <a:pt x="3131" y="3586"/>
                    <a:pt x="3400" y="3646"/>
                    <a:pt x="3679" y="3657"/>
                  </a:cubicBezTo>
                  <a:cubicBezTo>
                    <a:pt x="3679" y="3630"/>
                    <a:pt x="3673" y="3591"/>
                    <a:pt x="3673" y="3564"/>
                  </a:cubicBezTo>
                  <a:cubicBezTo>
                    <a:pt x="3646" y="3564"/>
                    <a:pt x="3624" y="3564"/>
                    <a:pt x="3597" y="3553"/>
                  </a:cubicBezTo>
                  <a:cubicBezTo>
                    <a:pt x="3301" y="3531"/>
                    <a:pt x="3011" y="3455"/>
                    <a:pt x="2721" y="3378"/>
                  </a:cubicBezTo>
                  <a:cubicBezTo>
                    <a:pt x="2453" y="3307"/>
                    <a:pt x="2190" y="3214"/>
                    <a:pt x="1949" y="3071"/>
                  </a:cubicBezTo>
                  <a:cubicBezTo>
                    <a:pt x="1676" y="2902"/>
                    <a:pt x="1407" y="2705"/>
                    <a:pt x="1199" y="2458"/>
                  </a:cubicBezTo>
                  <a:cubicBezTo>
                    <a:pt x="1084" y="2332"/>
                    <a:pt x="975" y="2201"/>
                    <a:pt x="882" y="2059"/>
                  </a:cubicBezTo>
                  <a:cubicBezTo>
                    <a:pt x="750" y="1862"/>
                    <a:pt x="641" y="1648"/>
                    <a:pt x="537" y="1429"/>
                  </a:cubicBezTo>
                  <a:cubicBezTo>
                    <a:pt x="362" y="1046"/>
                    <a:pt x="192" y="652"/>
                    <a:pt x="121" y="225"/>
                  </a:cubicBezTo>
                  <a:cubicBezTo>
                    <a:pt x="110" y="148"/>
                    <a:pt x="94" y="77"/>
                    <a:pt x="8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3"/>
            <p:cNvSpPr/>
            <p:nvPr/>
          </p:nvSpPr>
          <p:spPr>
            <a:xfrm>
              <a:off x="1395775" y="2655675"/>
              <a:ext cx="48075" cy="35100"/>
            </a:xfrm>
            <a:custGeom>
              <a:avLst/>
              <a:gdLst/>
              <a:ahLst/>
              <a:cxnLst/>
              <a:rect l="l" t="t" r="r" b="b"/>
              <a:pathLst>
                <a:path w="1923" h="1404" extrusionOk="0">
                  <a:moveTo>
                    <a:pt x="1018" y="0"/>
                  </a:moveTo>
                  <a:cubicBezTo>
                    <a:pt x="931" y="0"/>
                    <a:pt x="845" y="8"/>
                    <a:pt x="762" y="18"/>
                  </a:cubicBezTo>
                  <a:cubicBezTo>
                    <a:pt x="680" y="24"/>
                    <a:pt x="603" y="45"/>
                    <a:pt x="521" y="73"/>
                  </a:cubicBezTo>
                  <a:cubicBezTo>
                    <a:pt x="493" y="117"/>
                    <a:pt x="461" y="160"/>
                    <a:pt x="433" y="204"/>
                  </a:cubicBezTo>
                  <a:cubicBezTo>
                    <a:pt x="488" y="177"/>
                    <a:pt x="543" y="155"/>
                    <a:pt x="597" y="144"/>
                  </a:cubicBezTo>
                  <a:cubicBezTo>
                    <a:pt x="680" y="117"/>
                    <a:pt x="773" y="100"/>
                    <a:pt x="866" y="95"/>
                  </a:cubicBezTo>
                  <a:cubicBezTo>
                    <a:pt x="919" y="89"/>
                    <a:pt x="972" y="85"/>
                    <a:pt x="1026" y="85"/>
                  </a:cubicBezTo>
                  <a:cubicBezTo>
                    <a:pt x="1167" y="85"/>
                    <a:pt x="1310" y="109"/>
                    <a:pt x="1440" y="177"/>
                  </a:cubicBezTo>
                  <a:cubicBezTo>
                    <a:pt x="1692" y="308"/>
                    <a:pt x="1851" y="664"/>
                    <a:pt x="1698" y="932"/>
                  </a:cubicBezTo>
                  <a:cubicBezTo>
                    <a:pt x="1551" y="1210"/>
                    <a:pt x="1227" y="1306"/>
                    <a:pt x="941" y="1306"/>
                  </a:cubicBezTo>
                  <a:cubicBezTo>
                    <a:pt x="917" y="1306"/>
                    <a:pt x="894" y="1306"/>
                    <a:pt x="871" y="1304"/>
                  </a:cubicBezTo>
                  <a:cubicBezTo>
                    <a:pt x="767" y="1299"/>
                    <a:pt x="663" y="1266"/>
                    <a:pt x="570" y="1217"/>
                  </a:cubicBezTo>
                  <a:cubicBezTo>
                    <a:pt x="324" y="1091"/>
                    <a:pt x="165" y="954"/>
                    <a:pt x="61" y="697"/>
                  </a:cubicBezTo>
                  <a:lnTo>
                    <a:pt x="1" y="779"/>
                  </a:lnTo>
                  <a:cubicBezTo>
                    <a:pt x="83" y="976"/>
                    <a:pt x="225" y="1129"/>
                    <a:pt x="406" y="1233"/>
                  </a:cubicBezTo>
                  <a:cubicBezTo>
                    <a:pt x="560" y="1323"/>
                    <a:pt x="723" y="1403"/>
                    <a:pt x="903" y="1403"/>
                  </a:cubicBezTo>
                  <a:cubicBezTo>
                    <a:pt x="909" y="1403"/>
                    <a:pt x="914" y="1403"/>
                    <a:pt x="920" y="1403"/>
                  </a:cubicBezTo>
                  <a:cubicBezTo>
                    <a:pt x="1194" y="1403"/>
                    <a:pt x="1473" y="1326"/>
                    <a:pt x="1670" y="1129"/>
                  </a:cubicBezTo>
                  <a:cubicBezTo>
                    <a:pt x="1922" y="856"/>
                    <a:pt x="1889" y="478"/>
                    <a:pt x="1643" y="221"/>
                  </a:cubicBezTo>
                  <a:cubicBezTo>
                    <a:pt x="1476" y="50"/>
                    <a:pt x="1247" y="0"/>
                    <a:pt x="101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3"/>
            <p:cNvSpPr/>
            <p:nvPr/>
          </p:nvSpPr>
          <p:spPr>
            <a:xfrm>
              <a:off x="1400575" y="2666925"/>
              <a:ext cx="41200" cy="8225"/>
            </a:xfrm>
            <a:custGeom>
              <a:avLst/>
              <a:gdLst/>
              <a:ahLst/>
              <a:cxnLst/>
              <a:rect l="l" t="t" r="r" b="b"/>
              <a:pathLst>
                <a:path w="1648" h="329" extrusionOk="0">
                  <a:moveTo>
                    <a:pt x="61" y="1"/>
                  </a:moveTo>
                  <a:lnTo>
                    <a:pt x="0" y="83"/>
                  </a:lnTo>
                  <a:cubicBezTo>
                    <a:pt x="548" y="165"/>
                    <a:pt x="1095" y="219"/>
                    <a:pt x="1642" y="329"/>
                  </a:cubicBezTo>
                  <a:cubicBezTo>
                    <a:pt x="1648" y="296"/>
                    <a:pt x="1648" y="269"/>
                    <a:pt x="1648" y="236"/>
                  </a:cubicBezTo>
                  <a:cubicBezTo>
                    <a:pt x="1549" y="214"/>
                    <a:pt x="1445" y="192"/>
                    <a:pt x="1336" y="187"/>
                  </a:cubicBezTo>
                  <a:cubicBezTo>
                    <a:pt x="909" y="110"/>
                    <a:pt x="488" y="61"/>
                    <a:pt x="6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3"/>
            <p:cNvSpPr/>
            <p:nvPr/>
          </p:nvSpPr>
          <p:spPr>
            <a:xfrm>
              <a:off x="1373200" y="2626900"/>
              <a:ext cx="23300" cy="51675"/>
            </a:xfrm>
            <a:custGeom>
              <a:avLst/>
              <a:gdLst/>
              <a:ahLst/>
              <a:cxnLst/>
              <a:rect l="l" t="t" r="r" b="b"/>
              <a:pathLst>
                <a:path w="932" h="2067" extrusionOk="0">
                  <a:moveTo>
                    <a:pt x="476" y="1"/>
                  </a:moveTo>
                  <a:cubicBezTo>
                    <a:pt x="462" y="1"/>
                    <a:pt x="447" y="1"/>
                    <a:pt x="433" y="3"/>
                  </a:cubicBezTo>
                  <a:cubicBezTo>
                    <a:pt x="154" y="14"/>
                    <a:pt x="23" y="321"/>
                    <a:pt x="17" y="583"/>
                  </a:cubicBezTo>
                  <a:cubicBezTo>
                    <a:pt x="1" y="884"/>
                    <a:pt x="44" y="1186"/>
                    <a:pt x="137" y="1465"/>
                  </a:cubicBezTo>
                  <a:cubicBezTo>
                    <a:pt x="187" y="1629"/>
                    <a:pt x="263" y="1788"/>
                    <a:pt x="351" y="1935"/>
                  </a:cubicBezTo>
                  <a:lnTo>
                    <a:pt x="411" y="2039"/>
                  </a:lnTo>
                  <a:cubicBezTo>
                    <a:pt x="411" y="2056"/>
                    <a:pt x="428" y="2061"/>
                    <a:pt x="433" y="2067"/>
                  </a:cubicBezTo>
                  <a:lnTo>
                    <a:pt x="493" y="2007"/>
                  </a:lnTo>
                  <a:cubicBezTo>
                    <a:pt x="493" y="2001"/>
                    <a:pt x="493" y="1990"/>
                    <a:pt x="488" y="1990"/>
                  </a:cubicBezTo>
                  <a:cubicBezTo>
                    <a:pt x="455" y="1952"/>
                    <a:pt x="433" y="1908"/>
                    <a:pt x="406" y="1864"/>
                  </a:cubicBezTo>
                  <a:cubicBezTo>
                    <a:pt x="329" y="1727"/>
                    <a:pt x="263" y="1574"/>
                    <a:pt x="214" y="1426"/>
                  </a:cubicBezTo>
                  <a:cubicBezTo>
                    <a:pt x="116" y="1125"/>
                    <a:pt x="72" y="780"/>
                    <a:pt x="110" y="468"/>
                  </a:cubicBezTo>
                  <a:cubicBezTo>
                    <a:pt x="136" y="286"/>
                    <a:pt x="256" y="95"/>
                    <a:pt x="441" y="95"/>
                  </a:cubicBezTo>
                  <a:cubicBezTo>
                    <a:pt x="451" y="95"/>
                    <a:pt x="461" y="95"/>
                    <a:pt x="471" y="96"/>
                  </a:cubicBezTo>
                  <a:cubicBezTo>
                    <a:pt x="800" y="124"/>
                    <a:pt x="822" y="540"/>
                    <a:pt x="838" y="802"/>
                  </a:cubicBezTo>
                  <a:cubicBezTo>
                    <a:pt x="822" y="1076"/>
                    <a:pt x="794" y="1350"/>
                    <a:pt x="783" y="1623"/>
                  </a:cubicBezTo>
                  <a:lnTo>
                    <a:pt x="783" y="1656"/>
                  </a:lnTo>
                  <a:cubicBezTo>
                    <a:pt x="816" y="1618"/>
                    <a:pt x="844" y="1574"/>
                    <a:pt x="876" y="1536"/>
                  </a:cubicBezTo>
                  <a:cubicBezTo>
                    <a:pt x="882" y="1470"/>
                    <a:pt x="882" y="1404"/>
                    <a:pt x="893" y="1333"/>
                  </a:cubicBezTo>
                  <a:cubicBezTo>
                    <a:pt x="904" y="1136"/>
                    <a:pt x="931" y="939"/>
                    <a:pt x="926" y="742"/>
                  </a:cubicBezTo>
                  <a:cubicBezTo>
                    <a:pt x="909" y="540"/>
                    <a:pt x="898" y="321"/>
                    <a:pt x="767" y="151"/>
                  </a:cubicBezTo>
                  <a:cubicBezTo>
                    <a:pt x="694" y="58"/>
                    <a:pt x="590" y="1"/>
                    <a:pt x="4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3"/>
            <p:cNvSpPr/>
            <p:nvPr/>
          </p:nvSpPr>
          <p:spPr>
            <a:xfrm>
              <a:off x="1383325" y="2627250"/>
              <a:ext cx="7425" cy="46000"/>
            </a:xfrm>
            <a:custGeom>
              <a:avLst/>
              <a:gdLst/>
              <a:ahLst/>
              <a:cxnLst/>
              <a:rect l="l" t="t" r="r" b="b"/>
              <a:pathLst>
                <a:path w="297" h="1840" extrusionOk="0">
                  <a:moveTo>
                    <a:pt x="1" y="0"/>
                  </a:moveTo>
                  <a:cubicBezTo>
                    <a:pt x="12" y="246"/>
                    <a:pt x="28" y="487"/>
                    <a:pt x="50" y="734"/>
                  </a:cubicBezTo>
                  <a:cubicBezTo>
                    <a:pt x="77" y="1035"/>
                    <a:pt x="138" y="1336"/>
                    <a:pt x="187" y="1637"/>
                  </a:cubicBezTo>
                  <a:cubicBezTo>
                    <a:pt x="198" y="1702"/>
                    <a:pt x="203" y="1774"/>
                    <a:pt x="220" y="1839"/>
                  </a:cubicBezTo>
                  <a:cubicBezTo>
                    <a:pt x="247" y="1812"/>
                    <a:pt x="269" y="1785"/>
                    <a:pt x="296" y="1752"/>
                  </a:cubicBezTo>
                  <a:cubicBezTo>
                    <a:pt x="280" y="1675"/>
                    <a:pt x="269" y="1593"/>
                    <a:pt x="252" y="1522"/>
                  </a:cubicBezTo>
                  <a:cubicBezTo>
                    <a:pt x="220" y="1276"/>
                    <a:pt x="165" y="1029"/>
                    <a:pt x="138" y="777"/>
                  </a:cubicBezTo>
                  <a:cubicBezTo>
                    <a:pt x="116" y="558"/>
                    <a:pt x="105" y="334"/>
                    <a:pt x="88" y="110"/>
                  </a:cubicBezTo>
                  <a:cubicBezTo>
                    <a:pt x="83" y="66"/>
                    <a:pt x="83" y="33"/>
                    <a:pt x="8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3"/>
            <p:cNvSpPr/>
            <p:nvPr/>
          </p:nvSpPr>
          <p:spPr>
            <a:xfrm>
              <a:off x="1340225" y="2585025"/>
              <a:ext cx="39300" cy="39500"/>
            </a:xfrm>
            <a:custGeom>
              <a:avLst/>
              <a:gdLst/>
              <a:ahLst/>
              <a:cxnLst/>
              <a:rect l="l" t="t" r="r" b="b"/>
              <a:pathLst>
                <a:path w="1572" h="1580" extrusionOk="0">
                  <a:moveTo>
                    <a:pt x="989" y="0"/>
                  </a:moveTo>
                  <a:cubicBezTo>
                    <a:pt x="895" y="0"/>
                    <a:pt x="795" y="22"/>
                    <a:pt x="696" y="64"/>
                  </a:cubicBezTo>
                  <a:cubicBezTo>
                    <a:pt x="537" y="107"/>
                    <a:pt x="400" y="206"/>
                    <a:pt x="280" y="315"/>
                  </a:cubicBezTo>
                  <a:cubicBezTo>
                    <a:pt x="225" y="365"/>
                    <a:pt x="170" y="419"/>
                    <a:pt x="126" y="480"/>
                  </a:cubicBezTo>
                  <a:cubicBezTo>
                    <a:pt x="77" y="562"/>
                    <a:pt x="28" y="655"/>
                    <a:pt x="0" y="753"/>
                  </a:cubicBezTo>
                  <a:cubicBezTo>
                    <a:pt x="6" y="824"/>
                    <a:pt x="6" y="901"/>
                    <a:pt x="6" y="978"/>
                  </a:cubicBezTo>
                  <a:cubicBezTo>
                    <a:pt x="28" y="978"/>
                    <a:pt x="50" y="961"/>
                    <a:pt x="55" y="934"/>
                  </a:cubicBezTo>
                  <a:lnTo>
                    <a:pt x="77" y="835"/>
                  </a:lnTo>
                  <a:cubicBezTo>
                    <a:pt x="121" y="671"/>
                    <a:pt x="203" y="507"/>
                    <a:pt x="334" y="397"/>
                  </a:cubicBezTo>
                  <a:cubicBezTo>
                    <a:pt x="486" y="249"/>
                    <a:pt x="751" y="96"/>
                    <a:pt x="985" y="96"/>
                  </a:cubicBezTo>
                  <a:cubicBezTo>
                    <a:pt x="1088" y="96"/>
                    <a:pt x="1186" y="126"/>
                    <a:pt x="1265" y="200"/>
                  </a:cubicBezTo>
                  <a:cubicBezTo>
                    <a:pt x="1500" y="392"/>
                    <a:pt x="1413" y="726"/>
                    <a:pt x="1248" y="928"/>
                  </a:cubicBezTo>
                  <a:cubicBezTo>
                    <a:pt x="1084" y="1109"/>
                    <a:pt x="865" y="1218"/>
                    <a:pt x="657" y="1322"/>
                  </a:cubicBezTo>
                  <a:cubicBezTo>
                    <a:pt x="493" y="1405"/>
                    <a:pt x="318" y="1448"/>
                    <a:pt x="143" y="1476"/>
                  </a:cubicBezTo>
                  <a:cubicBezTo>
                    <a:pt x="99" y="1492"/>
                    <a:pt x="6" y="1465"/>
                    <a:pt x="11" y="1541"/>
                  </a:cubicBezTo>
                  <a:cubicBezTo>
                    <a:pt x="11" y="1569"/>
                    <a:pt x="39" y="1580"/>
                    <a:pt x="61" y="1580"/>
                  </a:cubicBezTo>
                  <a:cubicBezTo>
                    <a:pt x="126" y="1574"/>
                    <a:pt x="198" y="1558"/>
                    <a:pt x="263" y="1547"/>
                  </a:cubicBezTo>
                  <a:cubicBezTo>
                    <a:pt x="438" y="1514"/>
                    <a:pt x="597" y="1448"/>
                    <a:pt x="750" y="1377"/>
                  </a:cubicBezTo>
                  <a:cubicBezTo>
                    <a:pt x="942" y="1284"/>
                    <a:pt x="1128" y="1186"/>
                    <a:pt x="1281" y="1032"/>
                  </a:cubicBezTo>
                  <a:cubicBezTo>
                    <a:pt x="1456" y="846"/>
                    <a:pt x="1571" y="534"/>
                    <a:pt x="1456" y="288"/>
                  </a:cubicBezTo>
                  <a:cubicBezTo>
                    <a:pt x="1350" y="90"/>
                    <a:pt x="1180" y="0"/>
                    <a:pt x="98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3"/>
            <p:cNvSpPr/>
            <p:nvPr/>
          </p:nvSpPr>
          <p:spPr>
            <a:xfrm>
              <a:off x="1340900" y="2590975"/>
              <a:ext cx="36150" cy="25900"/>
            </a:xfrm>
            <a:custGeom>
              <a:avLst/>
              <a:gdLst/>
              <a:ahLst/>
              <a:cxnLst/>
              <a:rect l="l" t="t" r="r" b="b"/>
              <a:pathLst>
                <a:path w="1446" h="1036" extrusionOk="0">
                  <a:moveTo>
                    <a:pt x="1402" y="1"/>
                  </a:moveTo>
                  <a:cubicBezTo>
                    <a:pt x="860" y="99"/>
                    <a:pt x="554" y="351"/>
                    <a:pt x="165" y="734"/>
                  </a:cubicBezTo>
                  <a:cubicBezTo>
                    <a:pt x="110" y="789"/>
                    <a:pt x="56" y="849"/>
                    <a:pt x="1" y="904"/>
                  </a:cubicBezTo>
                  <a:lnTo>
                    <a:pt x="1" y="1035"/>
                  </a:lnTo>
                  <a:cubicBezTo>
                    <a:pt x="56" y="969"/>
                    <a:pt x="116" y="909"/>
                    <a:pt x="176" y="849"/>
                  </a:cubicBezTo>
                  <a:cubicBezTo>
                    <a:pt x="548" y="488"/>
                    <a:pt x="849" y="209"/>
                    <a:pt x="1364" y="105"/>
                  </a:cubicBezTo>
                  <a:cubicBezTo>
                    <a:pt x="1380" y="99"/>
                    <a:pt x="1424" y="99"/>
                    <a:pt x="1446" y="83"/>
                  </a:cubicBezTo>
                  <a:cubicBezTo>
                    <a:pt x="1446" y="77"/>
                    <a:pt x="1435" y="61"/>
                    <a:pt x="1429" y="50"/>
                  </a:cubicBezTo>
                  <a:cubicBezTo>
                    <a:pt x="1419" y="28"/>
                    <a:pt x="1408" y="17"/>
                    <a:pt x="14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3"/>
            <p:cNvSpPr/>
            <p:nvPr/>
          </p:nvSpPr>
          <p:spPr>
            <a:xfrm>
              <a:off x="1299450" y="2557225"/>
              <a:ext cx="35475" cy="32400"/>
            </a:xfrm>
            <a:custGeom>
              <a:avLst/>
              <a:gdLst/>
              <a:ahLst/>
              <a:cxnLst/>
              <a:rect l="l" t="t" r="r" b="b"/>
              <a:pathLst>
                <a:path w="1419" h="1296" extrusionOk="0">
                  <a:moveTo>
                    <a:pt x="337" y="0"/>
                  </a:moveTo>
                  <a:cubicBezTo>
                    <a:pt x="303" y="0"/>
                    <a:pt x="269" y="4"/>
                    <a:pt x="236" y="15"/>
                  </a:cubicBezTo>
                  <a:cubicBezTo>
                    <a:pt x="44" y="92"/>
                    <a:pt x="0" y="344"/>
                    <a:pt x="55" y="530"/>
                  </a:cubicBezTo>
                  <a:cubicBezTo>
                    <a:pt x="148" y="809"/>
                    <a:pt x="269" y="913"/>
                    <a:pt x="520" y="1028"/>
                  </a:cubicBezTo>
                  <a:cubicBezTo>
                    <a:pt x="810" y="1165"/>
                    <a:pt x="1117" y="1219"/>
                    <a:pt x="1418" y="1296"/>
                  </a:cubicBezTo>
                  <a:lnTo>
                    <a:pt x="1418" y="1203"/>
                  </a:lnTo>
                  <a:cubicBezTo>
                    <a:pt x="1248" y="1159"/>
                    <a:pt x="1079" y="1126"/>
                    <a:pt x="898" y="1077"/>
                  </a:cubicBezTo>
                  <a:cubicBezTo>
                    <a:pt x="701" y="1011"/>
                    <a:pt x="422" y="918"/>
                    <a:pt x="269" y="765"/>
                  </a:cubicBezTo>
                  <a:cubicBezTo>
                    <a:pt x="148" y="606"/>
                    <a:pt x="55" y="371"/>
                    <a:pt x="165" y="190"/>
                  </a:cubicBezTo>
                  <a:cubicBezTo>
                    <a:pt x="205" y="125"/>
                    <a:pt x="273" y="97"/>
                    <a:pt x="338" y="97"/>
                  </a:cubicBezTo>
                  <a:cubicBezTo>
                    <a:pt x="344" y="97"/>
                    <a:pt x="350" y="97"/>
                    <a:pt x="356" y="97"/>
                  </a:cubicBezTo>
                  <a:cubicBezTo>
                    <a:pt x="438" y="108"/>
                    <a:pt x="515" y="119"/>
                    <a:pt x="597" y="146"/>
                  </a:cubicBezTo>
                  <a:cubicBezTo>
                    <a:pt x="838" y="229"/>
                    <a:pt x="1024" y="437"/>
                    <a:pt x="1166" y="645"/>
                  </a:cubicBezTo>
                  <a:cubicBezTo>
                    <a:pt x="1254" y="798"/>
                    <a:pt x="1341" y="957"/>
                    <a:pt x="1413" y="1121"/>
                  </a:cubicBezTo>
                  <a:lnTo>
                    <a:pt x="1413" y="1082"/>
                  </a:lnTo>
                  <a:lnTo>
                    <a:pt x="1413" y="907"/>
                  </a:lnTo>
                  <a:cubicBezTo>
                    <a:pt x="1407" y="885"/>
                    <a:pt x="1391" y="864"/>
                    <a:pt x="1385" y="847"/>
                  </a:cubicBezTo>
                  <a:cubicBezTo>
                    <a:pt x="1270" y="612"/>
                    <a:pt x="1117" y="393"/>
                    <a:pt x="920" y="223"/>
                  </a:cubicBezTo>
                  <a:cubicBezTo>
                    <a:pt x="794" y="114"/>
                    <a:pt x="646" y="42"/>
                    <a:pt x="488" y="15"/>
                  </a:cubicBezTo>
                  <a:cubicBezTo>
                    <a:pt x="439" y="9"/>
                    <a:pt x="388" y="0"/>
                    <a:pt x="3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3"/>
            <p:cNvSpPr/>
            <p:nvPr/>
          </p:nvSpPr>
          <p:spPr>
            <a:xfrm>
              <a:off x="1301500" y="2562925"/>
              <a:ext cx="34225" cy="24525"/>
            </a:xfrm>
            <a:custGeom>
              <a:avLst/>
              <a:gdLst/>
              <a:ahLst/>
              <a:cxnLst/>
              <a:rect l="l" t="t" r="r" b="b"/>
              <a:pathLst>
                <a:path w="1369" h="981" extrusionOk="0">
                  <a:moveTo>
                    <a:pt x="77" y="1"/>
                  </a:moveTo>
                  <a:cubicBezTo>
                    <a:pt x="17" y="1"/>
                    <a:pt x="0" y="83"/>
                    <a:pt x="66" y="99"/>
                  </a:cubicBezTo>
                  <a:cubicBezTo>
                    <a:pt x="83" y="99"/>
                    <a:pt x="104" y="110"/>
                    <a:pt x="126" y="116"/>
                  </a:cubicBezTo>
                  <a:cubicBezTo>
                    <a:pt x="154" y="132"/>
                    <a:pt x="187" y="154"/>
                    <a:pt x="214" y="165"/>
                  </a:cubicBezTo>
                  <a:cubicBezTo>
                    <a:pt x="406" y="269"/>
                    <a:pt x="597" y="378"/>
                    <a:pt x="778" y="510"/>
                  </a:cubicBezTo>
                  <a:cubicBezTo>
                    <a:pt x="975" y="646"/>
                    <a:pt x="1144" y="822"/>
                    <a:pt x="1336" y="975"/>
                  </a:cubicBezTo>
                  <a:cubicBezTo>
                    <a:pt x="1352" y="975"/>
                    <a:pt x="1358" y="980"/>
                    <a:pt x="1369" y="980"/>
                  </a:cubicBezTo>
                  <a:cubicBezTo>
                    <a:pt x="1358" y="953"/>
                    <a:pt x="1341" y="920"/>
                    <a:pt x="1336" y="887"/>
                  </a:cubicBezTo>
                  <a:lnTo>
                    <a:pt x="1336" y="854"/>
                  </a:lnTo>
                  <a:cubicBezTo>
                    <a:pt x="1309" y="844"/>
                    <a:pt x="1287" y="822"/>
                    <a:pt x="1270" y="800"/>
                  </a:cubicBezTo>
                  <a:cubicBezTo>
                    <a:pt x="1106" y="652"/>
                    <a:pt x="942" y="504"/>
                    <a:pt x="756" y="384"/>
                  </a:cubicBezTo>
                  <a:cubicBezTo>
                    <a:pt x="619" y="291"/>
                    <a:pt x="477" y="209"/>
                    <a:pt x="329" y="126"/>
                  </a:cubicBezTo>
                  <a:cubicBezTo>
                    <a:pt x="274" y="88"/>
                    <a:pt x="219" y="55"/>
                    <a:pt x="159" y="28"/>
                  </a:cubicBezTo>
                  <a:cubicBezTo>
                    <a:pt x="137" y="17"/>
                    <a:pt x="104" y="1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3"/>
            <p:cNvSpPr/>
            <p:nvPr/>
          </p:nvSpPr>
          <p:spPr>
            <a:xfrm>
              <a:off x="1250875" y="2589600"/>
              <a:ext cx="84575" cy="82700"/>
            </a:xfrm>
            <a:custGeom>
              <a:avLst/>
              <a:gdLst/>
              <a:ahLst/>
              <a:cxnLst/>
              <a:rect l="l" t="t" r="r" b="b"/>
              <a:pathLst>
                <a:path w="3383" h="3308" extrusionOk="0">
                  <a:moveTo>
                    <a:pt x="82" y="1"/>
                  </a:moveTo>
                  <a:cubicBezTo>
                    <a:pt x="77" y="1"/>
                    <a:pt x="66" y="6"/>
                    <a:pt x="49" y="6"/>
                  </a:cubicBezTo>
                  <a:cubicBezTo>
                    <a:pt x="44" y="6"/>
                    <a:pt x="39" y="17"/>
                    <a:pt x="28" y="23"/>
                  </a:cubicBezTo>
                  <a:cubicBezTo>
                    <a:pt x="22" y="28"/>
                    <a:pt x="11" y="28"/>
                    <a:pt x="0" y="28"/>
                  </a:cubicBezTo>
                  <a:cubicBezTo>
                    <a:pt x="11" y="72"/>
                    <a:pt x="17" y="116"/>
                    <a:pt x="22" y="160"/>
                  </a:cubicBezTo>
                  <a:cubicBezTo>
                    <a:pt x="55" y="357"/>
                    <a:pt x="110" y="554"/>
                    <a:pt x="175" y="756"/>
                  </a:cubicBezTo>
                  <a:cubicBezTo>
                    <a:pt x="241" y="986"/>
                    <a:pt x="323" y="1227"/>
                    <a:pt x="438" y="1440"/>
                  </a:cubicBezTo>
                  <a:cubicBezTo>
                    <a:pt x="602" y="1747"/>
                    <a:pt x="821" y="2015"/>
                    <a:pt x="1040" y="2278"/>
                  </a:cubicBezTo>
                  <a:cubicBezTo>
                    <a:pt x="1199" y="2470"/>
                    <a:pt x="1363" y="2656"/>
                    <a:pt x="1555" y="2809"/>
                  </a:cubicBezTo>
                  <a:cubicBezTo>
                    <a:pt x="1872" y="3044"/>
                    <a:pt x="2255" y="3192"/>
                    <a:pt x="2638" y="3252"/>
                  </a:cubicBezTo>
                  <a:cubicBezTo>
                    <a:pt x="2726" y="3263"/>
                    <a:pt x="2819" y="3280"/>
                    <a:pt x="2912" y="3285"/>
                  </a:cubicBezTo>
                  <a:cubicBezTo>
                    <a:pt x="3049" y="3302"/>
                    <a:pt x="3186" y="3291"/>
                    <a:pt x="3323" y="3307"/>
                  </a:cubicBezTo>
                  <a:cubicBezTo>
                    <a:pt x="3325" y="3307"/>
                    <a:pt x="3326" y="3307"/>
                    <a:pt x="3328" y="3307"/>
                  </a:cubicBezTo>
                  <a:cubicBezTo>
                    <a:pt x="3383" y="3307"/>
                    <a:pt x="3381" y="3225"/>
                    <a:pt x="3328" y="3219"/>
                  </a:cubicBezTo>
                  <a:cubicBezTo>
                    <a:pt x="3164" y="3203"/>
                    <a:pt x="3000" y="3208"/>
                    <a:pt x="2836" y="3187"/>
                  </a:cubicBezTo>
                  <a:cubicBezTo>
                    <a:pt x="2425" y="3148"/>
                    <a:pt x="2015" y="3022"/>
                    <a:pt x="1664" y="2787"/>
                  </a:cubicBezTo>
                  <a:cubicBezTo>
                    <a:pt x="1396" y="2595"/>
                    <a:pt x="1188" y="2333"/>
                    <a:pt x="975" y="2075"/>
                  </a:cubicBezTo>
                  <a:cubicBezTo>
                    <a:pt x="832" y="1889"/>
                    <a:pt x="684" y="1709"/>
                    <a:pt x="569" y="1506"/>
                  </a:cubicBezTo>
                  <a:cubicBezTo>
                    <a:pt x="449" y="1287"/>
                    <a:pt x="345" y="1041"/>
                    <a:pt x="274" y="795"/>
                  </a:cubicBezTo>
                  <a:cubicBezTo>
                    <a:pt x="219" y="608"/>
                    <a:pt x="159" y="428"/>
                    <a:pt x="126" y="242"/>
                  </a:cubicBezTo>
                  <a:cubicBezTo>
                    <a:pt x="110" y="160"/>
                    <a:pt x="99" y="83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3"/>
            <p:cNvSpPr/>
            <p:nvPr/>
          </p:nvSpPr>
          <p:spPr>
            <a:xfrm>
              <a:off x="1207075" y="2524325"/>
              <a:ext cx="73925" cy="69150"/>
            </a:xfrm>
            <a:custGeom>
              <a:avLst/>
              <a:gdLst/>
              <a:ahLst/>
              <a:cxnLst/>
              <a:rect l="l" t="t" r="r" b="b"/>
              <a:pathLst>
                <a:path w="2957" h="2766" extrusionOk="0">
                  <a:moveTo>
                    <a:pt x="1802" y="97"/>
                  </a:moveTo>
                  <a:cubicBezTo>
                    <a:pt x="1862" y="97"/>
                    <a:pt x="1927" y="138"/>
                    <a:pt x="1966" y="176"/>
                  </a:cubicBezTo>
                  <a:cubicBezTo>
                    <a:pt x="2097" y="335"/>
                    <a:pt x="2103" y="559"/>
                    <a:pt x="2097" y="756"/>
                  </a:cubicBezTo>
                  <a:cubicBezTo>
                    <a:pt x="2092" y="899"/>
                    <a:pt x="2075" y="1046"/>
                    <a:pt x="2053" y="1189"/>
                  </a:cubicBezTo>
                  <a:cubicBezTo>
                    <a:pt x="2053" y="1200"/>
                    <a:pt x="2053" y="1216"/>
                    <a:pt x="2064" y="1227"/>
                  </a:cubicBezTo>
                  <a:cubicBezTo>
                    <a:pt x="2070" y="1249"/>
                    <a:pt x="2092" y="1254"/>
                    <a:pt x="2103" y="1254"/>
                  </a:cubicBezTo>
                  <a:cubicBezTo>
                    <a:pt x="2135" y="1254"/>
                    <a:pt x="2152" y="1216"/>
                    <a:pt x="2157" y="1183"/>
                  </a:cubicBezTo>
                  <a:cubicBezTo>
                    <a:pt x="2163" y="1156"/>
                    <a:pt x="2179" y="1129"/>
                    <a:pt x="2190" y="1107"/>
                  </a:cubicBezTo>
                  <a:cubicBezTo>
                    <a:pt x="2261" y="948"/>
                    <a:pt x="2354" y="811"/>
                    <a:pt x="2458" y="680"/>
                  </a:cubicBezTo>
                  <a:cubicBezTo>
                    <a:pt x="2491" y="641"/>
                    <a:pt x="2529" y="609"/>
                    <a:pt x="2568" y="570"/>
                  </a:cubicBezTo>
                  <a:cubicBezTo>
                    <a:pt x="2587" y="554"/>
                    <a:pt x="2611" y="543"/>
                    <a:pt x="2634" y="543"/>
                  </a:cubicBezTo>
                  <a:cubicBezTo>
                    <a:pt x="2649" y="543"/>
                    <a:pt x="2664" y="548"/>
                    <a:pt x="2677" y="559"/>
                  </a:cubicBezTo>
                  <a:cubicBezTo>
                    <a:pt x="2858" y="718"/>
                    <a:pt x="2874" y="986"/>
                    <a:pt x="2869" y="1211"/>
                  </a:cubicBezTo>
                  <a:cubicBezTo>
                    <a:pt x="2847" y="1588"/>
                    <a:pt x="2688" y="1944"/>
                    <a:pt x="2475" y="2234"/>
                  </a:cubicBezTo>
                  <a:cubicBezTo>
                    <a:pt x="2464" y="2251"/>
                    <a:pt x="2453" y="2256"/>
                    <a:pt x="2447" y="2262"/>
                  </a:cubicBezTo>
                  <a:cubicBezTo>
                    <a:pt x="2425" y="2284"/>
                    <a:pt x="2404" y="2300"/>
                    <a:pt x="2393" y="2316"/>
                  </a:cubicBezTo>
                  <a:cubicBezTo>
                    <a:pt x="2343" y="2360"/>
                    <a:pt x="2283" y="2393"/>
                    <a:pt x="2228" y="2437"/>
                  </a:cubicBezTo>
                  <a:cubicBezTo>
                    <a:pt x="2146" y="2492"/>
                    <a:pt x="2075" y="2530"/>
                    <a:pt x="1988" y="2574"/>
                  </a:cubicBezTo>
                  <a:cubicBezTo>
                    <a:pt x="1982" y="2574"/>
                    <a:pt x="1971" y="2579"/>
                    <a:pt x="1966" y="2579"/>
                  </a:cubicBezTo>
                  <a:cubicBezTo>
                    <a:pt x="1960" y="2579"/>
                    <a:pt x="1955" y="2585"/>
                    <a:pt x="1944" y="2585"/>
                  </a:cubicBezTo>
                  <a:cubicBezTo>
                    <a:pt x="1933" y="2590"/>
                    <a:pt x="1911" y="2590"/>
                    <a:pt x="1900" y="2601"/>
                  </a:cubicBezTo>
                  <a:cubicBezTo>
                    <a:pt x="1878" y="2606"/>
                    <a:pt x="1862" y="2606"/>
                    <a:pt x="1845" y="2612"/>
                  </a:cubicBezTo>
                  <a:cubicBezTo>
                    <a:pt x="1829" y="2612"/>
                    <a:pt x="1818" y="2617"/>
                    <a:pt x="1807" y="2617"/>
                  </a:cubicBezTo>
                  <a:cubicBezTo>
                    <a:pt x="1801" y="2617"/>
                    <a:pt x="1801" y="2617"/>
                    <a:pt x="1796" y="2628"/>
                  </a:cubicBezTo>
                  <a:cubicBezTo>
                    <a:pt x="1791" y="2628"/>
                    <a:pt x="1791" y="2634"/>
                    <a:pt x="1791" y="2634"/>
                  </a:cubicBezTo>
                  <a:cubicBezTo>
                    <a:pt x="1780" y="2634"/>
                    <a:pt x="1769" y="2634"/>
                    <a:pt x="1763" y="2639"/>
                  </a:cubicBezTo>
                  <a:cubicBezTo>
                    <a:pt x="1741" y="2639"/>
                    <a:pt x="1725" y="2645"/>
                    <a:pt x="1708" y="2645"/>
                  </a:cubicBezTo>
                  <a:cubicBezTo>
                    <a:pt x="1692" y="2645"/>
                    <a:pt x="1670" y="2656"/>
                    <a:pt x="1659" y="2656"/>
                  </a:cubicBezTo>
                  <a:cubicBezTo>
                    <a:pt x="1632" y="2661"/>
                    <a:pt x="1604" y="2661"/>
                    <a:pt x="1577" y="2667"/>
                  </a:cubicBezTo>
                  <a:lnTo>
                    <a:pt x="1309" y="2667"/>
                  </a:lnTo>
                  <a:cubicBezTo>
                    <a:pt x="1292" y="2667"/>
                    <a:pt x="1281" y="2667"/>
                    <a:pt x="1265" y="2661"/>
                  </a:cubicBezTo>
                  <a:lnTo>
                    <a:pt x="1260" y="2661"/>
                  </a:lnTo>
                  <a:cubicBezTo>
                    <a:pt x="1238" y="2661"/>
                    <a:pt x="1221" y="2656"/>
                    <a:pt x="1199" y="2656"/>
                  </a:cubicBezTo>
                  <a:cubicBezTo>
                    <a:pt x="1183" y="2656"/>
                    <a:pt x="1177" y="2656"/>
                    <a:pt x="1167" y="2645"/>
                  </a:cubicBezTo>
                  <a:cubicBezTo>
                    <a:pt x="1150" y="2645"/>
                    <a:pt x="1139" y="2639"/>
                    <a:pt x="1123" y="2639"/>
                  </a:cubicBezTo>
                  <a:cubicBezTo>
                    <a:pt x="1101" y="2639"/>
                    <a:pt x="1090" y="2634"/>
                    <a:pt x="1068" y="2628"/>
                  </a:cubicBezTo>
                  <a:cubicBezTo>
                    <a:pt x="1035" y="2617"/>
                    <a:pt x="1002" y="2606"/>
                    <a:pt x="959" y="2601"/>
                  </a:cubicBezTo>
                  <a:cubicBezTo>
                    <a:pt x="931" y="2590"/>
                    <a:pt x="904" y="2579"/>
                    <a:pt x="876" y="2574"/>
                  </a:cubicBezTo>
                  <a:cubicBezTo>
                    <a:pt x="855" y="2563"/>
                    <a:pt x="844" y="2557"/>
                    <a:pt x="822" y="2546"/>
                  </a:cubicBezTo>
                  <a:cubicBezTo>
                    <a:pt x="800" y="2535"/>
                    <a:pt x="789" y="2524"/>
                    <a:pt x="767" y="2519"/>
                  </a:cubicBezTo>
                  <a:cubicBezTo>
                    <a:pt x="745" y="2502"/>
                    <a:pt x="729" y="2497"/>
                    <a:pt x="707" y="2481"/>
                  </a:cubicBezTo>
                  <a:cubicBezTo>
                    <a:pt x="674" y="2464"/>
                    <a:pt x="647" y="2442"/>
                    <a:pt x="608" y="2420"/>
                  </a:cubicBezTo>
                  <a:cubicBezTo>
                    <a:pt x="597" y="2409"/>
                    <a:pt x="575" y="2398"/>
                    <a:pt x="564" y="2388"/>
                  </a:cubicBezTo>
                  <a:cubicBezTo>
                    <a:pt x="406" y="2245"/>
                    <a:pt x="269" y="2054"/>
                    <a:pt x="192" y="1846"/>
                  </a:cubicBezTo>
                  <a:cubicBezTo>
                    <a:pt x="187" y="1835"/>
                    <a:pt x="187" y="1824"/>
                    <a:pt x="181" y="1813"/>
                  </a:cubicBezTo>
                  <a:cubicBezTo>
                    <a:pt x="165" y="1780"/>
                    <a:pt x="159" y="1736"/>
                    <a:pt x="154" y="1698"/>
                  </a:cubicBezTo>
                  <a:cubicBezTo>
                    <a:pt x="154" y="1687"/>
                    <a:pt x="154" y="1681"/>
                    <a:pt x="143" y="1676"/>
                  </a:cubicBezTo>
                  <a:cubicBezTo>
                    <a:pt x="143" y="1660"/>
                    <a:pt x="138" y="1649"/>
                    <a:pt x="138" y="1627"/>
                  </a:cubicBezTo>
                  <a:cubicBezTo>
                    <a:pt x="138" y="1616"/>
                    <a:pt x="132" y="1599"/>
                    <a:pt x="132" y="1577"/>
                  </a:cubicBezTo>
                  <a:cubicBezTo>
                    <a:pt x="127" y="1550"/>
                    <a:pt x="127" y="1517"/>
                    <a:pt x="127" y="1484"/>
                  </a:cubicBezTo>
                  <a:lnTo>
                    <a:pt x="127" y="1452"/>
                  </a:lnTo>
                  <a:lnTo>
                    <a:pt x="127" y="1430"/>
                  </a:lnTo>
                  <a:cubicBezTo>
                    <a:pt x="127" y="1413"/>
                    <a:pt x="127" y="1408"/>
                    <a:pt x="132" y="1397"/>
                  </a:cubicBezTo>
                  <a:cubicBezTo>
                    <a:pt x="132" y="1386"/>
                    <a:pt x="132" y="1380"/>
                    <a:pt x="138" y="1375"/>
                  </a:cubicBezTo>
                  <a:cubicBezTo>
                    <a:pt x="138" y="1369"/>
                    <a:pt x="143" y="1358"/>
                    <a:pt x="143" y="1353"/>
                  </a:cubicBezTo>
                  <a:cubicBezTo>
                    <a:pt x="154" y="1342"/>
                    <a:pt x="154" y="1331"/>
                    <a:pt x="159" y="1320"/>
                  </a:cubicBezTo>
                  <a:cubicBezTo>
                    <a:pt x="165" y="1304"/>
                    <a:pt x="170" y="1287"/>
                    <a:pt x="187" y="1271"/>
                  </a:cubicBezTo>
                  <a:cubicBezTo>
                    <a:pt x="192" y="1265"/>
                    <a:pt x="192" y="1260"/>
                    <a:pt x="198" y="1260"/>
                  </a:cubicBezTo>
                  <a:cubicBezTo>
                    <a:pt x="209" y="1249"/>
                    <a:pt x="214" y="1249"/>
                    <a:pt x="214" y="1244"/>
                  </a:cubicBezTo>
                  <a:lnTo>
                    <a:pt x="220" y="1238"/>
                  </a:lnTo>
                  <a:cubicBezTo>
                    <a:pt x="225" y="1238"/>
                    <a:pt x="225" y="1233"/>
                    <a:pt x="225" y="1233"/>
                  </a:cubicBezTo>
                  <a:cubicBezTo>
                    <a:pt x="225" y="1233"/>
                    <a:pt x="236" y="1233"/>
                    <a:pt x="236" y="1222"/>
                  </a:cubicBezTo>
                  <a:cubicBezTo>
                    <a:pt x="241" y="1222"/>
                    <a:pt x="247" y="1216"/>
                    <a:pt x="252" y="1216"/>
                  </a:cubicBezTo>
                  <a:cubicBezTo>
                    <a:pt x="263" y="1216"/>
                    <a:pt x="263" y="1216"/>
                    <a:pt x="269" y="1211"/>
                  </a:cubicBezTo>
                  <a:lnTo>
                    <a:pt x="285" y="1211"/>
                  </a:lnTo>
                  <a:cubicBezTo>
                    <a:pt x="291" y="1211"/>
                    <a:pt x="302" y="1205"/>
                    <a:pt x="313" y="1205"/>
                  </a:cubicBezTo>
                  <a:cubicBezTo>
                    <a:pt x="323" y="1204"/>
                    <a:pt x="334" y="1203"/>
                    <a:pt x="345" y="1203"/>
                  </a:cubicBezTo>
                  <a:cubicBezTo>
                    <a:pt x="441" y="1203"/>
                    <a:pt x="528" y="1267"/>
                    <a:pt x="597" y="1331"/>
                  </a:cubicBezTo>
                  <a:cubicBezTo>
                    <a:pt x="674" y="1413"/>
                    <a:pt x="729" y="1517"/>
                    <a:pt x="789" y="1616"/>
                  </a:cubicBezTo>
                  <a:cubicBezTo>
                    <a:pt x="809" y="1650"/>
                    <a:pt x="828" y="1734"/>
                    <a:pt x="876" y="1734"/>
                  </a:cubicBezTo>
                  <a:cubicBezTo>
                    <a:pt x="881" y="1734"/>
                    <a:pt x="887" y="1733"/>
                    <a:pt x="893" y="1731"/>
                  </a:cubicBezTo>
                  <a:cubicBezTo>
                    <a:pt x="953" y="1698"/>
                    <a:pt x="893" y="1621"/>
                    <a:pt x="865" y="1577"/>
                  </a:cubicBezTo>
                  <a:cubicBezTo>
                    <a:pt x="849" y="1545"/>
                    <a:pt x="838" y="1506"/>
                    <a:pt x="822" y="1468"/>
                  </a:cubicBezTo>
                  <a:cubicBezTo>
                    <a:pt x="811" y="1424"/>
                    <a:pt x="789" y="1375"/>
                    <a:pt x="772" y="1326"/>
                  </a:cubicBezTo>
                  <a:cubicBezTo>
                    <a:pt x="767" y="1298"/>
                    <a:pt x="761" y="1276"/>
                    <a:pt x="756" y="1249"/>
                  </a:cubicBezTo>
                  <a:lnTo>
                    <a:pt x="734" y="1167"/>
                  </a:lnTo>
                  <a:cubicBezTo>
                    <a:pt x="734" y="1156"/>
                    <a:pt x="729" y="1140"/>
                    <a:pt x="729" y="1123"/>
                  </a:cubicBezTo>
                  <a:lnTo>
                    <a:pt x="729" y="1112"/>
                  </a:lnTo>
                  <a:cubicBezTo>
                    <a:pt x="729" y="1107"/>
                    <a:pt x="723" y="1096"/>
                    <a:pt x="723" y="1085"/>
                  </a:cubicBezTo>
                  <a:cubicBezTo>
                    <a:pt x="712" y="1068"/>
                    <a:pt x="712" y="1046"/>
                    <a:pt x="712" y="1025"/>
                  </a:cubicBezTo>
                  <a:cubicBezTo>
                    <a:pt x="707" y="975"/>
                    <a:pt x="707" y="921"/>
                    <a:pt x="707" y="877"/>
                  </a:cubicBezTo>
                  <a:cubicBezTo>
                    <a:pt x="707" y="800"/>
                    <a:pt x="712" y="729"/>
                    <a:pt x="729" y="652"/>
                  </a:cubicBezTo>
                  <a:cubicBezTo>
                    <a:pt x="745" y="592"/>
                    <a:pt x="772" y="532"/>
                    <a:pt x="811" y="477"/>
                  </a:cubicBezTo>
                  <a:cubicBezTo>
                    <a:pt x="838" y="428"/>
                    <a:pt x="871" y="390"/>
                    <a:pt x="909" y="362"/>
                  </a:cubicBezTo>
                  <a:cubicBezTo>
                    <a:pt x="937" y="340"/>
                    <a:pt x="966" y="330"/>
                    <a:pt x="996" y="330"/>
                  </a:cubicBezTo>
                  <a:cubicBezTo>
                    <a:pt x="1066" y="330"/>
                    <a:pt x="1137" y="383"/>
                    <a:pt x="1183" y="433"/>
                  </a:cubicBezTo>
                  <a:cubicBezTo>
                    <a:pt x="1309" y="565"/>
                    <a:pt x="1369" y="734"/>
                    <a:pt x="1418" y="910"/>
                  </a:cubicBezTo>
                  <a:cubicBezTo>
                    <a:pt x="1440" y="964"/>
                    <a:pt x="1446" y="1025"/>
                    <a:pt x="1473" y="1079"/>
                  </a:cubicBezTo>
                  <a:cubicBezTo>
                    <a:pt x="1482" y="1093"/>
                    <a:pt x="1498" y="1100"/>
                    <a:pt x="1513" y="1100"/>
                  </a:cubicBezTo>
                  <a:cubicBezTo>
                    <a:pt x="1533" y="1100"/>
                    <a:pt x="1552" y="1088"/>
                    <a:pt x="1555" y="1063"/>
                  </a:cubicBezTo>
                  <a:cubicBezTo>
                    <a:pt x="1572" y="871"/>
                    <a:pt x="1572" y="680"/>
                    <a:pt x="1593" y="499"/>
                  </a:cubicBezTo>
                  <a:cubicBezTo>
                    <a:pt x="1615" y="373"/>
                    <a:pt x="1643" y="242"/>
                    <a:pt x="1714" y="143"/>
                  </a:cubicBezTo>
                  <a:cubicBezTo>
                    <a:pt x="1738" y="110"/>
                    <a:pt x="1769" y="97"/>
                    <a:pt x="1802" y="97"/>
                  </a:cubicBezTo>
                  <a:close/>
                  <a:moveTo>
                    <a:pt x="1776" y="1"/>
                  </a:moveTo>
                  <a:cubicBezTo>
                    <a:pt x="1499" y="1"/>
                    <a:pt x="1471" y="581"/>
                    <a:pt x="1451" y="800"/>
                  </a:cubicBezTo>
                  <a:cubicBezTo>
                    <a:pt x="1407" y="647"/>
                    <a:pt x="1342" y="499"/>
                    <a:pt x="1232" y="379"/>
                  </a:cubicBezTo>
                  <a:cubicBezTo>
                    <a:pt x="1144" y="275"/>
                    <a:pt x="1055" y="228"/>
                    <a:pt x="972" y="228"/>
                  </a:cubicBezTo>
                  <a:cubicBezTo>
                    <a:pt x="850" y="228"/>
                    <a:pt x="739" y="330"/>
                    <a:pt x="657" y="499"/>
                  </a:cubicBezTo>
                  <a:cubicBezTo>
                    <a:pt x="537" y="729"/>
                    <a:pt x="586" y="1052"/>
                    <a:pt x="647" y="1298"/>
                  </a:cubicBezTo>
                  <a:cubicBezTo>
                    <a:pt x="564" y="1205"/>
                    <a:pt x="455" y="1134"/>
                    <a:pt x="329" y="1112"/>
                  </a:cubicBezTo>
                  <a:cubicBezTo>
                    <a:pt x="324" y="1112"/>
                    <a:pt x="319" y="1112"/>
                    <a:pt x="313" y="1112"/>
                  </a:cubicBezTo>
                  <a:cubicBezTo>
                    <a:pt x="202" y="1112"/>
                    <a:pt x="76" y="1167"/>
                    <a:pt x="44" y="1293"/>
                  </a:cubicBezTo>
                  <a:cubicBezTo>
                    <a:pt x="1" y="1402"/>
                    <a:pt x="6" y="1517"/>
                    <a:pt x="23" y="1632"/>
                  </a:cubicBezTo>
                  <a:cubicBezTo>
                    <a:pt x="50" y="1917"/>
                    <a:pt x="203" y="2152"/>
                    <a:pt x="378" y="2360"/>
                  </a:cubicBezTo>
                  <a:cubicBezTo>
                    <a:pt x="619" y="2628"/>
                    <a:pt x="980" y="2754"/>
                    <a:pt x="1320" y="2765"/>
                  </a:cubicBezTo>
                  <a:lnTo>
                    <a:pt x="1468" y="2765"/>
                  </a:lnTo>
                  <a:cubicBezTo>
                    <a:pt x="1495" y="2765"/>
                    <a:pt x="1522" y="2754"/>
                    <a:pt x="1555" y="2754"/>
                  </a:cubicBezTo>
                  <a:cubicBezTo>
                    <a:pt x="1577" y="2754"/>
                    <a:pt x="1604" y="2749"/>
                    <a:pt x="1621" y="2749"/>
                  </a:cubicBezTo>
                  <a:cubicBezTo>
                    <a:pt x="1632" y="2749"/>
                    <a:pt x="1643" y="2749"/>
                    <a:pt x="1648" y="2743"/>
                  </a:cubicBezTo>
                  <a:cubicBezTo>
                    <a:pt x="1670" y="2732"/>
                    <a:pt x="1697" y="2732"/>
                    <a:pt x="1719" y="2727"/>
                  </a:cubicBezTo>
                  <a:cubicBezTo>
                    <a:pt x="1725" y="2727"/>
                    <a:pt x="1741" y="2727"/>
                    <a:pt x="1747" y="2721"/>
                  </a:cubicBezTo>
                  <a:cubicBezTo>
                    <a:pt x="1752" y="2721"/>
                    <a:pt x="1758" y="2721"/>
                    <a:pt x="1769" y="2716"/>
                  </a:cubicBezTo>
                  <a:cubicBezTo>
                    <a:pt x="1780" y="2716"/>
                    <a:pt x="1801" y="2705"/>
                    <a:pt x="1807" y="2694"/>
                  </a:cubicBezTo>
                  <a:cubicBezTo>
                    <a:pt x="1812" y="2694"/>
                    <a:pt x="1823" y="2689"/>
                    <a:pt x="1829" y="2689"/>
                  </a:cubicBezTo>
                  <a:cubicBezTo>
                    <a:pt x="1884" y="2672"/>
                    <a:pt x="1944" y="2661"/>
                    <a:pt x="1993" y="2639"/>
                  </a:cubicBezTo>
                  <a:cubicBezTo>
                    <a:pt x="2053" y="2612"/>
                    <a:pt x="2113" y="2579"/>
                    <a:pt x="2168" y="2541"/>
                  </a:cubicBezTo>
                  <a:cubicBezTo>
                    <a:pt x="2289" y="2470"/>
                    <a:pt x="2415" y="2393"/>
                    <a:pt x="2508" y="2278"/>
                  </a:cubicBezTo>
                  <a:cubicBezTo>
                    <a:pt x="2743" y="1961"/>
                    <a:pt x="2907" y="1577"/>
                    <a:pt x="2924" y="1172"/>
                  </a:cubicBezTo>
                  <a:cubicBezTo>
                    <a:pt x="2956" y="1057"/>
                    <a:pt x="2956" y="915"/>
                    <a:pt x="2913" y="784"/>
                  </a:cubicBezTo>
                  <a:cubicBezTo>
                    <a:pt x="2869" y="663"/>
                    <a:pt x="2803" y="532"/>
                    <a:pt x="2677" y="472"/>
                  </a:cubicBezTo>
                  <a:cubicBezTo>
                    <a:pt x="2659" y="461"/>
                    <a:pt x="2640" y="456"/>
                    <a:pt x="2620" y="456"/>
                  </a:cubicBezTo>
                  <a:cubicBezTo>
                    <a:pt x="2448" y="456"/>
                    <a:pt x="2225" y="820"/>
                    <a:pt x="2152" y="942"/>
                  </a:cubicBezTo>
                  <a:cubicBezTo>
                    <a:pt x="2168" y="636"/>
                    <a:pt x="2207" y="182"/>
                    <a:pt x="1889" y="28"/>
                  </a:cubicBezTo>
                  <a:cubicBezTo>
                    <a:pt x="1847" y="9"/>
                    <a:pt x="1810" y="1"/>
                    <a:pt x="17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3"/>
            <p:cNvSpPr/>
            <p:nvPr/>
          </p:nvSpPr>
          <p:spPr>
            <a:xfrm>
              <a:off x="1273025" y="2597150"/>
              <a:ext cx="24950" cy="48375"/>
            </a:xfrm>
            <a:custGeom>
              <a:avLst/>
              <a:gdLst/>
              <a:ahLst/>
              <a:cxnLst/>
              <a:rect l="l" t="t" r="r" b="b"/>
              <a:pathLst>
                <a:path w="998" h="1935" extrusionOk="0">
                  <a:moveTo>
                    <a:pt x="535" y="0"/>
                  </a:moveTo>
                  <a:cubicBezTo>
                    <a:pt x="489" y="0"/>
                    <a:pt x="443" y="11"/>
                    <a:pt x="401" y="33"/>
                  </a:cubicBezTo>
                  <a:cubicBezTo>
                    <a:pt x="193" y="164"/>
                    <a:pt x="143" y="514"/>
                    <a:pt x="99" y="744"/>
                  </a:cubicBezTo>
                  <a:cubicBezTo>
                    <a:pt x="67" y="969"/>
                    <a:pt x="45" y="1199"/>
                    <a:pt x="28" y="1423"/>
                  </a:cubicBezTo>
                  <a:cubicBezTo>
                    <a:pt x="17" y="1560"/>
                    <a:pt x="1" y="1702"/>
                    <a:pt x="12" y="1839"/>
                  </a:cubicBezTo>
                  <a:cubicBezTo>
                    <a:pt x="15" y="1857"/>
                    <a:pt x="35" y="1868"/>
                    <a:pt x="55" y="1868"/>
                  </a:cubicBezTo>
                  <a:cubicBezTo>
                    <a:pt x="72" y="1868"/>
                    <a:pt x="89" y="1859"/>
                    <a:pt x="94" y="1839"/>
                  </a:cubicBezTo>
                  <a:cubicBezTo>
                    <a:pt x="99" y="1812"/>
                    <a:pt x="94" y="1779"/>
                    <a:pt x="94" y="1752"/>
                  </a:cubicBezTo>
                  <a:cubicBezTo>
                    <a:pt x="110" y="1467"/>
                    <a:pt x="138" y="1182"/>
                    <a:pt x="171" y="903"/>
                  </a:cubicBezTo>
                  <a:cubicBezTo>
                    <a:pt x="201" y="688"/>
                    <a:pt x="251" y="90"/>
                    <a:pt x="540" y="90"/>
                  </a:cubicBezTo>
                  <a:cubicBezTo>
                    <a:pt x="560" y="90"/>
                    <a:pt x="581" y="93"/>
                    <a:pt x="603" y="99"/>
                  </a:cubicBezTo>
                  <a:cubicBezTo>
                    <a:pt x="767" y="159"/>
                    <a:pt x="866" y="405"/>
                    <a:pt x="888" y="575"/>
                  </a:cubicBezTo>
                  <a:cubicBezTo>
                    <a:pt x="931" y="881"/>
                    <a:pt x="778" y="1182"/>
                    <a:pt x="603" y="1423"/>
                  </a:cubicBezTo>
                  <a:cubicBezTo>
                    <a:pt x="521" y="1533"/>
                    <a:pt x="417" y="1620"/>
                    <a:pt x="313" y="1702"/>
                  </a:cubicBezTo>
                  <a:lnTo>
                    <a:pt x="127" y="1850"/>
                  </a:lnTo>
                  <a:cubicBezTo>
                    <a:pt x="110" y="1861"/>
                    <a:pt x="94" y="1888"/>
                    <a:pt x="110" y="1916"/>
                  </a:cubicBezTo>
                  <a:cubicBezTo>
                    <a:pt x="121" y="1929"/>
                    <a:pt x="133" y="1934"/>
                    <a:pt x="145" y="1934"/>
                  </a:cubicBezTo>
                  <a:cubicBezTo>
                    <a:pt x="180" y="1934"/>
                    <a:pt x="218" y="1887"/>
                    <a:pt x="247" y="1883"/>
                  </a:cubicBezTo>
                  <a:cubicBezTo>
                    <a:pt x="318" y="1817"/>
                    <a:pt x="395" y="1762"/>
                    <a:pt x="466" y="1702"/>
                  </a:cubicBezTo>
                  <a:cubicBezTo>
                    <a:pt x="587" y="1598"/>
                    <a:pt x="691" y="1472"/>
                    <a:pt x="773" y="1336"/>
                  </a:cubicBezTo>
                  <a:cubicBezTo>
                    <a:pt x="849" y="1210"/>
                    <a:pt x="915" y="1073"/>
                    <a:pt x="948" y="930"/>
                  </a:cubicBezTo>
                  <a:cubicBezTo>
                    <a:pt x="992" y="761"/>
                    <a:pt x="997" y="580"/>
                    <a:pt x="942" y="416"/>
                  </a:cubicBezTo>
                  <a:cubicBezTo>
                    <a:pt x="904" y="306"/>
                    <a:pt x="855" y="192"/>
                    <a:pt x="773" y="109"/>
                  </a:cubicBezTo>
                  <a:cubicBezTo>
                    <a:pt x="715" y="40"/>
                    <a:pt x="625" y="0"/>
                    <a:pt x="53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3"/>
            <p:cNvSpPr/>
            <p:nvPr/>
          </p:nvSpPr>
          <p:spPr>
            <a:xfrm>
              <a:off x="1274400" y="2598125"/>
              <a:ext cx="14800" cy="46275"/>
            </a:xfrm>
            <a:custGeom>
              <a:avLst/>
              <a:gdLst/>
              <a:ahLst/>
              <a:cxnLst/>
              <a:rect l="l" t="t" r="r" b="b"/>
              <a:pathLst>
                <a:path w="592" h="1851" extrusionOk="0">
                  <a:moveTo>
                    <a:pt x="547" y="1"/>
                  </a:moveTo>
                  <a:cubicBezTo>
                    <a:pt x="527" y="1"/>
                    <a:pt x="507" y="14"/>
                    <a:pt x="504" y="43"/>
                  </a:cubicBezTo>
                  <a:cubicBezTo>
                    <a:pt x="493" y="185"/>
                    <a:pt x="455" y="333"/>
                    <a:pt x="422" y="475"/>
                  </a:cubicBezTo>
                  <a:cubicBezTo>
                    <a:pt x="346" y="831"/>
                    <a:pt x="258" y="1182"/>
                    <a:pt x="121" y="1515"/>
                  </a:cubicBezTo>
                  <a:cubicBezTo>
                    <a:pt x="88" y="1603"/>
                    <a:pt x="44" y="1691"/>
                    <a:pt x="12" y="1784"/>
                  </a:cubicBezTo>
                  <a:cubicBezTo>
                    <a:pt x="1" y="1800"/>
                    <a:pt x="6" y="1827"/>
                    <a:pt x="28" y="1844"/>
                  </a:cubicBezTo>
                  <a:cubicBezTo>
                    <a:pt x="35" y="1848"/>
                    <a:pt x="41" y="1850"/>
                    <a:pt x="48" y="1850"/>
                  </a:cubicBezTo>
                  <a:cubicBezTo>
                    <a:pt x="73" y="1850"/>
                    <a:pt x="95" y="1821"/>
                    <a:pt x="99" y="1795"/>
                  </a:cubicBezTo>
                  <a:cubicBezTo>
                    <a:pt x="121" y="1734"/>
                    <a:pt x="148" y="1680"/>
                    <a:pt x="170" y="1625"/>
                  </a:cubicBezTo>
                  <a:cubicBezTo>
                    <a:pt x="296" y="1302"/>
                    <a:pt x="400" y="963"/>
                    <a:pt x="477" y="618"/>
                  </a:cubicBezTo>
                  <a:cubicBezTo>
                    <a:pt x="521" y="426"/>
                    <a:pt x="564" y="240"/>
                    <a:pt x="592" y="49"/>
                  </a:cubicBezTo>
                  <a:cubicBezTo>
                    <a:pt x="592" y="17"/>
                    <a:pt x="569" y="1"/>
                    <a:pt x="5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3"/>
            <p:cNvSpPr/>
            <p:nvPr/>
          </p:nvSpPr>
          <p:spPr>
            <a:xfrm>
              <a:off x="1234725" y="2638050"/>
              <a:ext cx="40650" cy="29450"/>
            </a:xfrm>
            <a:custGeom>
              <a:avLst/>
              <a:gdLst/>
              <a:ahLst/>
              <a:cxnLst/>
              <a:rect l="l" t="t" r="r" b="b"/>
              <a:pathLst>
                <a:path w="1626" h="1178" extrusionOk="0">
                  <a:moveTo>
                    <a:pt x="406" y="0"/>
                  </a:moveTo>
                  <a:cubicBezTo>
                    <a:pt x="356" y="0"/>
                    <a:pt x="305" y="8"/>
                    <a:pt x="258" y="28"/>
                  </a:cubicBezTo>
                  <a:cubicBezTo>
                    <a:pt x="192" y="55"/>
                    <a:pt x="121" y="88"/>
                    <a:pt x="71" y="148"/>
                  </a:cubicBezTo>
                  <a:cubicBezTo>
                    <a:pt x="11" y="252"/>
                    <a:pt x="0" y="378"/>
                    <a:pt x="6" y="493"/>
                  </a:cubicBezTo>
                  <a:cubicBezTo>
                    <a:pt x="17" y="625"/>
                    <a:pt x="71" y="750"/>
                    <a:pt x="143" y="860"/>
                  </a:cubicBezTo>
                  <a:cubicBezTo>
                    <a:pt x="236" y="1035"/>
                    <a:pt x="422" y="1134"/>
                    <a:pt x="608" y="1172"/>
                  </a:cubicBezTo>
                  <a:cubicBezTo>
                    <a:pt x="642" y="1176"/>
                    <a:pt x="676" y="1178"/>
                    <a:pt x="712" y="1178"/>
                  </a:cubicBezTo>
                  <a:cubicBezTo>
                    <a:pt x="1028" y="1178"/>
                    <a:pt x="1382" y="1027"/>
                    <a:pt x="1604" y="805"/>
                  </a:cubicBezTo>
                  <a:cubicBezTo>
                    <a:pt x="1626" y="794"/>
                    <a:pt x="1626" y="767"/>
                    <a:pt x="1615" y="745"/>
                  </a:cubicBezTo>
                  <a:cubicBezTo>
                    <a:pt x="1604" y="735"/>
                    <a:pt x="1593" y="731"/>
                    <a:pt x="1582" y="731"/>
                  </a:cubicBezTo>
                  <a:cubicBezTo>
                    <a:pt x="1558" y="731"/>
                    <a:pt x="1536" y="753"/>
                    <a:pt x="1517" y="772"/>
                  </a:cubicBezTo>
                  <a:cubicBezTo>
                    <a:pt x="1341" y="931"/>
                    <a:pt x="1122" y="1024"/>
                    <a:pt x="893" y="1068"/>
                  </a:cubicBezTo>
                  <a:cubicBezTo>
                    <a:pt x="834" y="1082"/>
                    <a:pt x="774" y="1090"/>
                    <a:pt x="714" y="1090"/>
                  </a:cubicBezTo>
                  <a:cubicBezTo>
                    <a:pt x="630" y="1090"/>
                    <a:pt x="546" y="1074"/>
                    <a:pt x="466" y="1035"/>
                  </a:cubicBezTo>
                  <a:cubicBezTo>
                    <a:pt x="356" y="986"/>
                    <a:pt x="252" y="898"/>
                    <a:pt x="197" y="789"/>
                  </a:cubicBezTo>
                  <a:cubicBezTo>
                    <a:pt x="121" y="663"/>
                    <a:pt x="66" y="515"/>
                    <a:pt x="93" y="362"/>
                  </a:cubicBezTo>
                  <a:cubicBezTo>
                    <a:pt x="110" y="241"/>
                    <a:pt x="137" y="165"/>
                    <a:pt x="252" y="121"/>
                  </a:cubicBezTo>
                  <a:cubicBezTo>
                    <a:pt x="300" y="96"/>
                    <a:pt x="350" y="87"/>
                    <a:pt x="402" y="87"/>
                  </a:cubicBezTo>
                  <a:cubicBezTo>
                    <a:pt x="474" y="87"/>
                    <a:pt x="548" y="105"/>
                    <a:pt x="619" y="121"/>
                  </a:cubicBezTo>
                  <a:cubicBezTo>
                    <a:pt x="854" y="170"/>
                    <a:pt x="1068" y="285"/>
                    <a:pt x="1265" y="411"/>
                  </a:cubicBezTo>
                  <a:cubicBezTo>
                    <a:pt x="1298" y="433"/>
                    <a:pt x="1330" y="449"/>
                    <a:pt x="1374" y="471"/>
                  </a:cubicBezTo>
                  <a:cubicBezTo>
                    <a:pt x="1379" y="473"/>
                    <a:pt x="1384" y="474"/>
                    <a:pt x="1388" y="474"/>
                  </a:cubicBezTo>
                  <a:cubicBezTo>
                    <a:pt x="1428" y="474"/>
                    <a:pt x="1446" y="414"/>
                    <a:pt x="1407" y="389"/>
                  </a:cubicBezTo>
                  <a:cubicBezTo>
                    <a:pt x="1352" y="356"/>
                    <a:pt x="1298" y="329"/>
                    <a:pt x="1243" y="296"/>
                  </a:cubicBezTo>
                  <a:cubicBezTo>
                    <a:pt x="1040" y="165"/>
                    <a:pt x="821" y="66"/>
                    <a:pt x="581" y="22"/>
                  </a:cubicBezTo>
                  <a:cubicBezTo>
                    <a:pt x="524" y="11"/>
                    <a:pt x="465" y="0"/>
                    <a:pt x="40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3"/>
            <p:cNvSpPr/>
            <p:nvPr/>
          </p:nvSpPr>
          <p:spPr>
            <a:xfrm>
              <a:off x="1235400" y="2649250"/>
              <a:ext cx="35650" cy="5125"/>
            </a:xfrm>
            <a:custGeom>
              <a:avLst/>
              <a:gdLst/>
              <a:ahLst/>
              <a:cxnLst/>
              <a:rect l="l" t="t" r="r" b="b"/>
              <a:pathLst>
                <a:path w="1426" h="205" extrusionOk="0">
                  <a:moveTo>
                    <a:pt x="1352" y="1"/>
                  </a:moveTo>
                  <a:cubicBezTo>
                    <a:pt x="1349" y="1"/>
                    <a:pt x="1345" y="1"/>
                    <a:pt x="1342" y="1"/>
                  </a:cubicBezTo>
                  <a:cubicBezTo>
                    <a:pt x="1161" y="1"/>
                    <a:pt x="997" y="40"/>
                    <a:pt x="822" y="56"/>
                  </a:cubicBezTo>
                  <a:cubicBezTo>
                    <a:pt x="685" y="73"/>
                    <a:pt x="537" y="84"/>
                    <a:pt x="400" y="94"/>
                  </a:cubicBezTo>
                  <a:cubicBezTo>
                    <a:pt x="316" y="102"/>
                    <a:pt x="229" y="108"/>
                    <a:pt x="141" y="108"/>
                  </a:cubicBezTo>
                  <a:cubicBezTo>
                    <a:pt x="109" y="108"/>
                    <a:pt x="77" y="107"/>
                    <a:pt x="44" y="105"/>
                  </a:cubicBezTo>
                  <a:cubicBezTo>
                    <a:pt x="6" y="111"/>
                    <a:pt x="1" y="182"/>
                    <a:pt x="39" y="193"/>
                  </a:cubicBezTo>
                  <a:cubicBezTo>
                    <a:pt x="55" y="204"/>
                    <a:pt x="66" y="204"/>
                    <a:pt x="83" y="204"/>
                  </a:cubicBezTo>
                  <a:cubicBezTo>
                    <a:pt x="102" y="204"/>
                    <a:pt x="122" y="205"/>
                    <a:pt x="141" y="205"/>
                  </a:cubicBezTo>
                  <a:cubicBezTo>
                    <a:pt x="384" y="205"/>
                    <a:pt x="627" y="174"/>
                    <a:pt x="866" y="138"/>
                  </a:cubicBezTo>
                  <a:cubicBezTo>
                    <a:pt x="1010" y="124"/>
                    <a:pt x="1154" y="93"/>
                    <a:pt x="1298" y="93"/>
                  </a:cubicBezTo>
                  <a:cubicBezTo>
                    <a:pt x="1318" y="93"/>
                    <a:pt x="1338" y="93"/>
                    <a:pt x="1358" y="94"/>
                  </a:cubicBezTo>
                  <a:cubicBezTo>
                    <a:pt x="1425" y="84"/>
                    <a:pt x="1410" y="1"/>
                    <a:pt x="135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3"/>
            <p:cNvSpPr/>
            <p:nvPr/>
          </p:nvSpPr>
          <p:spPr>
            <a:xfrm>
              <a:off x="1291375" y="2465375"/>
              <a:ext cx="85400" cy="79675"/>
            </a:xfrm>
            <a:custGeom>
              <a:avLst/>
              <a:gdLst/>
              <a:ahLst/>
              <a:cxnLst/>
              <a:rect l="l" t="t" r="r" b="b"/>
              <a:pathLst>
                <a:path w="3416" h="3187" extrusionOk="0">
                  <a:moveTo>
                    <a:pt x="2102" y="1"/>
                  </a:moveTo>
                  <a:cubicBezTo>
                    <a:pt x="2079" y="1"/>
                    <a:pt x="2055" y="5"/>
                    <a:pt x="2031" y="16"/>
                  </a:cubicBezTo>
                  <a:cubicBezTo>
                    <a:pt x="1976" y="44"/>
                    <a:pt x="1938" y="98"/>
                    <a:pt x="1905" y="148"/>
                  </a:cubicBezTo>
                  <a:cubicBezTo>
                    <a:pt x="1736" y="394"/>
                    <a:pt x="1714" y="701"/>
                    <a:pt x="1675" y="996"/>
                  </a:cubicBezTo>
                  <a:cubicBezTo>
                    <a:pt x="1632" y="733"/>
                    <a:pt x="1582" y="405"/>
                    <a:pt x="1402" y="213"/>
                  </a:cubicBezTo>
                  <a:cubicBezTo>
                    <a:pt x="1298" y="129"/>
                    <a:pt x="1168" y="66"/>
                    <a:pt x="1037" y="66"/>
                  </a:cubicBezTo>
                  <a:cubicBezTo>
                    <a:pt x="981" y="66"/>
                    <a:pt x="925" y="78"/>
                    <a:pt x="871" y="104"/>
                  </a:cubicBezTo>
                  <a:cubicBezTo>
                    <a:pt x="696" y="230"/>
                    <a:pt x="690" y="498"/>
                    <a:pt x="679" y="695"/>
                  </a:cubicBezTo>
                  <a:cubicBezTo>
                    <a:pt x="674" y="887"/>
                    <a:pt x="707" y="1078"/>
                    <a:pt x="745" y="1264"/>
                  </a:cubicBezTo>
                  <a:cubicBezTo>
                    <a:pt x="679" y="1166"/>
                    <a:pt x="619" y="1078"/>
                    <a:pt x="531" y="1002"/>
                  </a:cubicBezTo>
                  <a:cubicBezTo>
                    <a:pt x="470" y="944"/>
                    <a:pt x="383" y="899"/>
                    <a:pt x="296" y="899"/>
                  </a:cubicBezTo>
                  <a:cubicBezTo>
                    <a:pt x="259" y="899"/>
                    <a:pt x="222" y="907"/>
                    <a:pt x="187" y="925"/>
                  </a:cubicBezTo>
                  <a:cubicBezTo>
                    <a:pt x="17" y="1018"/>
                    <a:pt x="11" y="1242"/>
                    <a:pt x="0" y="1418"/>
                  </a:cubicBezTo>
                  <a:cubicBezTo>
                    <a:pt x="0" y="1609"/>
                    <a:pt x="44" y="1801"/>
                    <a:pt x="121" y="1976"/>
                  </a:cubicBezTo>
                  <a:cubicBezTo>
                    <a:pt x="230" y="2266"/>
                    <a:pt x="427" y="2512"/>
                    <a:pt x="668" y="2704"/>
                  </a:cubicBezTo>
                  <a:cubicBezTo>
                    <a:pt x="843" y="2852"/>
                    <a:pt x="1057" y="2945"/>
                    <a:pt x="1265" y="3032"/>
                  </a:cubicBezTo>
                  <a:cubicBezTo>
                    <a:pt x="1391" y="3082"/>
                    <a:pt x="1522" y="3131"/>
                    <a:pt x="1664" y="3142"/>
                  </a:cubicBezTo>
                  <a:cubicBezTo>
                    <a:pt x="1686" y="3153"/>
                    <a:pt x="1714" y="3153"/>
                    <a:pt x="1736" y="3158"/>
                  </a:cubicBezTo>
                  <a:lnTo>
                    <a:pt x="1736" y="3098"/>
                  </a:lnTo>
                  <a:lnTo>
                    <a:pt x="1736" y="3054"/>
                  </a:lnTo>
                  <a:lnTo>
                    <a:pt x="1719" y="3054"/>
                  </a:lnTo>
                  <a:cubicBezTo>
                    <a:pt x="1500" y="3049"/>
                    <a:pt x="1298" y="2950"/>
                    <a:pt x="1095" y="2863"/>
                  </a:cubicBezTo>
                  <a:cubicBezTo>
                    <a:pt x="707" y="2687"/>
                    <a:pt x="367" y="2375"/>
                    <a:pt x="208" y="1959"/>
                  </a:cubicBezTo>
                  <a:cubicBezTo>
                    <a:pt x="132" y="1795"/>
                    <a:pt x="93" y="1620"/>
                    <a:pt x="93" y="1434"/>
                  </a:cubicBezTo>
                  <a:cubicBezTo>
                    <a:pt x="99" y="1297"/>
                    <a:pt x="99" y="1127"/>
                    <a:pt x="203" y="1029"/>
                  </a:cubicBezTo>
                  <a:cubicBezTo>
                    <a:pt x="232" y="1008"/>
                    <a:pt x="264" y="999"/>
                    <a:pt x="295" y="999"/>
                  </a:cubicBezTo>
                  <a:cubicBezTo>
                    <a:pt x="387" y="999"/>
                    <a:pt x="481" y="1073"/>
                    <a:pt x="542" y="1138"/>
                  </a:cubicBezTo>
                  <a:cubicBezTo>
                    <a:pt x="619" y="1226"/>
                    <a:pt x="679" y="1330"/>
                    <a:pt x="734" y="1434"/>
                  </a:cubicBezTo>
                  <a:cubicBezTo>
                    <a:pt x="767" y="1494"/>
                    <a:pt x="805" y="1565"/>
                    <a:pt x="838" y="1626"/>
                  </a:cubicBezTo>
                  <a:cubicBezTo>
                    <a:pt x="843" y="1631"/>
                    <a:pt x="843" y="1637"/>
                    <a:pt x="849" y="1647"/>
                  </a:cubicBezTo>
                  <a:cubicBezTo>
                    <a:pt x="863" y="1662"/>
                    <a:pt x="881" y="1676"/>
                    <a:pt x="897" y="1676"/>
                  </a:cubicBezTo>
                  <a:cubicBezTo>
                    <a:pt x="899" y="1676"/>
                    <a:pt x="901" y="1676"/>
                    <a:pt x="904" y="1675"/>
                  </a:cubicBezTo>
                  <a:cubicBezTo>
                    <a:pt x="942" y="1658"/>
                    <a:pt x="942" y="1609"/>
                    <a:pt x="920" y="1582"/>
                  </a:cubicBezTo>
                  <a:cubicBezTo>
                    <a:pt x="871" y="1439"/>
                    <a:pt x="838" y="1297"/>
                    <a:pt x="811" y="1155"/>
                  </a:cubicBezTo>
                  <a:cubicBezTo>
                    <a:pt x="761" y="925"/>
                    <a:pt x="756" y="695"/>
                    <a:pt x="783" y="460"/>
                  </a:cubicBezTo>
                  <a:cubicBezTo>
                    <a:pt x="818" y="278"/>
                    <a:pt x="870" y="171"/>
                    <a:pt x="1043" y="171"/>
                  </a:cubicBezTo>
                  <a:cubicBezTo>
                    <a:pt x="1062" y="171"/>
                    <a:pt x="1083" y="172"/>
                    <a:pt x="1106" y="175"/>
                  </a:cubicBezTo>
                  <a:cubicBezTo>
                    <a:pt x="1166" y="181"/>
                    <a:pt x="1226" y="213"/>
                    <a:pt x="1281" y="252"/>
                  </a:cubicBezTo>
                  <a:cubicBezTo>
                    <a:pt x="1325" y="279"/>
                    <a:pt x="1358" y="306"/>
                    <a:pt x="1385" y="345"/>
                  </a:cubicBezTo>
                  <a:cubicBezTo>
                    <a:pt x="1500" y="536"/>
                    <a:pt x="1544" y="772"/>
                    <a:pt x="1577" y="991"/>
                  </a:cubicBezTo>
                  <a:cubicBezTo>
                    <a:pt x="1593" y="1100"/>
                    <a:pt x="1604" y="1210"/>
                    <a:pt x="1626" y="1319"/>
                  </a:cubicBezTo>
                  <a:cubicBezTo>
                    <a:pt x="1629" y="1338"/>
                    <a:pt x="1645" y="1348"/>
                    <a:pt x="1663" y="1348"/>
                  </a:cubicBezTo>
                  <a:cubicBezTo>
                    <a:pt x="1681" y="1348"/>
                    <a:pt x="1700" y="1338"/>
                    <a:pt x="1708" y="1319"/>
                  </a:cubicBezTo>
                  <a:cubicBezTo>
                    <a:pt x="1741" y="1138"/>
                    <a:pt x="1746" y="947"/>
                    <a:pt x="1785" y="772"/>
                  </a:cubicBezTo>
                  <a:cubicBezTo>
                    <a:pt x="1801" y="618"/>
                    <a:pt x="1823" y="482"/>
                    <a:pt x="1883" y="345"/>
                  </a:cubicBezTo>
                  <a:cubicBezTo>
                    <a:pt x="1922" y="268"/>
                    <a:pt x="1954" y="208"/>
                    <a:pt x="2004" y="148"/>
                  </a:cubicBezTo>
                  <a:cubicBezTo>
                    <a:pt x="2015" y="126"/>
                    <a:pt x="2037" y="104"/>
                    <a:pt x="2058" y="98"/>
                  </a:cubicBezTo>
                  <a:cubicBezTo>
                    <a:pt x="2069" y="96"/>
                    <a:pt x="2079" y="94"/>
                    <a:pt x="2088" y="94"/>
                  </a:cubicBezTo>
                  <a:cubicBezTo>
                    <a:pt x="2174" y="94"/>
                    <a:pt x="2244" y="194"/>
                    <a:pt x="2288" y="268"/>
                  </a:cubicBezTo>
                  <a:cubicBezTo>
                    <a:pt x="2447" y="607"/>
                    <a:pt x="2398" y="1045"/>
                    <a:pt x="2365" y="1407"/>
                  </a:cubicBezTo>
                  <a:cubicBezTo>
                    <a:pt x="2360" y="1461"/>
                    <a:pt x="2349" y="1511"/>
                    <a:pt x="2343" y="1565"/>
                  </a:cubicBezTo>
                  <a:cubicBezTo>
                    <a:pt x="2343" y="1582"/>
                    <a:pt x="2365" y="1609"/>
                    <a:pt x="2387" y="1609"/>
                  </a:cubicBezTo>
                  <a:cubicBezTo>
                    <a:pt x="2390" y="1611"/>
                    <a:pt x="2393" y="1612"/>
                    <a:pt x="2396" y="1612"/>
                  </a:cubicBezTo>
                  <a:cubicBezTo>
                    <a:pt x="2411" y="1612"/>
                    <a:pt x="2426" y="1594"/>
                    <a:pt x="2431" y="1576"/>
                  </a:cubicBezTo>
                  <a:cubicBezTo>
                    <a:pt x="2447" y="1516"/>
                    <a:pt x="2458" y="1461"/>
                    <a:pt x="2474" y="1407"/>
                  </a:cubicBezTo>
                  <a:cubicBezTo>
                    <a:pt x="2535" y="1171"/>
                    <a:pt x="2606" y="936"/>
                    <a:pt x="2748" y="733"/>
                  </a:cubicBezTo>
                  <a:cubicBezTo>
                    <a:pt x="2807" y="655"/>
                    <a:pt x="2893" y="572"/>
                    <a:pt x="2985" y="572"/>
                  </a:cubicBezTo>
                  <a:cubicBezTo>
                    <a:pt x="3023" y="572"/>
                    <a:pt x="3061" y="585"/>
                    <a:pt x="3098" y="618"/>
                  </a:cubicBezTo>
                  <a:cubicBezTo>
                    <a:pt x="3246" y="772"/>
                    <a:pt x="3323" y="996"/>
                    <a:pt x="3323" y="1210"/>
                  </a:cubicBezTo>
                  <a:cubicBezTo>
                    <a:pt x="3328" y="1658"/>
                    <a:pt x="3241" y="2146"/>
                    <a:pt x="2951" y="2501"/>
                  </a:cubicBezTo>
                  <a:cubicBezTo>
                    <a:pt x="2841" y="2638"/>
                    <a:pt x="2732" y="2775"/>
                    <a:pt x="2606" y="2884"/>
                  </a:cubicBezTo>
                  <a:cubicBezTo>
                    <a:pt x="2551" y="2923"/>
                    <a:pt x="2480" y="2961"/>
                    <a:pt x="2420" y="2988"/>
                  </a:cubicBezTo>
                  <a:cubicBezTo>
                    <a:pt x="2316" y="3027"/>
                    <a:pt x="2212" y="3082"/>
                    <a:pt x="2097" y="3098"/>
                  </a:cubicBezTo>
                  <a:lnTo>
                    <a:pt x="1993" y="3098"/>
                  </a:lnTo>
                  <a:cubicBezTo>
                    <a:pt x="1987" y="3125"/>
                    <a:pt x="1987" y="3158"/>
                    <a:pt x="1987" y="3186"/>
                  </a:cubicBezTo>
                  <a:cubicBezTo>
                    <a:pt x="1999" y="3186"/>
                    <a:pt x="2010" y="3187"/>
                    <a:pt x="2021" y="3187"/>
                  </a:cubicBezTo>
                  <a:cubicBezTo>
                    <a:pt x="2194" y="3187"/>
                    <a:pt x="2353" y="3110"/>
                    <a:pt x="2507" y="3043"/>
                  </a:cubicBezTo>
                  <a:cubicBezTo>
                    <a:pt x="2688" y="2967"/>
                    <a:pt x="2814" y="2808"/>
                    <a:pt x="2940" y="2660"/>
                  </a:cubicBezTo>
                  <a:cubicBezTo>
                    <a:pt x="3290" y="2282"/>
                    <a:pt x="3416" y="1773"/>
                    <a:pt x="3416" y="1264"/>
                  </a:cubicBezTo>
                  <a:cubicBezTo>
                    <a:pt x="3416" y="1062"/>
                    <a:pt x="3383" y="859"/>
                    <a:pt x="3279" y="695"/>
                  </a:cubicBezTo>
                  <a:cubicBezTo>
                    <a:pt x="3186" y="536"/>
                    <a:pt x="3087" y="473"/>
                    <a:pt x="2991" y="473"/>
                  </a:cubicBezTo>
                  <a:cubicBezTo>
                    <a:pt x="2771" y="473"/>
                    <a:pt x="2566" y="807"/>
                    <a:pt x="2485" y="1078"/>
                  </a:cubicBezTo>
                  <a:cubicBezTo>
                    <a:pt x="2502" y="772"/>
                    <a:pt x="2507" y="427"/>
                    <a:pt x="2338" y="159"/>
                  </a:cubicBezTo>
                  <a:cubicBezTo>
                    <a:pt x="2281" y="80"/>
                    <a:pt x="2195" y="1"/>
                    <a:pt x="21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3"/>
            <p:cNvSpPr/>
            <p:nvPr/>
          </p:nvSpPr>
          <p:spPr>
            <a:xfrm>
              <a:off x="1332975" y="2541450"/>
              <a:ext cx="11650" cy="2750"/>
            </a:xfrm>
            <a:custGeom>
              <a:avLst/>
              <a:gdLst/>
              <a:ahLst/>
              <a:cxnLst/>
              <a:rect l="l" t="t" r="r" b="b"/>
              <a:pathLst>
                <a:path w="466" h="110" extrusionOk="0">
                  <a:moveTo>
                    <a:pt x="44" y="0"/>
                  </a:moveTo>
                  <a:cubicBezTo>
                    <a:pt x="22" y="6"/>
                    <a:pt x="0" y="28"/>
                    <a:pt x="6" y="55"/>
                  </a:cubicBezTo>
                  <a:cubicBezTo>
                    <a:pt x="17" y="77"/>
                    <a:pt x="39" y="93"/>
                    <a:pt x="55" y="93"/>
                  </a:cubicBezTo>
                  <a:cubicBezTo>
                    <a:pt x="132" y="110"/>
                    <a:pt x="208" y="110"/>
                    <a:pt x="290" y="110"/>
                  </a:cubicBezTo>
                  <a:cubicBezTo>
                    <a:pt x="329" y="110"/>
                    <a:pt x="378" y="99"/>
                    <a:pt x="427" y="99"/>
                  </a:cubicBezTo>
                  <a:cubicBezTo>
                    <a:pt x="449" y="99"/>
                    <a:pt x="466" y="82"/>
                    <a:pt x="466" y="55"/>
                  </a:cubicBezTo>
                  <a:cubicBezTo>
                    <a:pt x="466" y="33"/>
                    <a:pt x="444" y="11"/>
                    <a:pt x="416" y="11"/>
                  </a:cubicBezTo>
                  <a:cubicBezTo>
                    <a:pt x="371" y="13"/>
                    <a:pt x="328" y="15"/>
                    <a:pt x="284" y="15"/>
                  </a:cubicBezTo>
                  <a:cubicBezTo>
                    <a:pt x="223" y="15"/>
                    <a:pt x="163" y="12"/>
                    <a:pt x="99" y="6"/>
                  </a:cubicBezTo>
                  <a:cubicBezTo>
                    <a:pt x="77" y="6"/>
                    <a:pt x="61" y="0"/>
                    <a:pt x="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3"/>
            <p:cNvSpPr/>
            <p:nvPr/>
          </p:nvSpPr>
          <p:spPr>
            <a:xfrm>
              <a:off x="1028925" y="2569775"/>
              <a:ext cx="50100" cy="135900"/>
            </a:xfrm>
            <a:custGeom>
              <a:avLst/>
              <a:gdLst/>
              <a:ahLst/>
              <a:cxnLst/>
              <a:rect l="l" t="t" r="r" b="b"/>
              <a:pathLst>
                <a:path w="2004" h="5436" extrusionOk="0">
                  <a:moveTo>
                    <a:pt x="1275" y="0"/>
                  </a:moveTo>
                  <a:cubicBezTo>
                    <a:pt x="1264" y="82"/>
                    <a:pt x="1243" y="164"/>
                    <a:pt x="1221" y="247"/>
                  </a:cubicBezTo>
                  <a:cubicBezTo>
                    <a:pt x="1210" y="318"/>
                    <a:pt x="1188" y="383"/>
                    <a:pt x="1177" y="455"/>
                  </a:cubicBezTo>
                  <a:cubicBezTo>
                    <a:pt x="1166" y="493"/>
                    <a:pt x="1155" y="526"/>
                    <a:pt x="1149" y="570"/>
                  </a:cubicBezTo>
                  <a:cubicBezTo>
                    <a:pt x="1106" y="717"/>
                    <a:pt x="1073" y="876"/>
                    <a:pt x="1029" y="1035"/>
                  </a:cubicBezTo>
                  <a:cubicBezTo>
                    <a:pt x="941" y="1412"/>
                    <a:pt x="848" y="1779"/>
                    <a:pt x="766" y="2151"/>
                  </a:cubicBezTo>
                  <a:cubicBezTo>
                    <a:pt x="602" y="2879"/>
                    <a:pt x="400" y="3607"/>
                    <a:pt x="235" y="4341"/>
                  </a:cubicBezTo>
                  <a:cubicBezTo>
                    <a:pt x="213" y="4439"/>
                    <a:pt x="192" y="4538"/>
                    <a:pt x="170" y="4642"/>
                  </a:cubicBezTo>
                  <a:cubicBezTo>
                    <a:pt x="131" y="4812"/>
                    <a:pt x="88" y="4987"/>
                    <a:pt x="55" y="5162"/>
                  </a:cubicBezTo>
                  <a:cubicBezTo>
                    <a:pt x="49" y="5206"/>
                    <a:pt x="33" y="5249"/>
                    <a:pt x="27" y="5299"/>
                  </a:cubicBezTo>
                  <a:cubicBezTo>
                    <a:pt x="22" y="5342"/>
                    <a:pt x="5" y="5386"/>
                    <a:pt x="0" y="5436"/>
                  </a:cubicBezTo>
                  <a:lnTo>
                    <a:pt x="367" y="5436"/>
                  </a:lnTo>
                  <a:cubicBezTo>
                    <a:pt x="389" y="5397"/>
                    <a:pt x="411" y="5359"/>
                    <a:pt x="432" y="5326"/>
                  </a:cubicBezTo>
                  <a:cubicBezTo>
                    <a:pt x="613" y="4998"/>
                    <a:pt x="799" y="4669"/>
                    <a:pt x="963" y="4324"/>
                  </a:cubicBezTo>
                  <a:cubicBezTo>
                    <a:pt x="1336" y="3536"/>
                    <a:pt x="1702" y="2737"/>
                    <a:pt x="1910" y="1883"/>
                  </a:cubicBezTo>
                  <a:cubicBezTo>
                    <a:pt x="1954" y="1675"/>
                    <a:pt x="1998" y="1467"/>
                    <a:pt x="1998" y="1254"/>
                  </a:cubicBezTo>
                  <a:cubicBezTo>
                    <a:pt x="2003" y="986"/>
                    <a:pt x="1971" y="728"/>
                    <a:pt x="1834" y="487"/>
                  </a:cubicBezTo>
                  <a:cubicBezTo>
                    <a:pt x="1708" y="301"/>
                    <a:pt x="1516" y="104"/>
                    <a:pt x="1314" y="17"/>
                  </a:cubicBezTo>
                  <a:cubicBezTo>
                    <a:pt x="1297" y="6"/>
                    <a:pt x="1292" y="6"/>
                    <a:pt x="127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3"/>
            <p:cNvSpPr/>
            <p:nvPr/>
          </p:nvSpPr>
          <p:spPr>
            <a:xfrm>
              <a:off x="1021125" y="2569300"/>
              <a:ext cx="37775" cy="136250"/>
            </a:xfrm>
            <a:custGeom>
              <a:avLst/>
              <a:gdLst/>
              <a:ahLst/>
              <a:cxnLst/>
              <a:rect l="l" t="t" r="r" b="b"/>
              <a:pathLst>
                <a:path w="1511" h="5450" extrusionOk="0">
                  <a:moveTo>
                    <a:pt x="1417" y="1"/>
                  </a:moveTo>
                  <a:cubicBezTo>
                    <a:pt x="1220" y="1"/>
                    <a:pt x="1032" y="99"/>
                    <a:pt x="881" y="222"/>
                  </a:cubicBezTo>
                  <a:cubicBezTo>
                    <a:pt x="701" y="348"/>
                    <a:pt x="558" y="517"/>
                    <a:pt x="454" y="709"/>
                  </a:cubicBezTo>
                  <a:cubicBezTo>
                    <a:pt x="71" y="1388"/>
                    <a:pt x="0" y="2187"/>
                    <a:pt x="22" y="2959"/>
                  </a:cubicBezTo>
                  <a:cubicBezTo>
                    <a:pt x="22" y="3500"/>
                    <a:pt x="44" y="4048"/>
                    <a:pt x="82" y="4590"/>
                  </a:cubicBezTo>
                  <a:lnTo>
                    <a:pt x="148" y="5449"/>
                  </a:lnTo>
                  <a:lnTo>
                    <a:pt x="219" y="5449"/>
                  </a:lnTo>
                  <a:cubicBezTo>
                    <a:pt x="235" y="5394"/>
                    <a:pt x="241" y="5351"/>
                    <a:pt x="257" y="5296"/>
                  </a:cubicBezTo>
                  <a:cubicBezTo>
                    <a:pt x="334" y="4918"/>
                    <a:pt x="421" y="4540"/>
                    <a:pt x="504" y="4163"/>
                  </a:cubicBezTo>
                  <a:cubicBezTo>
                    <a:pt x="723" y="3243"/>
                    <a:pt x="958" y="2318"/>
                    <a:pt x="1171" y="1393"/>
                  </a:cubicBezTo>
                  <a:cubicBezTo>
                    <a:pt x="1226" y="1169"/>
                    <a:pt x="1292" y="933"/>
                    <a:pt x="1347" y="703"/>
                  </a:cubicBezTo>
                  <a:lnTo>
                    <a:pt x="1385" y="539"/>
                  </a:lnTo>
                  <a:lnTo>
                    <a:pt x="1511" y="8"/>
                  </a:lnTo>
                  <a:cubicBezTo>
                    <a:pt x="1479" y="3"/>
                    <a:pt x="1448" y="1"/>
                    <a:pt x="14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3"/>
            <p:cNvSpPr/>
            <p:nvPr/>
          </p:nvSpPr>
          <p:spPr>
            <a:xfrm>
              <a:off x="1052850" y="2637500"/>
              <a:ext cx="76800" cy="68325"/>
            </a:xfrm>
            <a:custGeom>
              <a:avLst/>
              <a:gdLst/>
              <a:ahLst/>
              <a:cxnLst/>
              <a:rect l="l" t="t" r="r" b="b"/>
              <a:pathLst>
                <a:path w="3072" h="2733" extrusionOk="0">
                  <a:moveTo>
                    <a:pt x="3017" y="1"/>
                  </a:moveTo>
                  <a:lnTo>
                    <a:pt x="3011" y="6"/>
                  </a:lnTo>
                  <a:cubicBezTo>
                    <a:pt x="2984" y="28"/>
                    <a:pt x="2962" y="44"/>
                    <a:pt x="2935" y="61"/>
                  </a:cubicBezTo>
                  <a:cubicBezTo>
                    <a:pt x="2924" y="72"/>
                    <a:pt x="2907" y="77"/>
                    <a:pt x="2902" y="83"/>
                  </a:cubicBezTo>
                  <a:cubicBezTo>
                    <a:pt x="2880" y="99"/>
                    <a:pt x="2858" y="116"/>
                    <a:pt x="2842" y="132"/>
                  </a:cubicBezTo>
                  <a:cubicBezTo>
                    <a:pt x="2634" y="291"/>
                    <a:pt x="2442" y="466"/>
                    <a:pt x="2240" y="630"/>
                  </a:cubicBezTo>
                  <a:cubicBezTo>
                    <a:pt x="1884" y="904"/>
                    <a:pt x="1544" y="1194"/>
                    <a:pt x="1211" y="1495"/>
                  </a:cubicBezTo>
                  <a:cubicBezTo>
                    <a:pt x="800" y="1862"/>
                    <a:pt x="406" y="2245"/>
                    <a:pt x="50" y="2672"/>
                  </a:cubicBezTo>
                  <a:cubicBezTo>
                    <a:pt x="34" y="2688"/>
                    <a:pt x="12" y="2710"/>
                    <a:pt x="1" y="2732"/>
                  </a:cubicBezTo>
                  <a:lnTo>
                    <a:pt x="625" y="2732"/>
                  </a:lnTo>
                  <a:cubicBezTo>
                    <a:pt x="636" y="2727"/>
                    <a:pt x="652" y="2727"/>
                    <a:pt x="658" y="2716"/>
                  </a:cubicBezTo>
                  <a:cubicBezTo>
                    <a:pt x="685" y="2705"/>
                    <a:pt x="718" y="2699"/>
                    <a:pt x="745" y="2683"/>
                  </a:cubicBezTo>
                  <a:cubicBezTo>
                    <a:pt x="773" y="2672"/>
                    <a:pt x="800" y="2661"/>
                    <a:pt x="827" y="2650"/>
                  </a:cubicBezTo>
                  <a:cubicBezTo>
                    <a:pt x="860" y="2644"/>
                    <a:pt x="888" y="2628"/>
                    <a:pt x="915" y="2617"/>
                  </a:cubicBezTo>
                  <a:cubicBezTo>
                    <a:pt x="926" y="2606"/>
                    <a:pt x="937" y="2606"/>
                    <a:pt x="942" y="2601"/>
                  </a:cubicBezTo>
                  <a:cubicBezTo>
                    <a:pt x="997" y="2573"/>
                    <a:pt x="1063" y="2546"/>
                    <a:pt x="1123" y="2519"/>
                  </a:cubicBezTo>
                  <a:cubicBezTo>
                    <a:pt x="1216" y="2469"/>
                    <a:pt x="1320" y="2425"/>
                    <a:pt x="1419" y="2376"/>
                  </a:cubicBezTo>
                  <a:cubicBezTo>
                    <a:pt x="1752" y="2223"/>
                    <a:pt x="2075" y="2031"/>
                    <a:pt x="2360" y="1785"/>
                  </a:cubicBezTo>
                  <a:cubicBezTo>
                    <a:pt x="2415" y="1747"/>
                    <a:pt x="2464" y="1698"/>
                    <a:pt x="2513" y="1648"/>
                  </a:cubicBezTo>
                  <a:cubicBezTo>
                    <a:pt x="2579" y="1572"/>
                    <a:pt x="2639" y="1495"/>
                    <a:pt x="2705" y="1413"/>
                  </a:cubicBezTo>
                  <a:cubicBezTo>
                    <a:pt x="2721" y="1386"/>
                    <a:pt x="2738" y="1347"/>
                    <a:pt x="2760" y="1320"/>
                  </a:cubicBezTo>
                  <a:cubicBezTo>
                    <a:pt x="2792" y="1265"/>
                    <a:pt x="2825" y="1205"/>
                    <a:pt x="2858" y="1145"/>
                  </a:cubicBezTo>
                  <a:cubicBezTo>
                    <a:pt x="2902" y="1068"/>
                    <a:pt x="2935" y="986"/>
                    <a:pt x="2962" y="904"/>
                  </a:cubicBezTo>
                  <a:cubicBezTo>
                    <a:pt x="2979" y="871"/>
                    <a:pt x="2989" y="838"/>
                    <a:pt x="2995" y="800"/>
                  </a:cubicBezTo>
                  <a:cubicBezTo>
                    <a:pt x="3050" y="619"/>
                    <a:pt x="3072" y="428"/>
                    <a:pt x="3061" y="225"/>
                  </a:cubicBezTo>
                  <a:cubicBezTo>
                    <a:pt x="3061" y="214"/>
                    <a:pt x="3050" y="192"/>
                    <a:pt x="3050" y="170"/>
                  </a:cubicBezTo>
                  <a:cubicBezTo>
                    <a:pt x="3050" y="154"/>
                    <a:pt x="3044" y="138"/>
                    <a:pt x="3044" y="116"/>
                  </a:cubicBezTo>
                  <a:cubicBezTo>
                    <a:pt x="3039" y="99"/>
                    <a:pt x="3039" y="77"/>
                    <a:pt x="3033" y="55"/>
                  </a:cubicBezTo>
                  <a:cubicBezTo>
                    <a:pt x="3033" y="44"/>
                    <a:pt x="3022" y="34"/>
                    <a:pt x="3022" y="23"/>
                  </a:cubicBezTo>
                  <a:cubicBezTo>
                    <a:pt x="3022" y="17"/>
                    <a:pt x="3017" y="6"/>
                    <a:pt x="30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3"/>
            <p:cNvSpPr/>
            <p:nvPr/>
          </p:nvSpPr>
          <p:spPr>
            <a:xfrm>
              <a:off x="1045475" y="2627150"/>
              <a:ext cx="82250" cy="78400"/>
            </a:xfrm>
            <a:custGeom>
              <a:avLst/>
              <a:gdLst/>
              <a:ahLst/>
              <a:cxnLst/>
              <a:rect l="l" t="t" r="r" b="b"/>
              <a:pathLst>
                <a:path w="3290" h="3136" extrusionOk="0">
                  <a:moveTo>
                    <a:pt x="2778" y="0"/>
                  </a:moveTo>
                  <a:cubicBezTo>
                    <a:pt x="2638" y="0"/>
                    <a:pt x="2494" y="38"/>
                    <a:pt x="2370" y="97"/>
                  </a:cubicBezTo>
                  <a:cubicBezTo>
                    <a:pt x="2239" y="163"/>
                    <a:pt x="2130" y="250"/>
                    <a:pt x="2015" y="344"/>
                  </a:cubicBezTo>
                  <a:cubicBezTo>
                    <a:pt x="1725" y="584"/>
                    <a:pt x="1489" y="880"/>
                    <a:pt x="1259" y="1165"/>
                  </a:cubicBezTo>
                  <a:cubicBezTo>
                    <a:pt x="909" y="1613"/>
                    <a:pt x="575" y="2068"/>
                    <a:pt x="290" y="2555"/>
                  </a:cubicBezTo>
                  <a:cubicBezTo>
                    <a:pt x="186" y="2746"/>
                    <a:pt x="82" y="2938"/>
                    <a:pt x="0" y="3135"/>
                  </a:cubicBezTo>
                  <a:lnTo>
                    <a:pt x="181" y="3135"/>
                  </a:lnTo>
                  <a:cubicBezTo>
                    <a:pt x="219" y="3091"/>
                    <a:pt x="263" y="3037"/>
                    <a:pt x="301" y="2987"/>
                  </a:cubicBezTo>
                  <a:cubicBezTo>
                    <a:pt x="526" y="2725"/>
                    <a:pt x="761" y="2473"/>
                    <a:pt x="1013" y="2243"/>
                  </a:cubicBezTo>
                  <a:cubicBezTo>
                    <a:pt x="1511" y="1761"/>
                    <a:pt x="2042" y="1312"/>
                    <a:pt x="2589" y="885"/>
                  </a:cubicBezTo>
                  <a:cubicBezTo>
                    <a:pt x="2814" y="705"/>
                    <a:pt x="3016" y="508"/>
                    <a:pt x="3257" y="354"/>
                  </a:cubicBezTo>
                  <a:cubicBezTo>
                    <a:pt x="3263" y="338"/>
                    <a:pt x="3279" y="333"/>
                    <a:pt x="3290" y="327"/>
                  </a:cubicBezTo>
                  <a:cubicBezTo>
                    <a:pt x="3257" y="240"/>
                    <a:pt x="3208" y="163"/>
                    <a:pt x="3120" y="97"/>
                  </a:cubicBezTo>
                  <a:cubicBezTo>
                    <a:pt x="3019" y="29"/>
                    <a:pt x="2900" y="0"/>
                    <a:pt x="277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3"/>
            <p:cNvSpPr/>
            <p:nvPr/>
          </p:nvSpPr>
          <p:spPr>
            <a:xfrm>
              <a:off x="941325" y="2609875"/>
              <a:ext cx="72425" cy="95950"/>
            </a:xfrm>
            <a:custGeom>
              <a:avLst/>
              <a:gdLst/>
              <a:ahLst/>
              <a:cxnLst/>
              <a:rect l="l" t="t" r="r" b="b"/>
              <a:pathLst>
                <a:path w="2897" h="3838" extrusionOk="0">
                  <a:moveTo>
                    <a:pt x="450" y="0"/>
                  </a:moveTo>
                  <a:cubicBezTo>
                    <a:pt x="417" y="27"/>
                    <a:pt x="384" y="60"/>
                    <a:pt x="346" y="93"/>
                  </a:cubicBezTo>
                  <a:cubicBezTo>
                    <a:pt x="94" y="411"/>
                    <a:pt x="28" y="887"/>
                    <a:pt x="12" y="1286"/>
                  </a:cubicBezTo>
                  <a:cubicBezTo>
                    <a:pt x="1" y="1533"/>
                    <a:pt x="28" y="1763"/>
                    <a:pt x="127" y="1981"/>
                  </a:cubicBezTo>
                  <a:cubicBezTo>
                    <a:pt x="225" y="2189"/>
                    <a:pt x="362" y="2381"/>
                    <a:pt x="494" y="2551"/>
                  </a:cubicBezTo>
                  <a:cubicBezTo>
                    <a:pt x="614" y="2709"/>
                    <a:pt x="773" y="2846"/>
                    <a:pt x="926" y="2972"/>
                  </a:cubicBezTo>
                  <a:cubicBezTo>
                    <a:pt x="1276" y="3290"/>
                    <a:pt x="1676" y="3558"/>
                    <a:pt x="2097" y="3755"/>
                  </a:cubicBezTo>
                  <a:cubicBezTo>
                    <a:pt x="2158" y="3782"/>
                    <a:pt x="2218" y="3810"/>
                    <a:pt x="2272" y="3837"/>
                  </a:cubicBezTo>
                  <a:lnTo>
                    <a:pt x="2896" y="3837"/>
                  </a:lnTo>
                  <a:cubicBezTo>
                    <a:pt x="2721" y="3547"/>
                    <a:pt x="2552" y="3268"/>
                    <a:pt x="2382" y="2989"/>
                  </a:cubicBezTo>
                  <a:cubicBezTo>
                    <a:pt x="2092" y="2523"/>
                    <a:pt x="1785" y="2069"/>
                    <a:pt x="1495" y="1604"/>
                  </a:cubicBezTo>
                  <a:lnTo>
                    <a:pt x="986" y="766"/>
                  </a:lnTo>
                  <a:cubicBezTo>
                    <a:pt x="822" y="504"/>
                    <a:pt x="669" y="235"/>
                    <a:pt x="466" y="11"/>
                  </a:cubicBezTo>
                  <a:lnTo>
                    <a:pt x="450" y="0"/>
                  </a:ln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3"/>
            <p:cNvSpPr/>
            <p:nvPr/>
          </p:nvSpPr>
          <p:spPr>
            <a:xfrm>
              <a:off x="954200" y="2605250"/>
              <a:ext cx="64600" cy="100575"/>
            </a:xfrm>
            <a:custGeom>
              <a:avLst/>
              <a:gdLst/>
              <a:ahLst/>
              <a:cxnLst/>
              <a:rect l="l" t="t" r="r" b="b"/>
              <a:pathLst>
                <a:path w="2584" h="4023" extrusionOk="0">
                  <a:moveTo>
                    <a:pt x="486" y="1"/>
                  </a:moveTo>
                  <a:cubicBezTo>
                    <a:pt x="370" y="1"/>
                    <a:pt x="254" y="37"/>
                    <a:pt x="143" y="65"/>
                  </a:cubicBezTo>
                  <a:cubicBezTo>
                    <a:pt x="99" y="81"/>
                    <a:pt x="66" y="92"/>
                    <a:pt x="33" y="114"/>
                  </a:cubicBezTo>
                  <a:cubicBezTo>
                    <a:pt x="17" y="119"/>
                    <a:pt x="11" y="125"/>
                    <a:pt x="0" y="136"/>
                  </a:cubicBezTo>
                  <a:lnTo>
                    <a:pt x="11" y="147"/>
                  </a:lnTo>
                  <a:cubicBezTo>
                    <a:pt x="143" y="300"/>
                    <a:pt x="258" y="464"/>
                    <a:pt x="362" y="634"/>
                  </a:cubicBezTo>
                  <a:lnTo>
                    <a:pt x="854" y="1433"/>
                  </a:lnTo>
                  <a:cubicBezTo>
                    <a:pt x="1237" y="2062"/>
                    <a:pt x="1653" y="2665"/>
                    <a:pt x="2031" y="3289"/>
                  </a:cubicBezTo>
                  <a:cubicBezTo>
                    <a:pt x="2179" y="3535"/>
                    <a:pt x="2338" y="3776"/>
                    <a:pt x="2480" y="4022"/>
                  </a:cubicBezTo>
                  <a:lnTo>
                    <a:pt x="2584" y="4022"/>
                  </a:lnTo>
                  <a:cubicBezTo>
                    <a:pt x="2578" y="3995"/>
                    <a:pt x="2573" y="3967"/>
                    <a:pt x="2557" y="3967"/>
                  </a:cubicBezTo>
                  <a:lnTo>
                    <a:pt x="2518" y="3781"/>
                  </a:lnTo>
                  <a:cubicBezTo>
                    <a:pt x="2502" y="3732"/>
                    <a:pt x="2496" y="3683"/>
                    <a:pt x="2480" y="3639"/>
                  </a:cubicBezTo>
                  <a:cubicBezTo>
                    <a:pt x="2474" y="3584"/>
                    <a:pt x="2464" y="3535"/>
                    <a:pt x="2447" y="3486"/>
                  </a:cubicBezTo>
                  <a:cubicBezTo>
                    <a:pt x="2442" y="3464"/>
                    <a:pt x="2442" y="3453"/>
                    <a:pt x="2436" y="3431"/>
                  </a:cubicBezTo>
                  <a:cubicBezTo>
                    <a:pt x="2414" y="3365"/>
                    <a:pt x="2398" y="3294"/>
                    <a:pt x="2381" y="3234"/>
                  </a:cubicBezTo>
                  <a:cubicBezTo>
                    <a:pt x="2354" y="3157"/>
                    <a:pt x="2332" y="3092"/>
                    <a:pt x="2310" y="3020"/>
                  </a:cubicBezTo>
                  <a:cubicBezTo>
                    <a:pt x="2288" y="2944"/>
                    <a:pt x="2261" y="2878"/>
                    <a:pt x="2245" y="2807"/>
                  </a:cubicBezTo>
                  <a:cubicBezTo>
                    <a:pt x="2223" y="2736"/>
                    <a:pt x="2195" y="2665"/>
                    <a:pt x="2173" y="2599"/>
                  </a:cubicBezTo>
                  <a:cubicBezTo>
                    <a:pt x="2141" y="2489"/>
                    <a:pt x="2097" y="2380"/>
                    <a:pt x="2064" y="2276"/>
                  </a:cubicBezTo>
                  <a:cubicBezTo>
                    <a:pt x="2031" y="2172"/>
                    <a:pt x="1998" y="2079"/>
                    <a:pt x="1955" y="1975"/>
                  </a:cubicBezTo>
                  <a:lnTo>
                    <a:pt x="1872" y="1767"/>
                  </a:lnTo>
                  <a:cubicBezTo>
                    <a:pt x="1845" y="1701"/>
                    <a:pt x="1818" y="1641"/>
                    <a:pt x="1790" y="1570"/>
                  </a:cubicBezTo>
                  <a:cubicBezTo>
                    <a:pt x="1768" y="1515"/>
                    <a:pt x="1741" y="1460"/>
                    <a:pt x="1725" y="1406"/>
                  </a:cubicBezTo>
                  <a:cubicBezTo>
                    <a:pt x="1686" y="1324"/>
                    <a:pt x="1653" y="1247"/>
                    <a:pt x="1615" y="1165"/>
                  </a:cubicBezTo>
                  <a:cubicBezTo>
                    <a:pt x="1615" y="1159"/>
                    <a:pt x="1604" y="1159"/>
                    <a:pt x="1604" y="1154"/>
                  </a:cubicBezTo>
                  <a:cubicBezTo>
                    <a:pt x="1571" y="1094"/>
                    <a:pt x="1539" y="1022"/>
                    <a:pt x="1506" y="957"/>
                  </a:cubicBezTo>
                  <a:cubicBezTo>
                    <a:pt x="1424" y="798"/>
                    <a:pt x="1331" y="645"/>
                    <a:pt x="1232" y="502"/>
                  </a:cubicBezTo>
                  <a:cubicBezTo>
                    <a:pt x="1057" y="273"/>
                    <a:pt x="838" y="32"/>
                    <a:pt x="548" y="4"/>
                  </a:cubicBezTo>
                  <a:cubicBezTo>
                    <a:pt x="527" y="2"/>
                    <a:pt x="507" y="1"/>
                    <a:pt x="48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3"/>
            <p:cNvSpPr/>
            <p:nvPr/>
          </p:nvSpPr>
          <p:spPr>
            <a:xfrm>
              <a:off x="938325" y="2602525"/>
              <a:ext cx="82675" cy="103300"/>
            </a:xfrm>
            <a:custGeom>
              <a:avLst/>
              <a:gdLst/>
              <a:ahLst/>
              <a:cxnLst/>
              <a:rect l="l" t="t" r="r" b="b"/>
              <a:pathLst>
                <a:path w="3307" h="4132" extrusionOk="0">
                  <a:moveTo>
                    <a:pt x="1126" y="1"/>
                  </a:moveTo>
                  <a:cubicBezTo>
                    <a:pt x="1066" y="1"/>
                    <a:pt x="1005" y="9"/>
                    <a:pt x="942" y="26"/>
                  </a:cubicBezTo>
                  <a:cubicBezTo>
                    <a:pt x="816" y="53"/>
                    <a:pt x="701" y="86"/>
                    <a:pt x="592" y="146"/>
                  </a:cubicBezTo>
                  <a:cubicBezTo>
                    <a:pt x="586" y="146"/>
                    <a:pt x="586" y="157"/>
                    <a:pt x="575" y="157"/>
                  </a:cubicBezTo>
                  <a:cubicBezTo>
                    <a:pt x="564" y="163"/>
                    <a:pt x="548" y="174"/>
                    <a:pt x="537" y="185"/>
                  </a:cubicBezTo>
                  <a:cubicBezTo>
                    <a:pt x="520" y="190"/>
                    <a:pt x="515" y="201"/>
                    <a:pt x="504" y="212"/>
                  </a:cubicBezTo>
                  <a:cubicBezTo>
                    <a:pt x="378" y="299"/>
                    <a:pt x="296" y="420"/>
                    <a:pt x="236" y="573"/>
                  </a:cubicBezTo>
                  <a:cubicBezTo>
                    <a:pt x="99" y="885"/>
                    <a:pt x="50" y="1230"/>
                    <a:pt x="39" y="1569"/>
                  </a:cubicBezTo>
                  <a:cubicBezTo>
                    <a:pt x="0" y="2078"/>
                    <a:pt x="176" y="2385"/>
                    <a:pt x="455" y="2774"/>
                  </a:cubicBezTo>
                  <a:cubicBezTo>
                    <a:pt x="630" y="3042"/>
                    <a:pt x="887" y="3239"/>
                    <a:pt x="1123" y="3447"/>
                  </a:cubicBezTo>
                  <a:cubicBezTo>
                    <a:pt x="1446" y="3715"/>
                    <a:pt x="1801" y="3934"/>
                    <a:pt x="2174" y="4109"/>
                  </a:cubicBezTo>
                  <a:lnTo>
                    <a:pt x="2382" y="4109"/>
                  </a:lnTo>
                  <a:cubicBezTo>
                    <a:pt x="2327" y="4082"/>
                    <a:pt x="2267" y="4054"/>
                    <a:pt x="2212" y="4027"/>
                  </a:cubicBezTo>
                  <a:cubicBezTo>
                    <a:pt x="2102" y="3972"/>
                    <a:pt x="1998" y="3923"/>
                    <a:pt x="1900" y="3863"/>
                  </a:cubicBezTo>
                  <a:lnTo>
                    <a:pt x="1752" y="3781"/>
                  </a:lnTo>
                  <a:cubicBezTo>
                    <a:pt x="1741" y="3775"/>
                    <a:pt x="1736" y="3775"/>
                    <a:pt x="1725" y="3770"/>
                  </a:cubicBezTo>
                  <a:cubicBezTo>
                    <a:pt x="1686" y="3742"/>
                    <a:pt x="1637" y="3715"/>
                    <a:pt x="1599" y="3688"/>
                  </a:cubicBezTo>
                  <a:lnTo>
                    <a:pt x="1588" y="3677"/>
                  </a:lnTo>
                  <a:cubicBezTo>
                    <a:pt x="1544" y="3649"/>
                    <a:pt x="1495" y="3616"/>
                    <a:pt x="1446" y="3584"/>
                  </a:cubicBezTo>
                  <a:cubicBezTo>
                    <a:pt x="1396" y="3540"/>
                    <a:pt x="1342" y="3507"/>
                    <a:pt x="1298" y="3469"/>
                  </a:cubicBezTo>
                  <a:lnTo>
                    <a:pt x="1194" y="3381"/>
                  </a:lnTo>
                  <a:cubicBezTo>
                    <a:pt x="1139" y="3337"/>
                    <a:pt x="1090" y="3294"/>
                    <a:pt x="1035" y="3244"/>
                  </a:cubicBezTo>
                  <a:cubicBezTo>
                    <a:pt x="887" y="3118"/>
                    <a:pt x="728" y="2987"/>
                    <a:pt x="603" y="2823"/>
                  </a:cubicBezTo>
                  <a:cubicBezTo>
                    <a:pt x="477" y="2648"/>
                    <a:pt x="340" y="2451"/>
                    <a:pt x="241" y="2254"/>
                  </a:cubicBezTo>
                  <a:cubicBezTo>
                    <a:pt x="148" y="2035"/>
                    <a:pt x="110" y="1805"/>
                    <a:pt x="126" y="1558"/>
                  </a:cubicBezTo>
                  <a:cubicBezTo>
                    <a:pt x="148" y="1159"/>
                    <a:pt x="214" y="683"/>
                    <a:pt x="460" y="365"/>
                  </a:cubicBezTo>
                  <a:lnTo>
                    <a:pt x="504" y="327"/>
                  </a:lnTo>
                  <a:cubicBezTo>
                    <a:pt x="510" y="327"/>
                    <a:pt x="515" y="316"/>
                    <a:pt x="520" y="310"/>
                  </a:cubicBezTo>
                  <a:cubicBezTo>
                    <a:pt x="537" y="299"/>
                    <a:pt x="548" y="289"/>
                    <a:pt x="564" y="278"/>
                  </a:cubicBezTo>
                  <a:cubicBezTo>
                    <a:pt x="592" y="256"/>
                    <a:pt x="614" y="234"/>
                    <a:pt x="641" y="223"/>
                  </a:cubicBezTo>
                  <a:cubicBezTo>
                    <a:pt x="652" y="217"/>
                    <a:pt x="657" y="212"/>
                    <a:pt x="674" y="201"/>
                  </a:cubicBezTo>
                  <a:cubicBezTo>
                    <a:pt x="707" y="179"/>
                    <a:pt x="739" y="168"/>
                    <a:pt x="783" y="152"/>
                  </a:cubicBezTo>
                  <a:cubicBezTo>
                    <a:pt x="899" y="123"/>
                    <a:pt x="1019" y="90"/>
                    <a:pt x="1139" y="90"/>
                  </a:cubicBezTo>
                  <a:cubicBezTo>
                    <a:pt x="1156" y="90"/>
                    <a:pt x="1172" y="90"/>
                    <a:pt x="1188" y="91"/>
                  </a:cubicBezTo>
                  <a:cubicBezTo>
                    <a:pt x="1478" y="124"/>
                    <a:pt x="1692" y="360"/>
                    <a:pt x="1872" y="590"/>
                  </a:cubicBezTo>
                  <a:cubicBezTo>
                    <a:pt x="1971" y="737"/>
                    <a:pt x="2064" y="885"/>
                    <a:pt x="2146" y="1044"/>
                  </a:cubicBezTo>
                  <a:cubicBezTo>
                    <a:pt x="2179" y="1104"/>
                    <a:pt x="2212" y="1175"/>
                    <a:pt x="2245" y="1241"/>
                  </a:cubicBezTo>
                  <a:cubicBezTo>
                    <a:pt x="2245" y="1246"/>
                    <a:pt x="2256" y="1246"/>
                    <a:pt x="2256" y="1257"/>
                  </a:cubicBezTo>
                  <a:cubicBezTo>
                    <a:pt x="2288" y="1329"/>
                    <a:pt x="2327" y="1411"/>
                    <a:pt x="2365" y="1493"/>
                  </a:cubicBezTo>
                  <a:cubicBezTo>
                    <a:pt x="2382" y="1547"/>
                    <a:pt x="2409" y="1602"/>
                    <a:pt x="2431" y="1657"/>
                  </a:cubicBezTo>
                  <a:cubicBezTo>
                    <a:pt x="2458" y="1728"/>
                    <a:pt x="2486" y="1788"/>
                    <a:pt x="2513" y="1859"/>
                  </a:cubicBezTo>
                  <a:lnTo>
                    <a:pt x="2595" y="2062"/>
                  </a:lnTo>
                  <a:cubicBezTo>
                    <a:pt x="2639" y="2161"/>
                    <a:pt x="2672" y="2259"/>
                    <a:pt x="2704" y="2363"/>
                  </a:cubicBezTo>
                  <a:cubicBezTo>
                    <a:pt x="2748" y="2473"/>
                    <a:pt x="2781" y="2577"/>
                    <a:pt x="2814" y="2686"/>
                  </a:cubicBezTo>
                  <a:cubicBezTo>
                    <a:pt x="2836" y="2763"/>
                    <a:pt x="2863" y="2828"/>
                    <a:pt x="2885" y="2899"/>
                  </a:cubicBezTo>
                  <a:cubicBezTo>
                    <a:pt x="2901" y="2971"/>
                    <a:pt x="2929" y="3042"/>
                    <a:pt x="2951" y="3107"/>
                  </a:cubicBezTo>
                  <a:cubicBezTo>
                    <a:pt x="2978" y="3184"/>
                    <a:pt x="3000" y="3255"/>
                    <a:pt x="3022" y="3321"/>
                  </a:cubicBezTo>
                  <a:cubicBezTo>
                    <a:pt x="3038" y="3392"/>
                    <a:pt x="3055" y="3452"/>
                    <a:pt x="3077" y="3518"/>
                  </a:cubicBezTo>
                  <a:cubicBezTo>
                    <a:pt x="3082" y="3540"/>
                    <a:pt x="3082" y="3556"/>
                    <a:pt x="3088" y="3573"/>
                  </a:cubicBezTo>
                  <a:cubicBezTo>
                    <a:pt x="3099" y="3633"/>
                    <a:pt x="3109" y="3677"/>
                    <a:pt x="3120" y="3726"/>
                  </a:cubicBezTo>
                  <a:cubicBezTo>
                    <a:pt x="3137" y="3775"/>
                    <a:pt x="3142" y="3819"/>
                    <a:pt x="3159" y="3868"/>
                  </a:cubicBezTo>
                  <a:lnTo>
                    <a:pt x="3197" y="4054"/>
                  </a:lnTo>
                  <a:cubicBezTo>
                    <a:pt x="3208" y="4082"/>
                    <a:pt x="3213" y="4104"/>
                    <a:pt x="3219" y="4131"/>
                  </a:cubicBezTo>
                  <a:lnTo>
                    <a:pt x="3307" y="4131"/>
                  </a:lnTo>
                  <a:cubicBezTo>
                    <a:pt x="3268" y="3961"/>
                    <a:pt x="3224" y="3786"/>
                    <a:pt x="3186" y="3606"/>
                  </a:cubicBezTo>
                  <a:cubicBezTo>
                    <a:pt x="3115" y="3310"/>
                    <a:pt x="3011" y="3031"/>
                    <a:pt x="2923" y="2741"/>
                  </a:cubicBezTo>
                  <a:cubicBezTo>
                    <a:pt x="2803" y="2352"/>
                    <a:pt x="2666" y="1963"/>
                    <a:pt x="2502" y="1586"/>
                  </a:cubicBezTo>
                  <a:cubicBezTo>
                    <a:pt x="2321" y="1186"/>
                    <a:pt x="2152" y="787"/>
                    <a:pt x="1878" y="447"/>
                  </a:cubicBezTo>
                  <a:cubicBezTo>
                    <a:pt x="1681" y="205"/>
                    <a:pt x="1427" y="1"/>
                    <a:pt x="11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3"/>
            <p:cNvSpPr/>
            <p:nvPr/>
          </p:nvSpPr>
          <p:spPr>
            <a:xfrm>
              <a:off x="951200" y="2606575"/>
              <a:ext cx="65275" cy="99100"/>
            </a:xfrm>
            <a:custGeom>
              <a:avLst/>
              <a:gdLst/>
              <a:ahLst/>
              <a:cxnLst/>
              <a:rect l="l" t="t" r="r" b="b"/>
              <a:pathLst>
                <a:path w="2611" h="3964" extrusionOk="0">
                  <a:moveTo>
                    <a:pt x="77" y="1"/>
                  </a:moveTo>
                  <a:cubicBezTo>
                    <a:pt x="66" y="6"/>
                    <a:pt x="49" y="23"/>
                    <a:pt x="38" y="28"/>
                  </a:cubicBezTo>
                  <a:cubicBezTo>
                    <a:pt x="22" y="33"/>
                    <a:pt x="16" y="50"/>
                    <a:pt x="0" y="55"/>
                  </a:cubicBezTo>
                  <a:cubicBezTo>
                    <a:pt x="22" y="77"/>
                    <a:pt x="44" y="105"/>
                    <a:pt x="66" y="121"/>
                  </a:cubicBezTo>
                  <a:lnTo>
                    <a:pt x="77" y="137"/>
                  </a:lnTo>
                  <a:cubicBezTo>
                    <a:pt x="285" y="362"/>
                    <a:pt x="432" y="630"/>
                    <a:pt x="597" y="887"/>
                  </a:cubicBezTo>
                  <a:cubicBezTo>
                    <a:pt x="766" y="1172"/>
                    <a:pt x="931" y="1451"/>
                    <a:pt x="1111" y="1730"/>
                  </a:cubicBezTo>
                  <a:cubicBezTo>
                    <a:pt x="1396" y="2196"/>
                    <a:pt x="1708" y="2650"/>
                    <a:pt x="1992" y="3115"/>
                  </a:cubicBezTo>
                  <a:cubicBezTo>
                    <a:pt x="2162" y="3394"/>
                    <a:pt x="2337" y="3673"/>
                    <a:pt x="2507" y="3964"/>
                  </a:cubicBezTo>
                  <a:lnTo>
                    <a:pt x="2611" y="3964"/>
                  </a:lnTo>
                  <a:cubicBezTo>
                    <a:pt x="2458" y="3717"/>
                    <a:pt x="2310" y="3476"/>
                    <a:pt x="2157" y="3230"/>
                  </a:cubicBezTo>
                  <a:cubicBezTo>
                    <a:pt x="1779" y="2606"/>
                    <a:pt x="1363" y="2004"/>
                    <a:pt x="996" y="1369"/>
                  </a:cubicBezTo>
                  <a:lnTo>
                    <a:pt x="504" y="570"/>
                  </a:lnTo>
                  <a:cubicBezTo>
                    <a:pt x="400" y="395"/>
                    <a:pt x="285" y="231"/>
                    <a:pt x="153" y="83"/>
                  </a:cubicBezTo>
                  <a:lnTo>
                    <a:pt x="137" y="66"/>
                  </a:lnTo>
                  <a:cubicBezTo>
                    <a:pt x="120" y="50"/>
                    <a:pt x="99" y="23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3"/>
            <p:cNvSpPr/>
            <p:nvPr/>
          </p:nvSpPr>
          <p:spPr>
            <a:xfrm>
              <a:off x="1019200" y="2566650"/>
              <a:ext cx="62700" cy="139175"/>
            </a:xfrm>
            <a:custGeom>
              <a:avLst/>
              <a:gdLst/>
              <a:ahLst/>
              <a:cxnLst/>
              <a:rect l="l" t="t" r="r" b="b"/>
              <a:pathLst>
                <a:path w="2508" h="5567" extrusionOk="0">
                  <a:moveTo>
                    <a:pt x="1500" y="1"/>
                  </a:moveTo>
                  <a:cubicBezTo>
                    <a:pt x="1285" y="1"/>
                    <a:pt x="1081" y="101"/>
                    <a:pt x="909" y="240"/>
                  </a:cubicBezTo>
                  <a:cubicBezTo>
                    <a:pt x="756" y="350"/>
                    <a:pt x="624" y="487"/>
                    <a:pt x="531" y="645"/>
                  </a:cubicBezTo>
                  <a:cubicBezTo>
                    <a:pt x="88" y="1357"/>
                    <a:pt x="0" y="2205"/>
                    <a:pt x="17" y="3032"/>
                  </a:cubicBezTo>
                  <a:cubicBezTo>
                    <a:pt x="17" y="3530"/>
                    <a:pt x="33" y="4033"/>
                    <a:pt x="66" y="4532"/>
                  </a:cubicBezTo>
                  <a:cubicBezTo>
                    <a:pt x="77" y="4871"/>
                    <a:pt x="115" y="5216"/>
                    <a:pt x="137" y="5555"/>
                  </a:cubicBezTo>
                  <a:lnTo>
                    <a:pt x="225" y="5555"/>
                  </a:lnTo>
                  <a:lnTo>
                    <a:pt x="165" y="4696"/>
                  </a:lnTo>
                  <a:cubicBezTo>
                    <a:pt x="121" y="4154"/>
                    <a:pt x="99" y="3612"/>
                    <a:pt x="99" y="3065"/>
                  </a:cubicBezTo>
                  <a:cubicBezTo>
                    <a:pt x="82" y="2293"/>
                    <a:pt x="148" y="1499"/>
                    <a:pt x="531" y="815"/>
                  </a:cubicBezTo>
                  <a:cubicBezTo>
                    <a:pt x="635" y="623"/>
                    <a:pt x="778" y="454"/>
                    <a:pt x="958" y="328"/>
                  </a:cubicBezTo>
                  <a:cubicBezTo>
                    <a:pt x="1109" y="206"/>
                    <a:pt x="1295" y="112"/>
                    <a:pt x="1490" y="112"/>
                  </a:cubicBezTo>
                  <a:cubicBezTo>
                    <a:pt x="1523" y="112"/>
                    <a:pt x="1555" y="114"/>
                    <a:pt x="1588" y="120"/>
                  </a:cubicBezTo>
                  <a:cubicBezTo>
                    <a:pt x="1621" y="125"/>
                    <a:pt x="1648" y="131"/>
                    <a:pt x="1675" y="136"/>
                  </a:cubicBezTo>
                  <a:cubicBezTo>
                    <a:pt x="1686" y="147"/>
                    <a:pt x="1697" y="147"/>
                    <a:pt x="1708" y="153"/>
                  </a:cubicBezTo>
                  <a:cubicBezTo>
                    <a:pt x="1905" y="235"/>
                    <a:pt x="2097" y="437"/>
                    <a:pt x="2228" y="623"/>
                  </a:cubicBezTo>
                  <a:cubicBezTo>
                    <a:pt x="2365" y="859"/>
                    <a:pt x="2398" y="1116"/>
                    <a:pt x="2387" y="1384"/>
                  </a:cubicBezTo>
                  <a:cubicBezTo>
                    <a:pt x="2387" y="1598"/>
                    <a:pt x="2343" y="1806"/>
                    <a:pt x="2299" y="2014"/>
                  </a:cubicBezTo>
                  <a:cubicBezTo>
                    <a:pt x="2091" y="2868"/>
                    <a:pt x="1725" y="3667"/>
                    <a:pt x="1352" y="4455"/>
                  </a:cubicBezTo>
                  <a:cubicBezTo>
                    <a:pt x="1188" y="4800"/>
                    <a:pt x="1002" y="5128"/>
                    <a:pt x="821" y="5457"/>
                  </a:cubicBezTo>
                  <a:cubicBezTo>
                    <a:pt x="800" y="5489"/>
                    <a:pt x="778" y="5528"/>
                    <a:pt x="756" y="5566"/>
                  </a:cubicBezTo>
                  <a:lnTo>
                    <a:pt x="860" y="5566"/>
                  </a:lnTo>
                  <a:cubicBezTo>
                    <a:pt x="931" y="5429"/>
                    <a:pt x="1002" y="5298"/>
                    <a:pt x="1079" y="5166"/>
                  </a:cubicBezTo>
                  <a:cubicBezTo>
                    <a:pt x="1440" y="4521"/>
                    <a:pt x="1757" y="3825"/>
                    <a:pt x="2037" y="3130"/>
                  </a:cubicBezTo>
                  <a:cubicBezTo>
                    <a:pt x="2152" y="2829"/>
                    <a:pt x="2256" y="2523"/>
                    <a:pt x="2338" y="2205"/>
                  </a:cubicBezTo>
                  <a:cubicBezTo>
                    <a:pt x="2442" y="1811"/>
                    <a:pt x="2507" y="1401"/>
                    <a:pt x="2464" y="974"/>
                  </a:cubicBezTo>
                  <a:cubicBezTo>
                    <a:pt x="2425" y="749"/>
                    <a:pt x="2332" y="536"/>
                    <a:pt x="2173" y="377"/>
                  </a:cubicBezTo>
                  <a:cubicBezTo>
                    <a:pt x="2069" y="262"/>
                    <a:pt x="1954" y="153"/>
                    <a:pt x="1818" y="76"/>
                  </a:cubicBezTo>
                  <a:cubicBezTo>
                    <a:pt x="1779" y="54"/>
                    <a:pt x="1741" y="43"/>
                    <a:pt x="1703" y="27"/>
                  </a:cubicBezTo>
                  <a:cubicBezTo>
                    <a:pt x="1686" y="21"/>
                    <a:pt x="1675" y="21"/>
                    <a:pt x="1659" y="16"/>
                  </a:cubicBezTo>
                  <a:cubicBezTo>
                    <a:pt x="1648" y="16"/>
                    <a:pt x="1626" y="10"/>
                    <a:pt x="1615" y="10"/>
                  </a:cubicBezTo>
                  <a:cubicBezTo>
                    <a:pt x="1576" y="4"/>
                    <a:pt x="1538" y="1"/>
                    <a:pt x="150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3"/>
            <p:cNvSpPr/>
            <p:nvPr/>
          </p:nvSpPr>
          <p:spPr>
            <a:xfrm>
              <a:off x="1026725" y="2567450"/>
              <a:ext cx="34650" cy="138375"/>
            </a:xfrm>
            <a:custGeom>
              <a:avLst/>
              <a:gdLst/>
              <a:ahLst/>
              <a:cxnLst/>
              <a:rect l="l" t="t" r="r" b="b"/>
              <a:pathLst>
                <a:path w="1386" h="5535" extrusionOk="0">
                  <a:moveTo>
                    <a:pt x="1303" y="0"/>
                  </a:moveTo>
                  <a:cubicBezTo>
                    <a:pt x="1298" y="28"/>
                    <a:pt x="1292" y="60"/>
                    <a:pt x="1287" y="88"/>
                  </a:cubicBezTo>
                  <a:lnTo>
                    <a:pt x="1161" y="619"/>
                  </a:lnTo>
                  <a:lnTo>
                    <a:pt x="1123" y="783"/>
                  </a:lnTo>
                  <a:cubicBezTo>
                    <a:pt x="1068" y="1013"/>
                    <a:pt x="1002" y="1243"/>
                    <a:pt x="947" y="1478"/>
                  </a:cubicBezTo>
                  <a:cubicBezTo>
                    <a:pt x="739" y="2398"/>
                    <a:pt x="499" y="3323"/>
                    <a:pt x="280" y="4248"/>
                  </a:cubicBezTo>
                  <a:lnTo>
                    <a:pt x="33" y="5375"/>
                  </a:lnTo>
                  <a:cubicBezTo>
                    <a:pt x="17" y="5430"/>
                    <a:pt x="6" y="5479"/>
                    <a:pt x="0" y="5534"/>
                  </a:cubicBezTo>
                  <a:lnTo>
                    <a:pt x="88" y="5534"/>
                  </a:lnTo>
                  <a:cubicBezTo>
                    <a:pt x="93" y="5485"/>
                    <a:pt x="110" y="5446"/>
                    <a:pt x="115" y="5397"/>
                  </a:cubicBezTo>
                  <a:cubicBezTo>
                    <a:pt x="121" y="5353"/>
                    <a:pt x="137" y="5310"/>
                    <a:pt x="143" y="5260"/>
                  </a:cubicBezTo>
                  <a:cubicBezTo>
                    <a:pt x="181" y="5085"/>
                    <a:pt x="219" y="4910"/>
                    <a:pt x="258" y="4740"/>
                  </a:cubicBezTo>
                  <a:cubicBezTo>
                    <a:pt x="285" y="4636"/>
                    <a:pt x="307" y="4538"/>
                    <a:pt x="329" y="4439"/>
                  </a:cubicBezTo>
                  <a:cubicBezTo>
                    <a:pt x="482" y="3706"/>
                    <a:pt x="685" y="2983"/>
                    <a:pt x="854" y="2250"/>
                  </a:cubicBezTo>
                  <a:cubicBezTo>
                    <a:pt x="936" y="1872"/>
                    <a:pt x="1029" y="1500"/>
                    <a:pt x="1123" y="1133"/>
                  </a:cubicBezTo>
                  <a:cubicBezTo>
                    <a:pt x="1161" y="985"/>
                    <a:pt x="1194" y="827"/>
                    <a:pt x="1237" y="668"/>
                  </a:cubicBezTo>
                  <a:cubicBezTo>
                    <a:pt x="1243" y="630"/>
                    <a:pt x="1259" y="591"/>
                    <a:pt x="1265" y="553"/>
                  </a:cubicBezTo>
                  <a:cubicBezTo>
                    <a:pt x="1276" y="482"/>
                    <a:pt x="1298" y="416"/>
                    <a:pt x="1314" y="345"/>
                  </a:cubicBezTo>
                  <a:cubicBezTo>
                    <a:pt x="1325" y="263"/>
                    <a:pt x="1347" y="181"/>
                    <a:pt x="1369" y="99"/>
                  </a:cubicBezTo>
                  <a:cubicBezTo>
                    <a:pt x="1369" y="93"/>
                    <a:pt x="1374" y="88"/>
                    <a:pt x="1374" y="82"/>
                  </a:cubicBezTo>
                  <a:cubicBezTo>
                    <a:pt x="1380" y="55"/>
                    <a:pt x="1380" y="33"/>
                    <a:pt x="1385" y="11"/>
                  </a:cubicBezTo>
                  <a:cubicBezTo>
                    <a:pt x="1374" y="11"/>
                    <a:pt x="1358" y="6"/>
                    <a:pt x="1352" y="6"/>
                  </a:cubicBezTo>
                  <a:cubicBezTo>
                    <a:pt x="1341" y="6"/>
                    <a:pt x="1320" y="0"/>
                    <a:pt x="130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3"/>
            <p:cNvSpPr/>
            <p:nvPr/>
          </p:nvSpPr>
          <p:spPr>
            <a:xfrm>
              <a:off x="1043000" y="2624350"/>
              <a:ext cx="88700" cy="81475"/>
            </a:xfrm>
            <a:custGeom>
              <a:avLst/>
              <a:gdLst/>
              <a:ahLst/>
              <a:cxnLst/>
              <a:rect l="l" t="t" r="r" b="b"/>
              <a:pathLst>
                <a:path w="3548" h="3259" extrusionOk="0">
                  <a:moveTo>
                    <a:pt x="2883" y="1"/>
                  </a:moveTo>
                  <a:cubicBezTo>
                    <a:pt x="2682" y="1"/>
                    <a:pt x="2477" y="72"/>
                    <a:pt x="2311" y="176"/>
                  </a:cubicBezTo>
                  <a:cubicBezTo>
                    <a:pt x="1960" y="406"/>
                    <a:pt x="1681" y="713"/>
                    <a:pt x="1418" y="1041"/>
                  </a:cubicBezTo>
                  <a:cubicBezTo>
                    <a:pt x="1013" y="1539"/>
                    <a:pt x="630" y="2059"/>
                    <a:pt x="302" y="2612"/>
                  </a:cubicBezTo>
                  <a:cubicBezTo>
                    <a:pt x="203" y="2798"/>
                    <a:pt x="105" y="2990"/>
                    <a:pt x="23" y="3181"/>
                  </a:cubicBezTo>
                  <a:cubicBezTo>
                    <a:pt x="17" y="3203"/>
                    <a:pt x="12" y="3214"/>
                    <a:pt x="1" y="3236"/>
                  </a:cubicBezTo>
                  <a:lnTo>
                    <a:pt x="99" y="3236"/>
                  </a:lnTo>
                  <a:cubicBezTo>
                    <a:pt x="110" y="3181"/>
                    <a:pt x="138" y="3132"/>
                    <a:pt x="160" y="3088"/>
                  </a:cubicBezTo>
                  <a:cubicBezTo>
                    <a:pt x="165" y="3072"/>
                    <a:pt x="176" y="3050"/>
                    <a:pt x="181" y="3039"/>
                  </a:cubicBezTo>
                  <a:lnTo>
                    <a:pt x="203" y="2995"/>
                  </a:lnTo>
                  <a:cubicBezTo>
                    <a:pt x="214" y="2962"/>
                    <a:pt x="231" y="2935"/>
                    <a:pt x="242" y="2908"/>
                  </a:cubicBezTo>
                  <a:cubicBezTo>
                    <a:pt x="258" y="2886"/>
                    <a:pt x="264" y="2858"/>
                    <a:pt x="274" y="2842"/>
                  </a:cubicBezTo>
                  <a:lnTo>
                    <a:pt x="285" y="2831"/>
                  </a:lnTo>
                  <a:cubicBezTo>
                    <a:pt x="318" y="2776"/>
                    <a:pt x="346" y="2716"/>
                    <a:pt x="378" y="2661"/>
                  </a:cubicBezTo>
                  <a:cubicBezTo>
                    <a:pt x="669" y="2174"/>
                    <a:pt x="1002" y="1720"/>
                    <a:pt x="1353" y="1271"/>
                  </a:cubicBezTo>
                  <a:cubicBezTo>
                    <a:pt x="1583" y="981"/>
                    <a:pt x="1818" y="685"/>
                    <a:pt x="2103" y="450"/>
                  </a:cubicBezTo>
                  <a:cubicBezTo>
                    <a:pt x="2212" y="362"/>
                    <a:pt x="2322" y="275"/>
                    <a:pt x="2458" y="204"/>
                  </a:cubicBezTo>
                  <a:cubicBezTo>
                    <a:pt x="2486" y="193"/>
                    <a:pt x="2519" y="176"/>
                    <a:pt x="2557" y="165"/>
                  </a:cubicBezTo>
                  <a:cubicBezTo>
                    <a:pt x="2568" y="165"/>
                    <a:pt x="2584" y="160"/>
                    <a:pt x="2601" y="149"/>
                  </a:cubicBezTo>
                  <a:cubicBezTo>
                    <a:pt x="2623" y="144"/>
                    <a:pt x="2639" y="144"/>
                    <a:pt x="2655" y="138"/>
                  </a:cubicBezTo>
                  <a:lnTo>
                    <a:pt x="2759" y="116"/>
                  </a:lnTo>
                  <a:cubicBezTo>
                    <a:pt x="2795" y="113"/>
                    <a:pt x="2829" y="112"/>
                    <a:pt x="2862" y="112"/>
                  </a:cubicBezTo>
                  <a:cubicBezTo>
                    <a:pt x="2895" y="112"/>
                    <a:pt x="2926" y="113"/>
                    <a:pt x="2957" y="116"/>
                  </a:cubicBezTo>
                  <a:cubicBezTo>
                    <a:pt x="2973" y="116"/>
                    <a:pt x="2984" y="122"/>
                    <a:pt x="3000" y="122"/>
                  </a:cubicBezTo>
                  <a:cubicBezTo>
                    <a:pt x="3033" y="133"/>
                    <a:pt x="3066" y="138"/>
                    <a:pt x="3093" y="149"/>
                  </a:cubicBezTo>
                  <a:lnTo>
                    <a:pt x="3175" y="193"/>
                  </a:lnTo>
                  <a:cubicBezTo>
                    <a:pt x="3192" y="198"/>
                    <a:pt x="3203" y="215"/>
                    <a:pt x="3219" y="220"/>
                  </a:cubicBezTo>
                  <a:cubicBezTo>
                    <a:pt x="3241" y="231"/>
                    <a:pt x="3258" y="248"/>
                    <a:pt x="3274" y="269"/>
                  </a:cubicBezTo>
                  <a:lnTo>
                    <a:pt x="3296" y="286"/>
                  </a:lnTo>
                  <a:cubicBezTo>
                    <a:pt x="3296" y="297"/>
                    <a:pt x="3301" y="297"/>
                    <a:pt x="3301" y="302"/>
                  </a:cubicBezTo>
                  <a:cubicBezTo>
                    <a:pt x="3307" y="308"/>
                    <a:pt x="3307" y="313"/>
                    <a:pt x="3312" y="324"/>
                  </a:cubicBezTo>
                  <a:cubicBezTo>
                    <a:pt x="3323" y="330"/>
                    <a:pt x="3329" y="341"/>
                    <a:pt x="3334" y="352"/>
                  </a:cubicBezTo>
                  <a:cubicBezTo>
                    <a:pt x="3340" y="357"/>
                    <a:pt x="3351" y="362"/>
                    <a:pt x="3356" y="379"/>
                  </a:cubicBezTo>
                  <a:cubicBezTo>
                    <a:pt x="3362" y="395"/>
                    <a:pt x="3378" y="417"/>
                    <a:pt x="3383" y="439"/>
                  </a:cubicBezTo>
                  <a:cubicBezTo>
                    <a:pt x="3394" y="466"/>
                    <a:pt x="3405" y="499"/>
                    <a:pt x="3411" y="527"/>
                  </a:cubicBezTo>
                  <a:cubicBezTo>
                    <a:pt x="3411" y="532"/>
                    <a:pt x="3416" y="543"/>
                    <a:pt x="3416" y="549"/>
                  </a:cubicBezTo>
                  <a:cubicBezTo>
                    <a:pt x="3416" y="560"/>
                    <a:pt x="3422" y="570"/>
                    <a:pt x="3422" y="581"/>
                  </a:cubicBezTo>
                  <a:cubicBezTo>
                    <a:pt x="3433" y="603"/>
                    <a:pt x="3433" y="625"/>
                    <a:pt x="3438" y="642"/>
                  </a:cubicBezTo>
                  <a:cubicBezTo>
                    <a:pt x="3438" y="664"/>
                    <a:pt x="3444" y="680"/>
                    <a:pt x="3444" y="696"/>
                  </a:cubicBezTo>
                  <a:cubicBezTo>
                    <a:pt x="3449" y="713"/>
                    <a:pt x="3449" y="729"/>
                    <a:pt x="3449" y="751"/>
                  </a:cubicBezTo>
                  <a:cubicBezTo>
                    <a:pt x="3466" y="943"/>
                    <a:pt x="3444" y="1140"/>
                    <a:pt x="3389" y="1326"/>
                  </a:cubicBezTo>
                  <a:cubicBezTo>
                    <a:pt x="3378" y="1359"/>
                    <a:pt x="3367" y="1397"/>
                    <a:pt x="3356" y="1430"/>
                  </a:cubicBezTo>
                  <a:cubicBezTo>
                    <a:pt x="3340" y="1468"/>
                    <a:pt x="3323" y="1512"/>
                    <a:pt x="3307" y="1550"/>
                  </a:cubicBezTo>
                  <a:cubicBezTo>
                    <a:pt x="3285" y="1594"/>
                    <a:pt x="3274" y="1627"/>
                    <a:pt x="3252" y="1671"/>
                  </a:cubicBezTo>
                  <a:cubicBezTo>
                    <a:pt x="3241" y="1698"/>
                    <a:pt x="3219" y="1731"/>
                    <a:pt x="3203" y="1758"/>
                  </a:cubicBezTo>
                  <a:cubicBezTo>
                    <a:pt x="3186" y="1786"/>
                    <a:pt x="3165" y="1813"/>
                    <a:pt x="3148" y="1846"/>
                  </a:cubicBezTo>
                  <a:cubicBezTo>
                    <a:pt x="3137" y="1879"/>
                    <a:pt x="3115" y="1906"/>
                    <a:pt x="3093" y="1933"/>
                  </a:cubicBezTo>
                  <a:cubicBezTo>
                    <a:pt x="3044" y="2026"/>
                    <a:pt x="2973" y="2098"/>
                    <a:pt x="2907" y="2174"/>
                  </a:cubicBezTo>
                  <a:cubicBezTo>
                    <a:pt x="2858" y="2224"/>
                    <a:pt x="2809" y="2273"/>
                    <a:pt x="2754" y="2311"/>
                  </a:cubicBezTo>
                  <a:cubicBezTo>
                    <a:pt x="2469" y="2552"/>
                    <a:pt x="2146" y="2743"/>
                    <a:pt x="1813" y="2902"/>
                  </a:cubicBezTo>
                  <a:cubicBezTo>
                    <a:pt x="1714" y="2946"/>
                    <a:pt x="1610" y="2995"/>
                    <a:pt x="1517" y="3045"/>
                  </a:cubicBezTo>
                  <a:cubicBezTo>
                    <a:pt x="1462" y="3072"/>
                    <a:pt x="1397" y="3099"/>
                    <a:pt x="1336" y="3127"/>
                  </a:cubicBezTo>
                  <a:cubicBezTo>
                    <a:pt x="1331" y="3132"/>
                    <a:pt x="1320" y="3132"/>
                    <a:pt x="1309" y="3138"/>
                  </a:cubicBezTo>
                  <a:cubicBezTo>
                    <a:pt x="1276" y="3154"/>
                    <a:pt x="1249" y="3159"/>
                    <a:pt x="1221" y="3176"/>
                  </a:cubicBezTo>
                  <a:cubicBezTo>
                    <a:pt x="1194" y="3187"/>
                    <a:pt x="1167" y="3203"/>
                    <a:pt x="1139" y="3209"/>
                  </a:cubicBezTo>
                  <a:cubicBezTo>
                    <a:pt x="1112" y="3220"/>
                    <a:pt x="1079" y="3231"/>
                    <a:pt x="1052" y="3242"/>
                  </a:cubicBezTo>
                  <a:cubicBezTo>
                    <a:pt x="1041" y="3242"/>
                    <a:pt x="1035" y="3247"/>
                    <a:pt x="1030" y="3247"/>
                  </a:cubicBezTo>
                  <a:cubicBezTo>
                    <a:pt x="1024" y="3258"/>
                    <a:pt x="1024" y="3258"/>
                    <a:pt x="1019" y="3258"/>
                  </a:cubicBezTo>
                  <a:lnTo>
                    <a:pt x="1276" y="3258"/>
                  </a:lnTo>
                  <a:lnTo>
                    <a:pt x="1320" y="3236"/>
                  </a:lnTo>
                  <a:cubicBezTo>
                    <a:pt x="1632" y="3099"/>
                    <a:pt x="1938" y="2957"/>
                    <a:pt x="2240" y="2793"/>
                  </a:cubicBezTo>
                  <a:cubicBezTo>
                    <a:pt x="2502" y="2634"/>
                    <a:pt x="2754" y="2459"/>
                    <a:pt x="2973" y="2234"/>
                  </a:cubicBezTo>
                  <a:cubicBezTo>
                    <a:pt x="3318" y="1873"/>
                    <a:pt x="3542" y="1392"/>
                    <a:pt x="3548" y="882"/>
                  </a:cubicBezTo>
                  <a:cubicBezTo>
                    <a:pt x="3548" y="751"/>
                    <a:pt x="3537" y="609"/>
                    <a:pt x="3498" y="445"/>
                  </a:cubicBezTo>
                  <a:cubicBezTo>
                    <a:pt x="3493" y="439"/>
                    <a:pt x="3493" y="439"/>
                    <a:pt x="3493" y="434"/>
                  </a:cubicBezTo>
                  <a:cubicBezTo>
                    <a:pt x="3487" y="417"/>
                    <a:pt x="3487" y="406"/>
                    <a:pt x="3482" y="390"/>
                  </a:cubicBezTo>
                  <a:cubicBezTo>
                    <a:pt x="3471" y="384"/>
                    <a:pt x="3471" y="368"/>
                    <a:pt x="3466" y="362"/>
                  </a:cubicBezTo>
                  <a:cubicBezTo>
                    <a:pt x="3422" y="269"/>
                    <a:pt x="3356" y="176"/>
                    <a:pt x="3269" y="111"/>
                  </a:cubicBezTo>
                  <a:cubicBezTo>
                    <a:pt x="3151" y="33"/>
                    <a:pt x="3018" y="1"/>
                    <a:pt x="288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3"/>
            <p:cNvSpPr/>
            <p:nvPr/>
          </p:nvSpPr>
          <p:spPr>
            <a:xfrm>
              <a:off x="1050250" y="2634625"/>
              <a:ext cx="80500" cy="71325"/>
            </a:xfrm>
            <a:custGeom>
              <a:avLst/>
              <a:gdLst/>
              <a:ahLst/>
              <a:cxnLst/>
              <a:rect l="l" t="t" r="r" b="b"/>
              <a:pathLst>
                <a:path w="3220" h="2853" extrusionOk="0">
                  <a:moveTo>
                    <a:pt x="3192" y="1"/>
                  </a:moveTo>
                  <a:cubicBezTo>
                    <a:pt x="3165" y="12"/>
                    <a:pt x="3143" y="28"/>
                    <a:pt x="3115" y="50"/>
                  </a:cubicBezTo>
                  <a:cubicBezTo>
                    <a:pt x="3099" y="55"/>
                    <a:pt x="3093" y="61"/>
                    <a:pt x="3077" y="66"/>
                  </a:cubicBezTo>
                  <a:cubicBezTo>
                    <a:pt x="2842" y="225"/>
                    <a:pt x="2628" y="417"/>
                    <a:pt x="2409" y="603"/>
                  </a:cubicBezTo>
                  <a:cubicBezTo>
                    <a:pt x="1867" y="1024"/>
                    <a:pt x="1342" y="1479"/>
                    <a:pt x="838" y="1955"/>
                  </a:cubicBezTo>
                  <a:cubicBezTo>
                    <a:pt x="581" y="2190"/>
                    <a:pt x="351" y="2442"/>
                    <a:pt x="127" y="2699"/>
                  </a:cubicBezTo>
                  <a:cubicBezTo>
                    <a:pt x="83" y="2759"/>
                    <a:pt x="45" y="2803"/>
                    <a:pt x="1" y="2852"/>
                  </a:cubicBezTo>
                  <a:lnTo>
                    <a:pt x="116" y="2852"/>
                  </a:lnTo>
                  <a:cubicBezTo>
                    <a:pt x="132" y="2831"/>
                    <a:pt x="154" y="2809"/>
                    <a:pt x="165" y="2792"/>
                  </a:cubicBezTo>
                  <a:cubicBezTo>
                    <a:pt x="521" y="2365"/>
                    <a:pt x="920" y="1982"/>
                    <a:pt x="1331" y="1615"/>
                  </a:cubicBezTo>
                  <a:cubicBezTo>
                    <a:pt x="1659" y="1314"/>
                    <a:pt x="1999" y="1024"/>
                    <a:pt x="2355" y="751"/>
                  </a:cubicBezTo>
                  <a:cubicBezTo>
                    <a:pt x="2552" y="586"/>
                    <a:pt x="2754" y="411"/>
                    <a:pt x="2957" y="253"/>
                  </a:cubicBezTo>
                  <a:cubicBezTo>
                    <a:pt x="2979" y="236"/>
                    <a:pt x="3000" y="220"/>
                    <a:pt x="3017" y="203"/>
                  </a:cubicBezTo>
                  <a:cubicBezTo>
                    <a:pt x="3033" y="198"/>
                    <a:pt x="3044" y="192"/>
                    <a:pt x="3055" y="181"/>
                  </a:cubicBezTo>
                  <a:cubicBezTo>
                    <a:pt x="3077" y="165"/>
                    <a:pt x="3099" y="149"/>
                    <a:pt x="3126" y="132"/>
                  </a:cubicBezTo>
                  <a:lnTo>
                    <a:pt x="3137" y="121"/>
                  </a:lnTo>
                  <a:cubicBezTo>
                    <a:pt x="3154" y="105"/>
                    <a:pt x="3181" y="88"/>
                    <a:pt x="3208" y="66"/>
                  </a:cubicBezTo>
                  <a:cubicBezTo>
                    <a:pt x="3205" y="63"/>
                    <a:pt x="3204" y="60"/>
                    <a:pt x="3207" y="60"/>
                  </a:cubicBezTo>
                  <a:cubicBezTo>
                    <a:pt x="3208" y="60"/>
                    <a:pt x="3212" y="62"/>
                    <a:pt x="3219" y="66"/>
                  </a:cubicBezTo>
                  <a:cubicBezTo>
                    <a:pt x="3208" y="55"/>
                    <a:pt x="3208" y="39"/>
                    <a:pt x="3203" y="28"/>
                  </a:cubicBezTo>
                  <a:cubicBezTo>
                    <a:pt x="3197" y="23"/>
                    <a:pt x="3197" y="6"/>
                    <a:pt x="319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3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3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3"/>
            <p:cNvSpPr/>
            <p:nvPr/>
          </p:nvSpPr>
          <p:spPr>
            <a:xfrm>
              <a:off x="1466675" y="2598550"/>
              <a:ext cx="74325" cy="64850"/>
            </a:xfrm>
            <a:custGeom>
              <a:avLst/>
              <a:gdLst/>
              <a:ahLst/>
              <a:cxnLst/>
              <a:rect l="l" t="t" r="r" b="b"/>
              <a:pathLst>
                <a:path w="2973" h="2594" extrusionOk="0">
                  <a:moveTo>
                    <a:pt x="768" y="0"/>
                  </a:moveTo>
                  <a:cubicBezTo>
                    <a:pt x="724" y="0"/>
                    <a:pt x="680" y="6"/>
                    <a:pt x="635" y="21"/>
                  </a:cubicBezTo>
                  <a:cubicBezTo>
                    <a:pt x="498" y="53"/>
                    <a:pt x="372" y="136"/>
                    <a:pt x="285" y="240"/>
                  </a:cubicBezTo>
                  <a:cubicBezTo>
                    <a:pt x="219" y="316"/>
                    <a:pt x="148" y="387"/>
                    <a:pt x="93" y="480"/>
                  </a:cubicBezTo>
                  <a:cubicBezTo>
                    <a:pt x="0" y="650"/>
                    <a:pt x="11" y="864"/>
                    <a:pt x="55" y="1055"/>
                  </a:cubicBezTo>
                  <a:cubicBezTo>
                    <a:pt x="93" y="1274"/>
                    <a:pt x="192" y="1477"/>
                    <a:pt x="329" y="1657"/>
                  </a:cubicBezTo>
                  <a:cubicBezTo>
                    <a:pt x="389" y="1739"/>
                    <a:pt x="443" y="1827"/>
                    <a:pt x="520" y="1904"/>
                  </a:cubicBezTo>
                  <a:cubicBezTo>
                    <a:pt x="684" y="2057"/>
                    <a:pt x="876" y="2183"/>
                    <a:pt x="1073" y="2287"/>
                  </a:cubicBezTo>
                  <a:cubicBezTo>
                    <a:pt x="1303" y="2407"/>
                    <a:pt x="1566" y="2489"/>
                    <a:pt x="1817" y="2549"/>
                  </a:cubicBezTo>
                  <a:cubicBezTo>
                    <a:pt x="2042" y="2593"/>
                    <a:pt x="2272" y="2577"/>
                    <a:pt x="2496" y="2588"/>
                  </a:cubicBezTo>
                  <a:cubicBezTo>
                    <a:pt x="2517" y="2588"/>
                    <a:pt x="2538" y="2589"/>
                    <a:pt x="2559" y="2589"/>
                  </a:cubicBezTo>
                  <a:cubicBezTo>
                    <a:pt x="2695" y="2589"/>
                    <a:pt x="2824" y="2575"/>
                    <a:pt x="2961" y="2560"/>
                  </a:cubicBezTo>
                  <a:cubicBezTo>
                    <a:pt x="2857" y="2517"/>
                    <a:pt x="2770" y="2456"/>
                    <a:pt x="2671" y="2407"/>
                  </a:cubicBezTo>
                  <a:cubicBezTo>
                    <a:pt x="2414" y="2276"/>
                    <a:pt x="2190" y="2084"/>
                    <a:pt x="1954" y="1914"/>
                  </a:cubicBezTo>
                  <a:cubicBezTo>
                    <a:pt x="1642" y="1674"/>
                    <a:pt x="1341" y="1422"/>
                    <a:pt x="1040" y="1170"/>
                  </a:cubicBezTo>
                  <a:cubicBezTo>
                    <a:pt x="854" y="1017"/>
                    <a:pt x="668" y="853"/>
                    <a:pt x="498" y="683"/>
                  </a:cubicBezTo>
                  <a:cubicBezTo>
                    <a:pt x="438" y="623"/>
                    <a:pt x="372" y="552"/>
                    <a:pt x="318" y="491"/>
                  </a:cubicBezTo>
                  <a:cubicBezTo>
                    <a:pt x="285" y="469"/>
                    <a:pt x="290" y="426"/>
                    <a:pt x="334" y="409"/>
                  </a:cubicBezTo>
                  <a:cubicBezTo>
                    <a:pt x="339" y="408"/>
                    <a:pt x="344" y="407"/>
                    <a:pt x="349" y="407"/>
                  </a:cubicBezTo>
                  <a:cubicBezTo>
                    <a:pt x="363" y="407"/>
                    <a:pt x="375" y="414"/>
                    <a:pt x="383" y="431"/>
                  </a:cubicBezTo>
                  <a:cubicBezTo>
                    <a:pt x="427" y="480"/>
                    <a:pt x="471" y="524"/>
                    <a:pt x="520" y="573"/>
                  </a:cubicBezTo>
                  <a:cubicBezTo>
                    <a:pt x="728" y="787"/>
                    <a:pt x="958" y="978"/>
                    <a:pt x="1188" y="1170"/>
                  </a:cubicBezTo>
                  <a:cubicBezTo>
                    <a:pt x="1631" y="1537"/>
                    <a:pt x="2080" y="1893"/>
                    <a:pt x="2551" y="2221"/>
                  </a:cubicBezTo>
                  <a:cubicBezTo>
                    <a:pt x="2688" y="2303"/>
                    <a:pt x="2830" y="2385"/>
                    <a:pt x="2972" y="2456"/>
                  </a:cubicBezTo>
                  <a:cubicBezTo>
                    <a:pt x="2961" y="2358"/>
                    <a:pt x="2945" y="2259"/>
                    <a:pt x="2934" y="2161"/>
                  </a:cubicBezTo>
                  <a:cubicBezTo>
                    <a:pt x="2852" y="2024"/>
                    <a:pt x="2781" y="1882"/>
                    <a:pt x="2688" y="1767"/>
                  </a:cubicBezTo>
                  <a:cubicBezTo>
                    <a:pt x="2529" y="1509"/>
                    <a:pt x="2381" y="1258"/>
                    <a:pt x="2195" y="1033"/>
                  </a:cubicBezTo>
                  <a:cubicBezTo>
                    <a:pt x="2009" y="798"/>
                    <a:pt x="1812" y="573"/>
                    <a:pt x="1571" y="398"/>
                  </a:cubicBezTo>
                  <a:cubicBezTo>
                    <a:pt x="1379" y="245"/>
                    <a:pt x="1177" y="97"/>
                    <a:pt x="936" y="26"/>
                  </a:cubicBezTo>
                  <a:cubicBezTo>
                    <a:pt x="880" y="11"/>
                    <a:pt x="825" y="0"/>
                    <a:pt x="76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3"/>
            <p:cNvSpPr/>
            <p:nvPr/>
          </p:nvSpPr>
          <p:spPr>
            <a:xfrm>
              <a:off x="1535900" y="2546650"/>
              <a:ext cx="39850" cy="201450"/>
            </a:xfrm>
            <a:custGeom>
              <a:avLst/>
              <a:gdLst/>
              <a:ahLst/>
              <a:cxnLst/>
              <a:rect l="l" t="t" r="r" b="b"/>
              <a:pathLst>
                <a:path w="1594" h="8058" extrusionOk="0">
                  <a:moveTo>
                    <a:pt x="6" y="0"/>
                  </a:moveTo>
                  <a:cubicBezTo>
                    <a:pt x="1" y="263"/>
                    <a:pt x="1" y="515"/>
                    <a:pt x="6" y="777"/>
                  </a:cubicBezTo>
                  <a:cubicBezTo>
                    <a:pt x="12" y="1391"/>
                    <a:pt x="55" y="1998"/>
                    <a:pt x="105" y="2611"/>
                  </a:cubicBezTo>
                  <a:cubicBezTo>
                    <a:pt x="143" y="3137"/>
                    <a:pt x="192" y="3668"/>
                    <a:pt x="253" y="4204"/>
                  </a:cubicBezTo>
                  <a:cubicBezTo>
                    <a:pt x="253" y="4226"/>
                    <a:pt x="258" y="4237"/>
                    <a:pt x="258" y="4259"/>
                  </a:cubicBezTo>
                  <a:cubicBezTo>
                    <a:pt x="258" y="4281"/>
                    <a:pt x="269" y="4292"/>
                    <a:pt x="269" y="4313"/>
                  </a:cubicBezTo>
                  <a:cubicBezTo>
                    <a:pt x="269" y="4335"/>
                    <a:pt x="274" y="4346"/>
                    <a:pt x="274" y="4368"/>
                  </a:cubicBezTo>
                  <a:cubicBezTo>
                    <a:pt x="274" y="4390"/>
                    <a:pt x="280" y="4401"/>
                    <a:pt x="280" y="4423"/>
                  </a:cubicBezTo>
                  <a:cubicBezTo>
                    <a:pt x="285" y="4472"/>
                    <a:pt x="296" y="4510"/>
                    <a:pt x="302" y="4560"/>
                  </a:cubicBezTo>
                  <a:cubicBezTo>
                    <a:pt x="302" y="4571"/>
                    <a:pt x="307" y="4587"/>
                    <a:pt x="307" y="4598"/>
                  </a:cubicBezTo>
                  <a:cubicBezTo>
                    <a:pt x="307" y="4620"/>
                    <a:pt x="313" y="4642"/>
                    <a:pt x="313" y="4664"/>
                  </a:cubicBezTo>
                  <a:cubicBezTo>
                    <a:pt x="324" y="4675"/>
                    <a:pt x="324" y="4680"/>
                    <a:pt x="324" y="4697"/>
                  </a:cubicBezTo>
                  <a:cubicBezTo>
                    <a:pt x="329" y="4746"/>
                    <a:pt x="335" y="4801"/>
                    <a:pt x="340" y="4844"/>
                  </a:cubicBezTo>
                  <a:cubicBezTo>
                    <a:pt x="411" y="5282"/>
                    <a:pt x="515" y="5715"/>
                    <a:pt x="625" y="6142"/>
                  </a:cubicBezTo>
                  <a:cubicBezTo>
                    <a:pt x="734" y="6585"/>
                    <a:pt x="844" y="7023"/>
                    <a:pt x="986" y="7455"/>
                  </a:cubicBezTo>
                  <a:cubicBezTo>
                    <a:pt x="1052" y="7658"/>
                    <a:pt x="1134" y="7855"/>
                    <a:pt x="1216" y="8057"/>
                  </a:cubicBezTo>
                  <a:lnTo>
                    <a:pt x="1594" y="8057"/>
                  </a:lnTo>
                  <a:cubicBezTo>
                    <a:pt x="1517" y="7931"/>
                    <a:pt x="1451" y="7800"/>
                    <a:pt x="1402" y="7658"/>
                  </a:cubicBezTo>
                  <a:cubicBezTo>
                    <a:pt x="1260" y="7411"/>
                    <a:pt x="1128" y="7160"/>
                    <a:pt x="1063" y="6881"/>
                  </a:cubicBezTo>
                  <a:cubicBezTo>
                    <a:pt x="931" y="6399"/>
                    <a:pt x="794" y="5923"/>
                    <a:pt x="679" y="5441"/>
                  </a:cubicBezTo>
                  <a:cubicBezTo>
                    <a:pt x="630" y="5244"/>
                    <a:pt x="603" y="5036"/>
                    <a:pt x="575" y="4833"/>
                  </a:cubicBezTo>
                  <a:cubicBezTo>
                    <a:pt x="570" y="4828"/>
                    <a:pt x="570" y="4812"/>
                    <a:pt x="570" y="4806"/>
                  </a:cubicBezTo>
                  <a:lnTo>
                    <a:pt x="570" y="4779"/>
                  </a:lnTo>
                  <a:cubicBezTo>
                    <a:pt x="559" y="4762"/>
                    <a:pt x="559" y="4757"/>
                    <a:pt x="559" y="4746"/>
                  </a:cubicBezTo>
                  <a:cubicBezTo>
                    <a:pt x="554" y="4702"/>
                    <a:pt x="554" y="4669"/>
                    <a:pt x="548" y="4625"/>
                  </a:cubicBezTo>
                  <a:cubicBezTo>
                    <a:pt x="537" y="4614"/>
                    <a:pt x="537" y="4598"/>
                    <a:pt x="537" y="4587"/>
                  </a:cubicBezTo>
                  <a:cubicBezTo>
                    <a:pt x="532" y="4560"/>
                    <a:pt x="532" y="4527"/>
                    <a:pt x="526" y="4489"/>
                  </a:cubicBezTo>
                  <a:cubicBezTo>
                    <a:pt x="521" y="4434"/>
                    <a:pt x="515" y="4390"/>
                    <a:pt x="504" y="4335"/>
                  </a:cubicBezTo>
                  <a:cubicBezTo>
                    <a:pt x="499" y="4253"/>
                    <a:pt x="488" y="4171"/>
                    <a:pt x="477" y="4089"/>
                  </a:cubicBezTo>
                  <a:cubicBezTo>
                    <a:pt x="428" y="3678"/>
                    <a:pt x="384" y="3257"/>
                    <a:pt x="340" y="2841"/>
                  </a:cubicBezTo>
                  <a:cubicBezTo>
                    <a:pt x="280" y="1943"/>
                    <a:pt x="225" y="1040"/>
                    <a:pt x="242" y="148"/>
                  </a:cubicBezTo>
                  <a:lnTo>
                    <a:pt x="242" y="49"/>
                  </a:lnTo>
                  <a:cubicBezTo>
                    <a:pt x="220" y="49"/>
                    <a:pt x="198" y="22"/>
                    <a:pt x="198" y="0"/>
                  </a:cubicBezTo>
                  <a:cubicBezTo>
                    <a:pt x="168" y="6"/>
                    <a:pt x="135" y="8"/>
                    <a:pt x="102" y="8"/>
                  </a:cubicBezTo>
                  <a:cubicBezTo>
                    <a:pt x="69" y="8"/>
                    <a:pt x="36" y="6"/>
                    <a:pt x="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3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5B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3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3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3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3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3"/>
            <p:cNvSpPr/>
            <p:nvPr/>
          </p:nvSpPr>
          <p:spPr>
            <a:xfrm>
              <a:off x="1533450" y="2544175"/>
              <a:ext cx="32725" cy="203925"/>
            </a:xfrm>
            <a:custGeom>
              <a:avLst/>
              <a:gdLst/>
              <a:ahLst/>
              <a:cxnLst/>
              <a:rect l="l" t="t" r="r" b="b"/>
              <a:pathLst>
                <a:path w="1309" h="8157" extrusionOk="0">
                  <a:moveTo>
                    <a:pt x="0" y="1"/>
                  </a:moveTo>
                  <a:lnTo>
                    <a:pt x="0" y="94"/>
                  </a:lnTo>
                  <a:lnTo>
                    <a:pt x="0" y="690"/>
                  </a:lnTo>
                  <a:cubicBezTo>
                    <a:pt x="6" y="1604"/>
                    <a:pt x="77" y="2519"/>
                    <a:pt x="159" y="3433"/>
                  </a:cubicBezTo>
                  <a:cubicBezTo>
                    <a:pt x="181" y="3652"/>
                    <a:pt x="203" y="3876"/>
                    <a:pt x="225" y="4106"/>
                  </a:cubicBezTo>
                  <a:cubicBezTo>
                    <a:pt x="236" y="4177"/>
                    <a:pt x="247" y="4259"/>
                    <a:pt x="252" y="4336"/>
                  </a:cubicBezTo>
                  <a:lnTo>
                    <a:pt x="252" y="4363"/>
                  </a:lnTo>
                  <a:cubicBezTo>
                    <a:pt x="263" y="4451"/>
                    <a:pt x="274" y="4544"/>
                    <a:pt x="290" y="4631"/>
                  </a:cubicBezTo>
                  <a:cubicBezTo>
                    <a:pt x="296" y="4664"/>
                    <a:pt x="296" y="4697"/>
                    <a:pt x="301" y="4724"/>
                  </a:cubicBezTo>
                  <a:lnTo>
                    <a:pt x="301" y="4741"/>
                  </a:lnTo>
                  <a:cubicBezTo>
                    <a:pt x="312" y="4768"/>
                    <a:pt x="312" y="4790"/>
                    <a:pt x="318" y="4817"/>
                  </a:cubicBezTo>
                  <a:cubicBezTo>
                    <a:pt x="372" y="5179"/>
                    <a:pt x="438" y="5540"/>
                    <a:pt x="531" y="5896"/>
                  </a:cubicBezTo>
                  <a:cubicBezTo>
                    <a:pt x="679" y="6498"/>
                    <a:pt x="821" y="7116"/>
                    <a:pt x="1029" y="7697"/>
                  </a:cubicBezTo>
                  <a:cubicBezTo>
                    <a:pt x="1089" y="7844"/>
                    <a:pt x="1150" y="8003"/>
                    <a:pt x="1215" y="8156"/>
                  </a:cubicBezTo>
                  <a:lnTo>
                    <a:pt x="1308" y="8156"/>
                  </a:lnTo>
                  <a:cubicBezTo>
                    <a:pt x="1254" y="8025"/>
                    <a:pt x="1199" y="7888"/>
                    <a:pt x="1161" y="7746"/>
                  </a:cubicBezTo>
                  <a:cubicBezTo>
                    <a:pt x="1139" y="7680"/>
                    <a:pt x="1111" y="7614"/>
                    <a:pt x="1089" y="7554"/>
                  </a:cubicBezTo>
                  <a:cubicBezTo>
                    <a:pt x="953" y="7122"/>
                    <a:pt x="838" y="6678"/>
                    <a:pt x="728" y="6241"/>
                  </a:cubicBezTo>
                  <a:cubicBezTo>
                    <a:pt x="619" y="5808"/>
                    <a:pt x="515" y="5381"/>
                    <a:pt x="449" y="4943"/>
                  </a:cubicBezTo>
                  <a:cubicBezTo>
                    <a:pt x="438" y="4900"/>
                    <a:pt x="433" y="4845"/>
                    <a:pt x="427" y="4796"/>
                  </a:cubicBezTo>
                  <a:cubicBezTo>
                    <a:pt x="422" y="4779"/>
                    <a:pt x="422" y="4774"/>
                    <a:pt x="422" y="4763"/>
                  </a:cubicBezTo>
                  <a:cubicBezTo>
                    <a:pt x="411" y="4724"/>
                    <a:pt x="411" y="4697"/>
                    <a:pt x="405" y="4664"/>
                  </a:cubicBezTo>
                  <a:lnTo>
                    <a:pt x="405" y="4659"/>
                  </a:lnTo>
                  <a:cubicBezTo>
                    <a:pt x="400" y="4609"/>
                    <a:pt x="394" y="4571"/>
                    <a:pt x="383" y="4522"/>
                  </a:cubicBezTo>
                  <a:cubicBezTo>
                    <a:pt x="378" y="4489"/>
                    <a:pt x="378" y="4445"/>
                    <a:pt x="372" y="4412"/>
                  </a:cubicBezTo>
                  <a:cubicBezTo>
                    <a:pt x="367" y="4380"/>
                    <a:pt x="367" y="4341"/>
                    <a:pt x="356" y="4308"/>
                  </a:cubicBezTo>
                  <a:lnTo>
                    <a:pt x="356" y="4303"/>
                  </a:lnTo>
                  <a:cubicBezTo>
                    <a:pt x="351" y="4297"/>
                    <a:pt x="351" y="4281"/>
                    <a:pt x="351" y="4276"/>
                  </a:cubicBezTo>
                  <a:cubicBezTo>
                    <a:pt x="345" y="4221"/>
                    <a:pt x="340" y="4161"/>
                    <a:pt x="329" y="4106"/>
                  </a:cubicBezTo>
                  <a:cubicBezTo>
                    <a:pt x="274" y="3641"/>
                    <a:pt x="236" y="3175"/>
                    <a:pt x="203" y="2710"/>
                  </a:cubicBezTo>
                  <a:cubicBezTo>
                    <a:pt x="153" y="2097"/>
                    <a:pt x="110" y="1484"/>
                    <a:pt x="104" y="876"/>
                  </a:cubicBezTo>
                  <a:cubicBezTo>
                    <a:pt x="99" y="674"/>
                    <a:pt x="99" y="477"/>
                    <a:pt x="99" y="280"/>
                  </a:cubicBezTo>
                  <a:lnTo>
                    <a:pt x="99" y="99"/>
                  </a:lnTo>
                  <a:lnTo>
                    <a:pt x="99" y="12"/>
                  </a:lnTo>
                  <a:lnTo>
                    <a:pt x="77" y="12"/>
                  </a:lnTo>
                  <a:cubicBezTo>
                    <a:pt x="55" y="6"/>
                    <a:pt x="39" y="6"/>
                    <a:pt x="1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3"/>
            <p:cNvSpPr/>
            <p:nvPr/>
          </p:nvSpPr>
          <p:spPr>
            <a:xfrm>
              <a:off x="1541375" y="2544325"/>
              <a:ext cx="36975" cy="203775"/>
            </a:xfrm>
            <a:custGeom>
              <a:avLst/>
              <a:gdLst/>
              <a:ahLst/>
              <a:cxnLst/>
              <a:rect l="l" t="t" r="r" b="b"/>
              <a:pathLst>
                <a:path w="1479" h="8151" extrusionOk="0">
                  <a:moveTo>
                    <a:pt x="23" y="0"/>
                  </a:moveTo>
                  <a:cubicBezTo>
                    <a:pt x="23" y="49"/>
                    <a:pt x="12" y="104"/>
                    <a:pt x="12" y="148"/>
                  </a:cubicBezTo>
                  <a:lnTo>
                    <a:pt x="12" y="246"/>
                  </a:lnTo>
                  <a:cubicBezTo>
                    <a:pt x="1" y="1144"/>
                    <a:pt x="55" y="2047"/>
                    <a:pt x="116" y="2939"/>
                  </a:cubicBezTo>
                  <a:lnTo>
                    <a:pt x="138" y="3169"/>
                  </a:lnTo>
                  <a:cubicBezTo>
                    <a:pt x="143" y="3235"/>
                    <a:pt x="148" y="3312"/>
                    <a:pt x="159" y="3377"/>
                  </a:cubicBezTo>
                  <a:cubicBezTo>
                    <a:pt x="181" y="3596"/>
                    <a:pt x="203" y="3815"/>
                    <a:pt x="231" y="4034"/>
                  </a:cubicBezTo>
                  <a:cubicBezTo>
                    <a:pt x="247" y="4171"/>
                    <a:pt x="269" y="4302"/>
                    <a:pt x="280" y="4439"/>
                  </a:cubicBezTo>
                  <a:cubicBezTo>
                    <a:pt x="285" y="4521"/>
                    <a:pt x="302" y="4609"/>
                    <a:pt x="307" y="4691"/>
                  </a:cubicBezTo>
                  <a:cubicBezTo>
                    <a:pt x="313" y="4707"/>
                    <a:pt x="313" y="4718"/>
                    <a:pt x="313" y="4735"/>
                  </a:cubicBezTo>
                  <a:cubicBezTo>
                    <a:pt x="324" y="4773"/>
                    <a:pt x="324" y="4811"/>
                    <a:pt x="329" y="4850"/>
                  </a:cubicBezTo>
                  <a:cubicBezTo>
                    <a:pt x="335" y="4877"/>
                    <a:pt x="335" y="4910"/>
                    <a:pt x="340" y="4937"/>
                  </a:cubicBezTo>
                  <a:cubicBezTo>
                    <a:pt x="356" y="5096"/>
                    <a:pt x="384" y="5255"/>
                    <a:pt x="411" y="5414"/>
                  </a:cubicBezTo>
                  <a:cubicBezTo>
                    <a:pt x="417" y="5457"/>
                    <a:pt x="433" y="5501"/>
                    <a:pt x="439" y="5550"/>
                  </a:cubicBezTo>
                  <a:cubicBezTo>
                    <a:pt x="554" y="6027"/>
                    <a:pt x="690" y="6508"/>
                    <a:pt x="822" y="6984"/>
                  </a:cubicBezTo>
                  <a:cubicBezTo>
                    <a:pt x="887" y="7264"/>
                    <a:pt x="1019" y="7521"/>
                    <a:pt x="1161" y="7767"/>
                  </a:cubicBezTo>
                  <a:cubicBezTo>
                    <a:pt x="1188" y="7827"/>
                    <a:pt x="1227" y="7882"/>
                    <a:pt x="1254" y="7937"/>
                  </a:cubicBezTo>
                  <a:cubicBezTo>
                    <a:pt x="1260" y="7948"/>
                    <a:pt x="1265" y="7959"/>
                    <a:pt x="1271" y="7970"/>
                  </a:cubicBezTo>
                  <a:cubicBezTo>
                    <a:pt x="1309" y="8024"/>
                    <a:pt x="1342" y="8085"/>
                    <a:pt x="1375" y="8150"/>
                  </a:cubicBezTo>
                  <a:lnTo>
                    <a:pt x="1479" y="8150"/>
                  </a:lnTo>
                  <a:cubicBezTo>
                    <a:pt x="1429" y="8074"/>
                    <a:pt x="1391" y="7997"/>
                    <a:pt x="1325" y="7893"/>
                  </a:cubicBezTo>
                  <a:cubicBezTo>
                    <a:pt x="1260" y="7756"/>
                    <a:pt x="1183" y="7619"/>
                    <a:pt x="1106" y="7483"/>
                  </a:cubicBezTo>
                  <a:cubicBezTo>
                    <a:pt x="1013" y="7313"/>
                    <a:pt x="937" y="7121"/>
                    <a:pt x="887" y="6930"/>
                  </a:cubicBezTo>
                  <a:cubicBezTo>
                    <a:pt x="816" y="6667"/>
                    <a:pt x="745" y="6410"/>
                    <a:pt x="679" y="6142"/>
                  </a:cubicBezTo>
                  <a:cubicBezTo>
                    <a:pt x="581" y="5775"/>
                    <a:pt x="477" y="5403"/>
                    <a:pt x="433" y="5019"/>
                  </a:cubicBezTo>
                  <a:cubicBezTo>
                    <a:pt x="422" y="4987"/>
                    <a:pt x="422" y="4954"/>
                    <a:pt x="417" y="4915"/>
                  </a:cubicBezTo>
                  <a:cubicBezTo>
                    <a:pt x="417" y="4888"/>
                    <a:pt x="411" y="4855"/>
                    <a:pt x="411" y="4828"/>
                  </a:cubicBezTo>
                  <a:cubicBezTo>
                    <a:pt x="395" y="4762"/>
                    <a:pt x="389" y="4686"/>
                    <a:pt x="384" y="4609"/>
                  </a:cubicBezTo>
                  <a:cubicBezTo>
                    <a:pt x="378" y="4571"/>
                    <a:pt x="378" y="4527"/>
                    <a:pt x="367" y="4489"/>
                  </a:cubicBezTo>
                  <a:cubicBezTo>
                    <a:pt x="356" y="4385"/>
                    <a:pt x="351" y="4291"/>
                    <a:pt x="335" y="4193"/>
                  </a:cubicBezTo>
                  <a:cubicBezTo>
                    <a:pt x="324" y="4116"/>
                    <a:pt x="313" y="4051"/>
                    <a:pt x="307" y="3974"/>
                  </a:cubicBezTo>
                  <a:cubicBezTo>
                    <a:pt x="269" y="3613"/>
                    <a:pt x="225" y="3246"/>
                    <a:pt x="192" y="2885"/>
                  </a:cubicBezTo>
                  <a:cubicBezTo>
                    <a:pt x="165" y="2595"/>
                    <a:pt x="148" y="2299"/>
                    <a:pt x="138" y="1998"/>
                  </a:cubicBezTo>
                  <a:cubicBezTo>
                    <a:pt x="116" y="1566"/>
                    <a:pt x="88" y="1133"/>
                    <a:pt x="88" y="706"/>
                  </a:cubicBezTo>
                  <a:cubicBezTo>
                    <a:pt x="88" y="520"/>
                    <a:pt x="88" y="334"/>
                    <a:pt x="94" y="148"/>
                  </a:cubicBezTo>
                  <a:cubicBezTo>
                    <a:pt x="105" y="121"/>
                    <a:pt x="105" y="88"/>
                    <a:pt x="105" y="60"/>
                  </a:cubicBezTo>
                  <a:lnTo>
                    <a:pt x="94" y="60"/>
                  </a:lnTo>
                  <a:cubicBezTo>
                    <a:pt x="105" y="38"/>
                    <a:pt x="94" y="6"/>
                    <a:pt x="7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3"/>
            <p:cNvSpPr/>
            <p:nvPr/>
          </p:nvSpPr>
          <p:spPr>
            <a:xfrm>
              <a:off x="1547275" y="2569175"/>
              <a:ext cx="78550" cy="98600"/>
            </a:xfrm>
            <a:custGeom>
              <a:avLst/>
              <a:gdLst/>
              <a:ahLst/>
              <a:cxnLst/>
              <a:rect l="l" t="t" r="r" b="b"/>
              <a:pathLst>
                <a:path w="3142" h="3944" extrusionOk="0">
                  <a:moveTo>
                    <a:pt x="2560" y="0"/>
                  </a:moveTo>
                  <a:cubicBezTo>
                    <a:pt x="2473" y="0"/>
                    <a:pt x="2384" y="28"/>
                    <a:pt x="2299" y="52"/>
                  </a:cubicBezTo>
                  <a:cubicBezTo>
                    <a:pt x="1982" y="156"/>
                    <a:pt x="1686" y="347"/>
                    <a:pt x="1434" y="572"/>
                  </a:cubicBezTo>
                  <a:cubicBezTo>
                    <a:pt x="1281" y="708"/>
                    <a:pt x="1150" y="867"/>
                    <a:pt x="1029" y="1031"/>
                  </a:cubicBezTo>
                  <a:cubicBezTo>
                    <a:pt x="925" y="1168"/>
                    <a:pt x="843" y="1316"/>
                    <a:pt x="755" y="1469"/>
                  </a:cubicBezTo>
                  <a:cubicBezTo>
                    <a:pt x="646" y="1666"/>
                    <a:pt x="558" y="1880"/>
                    <a:pt x="454" y="2082"/>
                  </a:cubicBezTo>
                  <a:cubicBezTo>
                    <a:pt x="296" y="2400"/>
                    <a:pt x="137" y="2728"/>
                    <a:pt x="38" y="3068"/>
                  </a:cubicBezTo>
                  <a:cubicBezTo>
                    <a:pt x="22" y="3111"/>
                    <a:pt x="16" y="3155"/>
                    <a:pt x="0" y="3199"/>
                  </a:cubicBezTo>
                  <a:cubicBezTo>
                    <a:pt x="11" y="3281"/>
                    <a:pt x="22" y="3363"/>
                    <a:pt x="27" y="3445"/>
                  </a:cubicBezTo>
                  <a:cubicBezTo>
                    <a:pt x="38" y="3418"/>
                    <a:pt x="44" y="3374"/>
                    <a:pt x="49" y="3358"/>
                  </a:cubicBezTo>
                  <a:cubicBezTo>
                    <a:pt x="153" y="2898"/>
                    <a:pt x="367" y="2465"/>
                    <a:pt x="569" y="2049"/>
                  </a:cubicBezTo>
                  <a:cubicBezTo>
                    <a:pt x="640" y="1913"/>
                    <a:pt x="701" y="1776"/>
                    <a:pt x="766" y="1639"/>
                  </a:cubicBezTo>
                  <a:cubicBezTo>
                    <a:pt x="865" y="1453"/>
                    <a:pt x="974" y="1278"/>
                    <a:pt x="1089" y="1103"/>
                  </a:cubicBezTo>
                  <a:cubicBezTo>
                    <a:pt x="1199" y="966"/>
                    <a:pt x="1308" y="840"/>
                    <a:pt x="1423" y="714"/>
                  </a:cubicBezTo>
                  <a:cubicBezTo>
                    <a:pt x="1631" y="511"/>
                    <a:pt x="1872" y="347"/>
                    <a:pt x="2129" y="221"/>
                  </a:cubicBezTo>
                  <a:cubicBezTo>
                    <a:pt x="2211" y="183"/>
                    <a:pt x="2294" y="156"/>
                    <a:pt x="2381" y="128"/>
                  </a:cubicBezTo>
                  <a:cubicBezTo>
                    <a:pt x="2442" y="113"/>
                    <a:pt x="2507" y="98"/>
                    <a:pt x="2568" y="98"/>
                  </a:cubicBezTo>
                  <a:cubicBezTo>
                    <a:pt x="2617" y="98"/>
                    <a:pt x="2663" y="107"/>
                    <a:pt x="2704" y="134"/>
                  </a:cubicBezTo>
                  <a:cubicBezTo>
                    <a:pt x="2928" y="276"/>
                    <a:pt x="3038" y="708"/>
                    <a:pt x="3027" y="966"/>
                  </a:cubicBezTo>
                  <a:cubicBezTo>
                    <a:pt x="3021" y="1174"/>
                    <a:pt x="2972" y="1371"/>
                    <a:pt x="2901" y="1562"/>
                  </a:cubicBezTo>
                  <a:cubicBezTo>
                    <a:pt x="2814" y="1825"/>
                    <a:pt x="2704" y="2077"/>
                    <a:pt x="2573" y="2318"/>
                  </a:cubicBezTo>
                  <a:cubicBezTo>
                    <a:pt x="2463" y="2515"/>
                    <a:pt x="2354" y="2712"/>
                    <a:pt x="2200" y="2876"/>
                  </a:cubicBezTo>
                  <a:cubicBezTo>
                    <a:pt x="2036" y="3057"/>
                    <a:pt x="1845" y="3221"/>
                    <a:pt x="1642" y="3358"/>
                  </a:cubicBezTo>
                  <a:cubicBezTo>
                    <a:pt x="1467" y="3484"/>
                    <a:pt x="1281" y="3609"/>
                    <a:pt x="1078" y="3692"/>
                  </a:cubicBezTo>
                  <a:cubicBezTo>
                    <a:pt x="920" y="3752"/>
                    <a:pt x="750" y="3779"/>
                    <a:pt x="575" y="3807"/>
                  </a:cubicBezTo>
                  <a:cubicBezTo>
                    <a:pt x="422" y="3828"/>
                    <a:pt x="257" y="3850"/>
                    <a:pt x="99" y="3856"/>
                  </a:cubicBezTo>
                  <a:lnTo>
                    <a:pt x="77" y="3856"/>
                  </a:lnTo>
                  <a:cubicBezTo>
                    <a:pt x="82" y="3883"/>
                    <a:pt x="82" y="3916"/>
                    <a:pt x="93" y="3943"/>
                  </a:cubicBezTo>
                  <a:cubicBezTo>
                    <a:pt x="296" y="3938"/>
                    <a:pt x="504" y="3911"/>
                    <a:pt x="701" y="3878"/>
                  </a:cubicBezTo>
                  <a:cubicBezTo>
                    <a:pt x="892" y="3845"/>
                    <a:pt x="1084" y="3796"/>
                    <a:pt x="1254" y="3708"/>
                  </a:cubicBezTo>
                  <a:cubicBezTo>
                    <a:pt x="1429" y="3620"/>
                    <a:pt x="1587" y="3516"/>
                    <a:pt x="1741" y="3396"/>
                  </a:cubicBezTo>
                  <a:cubicBezTo>
                    <a:pt x="1932" y="3259"/>
                    <a:pt x="2113" y="3111"/>
                    <a:pt x="2266" y="2931"/>
                  </a:cubicBezTo>
                  <a:cubicBezTo>
                    <a:pt x="2480" y="2712"/>
                    <a:pt x="2616" y="2433"/>
                    <a:pt x="2759" y="2159"/>
                  </a:cubicBezTo>
                  <a:cubicBezTo>
                    <a:pt x="2923" y="1798"/>
                    <a:pt x="3087" y="1420"/>
                    <a:pt x="3125" y="1015"/>
                  </a:cubicBezTo>
                  <a:cubicBezTo>
                    <a:pt x="3142" y="780"/>
                    <a:pt x="3098" y="539"/>
                    <a:pt x="2994" y="325"/>
                  </a:cubicBezTo>
                  <a:cubicBezTo>
                    <a:pt x="2923" y="167"/>
                    <a:pt x="2803" y="19"/>
                    <a:pt x="2600" y="2"/>
                  </a:cubicBezTo>
                  <a:cubicBezTo>
                    <a:pt x="2587" y="1"/>
                    <a:pt x="2573" y="0"/>
                    <a:pt x="256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3"/>
            <p:cNvSpPr/>
            <p:nvPr/>
          </p:nvSpPr>
          <p:spPr>
            <a:xfrm>
              <a:off x="1549050" y="2575600"/>
              <a:ext cx="67475" cy="86975"/>
            </a:xfrm>
            <a:custGeom>
              <a:avLst/>
              <a:gdLst/>
              <a:ahLst/>
              <a:cxnLst/>
              <a:rect l="l" t="t" r="r" b="b"/>
              <a:pathLst>
                <a:path w="2699" h="3479" extrusionOk="0">
                  <a:moveTo>
                    <a:pt x="2647" y="1"/>
                  </a:moveTo>
                  <a:cubicBezTo>
                    <a:pt x="2633" y="1"/>
                    <a:pt x="2618" y="7"/>
                    <a:pt x="2606" y="14"/>
                  </a:cubicBezTo>
                  <a:cubicBezTo>
                    <a:pt x="2551" y="74"/>
                    <a:pt x="2507" y="145"/>
                    <a:pt x="2458" y="211"/>
                  </a:cubicBezTo>
                  <a:cubicBezTo>
                    <a:pt x="2337" y="353"/>
                    <a:pt x="2217" y="501"/>
                    <a:pt x="2108" y="649"/>
                  </a:cubicBezTo>
                  <a:cubicBezTo>
                    <a:pt x="1938" y="895"/>
                    <a:pt x="1752" y="1136"/>
                    <a:pt x="1566" y="1376"/>
                  </a:cubicBezTo>
                  <a:cubicBezTo>
                    <a:pt x="1374" y="1601"/>
                    <a:pt x="1183" y="1836"/>
                    <a:pt x="1002" y="2066"/>
                  </a:cubicBezTo>
                  <a:cubicBezTo>
                    <a:pt x="881" y="2230"/>
                    <a:pt x="761" y="2389"/>
                    <a:pt x="630" y="2542"/>
                  </a:cubicBezTo>
                  <a:cubicBezTo>
                    <a:pt x="455" y="2772"/>
                    <a:pt x="263" y="2997"/>
                    <a:pt x="82" y="3227"/>
                  </a:cubicBezTo>
                  <a:cubicBezTo>
                    <a:pt x="55" y="3265"/>
                    <a:pt x="28" y="3303"/>
                    <a:pt x="0" y="3342"/>
                  </a:cubicBezTo>
                  <a:cubicBezTo>
                    <a:pt x="6" y="3363"/>
                    <a:pt x="6" y="3402"/>
                    <a:pt x="17" y="3435"/>
                  </a:cubicBezTo>
                  <a:cubicBezTo>
                    <a:pt x="22" y="3451"/>
                    <a:pt x="22" y="3462"/>
                    <a:pt x="22" y="3478"/>
                  </a:cubicBezTo>
                  <a:cubicBezTo>
                    <a:pt x="33" y="3451"/>
                    <a:pt x="49" y="3429"/>
                    <a:pt x="60" y="3407"/>
                  </a:cubicBezTo>
                  <a:lnTo>
                    <a:pt x="225" y="3205"/>
                  </a:lnTo>
                  <a:cubicBezTo>
                    <a:pt x="493" y="2860"/>
                    <a:pt x="783" y="2531"/>
                    <a:pt x="1040" y="2181"/>
                  </a:cubicBezTo>
                  <a:cubicBezTo>
                    <a:pt x="1254" y="1907"/>
                    <a:pt x="1478" y="1645"/>
                    <a:pt x="1697" y="1376"/>
                  </a:cubicBezTo>
                  <a:cubicBezTo>
                    <a:pt x="1785" y="1262"/>
                    <a:pt x="1883" y="1136"/>
                    <a:pt x="1971" y="1021"/>
                  </a:cubicBezTo>
                  <a:cubicBezTo>
                    <a:pt x="2075" y="889"/>
                    <a:pt x="2157" y="747"/>
                    <a:pt x="2261" y="616"/>
                  </a:cubicBezTo>
                  <a:cubicBezTo>
                    <a:pt x="2370" y="468"/>
                    <a:pt x="2491" y="337"/>
                    <a:pt x="2595" y="178"/>
                  </a:cubicBezTo>
                  <a:cubicBezTo>
                    <a:pt x="2622" y="145"/>
                    <a:pt x="2655" y="112"/>
                    <a:pt x="2682" y="74"/>
                  </a:cubicBezTo>
                  <a:cubicBezTo>
                    <a:pt x="2699" y="63"/>
                    <a:pt x="2699" y="30"/>
                    <a:pt x="2677" y="14"/>
                  </a:cubicBezTo>
                  <a:cubicBezTo>
                    <a:pt x="2668" y="4"/>
                    <a:pt x="2657" y="1"/>
                    <a:pt x="26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3"/>
            <p:cNvSpPr/>
            <p:nvPr/>
          </p:nvSpPr>
          <p:spPr>
            <a:xfrm>
              <a:off x="1464750" y="2595575"/>
              <a:ext cx="79400" cy="69950"/>
            </a:xfrm>
            <a:custGeom>
              <a:avLst/>
              <a:gdLst/>
              <a:ahLst/>
              <a:cxnLst/>
              <a:rect l="l" t="t" r="r" b="b"/>
              <a:pathLst>
                <a:path w="3176" h="2798" extrusionOk="0">
                  <a:moveTo>
                    <a:pt x="850" y="0"/>
                  </a:moveTo>
                  <a:cubicBezTo>
                    <a:pt x="806" y="0"/>
                    <a:pt x="761" y="6"/>
                    <a:pt x="718" y="19"/>
                  </a:cubicBezTo>
                  <a:cubicBezTo>
                    <a:pt x="466" y="90"/>
                    <a:pt x="274" y="293"/>
                    <a:pt x="121" y="512"/>
                  </a:cubicBezTo>
                  <a:cubicBezTo>
                    <a:pt x="0" y="720"/>
                    <a:pt x="11" y="966"/>
                    <a:pt x="61" y="1191"/>
                  </a:cubicBezTo>
                  <a:cubicBezTo>
                    <a:pt x="104" y="1409"/>
                    <a:pt x="192" y="1607"/>
                    <a:pt x="323" y="1787"/>
                  </a:cubicBezTo>
                  <a:cubicBezTo>
                    <a:pt x="389" y="1886"/>
                    <a:pt x="449" y="1984"/>
                    <a:pt x="542" y="2077"/>
                  </a:cubicBezTo>
                  <a:cubicBezTo>
                    <a:pt x="657" y="2198"/>
                    <a:pt x="800" y="2296"/>
                    <a:pt x="942" y="2384"/>
                  </a:cubicBezTo>
                  <a:cubicBezTo>
                    <a:pt x="1117" y="2488"/>
                    <a:pt x="1287" y="2581"/>
                    <a:pt x="1478" y="2636"/>
                  </a:cubicBezTo>
                  <a:cubicBezTo>
                    <a:pt x="1615" y="2685"/>
                    <a:pt x="1758" y="2734"/>
                    <a:pt x="1900" y="2761"/>
                  </a:cubicBezTo>
                  <a:cubicBezTo>
                    <a:pt x="2048" y="2789"/>
                    <a:pt x="2190" y="2794"/>
                    <a:pt x="2332" y="2794"/>
                  </a:cubicBezTo>
                  <a:cubicBezTo>
                    <a:pt x="2402" y="2796"/>
                    <a:pt x="2472" y="2797"/>
                    <a:pt x="2543" y="2797"/>
                  </a:cubicBezTo>
                  <a:cubicBezTo>
                    <a:pt x="2715" y="2797"/>
                    <a:pt x="2889" y="2790"/>
                    <a:pt x="3060" y="2767"/>
                  </a:cubicBezTo>
                  <a:cubicBezTo>
                    <a:pt x="3093" y="2767"/>
                    <a:pt x="3126" y="2761"/>
                    <a:pt x="3159" y="2751"/>
                  </a:cubicBezTo>
                  <a:cubicBezTo>
                    <a:pt x="3153" y="2740"/>
                    <a:pt x="3153" y="2734"/>
                    <a:pt x="3153" y="2718"/>
                  </a:cubicBezTo>
                  <a:cubicBezTo>
                    <a:pt x="3153" y="2696"/>
                    <a:pt x="3153" y="2679"/>
                    <a:pt x="3175" y="2630"/>
                  </a:cubicBezTo>
                  <a:cubicBezTo>
                    <a:pt x="3159" y="2630"/>
                    <a:pt x="3142" y="2636"/>
                    <a:pt x="3126" y="2636"/>
                  </a:cubicBezTo>
                  <a:cubicBezTo>
                    <a:pt x="2951" y="2663"/>
                    <a:pt x="2770" y="2679"/>
                    <a:pt x="2595" y="2679"/>
                  </a:cubicBezTo>
                  <a:cubicBezTo>
                    <a:pt x="2524" y="2679"/>
                    <a:pt x="2454" y="2680"/>
                    <a:pt x="2384" y="2680"/>
                  </a:cubicBezTo>
                  <a:cubicBezTo>
                    <a:pt x="2227" y="2680"/>
                    <a:pt x="2072" y="2675"/>
                    <a:pt x="1916" y="2641"/>
                  </a:cubicBezTo>
                  <a:cubicBezTo>
                    <a:pt x="1664" y="2581"/>
                    <a:pt x="1402" y="2499"/>
                    <a:pt x="1172" y="2378"/>
                  </a:cubicBezTo>
                  <a:cubicBezTo>
                    <a:pt x="969" y="2274"/>
                    <a:pt x="778" y="2148"/>
                    <a:pt x="614" y="1995"/>
                  </a:cubicBezTo>
                  <a:cubicBezTo>
                    <a:pt x="542" y="1919"/>
                    <a:pt x="488" y="1831"/>
                    <a:pt x="422" y="1743"/>
                  </a:cubicBezTo>
                  <a:cubicBezTo>
                    <a:pt x="285" y="1574"/>
                    <a:pt x="192" y="1366"/>
                    <a:pt x="148" y="1147"/>
                  </a:cubicBezTo>
                  <a:cubicBezTo>
                    <a:pt x="110" y="955"/>
                    <a:pt x="94" y="742"/>
                    <a:pt x="192" y="572"/>
                  </a:cubicBezTo>
                  <a:cubicBezTo>
                    <a:pt x="247" y="479"/>
                    <a:pt x="312" y="408"/>
                    <a:pt x="384" y="331"/>
                  </a:cubicBezTo>
                  <a:cubicBezTo>
                    <a:pt x="477" y="233"/>
                    <a:pt x="603" y="145"/>
                    <a:pt x="734" y="112"/>
                  </a:cubicBezTo>
                  <a:cubicBezTo>
                    <a:pt x="777" y="97"/>
                    <a:pt x="823" y="90"/>
                    <a:pt x="870" y="90"/>
                  </a:cubicBezTo>
                  <a:cubicBezTo>
                    <a:pt x="925" y="90"/>
                    <a:pt x="982" y="100"/>
                    <a:pt x="1035" y="118"/>
                  </a:cubicBezTo>
                  <a:cubicBezTo>
                    <a:pt x="1265" y="189"/>
                    <a:pt x="1473" y="337"/>
                    <a:pt x="1670" y="490"/>
                  </a:cubicBezTo>
                  <a:cubicBezTo>
                    <a:pt x="1900" y="665"/>
                    <a:pt x="2108" y="889"/>
                    <a:pt x="2294" y="1125"/>
                  </a:cubicBezTo>
                  <a:cubicBezTo>
                    <a:pt x="2475" y="1355"/>
                    <a:pt x="2628" y="1607"/>
                    <a:pt x="2787" y="1858"/>
                  </a:cubicBezTo>
                  <a:cubicBezTo>
                    <a:pt x="2880" y="2033"/>
                    <a:pt x="2978" y="2209"/>
                    <a:pt x="3077" y="2389"/>
                  </a:cubicBezTo>
                  <a:cubicBezTo>
                    <a:pt x="3093" y="2417"/>
                    <a:pt x="3104" y="2444"/>
                    <a:pt x="3126" y="2471"/>
                  </a:cubicBezTo>
                  <a:cubicBezTo>
                    <a:pt x="3120" y="2406"/>
                    <a:pt x="3104" y="2329"/>
                    <a:pt x="3099" y="2252"/>
                  </a:cubicBezTo>
                  <a:cubicBezTo>
                    <a:pt x="3060" y="2181"/>
                    <a:pt x="3016" y="2110"/>
                    <a:pt x="2978" y="2033"/>
                  </a:cubicBezTo>
                  <a:cubicBezTo>
                    <a:pt x="2885" y="1847"/>
                    <a:pt x="2776" y="1678"/>
                    <a:pt x="2666" y="1508"/>
                  </a:cubicBezTo>
                  <a:cubicBezTo>
                    <a:pt x="2595" y="1382"/>
                    <a:pt x="2513" y="1262"/>
                    <a:pt x="2420" y="1141"/>
                  </a:cubicBezTo>
                  <a:cubicBezTo>
                    <a:pt x="2212" y="868"/>
                    <a:pt x="1976" y="610"/>
                    <a:pt x="1703" y="402"/>
                  </a:cubicBezTo>
                  <a:cubicBezTo>
                    <a:pt x="1533" y="266"/>
                    <a:pt x="1347" y="140"/>
                    <a:pt x="1144" y="63"/>
                  </a:cubicBezTo>
                  <a:cubicBezTo>
                    <a:pt x="1050" y="29"/>
                    <a:pt x="950" y="0"/>
                    <a:pt x="85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3"/>
            <p:cNvSpPr/>
            <p:nvPr/>
          </p:nvSpPr>
          <p:spPr>
            <a:xfrm>
              <a:off x="1473925" y="2608725"/>
              <a:ext cx="69675" cy="54800"/>
            </a:xfrm>
            <a:custGeom>
              <a:avLst/>
              <a:gdLst/>
              <a:ahLst/>
              <a:cxnLst/>
              <a:rect l="l" t="t" r="r" b="b"/>
              <a:pathLst>
                <a:path w="2787" h="2192" extrusionOk="0">
                  <a:moveTo>
                    <a:pt x="55" y="1"/>
                  </a:moveTo>
                  <a:cubicBezTo>
                    <a:pt x="52" y="1"/>
                    <a:pt x="48" y="1"/>
                    <a:pt x="44" y="2"/>
                  </a:cubicBezTo>
                  <a:cubicBezTo>
                    <a:pt x="0" y="8"/>
                    <a:pt x="0" y="57"/>
                    <a:pt x="28" y="84"/>
                  </a:cubicBezTo>
                  <a:cubicBezTo>
                    <a:pt x="82" y="145"/>
                    <a:pt x="148" y="216"/>
                    <a:pt x="208" y="276"/>
                  </a:cubicBezTo>
                  <a:cubicBezTo>
                    <a:pt x="378" y="446"/>
                    <a:pt x="559" y="610"/>
                    <a:pt x="750" y="763"/>
                  </a:cubicBezTo>
                  <a:cubicBezTo>
                    <a:pt x="1051" y="1015"/>
                    <a:pt x="1352" y="1267"/>
                    <a:pt x="1664" y="1507"/>
                  </a:cubicBezTo>
                  <a:cubicBezTo>
                    <a:pt x="1905" y="1677"/>
                    <a:pt x="2124" y="1869"/>
                    <a:pt x="2381" y="2000"/>
                  </a:cubicBezTo>
                  <a:cubicBezTo>
                    <a:pt x="2513" y="2077"/>
                    <a:pt x="2644" y="2153"/>
                    <a:pt x="2786" y="2192"/>
                  </a:cubicBezTo>
                  <a:cubicBezTo>
                    <a:pt x="2786" y="2170"/>
                    <a:pt x="2781" y="2153"/>
                    <a:pt x="2781" y="2131"/>
                  </a:cubicBezTo>
                  <a:lnTo>
                    <a:pt x="2781" y="2082"/>
                  </a:lnTo>
                  <a:lnTo>
                    <a:pt x="2721" y="2060"/>
                  </a:lnTo>
                  <a:cubicBezTo>
                    <a:pt x="2562" y="1989"/>
                    <a:pt x="2409" y="1896"/>
                    <a:pt x="2261" y="1814"/>
                  </a:cubicBezTo>
                  <a:cubicBezTo>
                    <a:pt x="1790" y="1497"/>
                    <a:pt x="1336" y="1141"/>
                    <a:pt x="898" y="763"/>
                  </a:cubicBezTo>
                  <a:cubicBezTo>
                    <a:pt x="668" y="577"/>
                    <a:pt x="438" y="380"/>
                    <a:pt x="230" y="166"/>
                  </a:cubicBezTo>
                  <a:cubicBezTo>
                    <a:pt x="181" y="117"/>
                    <a:pt x="137" y="73"/>
                    <a:pt x="93" y="24"/>
                  </a:cubicBezTo>
                  <a:cubicBezTo>
                    <a:pt x="84" y="11"/>
                    <a:pt x="72" y="1"/>
                    <a:pt x="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3"/>
            <p:cNvSpPr/>
            <p:nvPr/>
          </p:nvSpPr>
          <p:spPr>
            <a:xfrm>
              <a:off x="1473100" y="2421675"/>
              <a:ext cx="122225" cy="126225"/>
            </a:xfrm>
            <a:custGeom>
              <a:avLst/>
              <a:gdLst/>
              <a:ahLst/>
              <a:cxnLst/>
              <a:rect l="l" t="t" r="r" b="b"/>
              <a:pathLst>
                <a:path w="4889" h="5049" extrusionOk="0">
                  <a:moveTo>
                    <a:pt x="2742" y="113"/>
                  </a:moveTo>
                  <a:cubicBezTo>
                    <a:pt x="2905" y="113"/>
                    <a:pt x="3067" y="181"/>
                    <a:pt x="3181" y="303"/>
                  </a:cubicBezTo>
                  <a:cubicBezTo>
                    <a:pt x="3427" y="555"/>
                    <a:pt x="3471" y="938"/>
                    <a:pt x="3498" y="1277"/>
                  </a:cubicBezTo>
                  <a:cubicBezTo>
                    <a:pt x="3509" y="1430"/>
                    <a:pt x="3509" y="1589"/>
                    <a:pt x="3503" y="1742"/>
                  </a:cubicBezTo>
                  <a:cubicBezTo>
                    <a:pt x="3503" y="1825"/>
                    <a:pt x="3498" y="1901"/>
                    <a:pt x="3498" y="1983"/>
                  </a:cubicBezTo>
                  <a:cubicBezTo>
                    <a:pt x="3493" y="2014"/>
                    <a:pt x="3507" y="2060"/>
                    <a:pt x="3546" y="2060"/>
                  </a:cubicBezTo>
                  <a:cubicBezTo>
                    <a:pt x="3548" y="2060"/>
                    <a:pt x="3550" y="2060"/>
                    <a:pt x="3553" y="2060"/>
                  </a:cubicBezTo>
                  <a:cubicBezTo>
                    <a:pt x="3564" y="2060"/>
                    <a:pt x="3575" y="2043"/>
                    <a:pt x="3580" y="2033"/>
                  </a:cubicBezTo>
                  <a:cubicBezTo>
                    <a:pt x="3591" y="2000"/>
                    <a:pt x="3607" y="1972"/>
                    <a:pt x="3618" y="1934"/>
                  </a:cubicBezTo>
                  <a:cubicBezTo>
                    <a:pt x="3662" y="1846"/>
                    <a:pt x="3711" y="1759"/>
                    <a:pt x="3766" y="1677"/>
                  </a:cubicBezTo>
                  <a:cubicBezTo>
                    <a:pt x="3848" y="1562"/>
                    <a:pt x="3963" y="1463"/>
                    <a:pt x="4095" y="1403"/>
                  </a:cubicBezTo>
                  <a:cubicBezTo>
                    <a:pt x="4173" y="1364"/>
                    <a:pt x="4259" y="1344"/>
                    <a:pt x="4346" y="1344"/>
                  </a:cubicBezTo>
                  <a:cubicBezTo>
                    <a:pt x="4381" y="1344"/>
                    <a:pt x="4416" y="1348"/>
                    <a:pt x="4450" y="1354"/>
                  </a:cubicBezTo>
                  <a:cubicBezTo>
                    <a:pt x="4598" y="1370"/>
                    <a:pt x="4686" y="1534"/>
                    <a:pt x="4680" y="1677"/>
                  </a:cubicBezTo>
                  <a:cubicBezTo>
                    <a:pt x="4675" y="1781"/>
                    <a:pt x="4653" y="1879"/>
                    <a:pt x="4615" y="1978"/>
                  </a:cubicBezTo>
                  <a:cubicBezTo>
                    <a:pt x="4598" y="2016"/>
                    <a:pt x="4576" y="2065"/>
                    <a:pt x="4560" y="2109"/>
                  </a:cubicBezTo>
                  <a:lnTo>
                    <a:pt x="4538" y="2147"/>
                  </a:lnTo>
                  <a:cubicBezTo>
                    <a:pt x="4522" y="2175"/>
                    <a:pt x="4511" y="2202"/>
                    <a:pt x="4489" y="2230"/>
                  </a:cubicBezTo>
                  <a:cubicBezTo>
                    <a:pt x="4434" y="2317"/>
                    <a:pt x="4379" y="2410"/>
                    <a:pt x="4314" y="2492"/>
                  </a:cubicBezTo>
                  <a:cubicBezTo>
                    <a:pt x="4270" y="2547"/>
                    <a:pt x="4231" y="2602"/>
                    <a:pt x="4182" y="2657"/>
                  </a:cubicBezTo>
                  <a:cubicBezTo>
                    <a:pt x="4111" y="2728"/>
                    <a:pt x="4051" y="2804"/>
                    <a:pt x="3985" y="2865"/>
                  </a:cubicBezTo>
                  <a:lnTo>
                    <a:pt x="3919" y="2930"/>
                  </a:lnTo>
                  <a:cubicBezTo>
                    <a:pt x="3837" y="3012"/>
                    <a:pt x="3750" y="3083"/>
                    <a:pt x="3662" y="3160"/>
                  </a:cubicBezTo>
                  <a:cubicBezTo>
                    <a:pt x="3629" y="3187"/>
                    <a:pt x="3564" y="3204"/>
                    <a:pt x="3558" y="3248"/>
                  </a:cubicBezTo>
                  <a:cubicBezTo>
                    <a:pt x="3554" y="3277"/>
                    <a:pt x="3576" y="3304"/>
                    <a:pt x="3599" y="3304"/>
                  </a:cubicBezTo>
                  <a:cubicBezTo>
                    <a:pt x="3606" y="3304"/>
                    <a:pt x="3612" y="3302"/>
                    <a:pt x="3618" y="3297"/>
                  </a:cubicBezTo>
                  <a:cubicBezTo>
                    <a:pt x="3657" y="3286"/>
                    <a:pt x="3684" y="3259"/>
                    <a:pt x="3711" y="3237"/>
                  </a:cubicBezTo>
                  <a:cubicBezTo>
                    <a:pt x="3777" y="3204"/>
                    <a:pt x="3848" y="3177"/>
                    <a:pt x="3914" y="3155"/>
                  </a:cubicBezTo>
                  <a:cubicBezTo>
                    <a:pt x="4025" y="3122"/>
                    <a:pt x="4146" y="3088"/>
                    <a:pt x="4265" y="3088"/>
                  </a:cubicBezTo>
                  <a:cubicBezTo>
                    <a:pt x="4328" y="3088"/>
                    <a:pt x="4390" y="3097"/>
                    <a:pt x="4450" y="3122"/>
                  </a:cubicBezTo>
                  <a:cubicBezTo>
                    <a:pt x="4675" y="3209"/>
                    <a:pt x="4653" y="3494"/>
                    <a:pt x="4565" y="3686"/>
                  </a:cubicBezTo>
                  <a:cubicBezTo>
                    <a:pt x="4467" y="3932"/>
                    <a:pt x="4275" y="4118"/>
                    <a:pt x="4073" y="4277"/>
                  </a:cubicBezTo>
                  <a:cubicBezTo>
                    <a:pt x="3826" y="4474"/>
                    <a:pt x="3591" y="4698"/>
                    <a:pt x="3301" y="4846"/>
                  </a:cubicBezTo>
                  <a:cubicBezTo>
                    <a:pt x="3159" y="4904"/>
                    <a:pt x="3018" y="4961"/>
                    <a:pt x="2862" y="4961"/>
                  </a:cubicBezTo>
                  <a:cubicBezTo>
                    <a:pt x="2855" y="4961"/>
                    <a:pt x="2848" y="4961"/>
                    <a:pt x="2841" y="4961"/>
                  </a:cubicBezTo>
                  <a:lnTo>
                    <a:pt x="2836" y="4961"/>
                  </a:lnTo>
                  <a:cubicBezTo>
                    <a:pt x="2841" y="4939"/>
                    <a:pt x="2836" y="4906"/>
                    <a:pt x="2814" y="4901"/>
                  </a:cubicBezTo>
                  <a:lnTo>
                    <a:pt x="2759" y="4901"/>
                  </a:lnTo>
                  <a:cubicBezTo>
                    <a:pt x="2748" y="4901"/>
                    <a:pt x="2743" y="4901"/>
                    <a:pt x="2737" y="4906"/>
                  </a:cubicBezTo>
                  <a:lnTo>
                    <a:pt x="2715" y="4906"/>
                  </a:lnTo>
                  <a:cubicBezTo>
                    <a:pt x="2677" y="4912"/>
                    <a:pt x="2628" y="4912"/>
                    <a:pt x="2589" y="4912"/>
                  </a:cubicBezTo>
                  <a:lnTo>
                    <a:pt x="2491" y="4912"/>
                  </a:lnTo>
                  <a:cubicBezTo>
                    <a:pt x="2485" y="4912"/>
                    <a:pt x="2469" y="4906"/>
                    <a:pt x="2458" y="4906"/>
                  </a:cubicBezTo>
                  <a:lnTo>
                    <a:pt x="2447" y="4906"/>
                  </a:lnTo>
                  <a:cubicBezTo>
                    <a:pt x="2442" y="4906"/>
                    <a:pt x="2436" y="4906"/>
                    <a:pt x="2431" y="4901"/>
                  </a:cubicBezTo>
                  <a:lnTo>
                    <a:pt x="2414" y="4901"/>
                  </a:lnTo>
                  <a:cubicBezTo>
                    <a:pt x="2392" y="4890"/>
                    <a:pt x="2365" y="4884"/>
                    <a:pt x="2349" y="4879"/>
                  </a:cubicBezTo>
                  <a:cubicBezTo>
                    <a:pt x="2327" y="4873"/>
                    <a:pt x="2310" y="4873"/>
                    <a:pt x="2299" y="4862"/>
                  </a:cubicBezTo>
                  <a:cubicBezTo>
                    <a:pt x="2195" y="4835"/>
                    <a:pt x="2091" y="4797"/>
                    <a:pt x="1993" y="4764"/>
                  </a:cubicBezTo>
                  <a:cubicBezTo>
                    <a:pt x="1894" y="4726"/>
                    <a:pt x="1807" y="4687"/>
                    <a:pt x="1719" y="4654"/>
                  </a:cubicBezTo>
                  <a:cubicBezTo>
                    <a:pt x="1626" y="4616"/>
                    <a:pt x="1538" y="4578"/>
                    <a:pt x="1451" y="4545"/>
                  </a:cubicBezTo>
                  <a:cubicBezTo>
                    <a:pt x="1391" y="4518"/>
                    <a:pt x="1320" y="4479"/>
                    <a:pt x="1259" y="4441"/>
                  </a:cubicBezTo>
                  <a:cubicBezTo>
                    <a:pt x="1216" y="4419"/>
                    <a:pt x="1177" y="4392"/>
                    <a:pt x="1133" y="4364"/>
                  </a:cubicBezTo>
                  <a:cubicBezTo>
                    <a:pt x="1013" y="4282"/>
                    <a:pt x="887" y="4178"/>
                    <a:pt x="778" y="4069"/>
                  </a:cubicBezTo>
                  <a:cubicBezTo>
                    <a:pt x="734" y="4025"/>
                    <a:pt x="685" y="3976"/>
                    <a:pt x="641" y="3921"/>
                  </a:cubicBezTo>
                  <a:cubicBezTo>
                    <a:pt x="624" y="3894"/>
                    <a:pt x="602" y="3872"/>
                    <a:pt x="581" y="3844"/>
                  </a:cubicBezTo>
                  <a:cubicBezTo>
                    <a:pt x="548" y="3800"/>
                    <a:pt x="520" y="3768"/>
                    <a:pt x="493" y="3729"/>
                  </a:cubicBezTo>
                  <a:cubicBezTo>
                    <a:pt x="438" y="3647"/>
                    <a:pt x="389" y="3571"/>
                    <a:pt x="351" y="3494"/>
                  </a:cubicBezTo>
                  <a:cubicBezTo>
                    <a:pt x="329" y="3456"/>
                    <a:pt x="312" y="3412"/>
                    <a:pt x="296" y="3374"/>
                  </a:cubicBezTo>
                  <a:cubicBezTo>
                    <a:pt x="274" y="3313"/>
                    <a:pt x="252" y="3248"/>
                    <a:pt x="241" y="3182"/>
                  </a:cubicBezTo>
                  <a:cubicBezTo>
                    <a:pt x="225" y="3122"/>
                    <a:pt x="214" y="3051"/>
                    <a:pt x="208" y="2985"/>
                  </a:cubicBezTo>
                  <a:cubicBezTo>
                    <a:pt x="186" y="2755"/>
                    <a:pt x="252" y="2602"/>
                    <a:pt x="488" y="2585"/>
                  </a:cubicBezTo>
                  <a:cubicBezTo>
                    <a:pt x="767" y="2585"/>
                    <a:pt x="1166" y="2974"/>
                    <a:pt x="1385" y="3166"/>
                  </a:cubicBezTo>
                  <a:cubicBezTo>
                    <a:pt x="1393" y="3171"/>
                    <a:pt x="1402" y="3174"/>
                    <a:pt x="1411" y="3174"/>
                  </a:cubicBezTo>
                  <a:cubicBezTo>
                    <a:pt x="1441" y="3174"/>
                    <a:pt x="1467" y="3140"/>
                    <a:pt x="1445" y="3105"/>
                  </a:cubicBezTo>
                  <a:lnTo>
                    <a:pt x="1363" y="2985"/>
                  </a:lnTo>
                  <a:lnTo>
                    <a:pt x="1281" y="2859"/>
                  </a:lnTo>
                  <a:cubicBezTo>
                    <a:pt x="1199" y="2739"/>
                    <a:pt x="1117" y="2613"/>
                    <a:pt x="1057" y="2476"/>
                  </a:cubicBezTo>
                  <a:cubicBezTo>
                    <a:pt x="936" y="2257"/>
                    <a:pt x="876" y="2027"/>
                    <a:pt x="882" y="1781"/>
                  </a:cubicBezTo>
                  <a:cubicBezTo>
                    <a:pt x="882" y="1617"/>
                    <a:pt x="898" y="1458"/>
                    <a:pt x="958" y="1305"/>
                  </a:cubicBezTo>
                  <a:cubicBezTo>
                    <a:pt x="1002" y="1206"/>
                    <a:pt x="1062" y="1102"/>
                    <a:pt x="1150" y="1031"/>
                  </a:cubicBezTo>
                  <a:cubicBezTo>
                    <a:pt x="1166" y="1025"/>
                    <a:pt x="1177" y="1014"/>
                    <a:pt x="1194" y="1003"/>
                  </a:cubicBezTo>
                  <a:cubicBezTo>
                    <a:pt x="1221" y="987"/>
                    <a:pt x="1248" y="971"/>
                    <a:pt x="1281" y="960"/>
                  </a:cubicBezTo>
                  <a:cubicBezTo>
                    <a:pt x="1311" y="949"/>
                    <a:pt x="1343" y="943"/>
                    <a:pt x="1375" y="943"/>
                  </a:cubicBezTo>
                  <a:cubicBezTo>
                    <a:pt x="1407" y="943"/>
                    <a:pt x="1440" y="949"/>
                    <a:pt x="1473" y="960"/>
                  </a:cubicBezTo>
                  <a:cubicBezTo>
                    <a:pt x="1779" y="1058"/>
                    <a:pt x="1949" y="1376"/>
                    <a:pt x="2113" y="1644"/>
                  </a:cubicBezTo>
                  <a:cubicBezTo>
                    <a:pt x="2168" y="1731"/>
                    <a:pt x="2217" y="1819"/>
                    <a:pt x="2266" y="1907"/>
                  </a:cubicBezTo>
                  <a:cubicBezTo>
                    <a:pt x="2283" y="1945"/>
                    <a:pt x="2299" y="1983"/>
                    <a:pt x="2332" y="2005"/>
                  </a:cubicBezTo>
                  <a:cubicBezTo>
                    <a:pt x="2343" y="2009"/>
                    <a:pt x="2352" y="2010"/>
                    <a:pt x="2360" y="2010"/>
                  </a:cubicBezTo>
                  <a:cubicBezTo>
                    <a:pt x="2441" y="2010"/>
                    <a:pt x="2386" y="1847"/>
                    <a:pt x="2376" y="1797"/>
                  </a:cubicBezTo>
                  <a:cubicBezTo>
                    <a:pt x="2349" y="1660"/>
                    <a:pt x="2316" y="1534"/>
                    <a:pt x="2288" y="1398"/>
                  </a:cubicBezTo>
                  <a:cubicBezTo>
                    <a:pt x="2239" y="1184"/>
                    <a:pt x="2217" y="971"/>
                    <a:pt x="2217" y="752"/>
                  </a:cubicBezTo>
                  <a:cubicBezTo>
                    <a:pt x="2212" y="560"/>
                    <a:pt x="2277" y="347"/>
                    <a:pt x="2414" y="226"/>
                  </a:cubicBezTo>
                  <a:cubicBezTo>
                    <a:pt x="2436" y="204"/>
                    <a:pt x="2463" y="182"/>
                    <a:pt x="2491" y="172"/>
                  </a:cubicBezTo>
                  <a:cubicBezTo>
                    <a:pt x="2518" y="155"/>
                    <a:pt x="2546" y="144"/>
                    <a:pt x="2573" y="139"/>
                  </a:cubicBezTo>
                  <a:cubicBezTo>
                    <a:pt x="2628" y="122"/>
                    <a:pt x="2685" y="113"/>
                    <a:pt x="2742" y="113"/>
                  </a:cubicBezTo>
                  <a:close/>
                  <a:moveTo>
                    <a:pt x="2724" y="1"/>
                  </a:moveTo>
                  <a:cubicBezTo>
                    <a:pt x="2683" y="1"/>
                    <a:pt x="2641" y="5"/>
                    <a:pt x="2600" y="13"/>
                  </a:cubicBezTo>
                  <a:cubicBezTo>
                    <a:pt x="2431" y="35"/>
                    <a:pt x="2288" y="166"/>
                    <a:pt x="2212" y="314"/>
                  </a:cubicBezTo>
                  <a:cubicBezTo>
                    <a:pt x="2113" y="483"/>
                    <a:pt x="2108" y="691"/>
                    <a:pt x="2124" y="889"/>
                  </a:cubicBezTo>
                  <a:cubicBezTo>
                    <a:pt x="2135" y="1168"/>
                    <a:pt x="2206" y="1447"/>
                    <a:pt x="2266" y="1721"/>
                  </a:cubicBezTo>
                  <a:cubicBezTo>
                    <a:pt x="2058" y="1398"/>
                    <a:pt x="1861" y="954"/>
                    <a:pt x="1467" y="850"/>
                  </a:cubicBezTo>
                  <a:cubicBezTo>
                    <a:pt x="1432" y="839"/>
                    <a:pt x="1398" y="834"/>
                    <a:pt x="1363" y="834"/>
                  </a:cubicBezTo>
                  <a:cubicBezTo>
                    <a:pt x="1263" y="834"/>
                    <a:pt x="1166" y="878"/>
                    <a:pt x="1084" y="943"/>
                  </a:cubicBezTo>
                  <a:cubicBezTo>
                    <a:pt x="975" y="1031"/>
                    <a:pt x="898" y="1162"/>
                    <a:pt x="849" y="1294"/>
                  </a:cubicBezTo>
                  <a:cubicBezTo>
                    <a:pt x="761" y="1540"/>
                    <a:pt x="761" y="1890"/>
                    <a:pt x="821" y="2147"/>
                  </a:cubicBezTo>
                  <a:cubicBezTo>
                    <a:pt x="893" y="2405"/>
                    <a:pt x="1029" y="2640"/>
                    <a:pt x="1177" y="2865"/>
                  </a:cubicBezTo>
                  <a:cubicBezTo>
                    <a:pt x="1008" y="2722"/>
                    <a:pt x="821" y="2574"/>
                    <a:pt x="602" y="2503"/>
                  </a:cubicBezTo>
                  <a:cubicBezTo>
                    <a:pt x="564" y="2494"/>
                    <a:pt x="525" y="2489"/>
                    <a:pt x="486" y="2489"/>
                  </a:cubicBezTo>
                  <a:cubicBezTo>
                    <a:pt x="391" y="2489"/>
                    <a:pt x="298" y="2518"/>
                    <a:pt x="225" y="2580"/>
                  </a:cubicBezTo>
                  <a:cubicBezTo>
                    <a:pt x="0" y="2771"/>
                    <a:pt x="137" y="3231"/>
                    <a:pt x="236" y="3461"/>
                  </a:cubicBezTo>
                  <a:cubicBezTo>
                    <a:pt x="427" y="3915"/>
                    <a:pt x="986" y="4441"/>
                    <a:pt x="1424" y="4627"/>
                  </a:cubicBezTo>
                  <a:cubicBezTo>
                    <a:pt x="1632" y="4715"/>
                    <a:pt x="1850" y="4802"/>
                    <a:pt x="2058" y="4879"/>
                  </a:cubicBezTo>
                  <a:cubicBezTo>
                    <a:pt x="2184" y="4917"/>
                    <a:pt x="2305" y="4966"/>
                    <a:pt x="2431" y="4988"/>
                  </a:cubicBezTo>
                  <a:cubicBezTo>
                    <a:pt x="2458" y="4994"/>
                    <a:pt x="2485" y="4994"/>
                    <a:pt x="2518" y="4999"/>
                  </a:cubicBezTo>
                  <a:cubicBezTo>
                    <a:pt x="2548" y="5005"/>
                    <a:pt x="2581" y="5007"/>
                    <a:pt x="2614" y="5007"/>
                  </a:cubicBezTo>
                  <a:cubicBezTo>
                    <a:pt x="2647" y="5007"/>
                    <a:pt x="2680" y="5005"/>
                    <a:pt x="2710" y="4999"/>
                  </a:cubicBezTo>
                  <a:cubicBezTo>
                    <a:pt x="2710" y="5021"/>
                    <a:pt x="2732" y="5048"/>
                    <a:pt x="2754" y="5048"/>
                  </a:cubicBezTo>
                  <a:lnTo>
                    <a:pt x="2841" y="5048"/>
                  </a:lnTo>
                  <a:cubicBezTo>
                    <a:pt x="2912" y="5048"/>
                    <a:pt x="2989" y="5043"/>
                    <a:pt x="3066" y="5021"/>
                  </a:cubicBezTo>
                  <a:cubicBezTo>
                    <a:pt x="3159" y="4994"/>
                    <a:pt x="3257" y="4961"/>
                    <a:pt x="3345" y="4917"/>
                  </a:cubicBezTo>
                  <a:cubicBezTo>
                    <a:pt x="3586" y="4802"/>
                    <a:pt x="3788" y="4616"/>
                    <a:pt x="4002" y="4446"/>
                  </a:cubicBezTo>
                  <a:cubicBezTo>
                    <a:pt x="4193" y="4288"/>
                    <a:pt x="4407" y="4134"/>
                    <a:pt x="4543" y="3915"/>
                  </a:cubicBezTo>
                  <a:cubicBezTo>
                    <a:pt x="4631" y="3762"/>
                    <a:pt x="4713" y="3593"/>
                    <a:pt x="4713" y="3412"/>
                  </a:cubicBezTo>
                  <a:cubicBezTo>
                    <a:pt x="4724" y="3259"/>
                    <a:pt x="4631" y="3078"/>
                    <a:pt x="4478" y="3018"/>
                  </a:cubicBezTo>
                  <a:cubicBezTo>
                    <a:pt x="4411" y="2992"/>
                    <a:pt x="4343" y="2982"/>
                    <a:pt x="4275" y="2982"/>
                  </a:cubicBezTo>
                  <a:cubicBezTo>
                    <a:pt x="4154" y="2982"/>
                    <a:pt x="4033" y="3014"/>
                    <a:pt x="3914" y="3045"/>
                  </a:cubicBezTo>
                  <a:cubicBezTo>
                    <a:pt x="4171" y="2799"/>
                    <a:pt x="4418" y="2520"/>
                    <a:pt x="4598" y="2197"/>
                  </a:cubicBezTo>
                  <a:cubicBezTo>
                    <a:pt x="4741" y="1934"/>
                    <a:pt x="4888" y="1518"/>
                    <a:pt x="4598" y="1305"/>
                  </a:cubicBezTo>
                  <a:cubicBezTo>
                    <a:pt x="4533" y="1258"/>
                    <a:pt x="4455" y="1243"/>
                    <a:pt x="4376" y="1243"/>
                  </a:cubicBezTo>
                  <a:cubicBezTo>
                    <a:pt x="4317" y="1243"/>
                    <a:pt x="4258" y="1251"/>
                    <a:pt x="4204" y="1261"/>
                  </a:cubicBezTo>
                  <a:cubicBezTo>
                    <a:pt x="3930" y="1321"/>
                    <a:pt x="3711" y="1534"/>
                    <a:pt x="3580" y="1786"/>
                  </a:cubicBezTo>
                  <a:cubicBezTo>
                    <a:pt x="3591" y="1321"/>
                    <a:pt x="3586" y="631"/>
                    <a:pt x="3274" y="265"/>
                  </a:cubicBezTo>
                  <a:cubicBezTo>
                    <a:pt x="3137" y="100"/>
                    <a:pt x="2931" y="1"/>
                    <a:pt x="27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3"/>
            <p:cNvSpPr/>
            <p:nvPr/>
          </p:nvSpPr>
          <p:spPr>
            <a:xfrm>
              <a:off x="1522350" y="2499850"/>
              <a:ext cx="25900" cy="12325"/>
            </a:xfrm>
            <a:custGeom>
              <a:avLst/>
              <a:gdLst/>
              <a:ahLst/>
              <a:cxnLst/>
              <a:rect l="l" t="t" r="r" b="b"/>
              <a:pathLst>
                <a:path w="1036" h="493" extrusionOk="0">
                  <a:moveTo>
                    <a:pt x="550" y="90"/>
                  </a:moveTo>
                  <a:cubicBezTo>
                    <a:pt x="618" y="90"/>
                    <a:pt x="687" y="97"/>
                    <a:pt x="756" y="110"/>
                  </a:cubicBezTo>
                  <a:cubicBezTo>
                    <a:pt x="770" y="110"/>
                    <a:pt x="787" y="129"/>
                    <a:pt x="806" y="129"/>
                  </a:cubicBezTo>
                  <a:cubicBezTo>
                    <a:pt x="809" y="129"/>
                    <a:pt x="813" y="128"/>
                    <a:pt x="816" y="126"/>
                  </a:cubicBezTo>
                  <a:cubicBezTo>
                    <a:pt x="833" y="148"/>
                    <a:pt x="877" y="148"/>
                    <a:pt x="893" y="175"/>
                  </a:cubicBezTo>
                  <a:cubicBezTo>
                    <a:pt x="937" y="268"/>
                    <a:pt x="784" y="340"/>
                    <a:pt x="729" y="362"/>
                  </a:cubicBezTo>
                  <a:cubicBezTo>
                    <a:pt x="647" y="386"/>
                    <a:pt x="555" y="398"/>
                    <a:pt x="469" y="398"/>
                  </a:cubicBezTo>
                  <a:cubicBezTo>
                    <a:pt x="440" y="398"/>
                    <a:pt x="411" y="397"/>
                    <a:pt x="384" y="394"/>
                  </a:cubicBezTo>
                  <a:cubicBezTo>
                    <a:pt x="296" y="383"/>
                    <a:pt x="72" y="378"/>
                    <a:pt x="99" y="241"/>
                  </a:cubicBezTo>
                  <a:cubicBezTo>
                    <a:pt x="99" y="241"/>
                    <a:pt x="99" y="230"/>
                    <a:pt x="105" y="225"/>
                  </a:cubicBezTo>
                  <a:lnTo>
                    <a:pt x="247" y="143"/>
                  </a:lnTo>
                  <a:cubicBezTo>
                    <a:pt x="343" y="106"/>
                    <a:pt x="445" y="90"/>
                    <a:pt x="550" y="90"/>
                  </a:cubicBezTo>
                  <a:close/>
                  <a:moveTo>
                    <a:pt x="543" y="0"/>
                  </a:moveTo>
                  <a:cubicBezTo>
                    <a:pt x="400" y="0"/>
                    <a:pt x="264" y="28"/>
                    <a:pt x="138" y="99"/>
                  </a:cubicBezTo>
                  <a:cubicBezTo>
                    <a:pt x="105" y="121"/>
                    <a:pt x="56" y="143"/>
                    <a:pt x="28" y="175"/>
                  </a:cubicBezTo>
                  <a:cubicBezTo>
                    <a:pt x="1" y="225"/>
                    <a:pt x="1" y="285"/>
                    <a:pt x="23" y="334"/>
                  </a:cubicBezTo>
                  <a:cubicBezTo>
                    <a:pt x="99" y="476"/>
                    <a:pt x="318" y="487"/>
                    <a:pt x="455" y="493"/>
                  </a:cubicBezTo>
                  <a:cubicBezTo>
                    <a:pt x="608" y="493"/>
                    <a:pt x="773" y="471"/>
                    <a:pt x="899" y="372"/>
                  </a:cubicBezTo>
                  <a:cubicBezTo>
                    <a:pt x="1035" y="268"/>
                    <a:pt x="1003" y="104"/>
                    <a:pt x="838" y="60"/>
                  </a:cubicBezTo>
                  <a:cubicBezTo>
                    <a:pt x="800" y="28"/>
                    <a:pt x="756" y="28"/>
                    <a:pt x="712" y="11"/>
                  </a:cubicBezTo>
                  <a:cubicBezTo>
                    <a:pt x="658" y="6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3"/>
            <p:cNvSpPr/>
            <p:nvPr/>
          </p:nvSpPr>
          <p:spPr>
            <a:xfrm>
              <a:off x="871550" y="2418625"/>
              <a:ext cx="129875" cy="113400"/>
            </a:xfrm>
            <a:custGeom>
              <a:avLst/>
              <a:gdLst/>
              <a:ahLst/>
              <a:cxnLst/>
              <a:rect l="l" t="t" r="r" b="b"/>
              <a:pathLst>
                <a:path w="5195" h="4536" extrusionOk="0">
                  <a:moveTo>
                    <a:pt x="2713" y="1937"/>
                  </a:moveTo>
                  <a:cubicBezTo>
                    <a:pt x="2819" y="1937"/>
                    <a:pt x="2925" y="1969"/>
                    <a:pt x="3011" y="2040"/>
                  </a:cubicBezTo>
                  <a:cubicBezTo>
                    <a:pt x="3015" y="2038"/>
                    <a:pt x="3019" y="2038"/>
                    <a:pt x="3023" y="2038"/>
                  </a:cubicBezTo>
                  <a:cubicBezTo>
                    <a:pt x="3050" y="2038"/>
                    <a:pt x="3074" y="2068"/>
                    <a:pt x="3098" y="2078"/>
                  </a:cubicBezTo>
                  <a:cubicBezTo>
                    <a:pt x="3202" y="2155"/>
                    <a:pt x="3295" y="2248"/>
                    <a:pt x="3350" y="2368"/>
                  </a:cubicBezTo>
                  <a:cubicBezTo>
                    <a:pt x="3421" y="2510"/>
                    <a:pt x="3421" y="2707"/>
                    <a:pt x="3285" y="2795"/>
                  </a:cubicBezTo>
                  <a:cubicBezTo>
                    <a:pt x="3243" y="2824"/>
                    <a:pt x="3193" y="2834"/>
                    <a:pt x="3144" y="2834"/>
                  </a:cubicBezTo>
                  <a:cubicBezTo>
                    <a:pt x="3110" y="2834"/>
                    <a:pt x="3075" y="2829"/>
                    <a:pt x="3044" y="2822"/>
                  </a:cubicBezTo>
                  <a:cubicBezTo>
                    <a:pt x="2874" y="2795"/>
                    <a:pt x="2715" y="2729"/>
                    <a:pt x="2567" y="2642"/>
                  </a:cubicBezTo>
                  <a:cubicBezTo>
                    <a:pt x="2332" y="2510"/>
                    <a:pt x="2195" y="2160"/>
                    <a:pt x="2469" y="1996"/>
                  </a:cubicBezTo>
                  <a:cubicBezTo>
                    <a:pt x="2544" y="1957"/>
                    <a:pt x="2629" y="1937"/>
                    <a:pt x="2713" y="1937"/>
                  </a:cubicBezTo>
                  <a:close/>
                  <a:moveTo>
                    <a:pt x="2880" y="1"/>
                  </a:moveTo>
                  <a:cubicBezTo>
                    <a:pt x="2677" y="1"/>
                    <a:pt x="2483" y="101"/>
                    <a:pt x="2349" y="255"/>
                  </a:cubicBezTo>
                  <a:cubicBezTo>
                    <a:pt x="2283" y="326"/>
                    <a:pt x="2228" y="408"/>
                    <a:pt x="2190" y="496"/>
                  </a:cubicBezTo>
                  <a:cubicBezTo>
                    <a:pt x="2173" y="518"/>
                    <a:pt x="2168" y="540"/>
                    <a:pt x="2162" y="567"/>
                  </a:cubicBezTo>
                  <a:cubicBezTo>
                    <a:pt x="2146" y="600"/>
                    <a:pt x="2135" y="633"/>
                    <a:pt x="2130" y="666"/>
                  </a:cubicBezTo>
                  <a:cubicBezTo>
                    <a:pt x="2119" y="688"/>
                    <a:pt x="2113" y="704"/>
                    <a:pt x="2113" y="720"/>
                  </a:cubicBezTo>
                  <a:cubicBezTo>
                    <a:pt x="2108" y="742"/>
                    <a:pt x="2108" y="759"/>
                    <a:pt x="2102" y="775"/>
                  </a:cubicBezTo>
                  <a:cubicBezTo>
                    <a:pt x="2102" y="792"/>
                    <a:pt x="2091" y="803"/>
                    <a:pt x="2091" y="819"/>
                  </a:cubicBezTo>
                  <a:cubicBezTo>
                    <a:pt x="2080" y="923"/>
                    <a:pt x="2080" y="1021"/>
                    <a:pt x="2075" y="1120"/>
                  </a:cubicBezTo>
                  <a:cubicBezTo>
                    <a:pt x="2075" y="1202"/>
                    <a:pt x="2075" y="1279"/>
                    <a:pt x="2080" y="1350"/>
                  </a:cubicBezTo>
                  <a:cubicBezTo>
                    <a:pt x="2080" y="1394"/>
                    <a:pt x="2086" y="1427"/>
                    <a:pt x="2086" y="1470"/>
                  </a:cubicBezTo>
                  <a:cubicBezTo>
                    <a:pt x="2086" y="1487"/>
                    <a:pt x="2075" y="1509"/>
                    <a:pt x="2053" y="1514"/>
                  </a:cubicBezTo>
                  <a:cubicBezTo>
                    <a:pt x="2064" y="1536"/>
                    <a:pt x="2064" y="1563"/>
                    <a:pt x="2053" y="1580"/>
                  </a:cubicBezTo>
                  <a:lnTo>
                    <a:pt x="2047" y="1585"/>
                  </a:lnTo>
                  <a:cubicBezTo>
                    <a:pt x="2047" y="1585"/>
                    <a:pt x="2037" y="1585"/>
                    <a:pt x="2037" y="1591"/>
                  </a:cubicBezTo>
                  <a:cubicBezTo>
                    <a:pt x="2034" y="1592"/>
                    <a:pt x="2030" y="1593"/>
                    <a:pt x="2027" y="1593"/>
                  </a:cubicBezTo>
                  <a:cubicBezTo>
                    <a:pt x="2017" y="1593"/>
                    <a:pt x="2006" y="1588"/>
                    <a:pt x="1998" y="1580"/>
                  </a:cubicBezTo>
                  <a:lnTo>
                    <a:pt x="1993" y="1569"/>
                  </a:lnTo>
                  <a:cubicBezTo>
                    <a:pt x="1954" y="1509"/>
                    <a:pt x="1922" y="1443"/>
                    <a:pt x="1889" y="1372"/>
                  </a:cubicBezTo>
                  <a:cubicBezTo>
                    <a:pt x="1774" y="1180"/>
                    <a:pt x="1593" y="1038"/>
                    <a:pt x="1407" y="912"/>
                  </a:cubicBezTo>
                  <a:cubicBezTo>
                    <a:pt x="1237" y="792"/>
                    <a:pt x="1035" y="715"/>
                    <a:pt x="821" y="693"/>
                  </a:cubicBezTo>
                  <a:cubicBezTo>
                    <a:pt x="806" y="692"/>
                    <a:pt x="790" y="692"/>
                    <a:pt x="775" y="692"/>
                  </a:cubicBezTo>
                  <a:cubicBezTo>
                    <a:pt x="547" y="692"/>
                    <a:pt x="341" y="805"/>
                    <a:pt x="203" y="1005"/>
                  </a:cubicBezTo>
                  <a:cubicBezTo>
                    <a:pt x="93" y="1158"/>
                    <a:pt x="33" y="1361"/>
                    <a:pt x="11" y="1552"/>
                  </a:cubicBezTo>
                  <a:cubicBezTo>
                    <a:pt x="0" y="1804"/>
                    <a:pt x="44" y="2061"/>
                    <a:pt x="176" y="2280"/>
                  </a:cubicBezTo>
                  <a:cubicBezTo>
                    <a:pt x="263" y="2417"/>
                    <a:pt x="389" y="2538"/>
                    <a:pt x="526" y="2620"/>
                  </a:cubicBezTo>
                  <a:cubicBezTo>
                    <a:pt x="640" y="2681"/>
                    <a:pt x="769" y="2702"/>
                    <a:pt x="899" y="2702"/>
                  </a:cubicBezTo>
                  <a:cubicBezTo>
                    <a:pt x="956" y="2702"/>
                    <a:pt x="1012" y="2698"/>
                    <a:pt x="1068" y="2691"/>
                  </a:cubicBezTo>
                  <a:cubicBezTo>
                    <a:pt x="1194" y="2675"/>
                    <a:pt x="1325" y="2636"/>
                    <a:pt x="1456" y="2603"/>
                  </a:cubicBezTo>
                  <a:cubicBezTo>
                    <a:pt x="1489" y="2598"/>
                    <a:pt x="1517" y="2592"/>
                    <a:pt x="1544" y="2576"/>
                  </a:cubicBezTo>
                  <a:cubicBezTo>
                    <a:pt x="1549" y="2575"/>
                    <a:pt x="1555" y="2574"/>
                    <a:pt x="1560" y="2574"/>
                  </a:cubicBezTo>
                  <a:cubicBezTo>
                    <a:pt x="1578" y="2574"/>
                    <a:pt x="1594" y="2581"/>
                    <a:pt x="1599" y="2598"/>
                  </a:cubicBezTo>
                  <a:cubicBezTo>
                    <a:pt x="1621" y="2658"/>
                    <a:pt x="1538" y="2664"/>
                    <a:pt x="1506" y="2691"/>
                  </a:cubicBezTo>
                  <a:cubicBezTo>
                    <a:pt x="1445" y="2729"/>
                    <a:pt x="1374" y="2784"/>
                    <a:pt x="1320" y="2822"/>
                  </a:cubicBezTo>
                  <a:cubicBezTo>
                    <a:pt x="1073" y="3036"/>
                    <a:pt x="794" y="3277"/>
                    <a:pt x="767" y="3632"/>
                  </a:cubicBezTo>
                  <a:cubicBezTo>
                    <a:pt x="750" y="3786"/>
                    <a:pt x="805" y="3939"/>
                    <a:pt x="882" y="4070"/>
                  </a:cubicBezTo>
                  <a:cubicBezTo>
                    <a:pt x="947" y="4191"/>
                    <a:pt x="1046" y="4295"/>
                    <a:pt x="1155" y="4377"/>
                  </a:cubicBezTo>
                  <a:cubicBezTo>
                    <a:pt x="1166" y="4388"/>
                    <a:pt x="1188" y="4399"/>
                    <a:pt x="1205" y="4404"/>
                  </a:cubicBezTo>
                  <a:cubicBezTo>
                    <a:pt x="1216" y="4410"/>
                    <a:pt x="1221" y="4415"/>
                    <a:pt x="1237" y="4426"/>
                  </a:cubicBezTo>
                  <a:lnTo>
                    <a:pt x="1276" y="4442"/>
                  </a:lnTo>
                  <a:cubicBezTo>
                    <a:pt x="1292" y="4453"/>
                    <a:pt x="1298" y="4459"/>
                    <a:pt x="1314" y="4459"/>
                  </a:cubicBezTo>
                  <a:cubicBezTo>
                    <a:pt x="1325" y="4464"/>
                    <a:pt x="1341" y="4464"/>
                    <a:pt x="1347" y="4470"/>
                  </a:cubicBezTo>
                  <a:cubicBezTo>
                    <a:pt x="1358" y="4481"/>
                    <a:pt x="1380" y="4486"/>
                    <a:pt x="1396" y="4492"/>
                  </a:cubicBezTo>
                  <a:cubicBezTo>
                    <a:pt x="1407" y="4497"/>
                    <a:pt x="1429" y="4497"/>
                    <a:pt x="1440" y="4508"/>
                  </a:cubicBezTo>
                  <a:cubicBezTo>
                    <a:pt x="1456" y="4514"/>
                    <a:pt x="1478" y="4514"/>
                    <a:pt x="1495" y="4519"/>
                  </a:cubicBezTo>
                  <a:cubicBezTo>
                    <a:pt x="1517" y="4525"/>
                    <a:pt x="1533" y="4525"/>
                    <a:pt x="1549" y="4525"/>
                  </a:cubicBezTo>
                  <a:lnTo>
                    <a:pt x="1560" y="4525"/>
                  </a:lnTo>
                  <a:cubicBezTo>
                    <a:pt x="1566" y="4525"/>
                    <a:pt x="1582" y="4525"/>
                    <a:pt x="1593" y="4536"/>
                  </a:cubicBezTo>
                  <a:lnTo>
                    <a:pt x="1785" y="4536"/>
                  </a:lnTo>
                  <a:cubicBezTo>
                    <a:pt x="1812" y="4536"/>
                    <a:pt x="1834" y="4525"/>
                    <a:pt x="1861" y="4525"/>
                  </a:cubicBezTo>
                  <a:cubicBezTo>
                    <a:pt x="1878" y="4525"/>
                    <a:pt x="1905" y="4519"/>
                    <a:pt x="1927" y="4514"/>
                  </a:cubicBezTo>
                  <a:lnTo>
                    <a:pt x="1938" y="4514"/>
                  </a:lnTo>
                  <a:cubicBezTo>
                    <a:pt x="1954" y="4508"/>
                    <a:pt x="1982" y="4497"/>
                    <a:pt x="2004" y="4497"/>
                  </a:cubicBezTo>
                  <a:cubicBezTo>
                    <a:pt x="2037" y="4492"/>
                    <a:pt x="2080" y="4481"/>
                    <a:pt x="2113" y="4464"/>
                  </a:cubicBezTo>
                  <a:cubicBezTo>
                    <a:pt x="2141" y="4459"/>
                    <a:pt x="2168" y="4442"/>
                    <a:pt x="2195" y="4432"/>
                  </a:cubicBezTo>
                  <a:lnTo>
                    <a:pt x="2239" y="4410"/>
                  </a:lnTo>
                  <a:cubicBezTo>
                    <a:pt x="2245" y="4404"/>
                    <a:pt x="2250" y="4404"/>
                    <a:pt x="2255" y="4399"/>
                  </a:cubicBezTo>
                  <a:cubicBezTo>
                    <a:pt x="2277" y="4388"/>
                    <a:pt x="2294" y="4377"/>
                    <a:pt x="2310" y="4371"/>
                  </a:cubicBezTo>
                  <a:cubicBezTo>
                    <a:pt x="2332" y="4355"/>
                    <a:pt x="2354" y="4349"/>
                    <a:pt x="2376" y="4333"/>
                  </a:cubicBezTo>
                  <a:cubicBezTo>
                    <a:pt x="2485" y="4267"/>
                    <a:pt x="2567" y="4163"/>
                    <a:pt x="2633" y="4054"/>
                  </a:cubicBezTo>
                  <a:cubicBezTo>
                    <a:pt x="2666" y="4005"/>
                    <a:pt x="2693" y="3950"/>
                    <a:pt x="2715" y="3890"/>
                  </a:cubicBezTo>
                  <a:cubicBezTo>
                    <a:pt x="2765" y="3747"/>
                    <a:pt x="2786" y="3594"/>
                    <a:pt x="2797" y="3441"/>
                  </a:cubicBezTo>
                  <a:cubicBezTo>
                    <a:pt x="2803" y="3392"/>
                    <a:pt x="2797" y="3337"/>
                    <a:pt x="2803" y="3288"/>
                  </a:cubicBezTo>
                  <a:cubicBezTo>
                    <a:pt x="2803" y="3277"/>
                    <a:pt x="2819" y="3255"/>
                    <a:pt x="2841" y="3255"/>
                  </a:cubicBezTo>
                  <a:cubicBezTo>
                    <a:pt x="2846" y="3253"/>
                    <a:pt x="2850" y="3252"/>
                    <a:pt x="2854" y="3252"/>
                  </a:cubicBezTo>
                  <a:cubicBezTo>
                    <a:pt x="2888" y="3252"/>
                    <a:pt x="2902" y="3308"/>
                    <a:pt x="2907" y="3342"/>
                  </a:cubicBezTo>
                  <a:cubicBezTo>
                    <a:pt x="2923" y="3392"/>
                    <a:pt x="2934" y="3446"/>
                    <a:pt x="2951" y="3496"/>
                  </a:cubicBezTo>
                  <a:cubicBezTo>
                    <a:pt x="3005" y="3665"/>
                    <a:pt x="3077" y="3840"/>
                    <a:pt x="3208" y="3972"/>
                  </a:cubicBezTo>
                  <a:cubicBezTo>
                    <a:pt x="3361" y="4114"/>
                    <a:pt x="3564" y="4196"/>
                    <a:pt x="3772" y="4218"/>
                  </a:cubicBezTo>
                  <a:cubicBezTo>
                    <a:pt x="3806" y="4222"/>
                    <a:pt x="3840" y="4223"/>
                    <a:pt x="3875" y="4223"/>
                  </a:cubicBezTo>
                  <a:cubicBezTo>
                    <a:pt x="4108" y="4223"/>
                    <a:pt x="4349" y="4143"/>
                    <a:pt x="4516" y="3966"/>
                  </a:cubicBezTo>
                  <a:cubicBezTo>
                    <a:pt x="4571" y="3912"/>
                    <a:pt x="4620" y="3851"/>
                    <a:pt x="4647" y="3780"/>
                  </a:cubicBezTo>
                  <a:cubicBezTo>
                    <a:pt x="4686" y="3660"/>
                    <a:pt x="4702" y="3528"/>
                    <a:pt x="4702" y="3397"/>
                  </a:cubicBezTo>
                  <a:cubicBezTo>
                    <a:pt x="4680" y="3123"/>
                    <a:pt x="4538" y="2872"/>
                    <a:pt x="4325" y="2713"/>
                  </a:cubicBezTo>
                  <a:cubicBezTo>
                    <a:pt x="4215" y="2636"/>
                    <a:pt x="4100" y="2576"/>
                    <a:pt x="3974" y="2521"/>
                  </a:cubicBezTo>
                  <a:cubicBezTo>
                    <a:pt x="3963" y="2516"/>
                    <a:pt x="3947" y="2516"/>
                    <a:pt x="3930" y="2510"/>
                  </a:cubicBezTo>
                  <a:cubicBezTo>
                    <a:pt x="3898" y="2494"/>
                    <a:pt x="3909" y="2434"/>
                    <a:pt x="3941" y="2428"/>
                  </a:cubicBezTo>
                  <a:cubicBezTo>
                    <a:pt x="4330" y="2357"/>
                    <a:pt x="4691" y="2275"/>
                    <a:pt x="4965" y="1947"/>
                  </a:cubicBezTo>
                  <a:cubicBezTo>
                    <a:pt x="5047" y="1853"/>
                    <a:pt x="5124" y="1728"/>
                    <a:pt x="5151" y="1607"/>
                  </a:cubicBezTo>
                  <a:cubicBezTo>
                    <a:pt x="5178" y="1498"/>
                    <a:pt x="5195" y="1383"/>
                    <a:pt x="5157" y="1262"/>
                  </a:cubicBezTo>
                  <a:cubicBezTo>
                    <a:pt x="5096" y="1065"/>
                    <a:pt x="4850" y="917"/>
                    <a:pt x="4658" y="868"/>
                  </a:cubicBezTo>
                  <a:cubicBezTo>
                    <a:pt x="4583" y="849"/>
                    <a:pt x="4517" y="840"/>
                    <a:pt x="4455" y="840"/>
                  </a:cubicBezTo>
                  <a:cubicBezTo>
                    <a:pt x="4286" y="840"/>
                    <a:pt x="4152" y="908"/>
                    <a:pt x="3980" y="1032"/>
                  </a:cubicBezTo>
                  <a:cubicBezTo>
                    <a:pt x="3859" y="1115"/>
                    <a:pt x="3755" y="1224"/>
                    <a:pt x="3651" y="1333"/>
                  </a:cubicBezTo>
                  <a:cubicBezTo>
                    <a:pt x="3597" y="1394"/>
                    <a:pt x="3542" y="1465"/>
                    <a:pt x="3487" y="1520"/>
                  </a:cubicBezTo>
                  <a:cubicBezTo>
                    <a:pt x="3479" y="1525"/>
                    <a:pt x="3468" y="1528"/>
                    <a:pt x="3457" y="1528"/>
                  </a:cubicBezTo>
                  <a:cubicBezTo>
                    <a:pt x="3446" y="1528"/>
                    <a:pt x="3435" y="1525"/>
                    <a:pt x="3427" y="1520"/>
                  </a:cubicBezTo>
                  <a:lnTo>
                    <a:pt x="3421" y="1509"/>
                  </a:lnTo>
                  <a:cubicBezTo>
                    <a:pt x="3421" y="1503"/>
                    <a:pt x="3416" y="1503"/>
                    <a:pt x="3416" y="1498"/>
                  </a:cubicBezTo>
                  <a:lnTo>
                    <a:pt x="3416" y="1492"/>
                  </a:lnTo>
                  <a:lnTo>
                    <a:pt x="3416" y="1481"/>
                  </a:lnTo>
                  <a:cubicBezTo>
                    <a:pt x="3416" y="1470"/>
                    <a:pt x="3421" y="1454"/>
                    <a:pt x="3421" y="1443"/>
                  </a:cubicBezTo>
                  <a:cubicBezTo>
                    <a:pt x="3427" y="1399"/>
                    <a:pt x="3449" y="1366"/>
                    <a:pt x="3460" y="1333"/>
                  </a:cubicBezTo>
                  <a:cubicBezTo>
                    <a:pt x="3503" y="1229"/>
                    <a:pt x="3531" y="1125"/>
                    <a:pt x="3558" y="1016"/>
                  </a:cubicBezTo>
                  <a:cubicBezTo>
                    <a:pt x="3618" y="748"/>
                    <a:pt x="3597" y="441"/>
                    <a:pt x="3432" y="217"/>
                  </a:cubicBezTo>
                  <a:cubicBezTo>
                    <a:pt x="3312" y="80"/>
                    <a:pt x="3120" y="25"/>
                    <a:pt x="2940" y="3"/>
                  </a:cubicBezTo>
                  <a:cubicBezTo>
                    <a:pt x="2920" y="1"/>
                    <a:pt x="2900" y="1"/>
                    <a:pt x="2880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3"/>
            <p:cNvSpPr/>
            <p:nvPr/>
          </p:nvSpPr>
          <p:spPr>
            <a:xfrm>
              <a:off x="877575" y="2610825"/>
              <a:ext cx="65300" cy="54750"/>
            </a:xfrm>
            <a:custGeom>
              <a:avLst/>
              <a:gdLst/>
              <a:ahLst/>
              <a:cxnLst/>
              <a:rect l="l" t="t" r="r" b="b"/>
              <a:pathLst>
                <a:path w="2612" h="2190" extrusionOk="0">
                  <a:moveTo>
                    <a:pt x="2545" y="0"/>
                  </a:moveTo>
                  <a:lnTo>
                    <a:pt x="2545" y="0"/>
                  </a:lnTo>
                  <a:cubicBezTo>
                    <a:pt x="2447" y="33"/>
                    <a:pt x="2354" y="71"/>
                    <a:pt x="2250" y="104"/>
                  </a:cubicBezTo>
                  <a:cubicBezTo>
                    <a:pt x="1642" y="323"/>
                    <a:pt x="1057" y="646"/>
                    <a:pt x="537" y="1046"/>
                  </a:cubicBezTo>
                  <a:cubicBezTo>
                    <a:pt x="400" y="1155"/>
                    <a:pt x="274" y="1276"/>
                    <a:pt x="143" y="1396"/>
                  </a:cubicBezTo>
                  <a:cubicBezTo>
                    <a:pt x="93" y="1610"/>
                    <a:pt x="55" y="1823"/>
                    <a:pt x="17" y="2031"/>
                  </a:cubicBezTo>
                  <a:cubicBezTo>
                    <a:pt x="11" y="2086"/>
                    <a:pt x="6" y="2135"/>
                    <a:pt x="0" y="2190"/>
                  </a:cubicBezTo>
                  <a:cubicBezTo>
                    <a:pt x="137" y="2168"/>
                    <a:pt x="274" y="2135"/>
                    <a:pt x="400" y="2108"/>
                  </a:cubicBezTo>
                  <a:cubicBezTo>
                    <a:pt x="860" y="2004"/>
                    <a:pt x="1303" y="1829"/>
                    <a:pt x="1686" y="1560"/>
                  </a:cubicBezTo>
                  <a:cubicBezTo>
                    <a:pt x="2036" y="1330"/>
                    <a:pt x="2381" y="1013"/>
                    <a:pt x="2529" y="597"/>
                  </a:cubicBezTo>
                  <a:cubicBezTo>
                    <a:pt x="2606" y="411"/>
                    <a:pt x="2611" y="186"/>
                    <a:pt x="254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3"/>
            <p:cNvSpPr/>
            <p:nvPr/>
          </p:nvSpPr>
          <p:spPr>
            <a:xfrm>
              <a:off x="882350" y="2601500"/>
              <a:ext cx="57925" cy="40550"/>
            </a:xfrm>
            <a:custGeom>
              <a:avLst/>
              <a:gdLst/>
              <a:ahLst/>
              <a:cxnLst/>
              <a:rect l="l" t="t" r="r" b="b"/>
              <a:pathLst>
                <a:path w="2317" h="1622" extrusionOk="0">
                  <a:moveTo>
                    <a:pt x="1773" y="0"/>
                  </a:moveTo>
                  <a:cubicBezTo>
                    <a:pt x="1645" y="0"/>
                    <a:pt x="1516" y="27"/>
                    <a:pt x="1397" y="67"/>
                  </a:cubicBezTo>
                  <a:cubicBezTo>
                    <a:pt x="942" y="215"/>
                    <a:pt x="499" y="663"/>
                    <a:pt x="149" y="1074"/>
                  </a:cubicBezTo>
                  <a:cubicBezTo>
                    <a:pt x="94" y="1255"/>
                    <a:pt x="45" y="1435"/>
                    <a:pt x="1" y="1621"/>
                  </a:cubicBezTo>
                  <a:cubicBezTo>
                    <a:pt x="143" y="1484"/>
                    <a:pt x="302" y="1359"/>
                    <a:pt x="466" y="1238"/>
                  </a:cubicBezTo>
                  <a:cubicBezTo>
                    <a:pt x="767" y="1025"/>
                    <a:pt x="1079" y="828"/>
                    <a:pt x="1413" y="663"/>
                  </a:cubicBezTo>
                  <a:cubicBezTo>
                    <a:pt x="1698" y="516"/>
                    <a:pt x="1999" y="417"/>
                    <a:pt x="2289" y="308"/>
                  </a:cubicBezTo>
                  <a:cubicBezTo>
                    <a:pt x="2300" y="308"/>
                    <a:pt x="2311" y="297"/>
                    <a:pt x="2316" y="297"/>
                  </a:cubicBezTo>
                  <a:cubicBezTo>
                    <a:pt x="2272" y="209"/>
                    <a:pt x="2201" y="127"/>
                    <a:pt x="2114" y="78"/>
                  </a:cubicBezTo>
                  <a:cubicBezTo>
                    <a:pt x="2006" y="23"/>
                    <a:pt x="1890" y="0"/>
                    <a:pt x="177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3"/>
            <p:cNvSpPr/>
            <p:nvPr/>
          </p:nvSpPr>
          <p:spPr>
            <a:xfrm>
              <a:off x="858000" y="2533650"/>
              <a:ext cx="62975" cy="185300"/>
            </a:xfrm>
            <a:custGeom>
              <a:avLst/>
              <a:gdLst/>
              <a:ahLst/>
              <a:cxnLst/>
              <a:rect l="l" t="t" r="r" b="b"/>
              <a:pathLst>
                <a:path w="2519" h="7412" extrusionOk="0">
                  <a:moveTo>
                    <a:pt x="2518" y="0"/>
                  </a:moveTo>
                  <a:lnTo>
                    <a:pt x="2518" y="0"/>
                  </a:lnTo>
                  <a:cubicBezTo>
                    <a:pt x="2442" y="17"/>
                    <a:pt x="2360" y="22"/>
                    <a:pt x="2277" y="22"/>
                  </a:cubicBezTo>
                  <a:lnTo>
                    <a:pt x="2179" y="22"/>
                  </a:lnTo>
                  <a:cubicBezTo>
                    <a:pt x="2141" y="77"/>
                    <a:pt x="2113" y="137"/>
                    <a:pt x="2086" y="197"/>
                  </a:cubicBezTo>
                  <a:cubicBezTo>
                    <a:pt x="1648" y="1128"/>
                    <a:pt x="1320" y="2108"/>
                    <a:pt x="991" y="3082"/>
                  </a:cubicBezTo>
                  <a:cubicBezTo>
                    <a:pt x="898" y="3383"/>
                    <a:pt x="800" y="3673"/>
                    <a:pt x="707" y="3974"/>
                  </a:cubicBezTo>
                  <a:cubicBezTo>
                    <a:pt x="701" y="4001"/>
                    <a:pt x="685" y="4040"/>
                    <a:pt x="679" y="4067"/>
                  </a:cubicBezTo>
                  <a:cubicBezTo>
                    <a:pt x="674" y="4100"/>
                    <a:pt x="657" y="4127"/>
                    <a:pt x="652" y="4155"/>
                  </a:cubicBezTo>
                  <a:cubicBezTo>
                    <a:pt x="630" y="4231"/>
                    <a:pt x="603" y="4302"/>
                    <a:pt x="581" y="4379"/>
                  </a:cubicBezTo>
                  <a:cubicBezTo>
                    <a:pt x="575" y="4379"/>
                    <a:pt x="575" y="4385"/>
                    <a:pt x="575" y="4396"/>
                  </a:cubicBezTo>
                  <a:cubicBezTo>
                    <a:pt x="570" y="4401"/>
                    <a:pt x="570" y="4412"/>
                    <a:pt x="564" y="4428"/>
                  </a:cubicBezTo>
                  <a:cubicBezTo>
                    <a:pt x="564" y="4450"/>
                    <a:pt x="553" y="4461"/>
                    <a:pt x="548" y="4483"/>
                  </a:cubicBezTo>
                  <a:cubicBezTo>
                    <a:pt x="526" y="4543"/>
                    <a:pt x="515" y="4604"/>
                    <a:pt x="493" y="4669"/>
                  </a:cubicBezTo>
                  <a:lnTo>
                    <a:pt x="471" y="4751"/>
                  </a:lnTo>
                  <a:cubicBezTo>
                    <a:pt x="406" y="4987"/>
                    <a:pt x="334" y="5233"/>
                    <a:pt x="280" y="5479"/>
                  </a:cubicBezTo>
                  <a:cubicBezTo>
                    <a:pt x="170" y="5972"/>
                    <a:pt x="83" y="6475"/>
                    <a:pt x="33" y="6979"/>
                  </a:cubicBezTo>
                  <a:cubicBezTo>
                    <a:pt x="22" y="7121"/>
                    <a:pt x="6" y="7269"/>
                    <a:pt x="0" y="7411"/>
                  </a:cubicBezTo>
                  <a:lnTo>
                    <a:pt x="515" y="7411"/>
                  </a:lnTo>
                  <a:cubicBezTo>
                    <a:pt x="499" y="6946"/>
                    <a:pt x="537" y="6481"/>
                    <a:pt x="597" y="6021"/>
                  </a:cubicBezTo>
                  <a:cubicBezTo>
                    <a:pt x="624" y="5808"/>
                    <a:pt x="652" y="5589"/>
                    <a:pt x="685" y="5381"/>
                  </a:cubicBezTo>
                  <a:cubicBezTo>
                    <a:pt x="690" y="5353"/>
                    <a:pt x="690" y="5315"/>
                    <a:pt x="701" y="5293"/>
                  </a:cubicBezTo>
                  <a:cubicBezTo>
                    <a:pt x="734" y="5052"/>
                    <a:pt x="772" y="4817"/>
                    <a:pt x="822" y="4587"/>
                  </a:cubicBezTo>
                  <a:cubicBezTo>
                    <a:pt x="822" y="4582"/>
                    <a:pt x="827" y="4565"/>
                    <a:pt x="827" y="4554"/>
                  </a:cubicBezTo>
                  <a:cubicBezTo>
                    <a:pt x="827" y="4532"/>
                    <a:pt x="838" y="4505"/>
                    <a:pt x="843" y="4478"/>
                  </a:cubicBezTo>
                  <a:cubicBezTo>
                    <a:pt x="843" y="4461"/>
                    <a:pt x="849" y="4456"/>
                    <a:pt x="849" y="4445"/>
                  </a:cubicBezTo>
                  <a:cubicBezTo>
                    <a:pt x="865" y="4401"/>
                    <a:pt x="871" y="4352"/>
                    <a:pt x="882" y="4308"/>
                  </a:cubicBezTo>
                  <a:cubicBezTo>
                    <a:pt x="920" y="4188"/>
                    <a:pt x="947" y="4073"/>
                    <a:pt x="980" y="3958"/>
                  </a:cubicBezTo>
                  <a:cubicBezTo>
                    <a:pt x="986" y="3936"/>
                    <a:pt x="986" y="3925"/>
                    <a:pt x="991" y="3903"/>
                  </a:cubicBezTo>
                  <a:cubicBezTo>
                    <a:pt x="1008" y="3848"/>
                    <a:pt x="1030" y="3799"/>
                    <a:pt x="1040" y="3744"/>
                  </a:cubicBezTo>
                  <a:cubicBezTo>
                    <a:pt x="1095" y="3569"/>
                    <a:pt x="1150" y="3383"/>
                    <a:pt x="1210" y="3202"/>
                  </a:cubicBezTo>
                  <a:cubicBezTo>
                    <a:pt x="1582" y="2108"/>
                    <a:pt x="1987" y="1024"/>
                    <a:pt x="251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3"/>
            <p:cNvSpPr/>
            <p:nvPr/>
          </p:nvSpPr>
          <p:spPr>
            <a:xfrm>
              <a:off x="827900" y="2576200"/>
              <a:ext cx="42175" cy="73650"/>
            </a:xfrm>
            <a:custGeom>
              <a:avLst/>
              <a:gdLst/>
              <a:ahLst/>
              <a:cxnLst/>
              <a:rect l="l" t="t" r="r" b="b"/>
              <a:pathLst>
                <a:path w="1687" h="2946" extrusionOk="0">
                  <a:moveTo>
                    <a:pt x="411" y="1"/>
                  </a:moveTo>
                  <a:cubicBezTo>
                    <a:pt x="372" y="39"/>
                    <a:pt x="329" y="72"/>
                    <a:pt x="296" y="110"/>
                  </a:cubicBezTo>
                  <a:cubicBezTo>
                    <a:pt x="230" y="181"/>
                    <a:pt x="192" y="263"/>
                    <a:pt x="148" y="345"/>
                  </a:cubicBezTo>
                  <a:cubicBezTo>
                    <a:pt x="88" y="460"/>
                    <a:pt x="50" y="592"/>
                    <a:pt x="33" y="729"/>
                  </a:cubicBezTo>
                  <a:cubicBezTo>
                    <a:pt x="0" y="964"/>
                    <a:pt x="6" y="1199"/>
                    <a:pt x="60" y="1424"/>
                  </a:cubicBezTo>
                  <a:cubicBezTo>
                    <a:pt x="110" y="1588"/>
                    <a:pt x="170" y="1758"/>
                    <a:pt x="252" y="1911"/>
                  </a:cubicBezTo>
                  <a:cubicBezTo>
                    <a:pt x="329" y="2053"/>
                    <a:pt x="433" y="2184"/>
                    <a:pt x="537" y="2310"/>
                  </a:cubicBezTo>
                  <a:cubicBezTo>
                    <a:pt x="635" y="2431"/>
                    <a:pt x="772" y="2518"/>
                    <a:pt x="903" y="2611"/>
                  </a:cubicBezTo>
                  <a:cubicBezTo>
                    <a:pt x="1084" y="2732"/>
                    <a:pt x="1276" y="2819"/>
                    <a:pt x="1473" y="2896"/>
                  </a:cubicBezTo>
                  <a:cubicBezTo>
                    <a:pt x="1516" y="2912"/>
                    <a:pt x="1560" y="2929"/>
                    <a:pt x="1610" y="2945"/>
                  </a:cubicBezTo>
                  <a:cubicBezTo>
                    <a:pt x="1637" y="2858"/>
                    <a:pt x="1659" y="2776"/>
                    <a:pt x="1686" y="2688"/>
                  </a:cubicBezTo>
                  <a:cubicBezTo>
                    <a:pt x="1637" y="2606"/>
                    <a:pt x="1588" y="2513"/>
                    <a:pt x="1538" y="2436"/>
                  </a:cubicBezTo>
                  <a:cubicBezTo>
                    <a:pt x="1418" y="2201"/>
                    <a:pt x="1281" y="1960"/>
                    <a:pt x="1155" y="1714"/>
                  </a:cubicBezTo>
                  <a:cubicBezTo>
                    <a:pt x="1007" y="1413"/>
                    <a:pt x="832" y="1117"/>
                    <a:pt x="706" y="811"/>
                  </a:cubicBezTo>
                  <a:cubicBezTo>
                    <a:pt x="597" y="542"/>
                    <a:pt x="504" y="269"/>
                    <a:pt x="41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3"/>
            <p:cNvSpPr/>
            <p:nvPr/>
          </p:nvSpPr>
          <p:spPr>
            <a:xfrm>
              <a:off x="839925" y="2573975"/>
              <a:ext cx="33300" cy="66425"/>
            </a:xfrm>
            <a:custGeom>
              <a:avLst/>
              <a:gdLst/>
              <a:ahLst/>
              <a:cxnLst/>
              <a:rect l="l" t="t" r="r" b="b"/>
              <a:pathLst>
                <a:path w="1332" h="2657" extrusionOk="0">
                  <a:moveTo>
                    <a:pt x="158" y="1"/>
                  </a:moveTo>
                  <a:cubicBezTo>
                    <a:pt x="101" y="1"/>
                    <a:pt x="51" y="12"/>
                    <a:pt x="1" y="35"/>
                  </a:cubicBezTo>
                  <a:cubicBezTo>
                    <a:pt x="110" y="336"/>
                    <a:pt x="203" y="642"/>
                    <a:pt x="335" y="932"/>
                  </a:cubicBezTo>
                  <a:cubicBezTo>
                    <a:pt x="417" y="1113"/>
                    <a:pt x="505" y="1277"/>
                    <a:pt x="592" y="1447"/>
                  </a:cubicBezTo>
                  <a:cubicBezTo>
                    <a:pt x="723" y="1699"/>
                    <a:pt x="855" y="1951"/>
                    <a:pt x="992" y="2208"/>
                  </a:cubicBezTo>
                  <a:lnTo>
                    <a:pt x="1238" y="2657"/>
                  </a:lnTo>
                  <a:cubicBezTo>
                    <a:pt x="1271" y="2558"/>
                    <a:pt x="1298" y="2454"/>
                    <a:pt x="1331" y="2350"/>
                  </a:cubicBezTo>
                  <a:cubicBezTo>
                    <a:pt x="1271" y="2038"/>
                    <a:pt x="1205" y="1715"/>
                    <a:pt x="1101" y="1398"/>
                  </a:cubicBezTo>
                  <a:lnTo>
                    <a:pt x="1101" y="1403"/>
                  </a:lnTo>
                  <a:cubicBezTo>
                    <a:pt x="986" y="1047"/>
                    <a:pt x="827" y="418"/>
                    <a:pt x="576" y="161"/>
                  </a:cubicBezTo>
                  <a:cubicBezTo>
                    <a:pt x="472" y="57"/>
                    <a:pt x="329" y="18"/>
                    <a:pt x="193" y="2"/>
                  </a:cubicBezTo>
                  <a:cubicBezTo>
                    <a:pt x="181" y="1"/>
                    <a:pt x="169" y="1"/>
                    <a:pt x="15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3"/>
            <p:cNvSpPr/>
            <p:nvPr/>
          </p:nvSpPr>
          <p:spPr>
            <a:xfrm>
              <a:off x="929975" y="2469350"/>
              <a:ext cx="24650" cy="18200"/>
            </a:xfrm>
            <a:custGeom>
              <a:avLst/>
              <a:gdLst/>
              <a:ahLst/>
              <a:cxnLst/>
              <a:rect l="l" t="t" r="r" b="b"/>
              <a:pathLst>
                <a:path w="986" h="728" extrusionOk="0">
                  <a:moveTo>
                    <a:pt x="369" y="0"/>
                  </a:moveTo>
                  <a:cubicBezTo>
                    <a:pt x="318" y="0"/>
                    <a:pt x="265" y="9"/>
                    <a:pt x="214" y="27"/>
                  </a:cubicBezTo>
                  <a:cubicBezTo>
                    <a:pt x="1" y="104"/>
                    <a:pt x="28" y="339"/>
                    <a:pt x="176" y="476"/>
                  </a:cubicBezTo>
                  <a:cubicBezTo>
                    <a:pt x="329" y="613"/>
                    <a:pt x="597" y="728"/>
                    <a:pt x="805" y="728"/>
                  </a:cubicBezTo>
                  <a:cubicBezTo>
                    <a:pt x="898" y="728"/>
                    <a:pt x="953" y="673"/>
                    <a:pt x="975" y="585"/>
                  </a:cubicBezTo>
                  <a:cubicBezTo>
                    <a:pt x="986" y="514"/>
                    <a:pt x="969" y="454"/>
                    <a:pt x="948" y="394"/>
                  </a:cubicBezTo>
                  <a:cubicBezTo>
                    <a:pt x="898" y="284"/>
                    <a:pt x="816" y="202"/>
                    <a:pt x="729" y="136"/>
                  </a:cubicBezTo>
                  <a:cubicBezTo>
                    <a:pt x="721" y="142"/>
                    <a:pt x="713" y="145"/>
                    <a:pt x="705" y="145"/>
                  </a:cubicBezTo>
                  <a:cubicBezTo>
                    <a:pt x="690" y="145"/>
                    <a:pt x="676" y="136"/>
                    <a:pt x="668" y="126"/>
                  </a:cubicBezTo>
                  <a:cubicBezTo>
                    <a:pt x="583" y="40"/>
                    <a:pt x="478" y="0"/>
                    <a:pt x="369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3"/>
            <p:cNvSpPr/>
            <p:nvPr/>
          </p:nvSpPr>
          <p:spPr>
            <a:xfrm>
              <a:off x="869625" y="2416650"/>
              <a:ext cx="134000" cy="117700"/>
            </a:xfrm>
            <a:custGeom>
              <a:avLst/>
              <a:gdLst/>
              <a:ahLst/>
              <a:cxnLst/>
              <a:rect l="l" t="t" r="r" b="b"/>
              <a:pathLst>
                <a:path w="5360" h="4708" extrusionOk="0">
                  <a:moveTo>
                    <a:pt x="2967" y="90"/>
                  </a:moveTo>
                  <a:cubicBezTo>
                    <a:pt x="2987" y="90"/>
                    <a:pt x="3007" y="91"/>
                    <a:pt x="3028" y="93"/>
                  </a:cubicBezTo>
                  <a:cubicBezTo>
                    <a:pt x="3203" y="110"/>
                    <a:pt x="3394" y="165"/>
                    <a:pt x="3520" y="301"/>
                  </a:cubicBezTo>
                  <a:cubicBezTo>
                    <a:pt x="3684" y="531"/>
                    <a:pt x="3695" y="838"/>
                    <a:pt x="3641" y="1106"/>
                  </a:cubicBezTo>
                  <a:cubicBezTo>
                    <a:pt x="3619" y="1215"/>
                    <a:pt x="3586" y="1314"/>
                    <a:pt x="3548" y="1418"/>
                  </a:cubicBezTo>
                  <a:cubicBezTo>
                    <a:pt x="3531" y="1451"/>
                    <a:pt x="3520" y="1495"/>
                    <a:pt x="3504" y="1527"/>
                  </a:cubicBezTo>
                  <a:cubicBezTo>
                    <a:pt x="3504" y="1544"/>
                    <a:pt x="3498" y="1555"/>
                    <a:pt x="3498" y="1571"/>
                  </a:cubicBezTo>
                  <a:lnTo>
                    <a:pt x="3498" y="1577"/>
                  </a:lnTo>
                  <a:lnTo>
                    <a:pt x="3498" y="1582"/>
                  </a:lnTo>
                  <a:cubicBezTo>
                    <a:pt x="3498" y="1588"/>
                    <a:pt x="3504" y="1599"/>
                    <a:pt x="3504" y="1599"/>
                  </a:cubicBezTo>
                  <a:cubicBezTo>
                    <a:pt x="3504" y="1599"/>
                    <a:pt x="3504" y="1604"/>
                    <a:pt x="3509" y="1604"/>
                  </a:cubicBezTo>
                  <a:cubicBezTo>
                    <a:pt x="3518" y="1610"/>
                    <a:pt x="3530" y="1612"/>
                    <a:pt x="3542" y="1612"/>
                  </a:cubicBezTo>
                  <a:cubicBezTo>
                    <a:pt x="3554" y="1612"/>
                    <a:pt x="3567" y="1610"/>
                    <a:pt x="3575" y="1604"/>
                  </a:cubicBezTo>
                  <a:lnTo>
                    <a:pt x="3739" y="1418"/>
                  </a:lnTo>
                  <a:cubicBezTo>
                    <a:pt x="3832" y="1308"/>
                    <a:pt x="3942" y="1204"/>
                    <a:pt x="4068" y="1117"/>
                  </a:cubicBezTo>
                  <a:cubicBezTo>
                    <a:pt x="4236" y="992"/>
                    <a:pt x="4367" y="927"/>
                    <a:pt x="4537" y="927"/>
                  </a:cubicBezTo>
                  <a:cubicBezTo>
                    <a:pt x="4599" y="927"/>
                    <a:pt x="4665" y="935"/>
                    <a:pt x="4741" y="953"/>
                  </a:cubicBezTo>
                  <a:cubicBezTo>
                    <a:pt x="4927" y="1007"/>
                    <a:pt x="5173" y="1150"/>
                    <a:pt x="5244" y="1352"/>
                  </a:cubicBezTo>
                  <a:cubicBezTo>
                    <a:pt x="5272" y="1462"/>
                    <a:pt x="5255" y="1577"/>
                    <a:pt x="5234" y="1692"/>
                  </a:cubicBezTo>
                  <a:cubicBezTo>
                    <a:pt x="5206" y="1823"/>
                    <a:pt x="5140" y="1938"/>
                    <a:pt x="5053" y="2036"/>
                  </a:cubicBezTo>
                  <a:cubicBezTo>
                    <a:pt x="4779" y="2365"/>
                    <a:pt x="4412" y="2447"/>
                    <a:pt x="4024" y="2513"/>
                  </a:cubicBezTo>
                  <a:cubicBezTo>
                    <a:pt x="3991" y="2518"/>
                    <a:pt x="3986" y="2584"/>
                    <a:pt x="4018" y="2595"/>
                  </a:cubicBezTo>
                  <a:cubicBezTo>
                    <a:pt x="4029" y="2600"/>
                    <a:pt x="4046" y="2600"/>
                    <a:pt x="4057" y="2611"/>
                  </a:cubicBezTo>
                  <a:cubicBezTo>
                    <a:pt x="4183" y="2666"/>
                    <a:pt x="4298" y="2726"/>
                    <a:pt x="4407" y="2803"/>
                  </a:cubicBezTo>
                  <a:cubicBezTo>
                    <a:pt x="4620" y="2956"/>
                    <a:pt x="4763" y="3219"/>
                    <a:pt x="4785" y="3487"/>
                  </a:cubicBezTo>
                  <a:cubicBezTo>
                    <a:pt x="4785" y="3613"/>
                    <a:pt x="4768" y="3744"/>
                    <a:pt x="4730" y="3870"/>
                  </a:cubicBezTo>
                  <a:cubicBezTo>
                    <a:pt x="4703" y="3941"/>
                    <a:pt x="4653" y="4007"/>
                    <a:pt x="4599" y="4051"/>
                  </a:cubicBezTo>
                  <a:cubicBezTo>
                    <a:pt x="4432" y="4232"/>
                    <a:pt x="4194" y="4313"/>
                    <a:pt x="3959" y="4313"/>
                  </a:cubicBezTo>
                  <a:cubicBezTo>
                    <a:pt x="3924" y="4313"/>
                    <a:pt x="3889" y="4312"/>
                    <a:pt x="3854" y="4308"/>
                  </a:cubicBezTo>
                  <a:cubicBezTo>
                    <a:pt x="3646" y="4286"/>
                    <a:pt x="3444" y="4209"/>
                    <a:pt x="3290" y="4062"/>
                  </a:cubicBezTo>
                  <a:cubicBezTo>
                    <a:pt x="3164" y="3930"/>
                    <a:pt x="3088" y="3750"/>
                    <a:pt x="3033" y="3580"/>
                  </a:cubicBezTo>
                  <a:cubicBezTo>
                    <a:pt x="3017" y="3531"/>
                    <a:pt x="3006" y="3487"/>
                    <a:pt x="2989" y="3432"/>
                  </a:cubicBezTo>
                  <a:cubicBezTo>
                    <a:pt x="2984" y="3396"/>
                    <a:pt x="2974" y="3339"/>
                    <a:pt x="2930" y="3339"/>
                  </a:cubicBezTo>
                  <a:cubicBezTo>
                    <a:pt x="2928" y="3339"/>
                    <a:pt x="2926" y="3339"/>
                    <a:pt x="2924" y="3339"/>
                  </a:cubicBezTo>
                  <a:cubicBezTo>
                    <a:pt x="2907" y="3350"/>
                    <a:pt x="2896" y="3361"/>
                    <a:pt x="2891" y="3378"/>
                  </a:cubicBezTo>
                  <a:cubicBezTo>
                    <a:pt x="2891" y="3421"/>
                    <a:pt x="2891" y="3471"/>
                    <a:pt x="2880" y="3525"/>
                  </a:cubicBezTo>
                  <a:cubicBezTo>
                    <a:pt x="2874" y="3679"/>
                    <a:pt x="2852" y="3832"/>
                    <a:pt x="2798" y="3980"/>
                  </a:cubicBezTo>
                  <a:cubicBezTo>
                    <a:pt x="2781" y="4040"/>
                    <a:pt x="2754" y="4089"/>
                    <a:pt x="2716" y="4144"/>
                  </a:cubicBezTo>
                  <a:cubicBezTo>
                    <a:pt x="2650" y="4253"/>
                    <a:pt x="2568" y="4352"/>
                    <a:pt x="2458" y="4423"/>
                  </a:cubicBezTo>
                  <a:cubicBezTo>
                    <a:pt x="2436" y="4434"/>
                    <a:pt x="2415" y="4450"/>
                    <a:pt x="2398" y="4456"/>
                  </a:cubicBezTo>
                  <a:cubicBezTo>
                    <a:pt x="2376" y="4461"/>
                    <a:pt x="2360" y="4478"/>
                    <a:pt x="2343" y="4483"/>
                  </a:cubicBezTo>
                  <a:cubicBezTo>
                    <a:pt x="2332" y="4489"/>
                    <a:pt x="2327" y="4489"/>
                    <a:pt x="2322" y="4500"/>
                  </a:cubicBezTo>
                  <a:lnTo>
                    <a:pt x="2278" y="4516"/>
                  </a:lnTo>
                  <a:cubicBezTo>
                    <a:pt x="2250" y="4532"/>
                    <a:pt x="2223" y="4538"/>
                    <a:pt x="2196" y="4554"/>
                  </a:cubicBezTo>
                  <a:cubicBezTo>
                    <a:pt x="2163" y="4565"/>
                    <a:pt x="2124" y="4582"/>
                    <a:pt x="2086" y="4587"/>
                  </a:cubicBezTo>
                  <a:cubicBezTo>
                    <a:pt x="2070" y="4593"/>
                    <a:pt x="2042" y="4598"/>
                    <a:pt x="2020" y="4598"/>
                  </a:cubicBezTo>
                  <a:lnTo>
                    <a:pt x="2015" y="4598"/>
                  </a:lnTo>
                  <a:cubicBezTo>
                    <a:pt x="1993" y="4609"/>
                    <a:pt x="1966" y="4609"/>
                    <a:pt x="1944" y="4615"/>
                  </a:cubicBezTo>
                  <a:cubicBezTo>
                    <a:pt x="1916" y="4620"/>
                    <a:pt x="1895" y="4620"/>
                    <a:pt x="1867" y="4620"/>
                  </a:cubicBezTo>
                  <a:lnTo>
                    <a:pt x="1676" y="4620"/>
                  </a:lnTo>
                  <a:cubicBezTo>
                    <a:pt x="1670" y="4620"/>
                    <a:pt x="1659" y="4620"/>
                    <a:pt x="1643" y="4615"/>
                  </a:cubicBezTo>
                  <a:cubicBezTo>
                    <a:pt x="1621" y="4615"/>
                    <a:pt x="1604" y="4609"/>
                    <a:pt x="1583" y="4609"/>
                  </a:cubicBezTo>
                  <a:cubicBezTo>
                    <a:pt x="1561" y="4598"/>
                    <a:pt x="1550" y="4598"/>
                    <a:pt x="1528" y="4593"/>
                  </a:cubicBezTo>
                  <a:cubicBezTo>
                    <a:pt x="1506" y="4587"/>
                    <a:pt x="1495" y="4587"/>
                    <a:pt x="1479" y="4582"/>
                  </a:cubicBezTo>
                  <a:cubicBezTo>
                    <a:pt x="1457" y="4571"/>
                    <a:pt x="1446" y="4565"/>
                    <a:pt x="1429" y="4560"/>
                  </a:cubicBezTo>
                  <a:cubicBezTo>
                    <a:pt x="1418" y="4554"/>
                    <a:pt x="1402" y="4554"/>
                    <a:pt x="1397" y="4543"/>
                  </a:cubicBezTo>
                  <a:cubicBezTo>
                    <a:pt x="1386" y="4538"/>
                    <a:pt x="1369" y="4538"/>
                    <a:pt x="1364" y="4532"/>
                  </a:cubicBezTo>
                  <a:lnTo>
                    <a:pt x="1320" y="4511"/>
                  </a:lnTo>
                  <a:cubicBezTo>
                    <a:pt x="1309" y="4505"/>
                    <a:pt x="1303" y="4500"/>
                    <a:pt x="1287" y="4489"/>
                  </a:cubicBezTo>
                  <a:cubicBezTo>
                    <a:pt x="1276" y="4483"/>
                    <a:pt x="1254" y="4472"/>
                    <a:pt x="1238" y="4461"/>
                  </a:cubicBezTo>
                  <a:cubicBezTo>
                    <a:pt x="1128" y="4374"/>
                    <a:pt x="1035" y="4281"/>
                    <a:pt x="964" y="4155"/>
                  </a:cubicBezTo>
                  <a:cubicBezTo>
                    <a:pt x="893" y="4023"/>
                    <a:pt x="844" y="3876"/>
                    <a:pt x="849" y="3717"/>
                  </a:cubicBezTo>
                  <a:cubicBezTo>
                    <a:pt x="877" y="3361"/>
                    <a:pt x="1156" y="3120"/>
                    <a:pt x="1402" y="2912"/>
                  </a:cubicBezTo>
                  <a:cubicBezTo>
                    <a:pt x="1457" y="2863"/>
                    <a:pt x="1528" y="2814"/>
                    <a:pt x="1588" y="2781"/>
                  </a:cubicBezTo>
                  <a:cubicBezTo>
                    <a:pt x="1621" y="2754"/>
                    <a:pt x="1698" y="2748"/>
                    <a:pt x="1687" y="2682"/>
                  </a:cubicBezTo>
                  <a:cubicBezTo>
                    <a:pt x="1679" y="2671"/>
                    <a:pt x="1663" y="2659"/>
                    <a:pt x="1648" y="2659"/>
                  </a:cubicBezTo>
                  <a:cubicBezTo>
                    <a:pt x="1642" y="2659"/>
                    <a:pt x="1637" y="2661"/>
                    <a:pt x="1632" y="2666"/>
                  </a:cubicBezTo>
                  <a:cubicBezTo>
                    <a:pt x="1604" y="2671"/>
                    <a:pt x="1566" y="2682"/>
                    <a:pt x="1539" y="2693"/>
                  </a:cubicBezTo>
                  <a:cubicBezTo>
                    <a:pt x="1413" y="2726"/>
                    <a:pt x="1282" y="2764"/>
                    <a:pt x="1150" y="2781"/>
                  </a:cubicBezTo>
                  <a:cubicBezTo>
                    <a:pt x="1100" y="2789"/>
                    <a:pt x="1047" y="2793"/>
                    <a:pt x="994" y="2793"/>
                  </a:cubicBezTo>
                  <a:cubicBezTo>
                    <a:pt x="862" y="2793"/>
                    <a:pt x="725" y="2767"/>
                    <a:pt x="608" y="2704"/>
                  </a:cubicBezTo>
                  <a:cubicBezTo>
                    <a:pt x="471" y="2622"/>
                    <a:pt x="351" y="2513"/>
                    <a:pt x="263" y="2370"/>
                  </a:cubicBezTo>
                  <a:cubicBezTo>
                    <a:pt x="132" y="2151"/>
                    <a:pt x="88" y="1889"/>
                    <a:pt x="99" y="1637"/>
                  </a:cubicBezTo>
                  <a:cubicBezTo>
                    <a:pt x="127" y="1445"/>
                    <a:pt x="181" y="1248"/>
                    <a:pt x="291" y="1090"/>
                  </a:cubicBezTo>
                  <a:cubicBezTo>
                    <a:pt x="417" y="893"/>
                    <a:pt x="621" y="780"/>
                    <a:pt x="844" y="780"/>
                  </a:cubicBezTo>
                  <a:cubicBezTo>
                    <a:pt x="864" y="780"/>
                    <a:pt x="884" y="781"/>
                    <a:pt x="904" y="783"/>
                  </a:cubicBezTo>
                  <a:cubicBezTo>
                    <a:pt x="1117" y="810"/>
                    <a:pt x="1314" y="876"/>
                    <a:pt x="1495" y="1002"/>
                  </a:cubicBezTo>
                  <a:cubicBezTo>
                    <a:pt x="1676" y="1122"/>
                    <a:pt x="1856" y="1270"/>
                    <a:pt x="1971" y="1462"/>
                  </a:cubicBezTo>
                  <a:cubicBezTo>
                    <a:pt x="2004" y="1522"/>
                    <a:pt x="2042" y="1588"/>
                    <a:pt x="2075" y="1659"/>
                  </a:cubicBezTo>
                  <a:cubicBezTo>
                    <a:pt x="2075" y="1664"/>
                    <a:pt x="2081" y="1664"/>
                    <a:pt x="2081" y="1664"/>
                  </a:cubicBezTo>
                  <a:cubicBezTo>
                    <a:pt x="2086" y="1681"/>
                    <a:pt x="2108" y="1681"/>
                    <a:pt x="2124" y="1681"/>
                  </a:cubicBezTo>
                  <a:cubicBezTo>
                    <a:pt x="2124" y="1681"/>
                    <a:pt x="2130" y="1681"/>
                    <a:pt x="2130" y="1670"/>
                  </a:cubicBezTo>
                  <a:lnTo>
                    <a:pt x="2135" y="1664"/>
                  </a:lnTo>
                  <a:cubicBezTo>
                    <a:pt x="2152" y="1653"/>
                    <a:pt x="2152" y="1626"/>
                    <a:pt x="2135" y="1604"/>
                  </a:cubicBezTo>
                  <a:cubicBezTo>
                    <a:pt x="2157" y="1599"/>
                    <a:pt x="2168" y="1577"/>
                    <a:pt x="2168" y="1555"/>
                  </a:cubicBezTo>
                  <a:cubicBezTo>
                    <a:pt x="2168" y="1516"/>
                    <a:pt x="2163" y="1478"/>
                    <a:pt x="2163" y="1440"/>
                  </a:cubicBezTo>
                  <a:cubicBezTo>
                    <a:pt x="2163" y="1363"/>
                    <a:pt x="2157" y="1281"/>
                    <a:pt x="2157" y="1204"/>
                  </a:cubicBezTo>
                  <a:cubicBezTo>
                    <a:pt x="2157" y="1106"/>
                    <a:pt x="2163" y="1002"/>
                    <a:pt x="2179" y="903"/>
                  </a:cubicBezTo>
                  <a:cubicBezTo>
                    <a:pt x="2179" y="892"/>
                    <a:pt x="2185" y="876"/>
                    <a:pt x="2185" y="865"/>
                  </a:cubicBezTo>
                  <a:cubicBezTo>
                    <a:pt x="2185" y="843"/>
                    <a:pt x="2190" y="832"/>
                    <a:pt x="2196" y="810"/>
                  </a:cubicBezTo>
                  <a:cubicBezTo>
                    <a:pt x="2207" y="788"/>
                    <a:pt x="2207" y="778"/>
                    <a:pt x="2212" y="756"/>
                  </a:cubicBezTo>
                  <a:cubicBezTo>
                    <a:pt x="2223" y="723"/>
                    <a:pt x="2234" y="684"/>
                    <a:pt x="2245" y="652"/>
                  </a:cubicBezTo>
                  <a:cubicBezTo>
                    <a:pt x="2250" y="630"/>
                    <a:pt x="2267" y="613"/>
                    <a:pt x="2272" y="586"/>
                  </a:cubicBezTo>
                  <a:cubicBezTo>
                    <a:pt x="2316" y="493"/>
                    <a:pt x="2371" y="411"/>
                    <a:pt x="2431" y="345"/>
                  </a:cubicBezTo>
                  <a:cubicBezTo>
                    <a:pt x="2566" y="191"/>
                    <a:pt x="2759" y="90"/>
                    <a:pt x="2967" y="90"/>
                  </a:cubicBezTo>
                  <a:close/>
                  <a:moveTo>
                    <a:pt x="2975" y="1"/>
                  </a:moveTo>
                  <a:cubicBezTo>
                    <a:pt x="2910" y="1"/>
                    <a:pt x="2845" y="9"/>
                    <a:pt x="2781" y="28"/>
                  </a:cubicBezTo>
                  <a:cubicBezTo>
                    <a:pt x="2436" y="110"/>
                    <a:pt x="2196" y="438"/>
                    <a:pt x="2108" y="783"/>
                  </a:cubicBezTo>
                  <a:cubicBezTo>
                    <a:pt x="2053" y="1013"/>
                    <a:pt x="2070" y="1259"/>
                    <a:pt x="2075" y="1500"/>
                  </a:cubicBezTo>
                  <a:cubicBezTo>
                    <a:pt x="1971" y="1281"/>
                    <a:pt x="1780" y="1111"/>
                    <a:pt x="1588" y="975"/>
                  </a:cubicBezTo>
                  <a:cubicBezTo>
                    <a:pt x="1379" y="817"/>
                    <a:pt x="1099" y="696"/>
                    <a:pt x="834" y="696"/>
                  </a:cubicBezTo>
                  <a:cubicBezTo>
                    <a:pt x="655" y="696"/>
                    <a:pt x="484" y="751"/>
                    <a:pt x="346" y="887"/>
                  </a:cubicBezTo>
                  <a:cubicBezTo>
                    <a:pt x="127" y="1090"/>
                    <a:pt x="6" y="1418"/>
                    <a:pt x="1" y="1724"/>
                  </a:cubicBezTo>
                  <a:cubicBezTo>
                    <a:pt x="6" y="1982"/>
                    <a:pt x="61" y="2244"/>
                    <a:pt x="209" y="2458"/>
                  </a:cubicBezTo>
                  <a:cubicBezTo>
                    <a:pt x="324" y="2611"/>
                    <a:pt x="471" y="2754"/>
                    <a:pt x="647" y="2819"/>
                  </a:cubicBezTo>
                  <a:cubicBezTo>
                    <a:pt x="750" y="2858"/>
                    <a:pt x="856" y="2873"/>
                    <a:pt x="963" y="2873"/>
                  </a:cubicBezTo>
                  <a:cubicBezTo>
                    <a:pt x="1100" y="2873"/>
                    <a:pt x="1239" y="2848"/>
                    <a:pt x="1375" y="2814"/>
                  </a:cubicBezTo>
                  <a:lnTo>
                    <a:pt x="1375" y="2814"/>
                  </a:lnTo>
                  <a:cubicBezTo>
                    <a:pt x="1101" y="3044"/>
                    <a:pt x="789" y="3312"/>
                    <a:pt x="762" y="3700"/>
                  </a:cubicBezTo>
                  <a:cubicBezTo>
                    <a:pt x="745" y="3876"/>
                    <a:pt x="805" y="4040"/>
                    <a:pt x="882" y="4188"/>
                  </a:cubicBezTo>
                  <a:cubicBezTo>
                    <a:pt x="953" y="4324"/>
                    <a:pt x="1063" y="4428"/>
                    <a:pt x="1178" y="4521"/>
                  </a:cubicBezTo>
                  <a:cubicBezTo>
                    <a:pt x="1303" y="4615"/>
                    <a:pt x="1451" y="4669"/>
                    <a:pt x="1604" y="4697"/>
                  </a:cubicBezTo>
                  <a:cubicBezTo>
                    <a:pt x="1626" y="4702"/>
                    <a:pt x="1659" y="4702"/>
                    <a:pt x="1692" y="4708"/>
                  </a:cubicBezTo>
                  <a:lnTo>
                    <a:pt x="1807" y="4708"/>
                  </a:lnTo>
                  <a:cubicBezTo>
                    <a:pt x="1851" y="4708"/>
                    <a:pt x="1889" y="4708"/>
                    <a:pt x="1933" y="4702"/>
                  </a:cubicBezTo>
                  <a:cubicBezTo>
                    <a:pt x="1938" y="4702"/>
                    <a:pt x="1949" y="4702"/>
                    <a:pt x="1966" y="4697"/>
                  </a:cubicBezTo>
                  <a:cubicBezTo>
                    <a:pt x="1977" y="4697"/>
                    <a:pt x="1988" y="4697"/>
                    <a:pt x="1999" y="4686"/>
                  </a:cubicBezTo>
                  <a:cubicBezTo>
                    <a:pt x="2020" y="4686"/>
                    <a:pt x="2042" y="4680"/>
                    <a:pt x="2053" y="4680"/>
                  </a:cubicBezTo>
                  <a:cubicBezTo>
                    <a:pt x="2086" y="4675"/>
                    <a:pt x="2130" y="4669"/>
                    <a:pt x="2163" y="4653"/>
                  </a:cubicBezTo>
                  <a:cubicBezTo>
                    <a:pt x="2196" y="4647"/>
                    <a:pt x="2234" y="4636"/>
                    <a:pt x="2261" y="4620"/>
                  </a:cubicBezTo>
                  <a:cubicBezTo>
                    <a:pt x="2382" y="4571"/>
                    <a:pt x="2513" y="4516"/>
                    <a:pt x="2617" y="4423"/>
                  </a:cubicBezTo>
                  <a:cubicBezTo>
                    <a:pt x="2727" y="4319"/>
                    <a:pt x="2809" y="4188"/>
                    <a:pt x="2874" y="4051"/>
                  </a:cubicBezTo>
                  <a:cubicBezTo>
                    <a:pt x="2929" y="3925"/>
                    <a:pt x="2956" y="3777"/>
                    <a:pt x="2973" y="3635"/>
                  </a:cubicBezTo>
                  <a:cubicBezTo>
                    <a:pt x="3033" y="3821"/>
                    <a:pt x="3115" y="4001"/>
                    <a:pt x="3258" y="4133"/>
                  </a:cubicBezTo>
                  <a:cubicBezTo>
                    <a:pt x="3449" y="4301"/>
                    <a:pt x="3703" y="4389"/>
                    <a:pt x="3955" y="4389"/>
                  </a:cubicBezTo>
                  <a:cubicBezTo>
                    <a:pt x="4228" y="4389"/>
                    <a:pt x="4498" y="4286"/>
                    <a:pt x="4686" y="4073"/>
                  </a:cubicBezTo>
                  <a:cubicBezTo>
                    <a:pt x="4785" y="3974"/>
                    <a:pt x="4828" y="3837"/>
                    <a:pt x="4850" y="3711"/>
                  </a:cubicBezTo>
                  <a:cubicBezTo>
                    <a:pt x="4872" y="3586"/>
                    <a:pt x="4878" y="3465"/>
                    <a:pt x="4850" y="3339"/>
                  </a:cubicBezTo>
                  <a:cubicBezTo>
                    <a:pt x="4768" y="2956"/>
                    <a:pt x="4522" y="2710"/>
                    <a:pt x="4188" y="2562"/>
                  </a:cubicBezTo>
                  <a:cubicBezTo>
                    <a:pt x="4549" y="2491"/>
                    <a:pt x="4867" y="2381"/>
                    <a:pt x="5113" y="2091"/>
                  </a:cubicBezTo>
                  <a:cubicBezTo>
                    <a:pt x="5234" y="1943"/>
                    <a:pt x="5321" y="1768"/>
                    <a:pt x="5332" y="1571"/>
                  </a:cubicBezTo>
                  <a:cubicBezTo>
                    <a:pt x="5359" y="1358"/>
                    <a:pt x="5305" y="1199"/>
                    <a:pt x="5135" y="1062"/>
                  </a:cubicBezTo>
                  <a:cubicBezTo>
                    <a:pt x="4987" y="947"/>
                    <a:pt x="4812" y="860"/>
                    <a:pt x="4626" y="843"/>
                  </a:cubicBezTo>
                  <a:cubicBezTo>
                    <a:pt x="4593" y="838"/>
                    <a:pt x="4560" y="836"/>
                    <a:pt x="4526" y="836"/>
                  </a:cubicBezTo>
                  <a:cubicBezTo>
                    <a:pt x="4448" y="836"/>
                    <a:pt x="4369" y="849"/>
                    <a:pt x="4292" y="876"/>
                  </a:cubicBezTo>
                  <a:cubicBezTo>
                    <a:pt x="4040" y="996"/>
                    <a:pt x="3821" y="1188"/>
                    <a:pt x="3635" y="1396"/>
                  </a:cubicBezTo>
                  <a:cubicBezTo>
                    <a:pt x="3723" y="1150"/>
                    <a:pt x="3778" y="876"/>
                    <a:pt x="3728" y="619"/>
                  </a:cubicBezTo>
                  <a:cubicBezTo>
                    <a:pt x="3690" y="378"/>
                    <a:pt x="3580" y="181"/>
                    <a:pt x="3356" y="93"/>
                  </a:cubicBezTo>
                  <a:cubicBezTo>
                    <a:pt x="3236" y="35"/>
                    <a:pt x="3105" y="1"/>
                    <a:pt x="297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3"/>
            <p:cNvSpPr/>
            <p:nvPr/>
          </p:nvSpPr>
          <p:spPr>
            <a:xfrm>
              <a:off x="926275" y="2467175"/>
              <a:ext cx="30825" cy="22400"/>
            </a:xfrm>
            <a:custGeom>
              <a:avLst/>
              <a:gdLst/>
              <a:ahLst/>
              <a:cxnLst/>
              <a:rect l="l" t="t" r="r" b="b"/>
              <a:pathLst>
                <a:path w="1233" h="896" extrusionOk="0">
                  <a:moveTo>
                    <a:pt x="519" y="76"/>
                  </a:moveTo>
                  <a:cubicBezTo>
                    <a:pt x="627" y="76"/>
                    <a:pt x="732" y="115"/>
                    <a:pt x="816" y="196"/>
                  </a:cubicBezTo>
                  <a:cubicBezTo>
                    <a:pt x="824" y="211"/>
                    <a:pt x="838" y="218"/>
                    <a:pt x="852" y="218"/>
                  </a:cubicBezTo>
                  <a:cubicBezTo>
                    <a:pt x="859" y="218"/>
                    <a:pt x="866" y="216"/>
                    <a:pt x="871" y="213"/>
                  </a:cubicBezTo>
                  <a:cubicBezTo>
                    <a:pt x="959" y="278"/>
                    <a:pt x="1041" y="360"/>
                    <a:pt x="1090" y="464"/>
                  </a:cubicBezTo>
                  <a:cubicBezTo>
                    <a:pt x="1117" y="535"/>
                    <a:pt x="1134" y="601"/>
                    <a:pt x="1123" y="661"/>
                  </a:cubicBezTo>
                  <a:lnTo>
                    <a:pt x="1101" y="727"/>
                  </a:lnTo>
                  <a:cubicBezTo>
                    <a:pt x="1096" y="743"/>
                    <a:pt x="1079" y="760"/>
                    <a:pt x="1068" y="765"/>
                  </a:cubicBezTo>
                  <a:cubicBezTo>
                    <a:pt x="1052" y="782"/>
                    <a:pt x="1041" y="787"/>
                    <a:pt x="1019" y="793"/>
                  </a:cubicBezTo>
                  <a:cubicBezTo>
                    <a:pt x="1013" y="793"/>
                    <a:pt x="1008" y="798"/>
                    <a:pt x="997" y="798"/>
                  </a:cubicBezTo>
                  <a:lnTo>
                    <a:pt x="948" y="798"/>
                  </a:lnTo>
                  <a:cubicBezTo>
                    <a:pt x="745" y="798"/>
                    <a:pt x="477" y="683"/>
                    <a:pt x="318" y="546"/>
                  </a:cubicBezTo>
                  <a:cubicBezTo>
                    <a:pt x="176" y="410"/>
                    <a:pt x="149" y="180"/>
                    <a:pt x="362" y="103"/>
                  </a:cubicBezTo>
                  <a:cubicBezTo>
                    <a:pt x="414" y="85"/>
                    <a:pt x="467" y="76"/>
                    <a:pt x="519" y="76"/>
                  </a:cubicBezTo>
                  <a:close/>
                  <a:moveTo>
                    <a:pt x="524" y="0"/>
                  </a:moveTo>
                  <a:cubicBezTo>
                    <a:pt x="440" y="0"/>
                    <a:pt x="355" y="21"/>
                    <a:pt x="280" y="59"/>
                  </a:cubicBezTo>
                  <a:cubicBezTo>
                    <a:pt x="1" y="223"/>
                    <a:pt x="143" y="574"/>
                    <a:pt x="378" y="705"/>
                  </a:cubicBezTo>
                  <a:cubicBezTo>
                    <a:pt x="521" y="798"/>
                    <a:pt x="685" y="858"/>
                    <a:pt x="855" y="886"/>
                  </a:cubicBezTo>
                  <a:cubicBezTo>
                    <a:pt x="886" y="892"/>
                    <a:pt x="918" y="896"/>
                    <a:pt x="949" y="896"/>
                  </a:cubicBezTo>
                  <a:cubicBezTo>
                    <a:pt x="1001" y="896"/>
                    <a:pt x="1051" y="886"/>
                    <a:pt x="1096" y="858"/>
                  </a:cubicBezTo>
                  <a:cubicBezTo>
                    <a:pt x="1232" y="765"/>
                    <a:pt x="1232" y="568"/>
                    <a:pt x="1161" y="431"/>
                  </a:cubicBezTo>
                  <a:cubicBezTo>
                    <a:pt x="1106" y="311"/>
                    <a:pt x="1013" y="218"/>
                    <a:pt x="909" y="141"/>
                  </a:cubicBezTo>
                  <a:cubicBezTo>
                    <a:pt x="886" y="132"/>
                    <a:pt x="863" y="99"/>
                    <a:pt x="837" y="99"/>
                  </a:cubicBezTo>
                  <a:cubicBezTo>
                    <a:pt x="832" y="99"/>
                    <a:pt x="827" y="101"/>
                    <a:pt x="822" y="103"/>
                  </a:cubicBezTo>
                  <a:cubicBezTo>
                    <a:pt x="736" y="33"/>
                    <a:pt x="630" y="0"/>
                    <a:pt x="5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3"/>
            <p:cNvSpPr/>
            <p:nvPr/>
          </p:nvSpPr>
          <p:spPr>
            <a:xfrm>
              <a:off x="855950" y="2531600"/>
              <a:ext cx="57225" cy="186950"/>
            </a:xfrm>
            <a:custGeom>
              <a:avLst/>
              <a:gdLst/>
              <a:ahLst/>
              <a:cxnLst/>
              <a:rect l="l" t="t" r="r" b="b"/>
              <a:pathLst>
                <a:path w="2289" h="7478" extrusionOk="0">
                  <a:moveTo>
                    <a:pt x="2212" y="0"/>
                  </a:moveTo>
                  <a:lnTo>
                    <a:pt x="2168" y="82"/>
                  </a:lnTo>
                  <a:cubicBezTo>
                    <a:pt x="2141" y="137"/>
                    <a:pt x="2113" y="197"/>
                    <a:pt x="2086" y="263"/>
                  </a:cubicBezTo>
                  <a:cubicBezTo>
                    <a:pt x="1768" y="953"/>
                    <a:pt x="1500" y="1670"/>
                    <a:pt x="1254" y="2387"/>
                  </a:cubicBezTo>
                  <a:cubicBezTo>
                    <a:pt x="1090" y="2846"/>
                    <a:pt x="936" y="3306"/>
                    <a:pt x="789" y="3771"/>
                  </a:cubicBezTo>
                  <a:cubicBezTo>
                    <a:pt x="772" y="3804"/>
                    <a:pt x="761" y="3837"/>
                    <a:pt x="756" y="3875"/>
                  </a:cubicBezTo>
                  <a:cubicBezTo>
                    <a:pt x="734" y="3930"/>
                    <a:pt x="717" y="3985"/>
                    <a:pt x="701" y="4040"/>
                  </a:cubicBezTo>
                  <a:cubicBezTo>
                    <a:pt x="685" y="4078"/>
                    <a:pt x="679" y="4111"/>
                    <a:pt x="663" y="4149"/>
                  </a:cubicBezTo>
                  <a:cubicBezTo>
                    <a:pt x="652" y="4209"/>
                    <a:pt x="630" y="4270"/>
                    <a:pt x="608" y="4330"/>
                  </a:cubicBezTo>
                  <a:cubicBezTo>
                    <a:pt x="602" y="4341"/>
                    <a:pt x="602" y="4341"/>
                    <a:pt x="602" y="4346"/>
                  </a:cubicBezTo>
                  <a:cubicBezTo>
                    <a:pt x="592" y="4379"/>
                    <a:pt x="575" y="4423"/>
                    <a:pt x="570" y="4456"/>
                  </a:cubicBezTo>
                  <a:lnTo>
                    <a:pt x="548" y="4516"/>
                  </a:lnTo>
                  <a:cubicBezTo>
                    <a:pt x="526" y="4576"/>
                    <a:pt x="509" y="4642"/>
                    <a:pt x="493" y="4702"/>
                  </a:cubicBezTo>
                  <a:lnTo>
                    <a:pt x="493" y="4713"/>
                  </a:lnTo>
                  <a:lnTo>
                    <a:pt x="471" y="4795"/>
                  </a:lnTo>
                  <a:cubicBezTo>
                    <a:pt x="290" y="5463"/>
                    <a:pt x="137" y="6131"/>
                    <a:pt x="55" y="6820"/>
                  </a:cubicBezTo>
                  <a:cubicBezTo>
                    <a:pt x="28" y="7039"/>
                    <a:pt x="17" y="7258"/>
                    <a:pt x="0" y="7477"/>
                  </a:cubicBezTo>
                  <a:lnTo>
                    <a:pt x="82" y="7477"/>
                  </a:lnTo>
                  <a:lnTo>
                    <a:pt x="82" y="7444"/>
                  </a:lnTo>
                  <a:cubicBezTo>
                    <a:pt x="88" y="7384"/>
                    <a:pt x="88" y="7324"/>
                    <a:pt x="99" y="7258"/>
                  </a:cubicBezTo>
                  <a:cubicBezTo>
                    <a:pt x="99" y="7192"/>
                    <a:pt x="104" y="7116"/>
                    <a:pt x="110" y="7050"/>
                  </a:cubicBezTo>
                  <a:cubicBezTo>
                    <a:pt x="154" y="6541"/>
                    <a:pt x="247" y="6043"/>
                    <a:pt x="356" y="5550"/>
                  </a:cubicBezTo>
                  <a:cubicBezTo>
                    <a:pt x="378" y="5463"/>
                    <a:pt x="405" y="5364"/>
                    <a:pt x="427" y="5277"/>
                  </a:cubicBezTo>
                  <a:cubicBezTo>
                    <a:pt x="433" y="5249"/>
                    <a:pt x="438" y="5216"/>
                    <a:pt x="444" y="5189"/>
                  </a:cubicBezTo>
                  <a:lnTo>
                    <a:pt x="509" y="4965"/>
                  </a:lnTo>
                  <a:cubicBezTo>
                    <a:pt x="515" y="4948"/>
                    <a:pt x="520" y="4937"/>
                    <a:pt x="520" y="4921"/>
                  </a:cubicBezTo>
                  <a:cubicBezTo>
                    <a:pt x="542" y="4839"/>
                    <a:pt x="570" y="4751"/>
                    <a:pt x="592" y="4669"/>
                  </a:cubicBezTo>
                  <a:cubicBezTo>
                    <a:pt x="602" y="4625"/>
                    <a:pt x="608" y="4592"/>
                    <a:pt x="624" y="4549"/>
                  </a:cubicBezTo>
                  <a:cubicBezTo>
                    <a:pt x="630" y="4521"/>
                    <a:pt x="646" y="4488"/>
                    <a:pt x="652" y="4461"/>
                  </a:cubicBezTo>
                  <a:cubicBezTo>
                    <a:pt x="657" y="4461"/>
                    <a:pt x="657" y="4456"/>
                    <a:pt x="657" y="4450"/>
                  </a:cubicBezTo>
                  <a:cubicBezTo>
                    <a:pt x="663" y="4406"/>
                    <a:pt x="679" y="4368"/>
                    <a:pt x="690" y="4324"/>
                  </a:cubicBezTo>
                  <a:cubicBezTo>
                    <a:pt x="712" y="4264"/>
                    <a:pt x="734" y="4193"/>
                    <a:pt x="756" y="4133"/>
                  </a:cubicBezTo>
                  <a:cubicBezTo>
                    <a:pt x="761" y="4105"/>
                    <a:pt x="772" y="4072"/>
                    <a:pt x="783" y="4045"/>
                  </a:cubicBezTo>
                  <a:cubicBezTo>
                    <a:pt x="821" y="3936"/>
                    <a:pt x="854" y="3821"/>
                    <a:pt x="893" y="3711"/>
                  </a:cubicBezTo>
                  <a:cubicBezTo>
                    <a:pt x="920" y="3624"/>
                    <a:pt x="947" y="3542"/>
                    <a:pt x="975" y="3448"/>
                  </a:cubicBezTo>
                  <a:cubicBezTo>
                    <a:pt x="1002" y="3355"/>
                    <a:pt x="1035" y="3251"/>
                    <a:pt x="1068" y="3158"/>
                  </a:cubicBezTo>
                  <a:cubicBezTo>
                    <a:pt x="1396" y="2184"/>
                    <a:pt x="1725" y="1199"/>
                    <a:pt x="2162" y="274"/>
                  </a:cubicBezTo>
                  <a:cubicBezTo>
                    <a:pt x="2190" y="219"/>
                    <a:pt x="2217" y="159"/>
                    <a:pt x="2245" y="99"/>
                  </a:cubicBezTo>
                  <a:lnTo>
                    <a:pt x="2288" y="17"/>
                  </a:lnTo>
                  <a:cubicBezTo>
                    <a:pt x="2277" y="17"/>
                    <a:pt x="2272" y="17"/>
                    <a:pt x="2277" y="6"/>
                  </a:cubicBezTo>
                  <a:lnTo>
                    <a:pt x="2250" y="6"/>
                  </a:lnTo>
                  <a:cubicBezTo>
                    <a:pt x="2239" y="0"/>
                    <a:pt x="2223" y="0"/>
                    <a:pt x="221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3"/>
            <p:cNvSpPr/>
            <p:nvPr/>
          </p:nvSpPr>
          <p:spPr>
            <a:xfrm>
              <a:off x="870725" y="2530225"/>
              <a:ext cx="54350" cy="188600"/>
            </a:xfrm>
            <a:custGeom>
              <a:avLst/>
              <a:gdLst/>
              <a:ahLst/>
              <a:cxnLst/>
              <a:rect l="l" t="t" r="r" b="b"/>
              <a:pathLst>
                <a:path w="2174" h="7544" extrusionOk="0">
                  <a:moveTo>
                    <a:pt x="2174" y="0"/>
                  </a:moveTo>
                  <a:lnTo>
                    <a:pt x="2174" y="0"/>
                  </a:lnTo>
                  <a:cubicBezTo>
                    <a:pt x="2141" y="17"/>
                    <a:pt x="2097" y="28"/>
                    <a:pt x="2059" y="28"/>
                  </a:cubicBezTo>
                  <a:cubicBezTo>
                    <a:pt x="2042" y="61"/>
                    <a:pt x="2026" y="88"/>
                    <a:pt x="2009" y="126"/>
                  </a:cubicBezTo>
                  <a:lnTo>
                    <a:pt x="2009" y="132"/>
                  </a:lnTo>
                  <a:cubicBezTo>
                    <a:pt x="1944" y="263"/>
                    <a:pt x="1872" y="389"/>
                    <a:pt x="1812" y="520"/>
                  </a:cubicBezTo>
                  <a:cubicBezTo>
                    <a:pt x="1752" y="646"/>
                    <a:pt x="1697" y="772"/>
                    <a:pt x="1632" y="904"/>
                  </a:cubicBezTo>
                  <a:lnTo>
                    <a:pt x="1632" y="909"/>
                  </a:lnTo>
                  <a:cubicBezTo>
                    <a:pt x="1550" y="1090"/>
                    <a:pt x="1478" y="1276"/>
                    <a:pt x="1402" y="1451"/>
                  </a:cubicBezTo>
                  <a:cubicBezTo>
                    <a:pt x="1342" y="1604"/>
                    <a:pt x="1276" y="1752"/>
                    <a:pt x="1216" y="1911"/>
                  </a:cubicBezTo>
                  <a:cubicBezTo>
                    <a:pt x="1166" y="2031"/>
                    <a:pt x="1128" y="2157"/>
                    <a:pt x="1079" y="2277"/>
                  </a:cubicBezTo>
                  <a:cubicBezTo>
                    <a:pt x="947" y="2628"/>
                    <a:pt x="827" y="2978"/>
                    <a:pt x="701" y="3334"/>
                  </a:cubicBezTo>
                  <a:cubicBezTo>
                    <a:pt x="663" y="3471"/>
                    <a:pt x="614" y="3607"/>
                    <a:pt x="575" y="3744"/>
                  </a:cubicBezTo>
                  <a:cubicBezTo>
                    <a:pt x="553" y="3810"/>
                    <a:pt x="531" y="3876"/>
                    <a:pt x="510" y="3941"/>
                  </a:cubicBezTo>
                  <a:lnTo>
                    <a:pt x="510" y="3947"/>
                  </a:lnTo>
                  <a:cubicBezTo>
                    <a:pt x="504" y="3963"/>
                    <a:pt x="504" y="3985"/>
                    <a:pt x="499" y="3996"/>
                  </a:cubicBezTo>
                  <a:lnTo>
                    <a:pt x="477" y="4078"/>
                  </a:lnTo>
                  <a:cubicBezTo>
                    <a:pt x="466" y="4122"/>
                    <a:pt x="455" y="4160"/>
                    <a:pt x="444" y="4204"/>
                  </a:cubicBezTo>
                  <a:cubicBezTo>
                    <a:pt x="438" y="4231"/>
                    <a:pt x="427" y="4264"/>
                    <a:pt x="422" y="4292"/>
                  </a:cubicBezTo>
                  <a:cubicBezTo>
                    <a:pt x="411" y="4330"/>
                    <a:pt x="400" y="4379"/>
                    <a:pt x="389" y="4429"/>
                  </a:cubicBezTo>
                  <a:cubicBezTo>
                    <a:pt x="373" y="4478"/>
                    <a:pt x="362" y="4516"/>
                    <a:pt x="356" y="4565"/>
                  </a:cubicBezTo>
                  <a:cubicBezTo>
                    <a:pt x="345" y="4593"/>
                    <a:pt x="340" y="4615"/>
                    <a:pt x="334" y="4642"/>
                  </a:cubicBezTo>
                  <a:cubicBezTo>
                    <a:pt x="329" y="4669"/>
                    <a:pt x="329" y="4686"/>
                    <a:pt x="318" y="4713"/>
                  </a:cubicBezTo>
                  <a:cubicBezTo>
                    <a:pt x="313" y="4741"/>
                    <a:pt x="307" y="4768"/>
                    <a:pt x="302" y="4806"/>
                  </a:cubicBezTo>
                  <a:cubicBezTo>
                    <a:pt x="280" y="4899"/>
                    <a:pt x="258" y="4998"/>
                    <a:pt x="247" y="5091"/>
                  </a:cubicBezTo>
                  <a:cubicBezTo>
                    <a:pt x="230" y="5162"/>
                    <a:pt x="219" y="5222"/>
                    <a:pt x="209" y="5282"/>
                  </a:cubicBezTo>
                  <a:lnTo>
                    <a:pt x="209" y="5304"/>
                  </a:lnTo>
                  <a:cubicBezTo>
                    <a:pt x="203" y="5343"/>
                    <a:pt x="198" y="5381"/>
                    <a:pt x="192" y="5419"/>
                  </a:cubicBezTo>
                  <a:cubicBezTo>
                    <a:pt x="181" y="5447"/>
                    <a:pt x="181" y="5474"/>
                    <a:pt x="176" y="5501"/>
                  </a:cubicBezTo>
                  <a:lnTo>
                    <a:pt x="176" y="5507"/>
                  </a:lnTo>
                  <a:cubicBezTo>
                    <a:pt x="170" y="5556"/>
                    <a:pt x="165" y="5611"/>
                    <a:pt x="154" y="5666"/>
                  </a:cubicBezTo>
                  <a:cubicBezTo>
                    <a:pt x="154" y="5682"/>
                    <a:pt x="148" y="5698"/>
                    <a:pt x="148" y="5715"/>
                  </a:cubicBezTo>
                  <a:cubicBezTo>
                    <a:pt x="143" y="5791"/>
                    <a:pt x="126" y="5857"/>
                    <a:pt x="121" y="5934"/>
                  </a:cubicBezTo>
                  <a:cubicBezTo>
                    <a:pt x="115" y="6010"/>
                    <a:pt x="99" y="6076"/>
                    <a:pt x="94" y="6153"/>
                  </a:cubicBezTo>
                  <a:cubicBezTo>
                    <a:pt x="33" y="6612"/>
                    <a:pt x="1" y="7078"/>
                    <a:pt x="11" y="7543"/>
                  </a:cubicBezTo>
                  <a:lnTo>
                    <a:pt x="94" y="7543"/>
                  </a:lnTo>
                  <a:cubicBezTo>
                    <a:pt x="88" y="7308"/>
                    <a:pt x="88" y="7078"/>
                    <a:pt x="99" y="6842"/>
                  </a:cubicBezTo>
                  <a:cubicBezTo>
                    <a:pt x="126" y="6399"/>
                    <a:pt x="192" y="5945"/>
                    <a:pt x="258" y="5501"/>
                  </a:cubicBezTo>
                  <a:cubicBezTo>
                    <a:pt x="263" y="5474"/>
                    <a:pt x="263" y="5441"/>
                    <a:pt x="274" y="5414"/>
                  </a:cubicBezTo>
                  <a:cubicBezTo>
                    <a:pt x="280" y="5359"/>
                    <a:pt x="285" y="5310"/>
                    <a:pt x="291" y="5255"/>
                  </a:cubicBezTo>
                  <a:cubicBezTo>
                    <a:pt x="302" y="5206"/>
                    <a:pt x="313" y="5151"/>
                    <a:pt x="318" y="5096"/>
                  </a:cubicBezTo>
                  <a:cubicBezTo>
                    <a:pt x="329" y="5053"/>
                    <a:pt x="334" y="4998"/>
                    <a:pt x="345" y="4943"/>
                  </a:cubicBezTo>
                  <a:cubicBezTo>
                    <a:pt x="356" y="4916"/>
                    <a:pt x="362" y="4883"/>
                    <a:pt x="367" y="4855"/>
                  </a:cubicBezTo>
                  <a:lnTo>
                    <a:pt x="389" y="4751"/>
                  </a:lnTo>
                  <a:cubicBezTo>
                    <a:pt x="395" y="4708"/>
                    <a:pt x="411" y="4664"/>
                    <a:pt x="417" y="4620"/>
                  </a:cubicBezTo>
                  <a:cubicBezTo>
                    <a:pt x="422" y="4571"/>
                    <a:pt x="438" y="4516"/>
                    <a:pt x="449" y="4472"/>
                  </a:cubicBezTo>
                  <a:cubicBezTo>
                    <a:pt x="455" y="4445"/>
                    <a:pt x="466" y="4407"/>
                    <a:pt x="471" y="4379"/>
                  </a:cubicBezTo>
                  <a:cubicBezTo>
                    <a:pt x="477" y="4341"/>
                    <a:pt x="493" y="4308"/>
                    <a:pt x="499" y="4270"/>
                  </a:cubicBezTo>
                  <a:cubicBezTo>
                    <a:pt x="504" y="4237"/>
                    <a:pt x="521" y="4204"/>
                    <a:pt x="526" y="4171"/>
                  </a:cubicBezTo>
                  <a:cubicBezTo>
                    <a:pt x="537" y="4133"/>
                    <a:pt x="548" y="4095"/>
                    <a:pt x="559" y="4062"/>
                  </a:cubicBezTo>
                  <a:cubicBezTo>
                    <a:pt x="575" y="4013"/>
                    <a:pt x="586" y="3969"/>
                    <a:pt x="603" y="3925"/>
                  </a:cubicBezTo>
                  <a:cubicBezTo>
                    <a:pt x="619" y="3854"/>
                    <a:pt x="641" y="3794"/>
                    <a:pt x="663" y="3722"/>
                  </a:cubicBezTo>
                  <a:cubicBezTo>
                    <a:pt x="778" y="3350"/>
                    <a:pt x="915" y="2983"/>
                    <a:pt x="1046" y="2617"/>
                  </a:cubicBezTo>
                  <a:cubicBezTo>
                    <a:pt x="1303" y="1889"/>
                    <a:pt x="1593" y="1166"/>
                    <a:pt x="1933" y="477"/>
                  </a:cubicBezTo>
                  <a:cubicBezTo>
                    <a:pt x="1998" y="351"/>
                    <a:pt x="2059" y="236"/>
                    <a:pt x="2119" y="110"/>
                  </a:cubicBezTo>
                  <a:cubicBezTo>
                    <a:pt x="2141" y="77"/>
                    <a:pt x="2152" y="39"/>
                    <a:pt x="217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3"/>
            <p:cNvSpPr/>
            <p:nvPr/>
          </p:nvSpPr>
          <p:spPr>
            <a:xfrm>
              <a:off x="874975" y="2599250"/>
              <a:ext cx="70500" cy="68800"/>
            </a:xfrm>
            <a:custGeom>
              <a:avLst/>
              <a:gdLst/>
              <a:ahLst/>
              <a:cxnLst/>
              <a:rect l="l" t="t" r="r" b="b"/>
              <a:pathLst>
                <a:path w="2820" h="2752" extrusionOk="0">
                  <a:moveTo>
                    <a:pt x="2046" y="0"/>
                  </a:moveTo>
                  <a:cubicBezTo>
                    <a:pt x="1935" y="0"/>
                    <a:pt x="1823" y="17"/>
                    <a:pt x="1719" y="47"/>
                  </a:cubicBezTo>
                  <a:cubicBezTo>
                    <a:pt x="1484" y="108"/>
                    <a:pt x="1270" y="244"/>
                    <a:pt x="1079" y="398"/>
                  </a:cubicBezTo>
                  <a:cubicBezTo>
                    <a:pt x="881" y="551"/>
                    <a:pt x="706" y="732"/>
                    <a:pt x="531" y="918"/>
                  </a:cubicBezTo>
                  <a:cubicBezTo>
                    <a:pt x="471" y="978"/>
                    <a:pt x="411" y="1044"/>
                    <a:pt x="356" y="1115"/>
                  </a:cubicBezTo>
                  <a:lnTo>
                    <a:pt x="296" y="1317"/>
                  </a:lnTo>
                  <a:cubicBezTo>
                    <a:pt x="663" y="868"/>
                    <a:pt x="1161" y="321"/>
                    <a:pt x="1675" y="151"/>
                  </a:cubicBezTo>
                  <a:cubicBezTo>
                    <a:pt x="1794" y="114"/>
                    <a:pt x="1925" y="87"/>
                    <a:pt x="2055" y="87"/>
                  </a:cubicBezTo>
                  <a:cubicBezTo>
                    <a:pt x="2171" y="87"/>
                    <a:pt x="2286" y="108"/>
                    <a:pt x="2392" y="162"/>
                  </a:cubicBezTo>
                  <a:cubicBezTo>
                    <a:pt x="2693" y="326"/>
                    <a:pt x="2748" y="742"/>
                    <a:pt x="2628" y="1054"/>
                  </a:cubicBezTo>
                  <a:cubicBezTo>
                    <a:pt x="2474" y="1465"/>
                    <a:pt x="2135" y="1777"/>
                    <a:pt x="1785" y="2018"/>
                  </a:cubicBezTo>
                  <a:cubicBezTo>
                    <a:pt x="1396" y="2286"/>
                    <a:pt x="953" y="2461"/>
                    <a:pt x="498" y="2565"/>
                  </a:cubicBezTo>
                  <a:cubicBezTo>
                    <a:pt x="356" y="2598"/>
                    <a:pt x="203" y="2631"/>
                    <a:pt x="55" y="2653"/>
                  </a:cubicBezTo>
                  <a:cubicBezTo>
                    <a:pt x="39" y="2653"/>
                    <a:pt x="28" y="2658"/>
                    <a:pt x="11" y="2658"/>
                  </a:cubicBezTo>
                  <a:cubicBezTo>
                    <a:pt x="6" y="2686"/>
                    <a:pt x="6" y="2724"/>
                    <a:pt x="0" y="2751"/>
                  </a:cubicBezTo>
                  <a:cubicBezTo>
                    <a:pt x="164" y="2735"/>
                    <a:pt x="312" y="2702"/>
                    <a:pt x="471" y="2669"/>
                  </a:cubicBezTo>
                  <a:cubicBezTo>
                    <a:pt x="876" y="2576"/>
                    <a:pt x="1270" y="2434"/>
                    <a:pt x="1626" y="2231"/>
                  </a:cubicBezTo>
                  <a:cubicBezTo>
                    <a:pt x="2053" y="1969"/>
                    <a:pt x="2474" y="1640"/>
                    <a:pt x="2682" y="1164"/>
                  </a:cubicBezTo>
                  <a:cubicBezTo>
                    <a:pt x="2786" y="923"/>
                    <a:pt x="2819" y="633"/>
                    <a:pt x="2710" y="387"/>
                  </a:cubicBezTo>
                  <a:cubicBezTo>
                    <a:pt x="2589" y="106"/>
                    <a:pt x="2321" y="0"/>
                    <a:pt x="20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3"/>
            <p:cNvSpPr/>
            <p:nvPr/>
          </p:nvSpPr>
          <p:spPr>
            <a:xfrm>
              <a:off x="878650" y="2608225"/>
              <a:ext cx="64625" cy="40125"/>
            </a:xfrm>
            <a:custGeom>
              <a:avLst/>
              <a:gdLst/>
              <a:ahLst/>
              <a:cxnLst/>
              <a:rect l="l" t="t" r="r" b="b"/>
              <a:pathLst>
                <a:path w="2585" h="1605" extrusionOk="0">
                  <a:moveTo>
                    <a:pt x="2546" y="0"/>
                  </a:moveTo>
                  <a:cubicBezTo>
                    <a:pt x="2513" y="17"/>
                    <a:pt x="2475" y="28"/>
                    <a:pt x="2437" y="44"/>
                  </a:cubicBezTo>
                  <a:cubicBezTo>
                    <a:pt x="2141" y="154"/>
                    <a:pt x="1846" y="258"/>
                    <a:pt x="1561" y="400"/>
                  </a:cubicBezTo>
                  <a:cubicBezTo>
                    <a:pt x="1233" y="564"/>
                    <a:pt x="910" y="761"/>
                    <a:pt x="614" y="975"/>
                  </a:cubicBezTo>
                  <a:cubicBezTo>
                    <a:pt x="422" y="1111"/>
                    <a:pt x="236" y="1259"/>
                    <a:pt x="67" y="1434"/>
                  </a:cubicBezTo>
                  <a:lnTo>
                    <a:pt x="39" y="1462"/>
                  </a:lnTo>
                  <a:cubicBezTo>
                    <a:pt x="23" y="1506"/>
                    <a:pt x="17" y="1555"/>
                    <a:pt x="1" y="1604"/>
                  </a:cubicBezTo>
                  <a:cubicBezTo>
                    <a:pt x="12" y="1588"/>
                    <a:pt x="23" y="1582"/>
                    <a:pt x="39" y="1571"/>
                  </a:cubicBezTo>
                  <a:cubicBezTo>
                    <a:pt x="182" y="1418"/>
                    <a:pt x="340" y="1276"/>
                    <a:pt x="505" y="1150"/>
                  </a:cubicBezTo>
                  <a:cubicBezTo>
                    <a:pt x="1025" y="756"/>
                    <a:pt x="1599" y="427"/>
                    <a:pt x="2212" y="208"/>
                  </a:cubicBezTo>
                  <a:cubicBezTo>
                    <a:pt x="2338" y="165"/>
                    <a:pt x="2459" y="121"/>
                    <a:pt x="2585" y="77"/>
                  </a:cubicBezTo>
                  <a:cubicBezTo>
                    <a:pt x="2574" y="55"/>
                    <a:pt x="2568" y="44"/>
                    <a:pt x="2563" y="28"/>
                  </a:cubicBezTo>
                  <a:cubicBezTo>
                    <a:pt x="2557" y="22"/>
                    <a:pt x="2546" y="11"/>
                    <a:pt x="25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3"/>
            <p:cNvSpPr/>
            <p:nvPr/>
          </p:nvSpPr>
          <p:spPr>
            <a:xfrm>
              <a:off x="824200" y="2571975"/>
              <a:ext cx="51075" cy="80475"/>
            </a:xfrm>
            <a:custGeom>
              <a:avLst/>
              <a:gdLst/>
              <a:ahLst/>
              <a:cxnLst/>
              <a:rect l="l" t="t" r="r" b="b"/>
              <a:pathLst>
                <a:path w="2043" h="3219" extrusionOk="0">
                  <a:moveTo>
                    <a:pt x="770" y="1"/>
                  </a:moveTo>
                  <a:cubicBezTo>
                    <a:pt x="710" y="1"/>
                    <a:pt x="651" y="12"/>
                    <a:pt x="592" y="44"/>
                  </a:cubicBezTo>
                  <a:cubicBezTo>
                    <a:pt x="449" y="109"/>
                    <a:pt x="334" y="235"/>
                    <a:pt x="258" y="383"/>
                  </a:cubicBezTo>
                  <a:cubicBezTo>
                    <a:pt x="181" y="520"/>
                    <a:pt x="121" y="668"/>
                    <a:pt x="99" y="821"/>
                  </a:cubicBezTo>
                  <a:cubicBezTo>
                    <a:pt x="0" y="1385"/>
                    <a:pt x="170" y="1970"/>
                    <a:pt x="520" y="2408"/>
                  </a:cubicBezTo>
                  <a:cubicBezTo>
                    <a:pt x="624" y="2567"/>
                    <a:pt x="772" y="2693"/>
                    <a:pt x="920" y="2791"/>
                  </a:cubicBezTo>
                  <a:cubicBezTo>
                    <a:pt x="1035" y="2868"/>
                    <a:pt x="1155" y="2945"/>
                    <a:pt x="1276" y="3005"/>
                  </a:cubicBezTo>
                  <a:cubicBezTo>
                    <a:pt x="1446" y="3087"/>
                    <a:pt x="1626" y="3169"/>
                    <a:pt x="1812" y="3218"/>
                  </a:cubicBezTo>
                  <a:lnTo>
                    <a:pt x="1834" y="3136"/>
                  </a:lnTo>
                  <a:cubicBezTo>
                    <a:pt x="1758" y="3114"/>
                    <a:pt x="1681" y="3087"/>
                    <a:pt x="1615" y="3060"/>
                  </a:cubicBezTo>
                  <a:cubicBezTo>
                    <a:pt x="1413" y="2983"/>
                    <a:pt x="1221" y="2895"/>
                    <a:pt x="1046" y="2775"/>
                  </a:cubicBezTo>
                  <a:cubicBezTo>
                    <a:pt x="915" y="2682"/>
                    <a:pt x="783" y="2594"/>
                    <a:pt x="674" y="2474"/>
                  </a:cubicBezTo>
                  <a:cubicBezTo>
                    <a:pt x="575" y="2348"/>
                    <a:pt x="477" y="2217"/>
                    <a:pt x="395" y="2074"/>
                  </a:cubicBezTo>
                  <a:cubicBezTo>
                    <a:pt x="312" y="1927"/>
                    <a:pt x="247" y="1762"/>
                    <a:pt x="203" y="1587"/>
                  </a:cubicBezTo>
                  <a:cubicBezTo>
                    <a:pt x="148" y="1363"/>
                    <a:pt x="143" y="1122"/>
                    <a:pt x="176" y="892"/>
                  </a:cubicBezTo>
                  <a:cubicBezTo>
                    <a:pt x="198" y="761"/>
                    <a:pt x="230" y="629"/>
                    <a:pt x="291" y="509"/>
                  </a:cubicBezTo>
                  <a:cubicBezTo>
                    <a:pt x="334" y="427"/>
                    <a:pt x="373" y="345"/>
                    <a:pt x="438" y="274"/>
                  </a:cubicBezTo>
                  <a:cubicBezTo>
                    <a:pt x="527" y="175"/>
                    <a:pt x="642" y="90"/>
                    <a:pt x="776" y="90"/>
                  </a:cubicBezTo>
                  <a:cubicBezTo>
                    <a:pt x="791" y="90"/>
                    <a:pt x="806" y="91"/>
                    <a:pt x="822" y="93"/>
                  </a:cubicBezTo>
                  <a:cubicBezTo>
                    <a:pt x="958" y="104"/>
                    <a:pt x="1101" y="148"/>
                    <a:pt x="1205" y="246"/>
                  </a:cubicBezTo>
                  <a:cubicBezTo>
                    <a:pt x="1451" y="509"/>
                    <a:pt x="1615" y="1138"/>
                    <a:pt x="1730" y="1494"/>
                  </a:cubicBezTo>
                  <a:lnTo>
                    <a:pt x="1730" y="1489"/>
                  </a:lnTo>
                  <a:cubicBezTo>
                    <a:pt x="1834" y="1801"/>
                    <a:pt x="1900" y="2124"/>
                    <a:pt x="1960" y="2452"/>
                  </a:cubicBezTo>
                  <a:cubicBezTo>
                    <a:pt x="1971" y="2507"/>
                    <a:pt x="1982" y="2561"/>
                    <a:pt x="1987" y="2616"/>
                  </a:cubicBezTo>
                  <a:cubicBezTo>
                    <a:pt x="2009" y="2556"/>
                    <a:pt x="2026" y="2501"/>
                    <a:pt x="2042" y="2436"/>
                  </a:cubicBezTo>
                  <a:cubicBezTo>
                    <a:pt x="1982" y="2107"/>
                    <a:pt x="1916" y="1773"/>
                    <a:pt x="1812" y="1461"/>
                  </a:cubicBezTo>
                  <a:cubicBezTo>
                    <a:pt x="1725" y="1166"/>
                    <a:pt x="1632" y="870"/>
                    <a:pt x="1506" y="591"/>
                  </a:cubicBezTo>
                  <a:cubicBezTo>
                    <a:pt x="1369" y="268"/>
                    <a:pt x="1232" y="66"/>
                    <a:pt x="876" y="11"/>
                  </a:cubicBezTo>
                  <a:cubicBezTo>
                    <a:pt x="840" y="5"/>
                    <a:pt x="805" y="1"/>
                    <a:pt x="77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3"/>
            <p:cNvSpPr/>
            <p:nvPr/>
          </p:nvSpPr>
          <p:spPr>
            <a:xfrm>
              <a:off x="837325" y="2573050"/>
              <a:ext cx="34925" cy="72700"/>
            </a:xfrm>
            <a:custGeom>
              <a:avLst/>
              <a:gdLst/>
              <a:ahLst/>
              <a:cxnLst/>
              <a:rect l="l" t="t" r="r" b="b"/>
              <a:pathLst>
                <a:path w="1397" h="2908" extrusionOk="0">
                  <a:moveTo>
                    <a:pt x="78" y="1"/>
                  </a:moveTo>
                  <a:cubicBezTo>
                    <a:pt x="45" y="12"/>
                    <a:pt x="23" y="28"/>
                    <a:pt x="1" y="39"/>
                  </a:cubicBezTo>
                  <a:cubicBezTo>
                    <a:pt x="116" y="335"/>
                    <a:pt x="203" y="641"/>
                    <a:pt x="329" y="931"/>
                  </a:cubicBezTo>
                  <a:cubicBezTo>
                    <a:pt x="461" y="1243"/>
                    <a:pt x="630" y="1533"/>
                    <a:pt x="778" y="1834"/>
                  </a:cubicBezTo>
                  <a:cubicBezTo>
                    <a:pt x="904" y="2075"/>
                    <a:pt x="1035" y="2321"/>
                    <a:pt x="1161" y="2557"/>
                  </a:cubicBezTo>
                  <a:cubicBezTo>
                    <a:pt x="1227" y="2677"/>
                    <a:pt x="1293" y="2798"/>
                    <a:pt x="1364" y="2907"/>
                  </a:cubicBezTo>
                  <a:cubicBezTo>
                    <a:pt x="1375" y="2874"/>
                    <a:pt x="1380" y="2830"/>
                    <a:pt x="1397" y="2798"/>
                  </a:cubicBezTo>
                  <a:cubicBezTo>
                    <a:pt x="1293" y="2622"/>
                    <a:pt x="1200" y="2431"/>
                    <a:pt x="1096" y="2250"/>
                  </a:cubicBezTo>
                  <a:cubicBezTo>
                    <a:pt x="959" y="2004"/>
                    <a:pt x="827" y="1741"/>
                    <a:pt x="696" y="1489"/>
                  </a:cubicBezTo>
                  <a:cubicBezTo>
                    <a:pt x="609" y="1320"/>
                    <a:pt x="515" y="1150"/>
                    <a:pt x="439" y="975"/>
                  </a:cubicBezTo>
                  <a:cubicBezTo>
                    <a:pt x="302" y="657"/>
                    <a:pt x="198" y="329"/>
                    <a:pt x="7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7" name="Google Shape;2557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58" name="Google Shape;2558;p22"/>
          <p:cNvSpPr txBox="1">
            <a:spLocks noGrp="1"/>
          </p:cNvSpPr>
          <p:nvPr>
            <p:ph type="subTitle" idx="1"/>
          </p:nvPr>
        </p:nvSpPr>
        <p:spPr>
          <a:xfrm>
            <a:off x="911262" y="1778348"/>
            <a:ext cx="2099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9" name="Google Shape;2559;p22"/>
          <p:cNvSpPr txBox="1">
            <a:spLocks noGrp="1"/>
          </p:cNvSpPr>
          <p:nvPr>
            <p:ph type="subTitle" idx="2"/>
          </p:nvPr>
        </p:nvSpPr>
        <p:spPr>
          <a:xfrm>
            <a:off x="3522306" y="1778348"/>
            <a:ext cx="2099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0" name="Google Shape;2560;p22"/>
          <p:cNvSpPr txBox="1">
            <a:spLocks noGrp="1"/>
          </p:cNvSpPr>
          <p:nvPr>
            <p:ph type="subTitle" idx="3"/>
          </p:nvPr>
        </p:nvSpPr>
        <p:spPr>
          <a:xfrm>
            <a:off x="911262" y="3257465"/>
            <a:ext cx="2099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1" name="Google Shape;2561;p22"/>
          <p:cNvSpPr txBox="1">
            <a:spLocks noGrp="1"/>
          </p:cNvSpPr>
          <p:nvPr>
            <p:ph type="subTitle" idx="4"/>
          </p:nvPr>
        </p:nvSpPr>
        <p:spPr>
          <a:xfrm>
            <a:off x="3522306" y="3257465"/>
            <a:ext cx="2099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2" name="Google Shape;2562;p22"/>
          <p:cNvSpPr txBox="1">
            <a:spLocks noGrp="1"/>
          </p:cNvSpPr>
          <p:nvPr>
            <p:ph type="subTitle" idx="5"/>
          </p:nvPr>
        </p:nvSpPr>
        <p:spPr>
          <a:xfrm>
            <a:off x="6133349" y="1778348"/>
            <a:ext cx="2099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3" name="Google Shape;2563;p22"/>
          <p:cNvSpPr txBox="1">
            <a:spLocks noGrp="1"/>
          </p:cNvSpPr>
          <p:nvPr>
            <p:ph type="subTitle" idx="6"/>
          </p:nvPr>
        </p:nvSpPr>
        <p:spPr>
          <a:xfrm>
            <a:off x="6133349" y="3257465"/>
            <a:ext cx="2099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4" name="Google Shape;2564;p22"/>
          <p:cNvSpPr txBox="1">
            <a:spLocks noGrp="1"/>
          </p:cNvSpPr>
          <p:nvPr>
            <p:ph type="subTitle" idx="7"/>
          </p:nvPr>
        </p:nvSpPr>
        <p:spPr>
          <a:xfrm>
            <a:off x="915385" y="1401238"/>
            <a:ext cx="20913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65" name="Google Shape;2565;p22"/>
          <p:cNvSpPr txBox="1">
            <a:spLocks noGrp="1"/>
          </p:cNvSpPr>
          <p:nvPr>
            <p:ph type="subTitle" idx="8"/>
          </p:nvPr>
        </p:nvSpPr>
        <p:spPr>
          <a:xfrm>
            <a:off x="3526429" y="1401238"/>
            <a:ext cx="20913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66" name="Google Shape;2566;p22"/>
          <p:cNvSpPr txBox="1">
            <a:spLocks noGrp="1"/>
          </p:cNvSpPr>
          <p:nvPr>
            <p:ph type="subTitle" idx="9"/>
          </p:nvPr>
        </p:nvSpPr>
        <p:spPr>
          <a:xfrm>
            <a:off x="6137472" y="1401238"/>
            <a:ext cx="20913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67" name="Google Shape;2567;p22"/>
          <p:cNvSpPr txBox="1">
            <a:spLocks noGrp="1"/>
          </p:cNvSpPr>
          <p:nvPr>
            <p:ph type="subTitle" idx="13"/>
          </p:nvPr>
        </p:nvSpPr>
        <p:spPr>
          <a:xfrm>
            <a:off x="915385" y="2880355"/>
            <a:ext cx="20913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68" name="Google Shape;2568;p22"/>
          <p:cNvSpPr txBox="1">
            <a:spLocks noGrp="1"/>
          </p:cNvSpPr>
          <p:nvPr>
            <p:ph type="subTitle" idx="14"/>
          </p:nvPr>
        </p:nvSpPr>
        <p:spPr>
          <a:xfrm>
            <a:off x="3526429" y="2880355"/>
            <a:ext cx="20913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69" name="Google Shape;2569;p22"/>
          <p:cNvSpPr txBox="1">
            <a:spLocks noGrp="1"/>
          </p:cNvSpPr>
          <p:nvPr>
            <p:ph type="subTitle" idx="15"/>
          </p:nvPr>
        </p:nvSpPr>
        <p:spPr>
          <a:xfrm>
            <a:off x="6137472" y="2880355"/>
            <a:ext cx="20913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70" name="Google Shape;2570;p22"/>
          <p:cNvSpPr/>
          <p:nvPr/>
        </p:nvSpPr>
        <p:spPr>
          <a:xfrm>
            <a:off x="0" y="4725075"/>
            <a:ext cx="9293944" cy="461693"/>
          </a:xfrm>
          <a:custGeom>
            <a:avLst/>
            <a:gdLst/>
            <a:ahLst/>
            <a:cxnLst/>
            <a:rect l="l" t="t" r="r" b="b"/>
            <a:pathLst>
              <a:path w="18121" h="8951" extrusionOk="0">
                <a:moveTo>
                  <a:pt x="14518" y="0"/>
                </a:moveTo>
                <a:cubicBezTo>
                  <a:pt x="13030" y="0"/>
                  <a:pt x="10963" y="237"/>
                  <a:pt x="10168" y="1659"/>
                </a:cubicBezTo>
                <a:cubicBezTo>
                  <a:pt x="9339" y="3140"/>
                  <a:pt x="9523" y="5187"/>
                  <a:pt x="7411" y="5428"/>
                </a:cubicBezTo>
                <a:cubicBezTo>
                  <a:pt x="7125" y="5460"/>
                  <a:pt x="6850" y="5472"/>
                  <a:pt x="6585" y="5472"/>
                </a:cubicBezTo>
                <a:cubicBezTo>
                  <a:pt x="5928" y="5472"/>
                  <a:pt x="5327" y="5401"/>
                  <a:pt x="4741" y="5401"/>
                </a:cubicBezTo>
                <a:cubicBezTo>
                  <a:pt x="3874" y="5401"/>
                  <a:pt x="3038" y="5556"/>
                  <a:pt x="2102" y="6327"/>
                </a:cubicBezTo>
                <a:cubicBezTo>
                  <a:pt x="1223" y="7053"/>
                  <a:pt x="617" y="8005"/>
                  <a:pt x="1" y="8951"/>
                </a:cubicBezTo>
                <a:lnTo>
                  <a:pt x="18120" y="8951"/>
                </a:lnTo>
                <a:lnTo>
                  <a:pt x="18120" y="422"/>
                </a:lnTo>
                <a:cubicBezTo>
                  <a:pt x="16942" y="378"/>
                  <a:pt x="15698" y="7"/>
                  <a:pt x="14623" y="1"/>
                </a:cubicBezTo>
                <a:cubicBezTo>
                  <a:pt x="14589" y="1"/>
                  <a:pt x="14554" y="0"/>
                  <a:pt x="14518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71" name="Google Shape;2571;p22"/>
          <p:cNvGrpSpPr/>
          <p:nvPr/>
        </p:nvGrpSpPr>
        <p:grpSpPr>
          <a:xfrm>
            <a:off x="-240403" y="1130223"/>
            <a:ext cx="953638" cy="562581"/>
            <a:chOff x="3037050" y="1564800"/>
            <a:chExt cx="253850" cy="149750"/>
          </a:xfrm>
        </p:grpSpPr>
        <p:sp>
          <p:nvSpPr>
            <p:cNvPr id="2572" name="Google Shape;2572;p22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2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4" name="Google Shape;2574;p22"/>
          <p:cNvGrpSpPr/>
          <p:nvPr/>
        </p:nvGrpSpPr>
        <p:grpSpPr>
          <a:xfrm>
            <a:off x="8580910" y="2547636"/>
            <a:ext cx="953638" cy="562581"/>
            <a:chOff x="3037050" y="1564800"/>
            <a:chExt cx="253850" cy="149750"/>
          </a:xfrm>
        </p:grpSpPr>
        <p:sp>
          <p:nvSpPr>
            <p:cNvPr id="2575" name="Google Shape;2575;p22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2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7" name="Google Shape;2577;p22"/>
          <p:cNvGrpSpPr/>
          <p:nvPr/>
        </p:nvGrpSpPr>
        <p:grpSpPr>
          <a:xfrm>
            <a:off x="103693" y="3949798"/>
            <a:ext cx="1214717" cy="1193712"/>
            <a:chOff x="-7" y="3949798"/>
            <a:chExt cx="1214717" cy="1193712"/>
          </a:xfrm>
        </p:grpSpPr>
        <p:grpSp>
          <p:nvGrpSpPr>
            <p:cNvPr id="2578" name="Google Shape;2578;p22"/>
            <p:cNvGrpSpPr/>
            <p:nvPr/>
          </p:nvGrpSpPr>
          <p:grpSpPr>
            <a:xfrm>
              <a:off x="-7" y="3949798"/>
              <a:ext cx="1214717" cy="1193712"/>
              <a:chOff x="824200" y="2416650"/>
              <a:chExt cx="307500" cy="302175"/>
            </a:xfrm>
          </p:grpSpPr>
          <p:sp>
            <p:nvSpPr>
              <p:cNvPr id="2579" name="Google Shape;2579;p22"/>
              <p:cNvSpPr/>
              <p:nvPr/>
            </p:nvSpPr>
            <p:spPr>
              <a:xfrm>
                <a:off x="1021125" y="2569300"/>
                <a:ext cx="37775" cy="136250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5450" extrusionOk="0">
                    <a:moveTo>
                      <a:pt x="1417" y="1"/>
                    </a:moveTo>
                    <a:cubicBezTo>
                      <a:pt x="1220" y="1"/>
                      <a:pt x="1032" y="99"/>
                      <a:pt x="881" y="222"/>
                    </a:cubicBezTo>
                    <a:cubicBezTo>
                      <a:pt x="701" y="348"/>
                      <a:pt x="558" y="517"/>
                      <a:pt x="454" y="709"/>
                    </a:cubicBezTo>
                    <a:cubicBezTo>
                      <a:pt x="71" y="1388"/>
                      <a:pt x="0" y="2187"/>
                      <a:pt x="22" y="2959"/>
                    </a:cubicBezTo>
                    <a:cubicBezTo>
                      <a:pt x="22" y="3500"/>
                      <a:pt x="44" y="4048"/>
                      <a:pt x="82" y="4590"/>
                    </a:cubicBezTo>
                    <a:lnTo>
                      <a:pt x="148" y="5449"/>
                    </a:lnTo>
                    <a:lnTo>
                      <a:pt x="219" y="5449"/>
                    </a:lnTo>
                    <a:cubicBezTo>
                      <a:pt x="235" y="5394"/>
                      <a:pt x="241" y="5351"/>
                      <a:pt x="257" y="5296"/>
                    </a:cubicBezTo>
                    <a:cubicBezTo>
                      <a:pt x="334" y="4918"/>
                      <a:pt x="421" y="4540"/>
                      <a:pt x="504" y="4163"/>
                    </a:cubicBezTo>
                    <a:cubicBezTo>
                      <a:pt x="723" y="3243"/>
                      <a:pt x="958" y="2318"/>
                      <a:pt x="1171" y="1393"/>
                    </a:cubicBezTo>
                    <a:cubicBezTo>
                      <a:pt x="1226" y="1169"/>
                      <a:pt x="1292" y="933"/>
                      <a:pt x="1347" y="703"/>
                    </a:cubicBezTo>
                    <a:lnTo>
                      <a:pt x="1385" y="539"/>
                    </a:lnTo>
                    <a:lnTo>
                      <a:pt x="1511" y="8"/>
                    </a:lnTo>
                    <a:cubicBezTo>
                      <a:pt x="1479" y="3"/>
                      <a:pt x="1448" y="1"/>
                      <a:pt x="1417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22"/>
              <p:cNvSpPr/>
              <p:nvPr/>
            </p:nvSpPr>
            <p:spPr>
              <a:xfrm>
                <a:off x="1052850" y="2637500"/>
                <a:ext cx="76800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2733" extrusionOk="0">
                    <a:moveTo>
                      <a:pt x="3017" y="1"/>
                    </a:moveTo>
                    <a:lnTo>
                      <a:pt x="3011" y="6"/>
                    </a:lnTo>
                    <a:cubicBezTo>
                      <a:pt x="2984" y="28"/>
                      <a:pt x="2962" y="44"/>
                      <a:pt x="2935" y="61"/>
                    </a:cubicBezTo>
                    <a:cubicBezTo>
                      <a:pt x="2924" y="72"/>
                      <a:pt x="2907" y="77"/>
                      <a:pt x="2902" y="83"/>
                    </a:cubicBezTo>
                    <a:cubicBezTo>
                      <a:pt x="2880" y="99"/>
                      <a:pt x="2858" y="116"/>
                      <a:pt x="2842" y="132"/>
                    </a:cubicBezTo>
                    <a:cubicBezTo>
                      <a:pt x="2634" y="291"/>
                      <a:pt x="2442" y="466"/>
                      <a:pt x="2240" y="630"/>
                    </a:cubicBezTo>
                    <a:cubicBezTo>
                      <a:pt x="1884" y="904"/>
                      <a:pt x="1544" y="1194"/>
                      <a:pt x="1211" y="1495"/>
                    </a:cubicBezTo>
                    <a:cubicBezTo>
                      <a:pt x="800" y="1862"/>
                      <a:pt x="406" y="2245"/>
                      <a:pt x="50" y="2672"/>
                    </a:cubicBezTo>
                    <a:cubicBezTo>
                      <a:pt x="34" y="2688"/>
                      <a:pt x="12" y="2710"/>
                      <a:pt x="1" y="2732"/>
                    </a:cubicBezTo>
                    <a:lnTo>
                      <a:pt x="625" y="2732"/>
                    </a:lnTo>
                    <a:cubicBezTo>
                      <a:pt x="636" y="2727"/>
                      <a:pt x="652" y="2727"/>
                      <a:pt x="658" y="2716"/>
                    </a:cubicBezTo>
                    <a:cubicBezTo>
                      <a:pt x="685" y="2705"/>
                      <a:pt x="718" y="2699"/>
                      <a:pt x="745" y="2683"/>
                    </a:cubicBezTo>
                    <a:cubicBezTo>
                      <a:pt x="773" y="2672"/>
                      <a:pt x="800" y="2661"/>
                      <a:pt x="827" y="2650"/>
                    </a:cubicBezTo>
                    <a:cubicBezTo>
                      <a:pt x="860" y="2644"/>
                      <a:pt x="888" y="2628"/>
                      <a:pt x="915" y="2617"/>
                    </a:cubicBezTo>
                    <a:cubicBezTo>
                      <a:pt x="926" y="2606"/>
                      <a:pt x="937" y="2606"/>
                      <a:pt x="942" y="2601"/>
                    </a:cubicBezTo>
                    <a:cubicBezTo>
                      <a:pt x="997" y="2573"/>
                      <a:pt x="1063" y="2546"/>
                      <a:pt x="1123" y="2519"/>
                    </a:cubicBezTo>
                    <a:cubicBezTo>
                      <a:pt x="1216" y="2469"/>
                      <a:pt x="1320" y="2425"/>
                      <a:pt x="1419" y="2376"/>
                    </a:cubicBezTo>
                    <a:cubicBezTo>
                      <a:pt x="1752" y="2223"/>
                      <a:pt x="2075" y="2031"/>
                      <a:pt x="2360" y="1785"/>
                    </a:cubicBezTo>
                    <a:cubicBezTo>
                      <a:pt x="2415" y="1747"/>
                      <a:pt x="2464" y="1698"/>
                      <a:pt x="2513" y="1648"/>
                    </a:cubicBezTo>
                    <a:cubicBezTo>
                      <a:pt x="2579" y="1572"/>
                      <a:pt x="2639" y="1495"/>
                      <a:pt x="2705" y="1413"/>
                    </a:cubicBezTo>
                    <a:cubicBezTo>
                      <a:pt x="2721" y="1386"/>
                      <a:pt x="2738" y="1347"/>
                      <a:pt x="2760" y="1320"/>
                    </a:cubicBezTo>
                    <a:cubicBezTo>
                      <a:pt x="2792" y="1265"/>
                      <a:pt x="2825" y="1205"/>
                      <a:pt x="2858" y="1145"/>
                    </a:cubicBezTo>
                    <a:cubicBezTo>
                      <a:pt x="2902" y="1068"/>
                      <a:pt x="2935" y="986"/>
                      <a:pt x="2962" y="904"/>
                    </a:cubicBezTo>
                    <a:cubicBezTo>
                      <a:pt x="2979" y="871"/>
                      <a:pt x="2989" y="838"/>
                      <a:pt x="2995" y="800"/>
                    </a:cubicBezTo>
                    <a:cubicBezTo>
                      <a:pt x="3050" y="619"/>
                      <a:pt x="3072" y="428"/>
                      <a:pt x="3061" y="225"/>
                    </a:cubicBezTo>
                    <a:cubicBezTo>
                      <a:pt x="3061" y="214"/>
                      <a:pt x="3050" y="192"/>
                      <a:pt x="3050" y="170"/>
                    </a:cubicBezTo>
                    <a:cubicBezTo>
                      <a:pt x="3050" y="154"/>
                      <a:pt x="3044" y="138"/>
                      <a:pt x="3044" y="116"/>
                    </a:cubicBezTo>
                    <a:cubicBezTo>
                      <a:pt x="3039" y="99"/>
                      <a:pt x="3039" y="77"/>
                      <a:pt x="3033" y="55"/>
                    </a:cubicBezTo>
                    <a:cubicBezTo>
                      <a:pt x="3033" y="44"/>
                      <a:pt x="3022" y="34"/>
                      <a:pt x="3022" y="23"/>
                    </a:cubicBezTo>
                    <a:cubicBezTo>
                      <a:pt x="3022" y="17"/>
                      <a:pt x="3017" y="6"/>
                      <a:pt x="3017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22"/>
              <p:cNvSpPr/>
              <p:nvPr/>
            </p:nvSpPr>
            <p:spPr>
              <a:xfrm>
                <a:off x="1045475" y="2627150"/>
                <a:ext cx="822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3136" extrusionOk="0">
                    <a:moveTo>
                      <a:pt x="2778" y="0"/>
                    </a:moveTo>
                    <a:cubicBezTo>
                      <a:pt x="2638" y="0"/>
                      <a:pt x="2494" y="38"/>
                      <a:pt x="2370" y="97"/>
                    </a:cubicBezTo>
                    <a:cubicBezTo>
                      <a:pt x="2239" y="163"/>
                      <a:pt x="2130" y="250"/>
                      <a:pt x="2015" y="344"/>
                    </a:cubicBezTo>
                    <a:cubicBezTo>
                      <a:pt x="1725" y="584"/>
                      <a:pt x="1489" y="880"/>
                      <a:pt x="1259" y="1165"/>
                    </a:cubicBezTo>
                    <a:cubicBezTo>
                      <a:pt x="909" y="1613"/>
                      <a:pt x="575" y="2068"/>
                      <a:pt x="290" y="2555"/>
                    </a:cubicBezTo>
                    <a:cubicBezTo>
                      <a:pt x="186" y="2746"/>
                      <a:pt x="82" y="2938"/>
                      <a:pt x="0" y="3135"/>
                    </a:cubicBezTo>
                    <a:lnTo>
                      <a:pt x="181" y="3135"/>
                    </a:lnTo>
                    <a:cubicBezTo>
                      <a:pt x="219" y="3091"/>
                      <a:pt x="263" y="3037"/>
                      <a:pt x="301" y="2987"/>
                    </a:cubicBezTo>
                    <a:cubicBezTo>
                      <a:pt x="526" y="2725"/>
                      <a:pt x="761" y="2473"/>
                      <a:pt x="1013" y="2243"/>
                    </a:cubicBezTo>
                    <a:cubicBezTo>
                      <a:pt x="1511" y="1761"/>
                      <a:pt x="2042" y="1312"/>
                      <a:pt x="2589" y="885"/>
                    </a:cubicBezTo>
                    <a:cubicBezTo>
                      <a:pt x="2814" y="705"/>
                      <a:pt x="3016" y="508"/>
                      <a:pt x="3257" y="354"/>
                    </a:cubicBezTo>
                    <a:cubicBezTo>
                      <a:pt x="3263" y="338"/>
                      <a:pt x="3279" y="333"/>
                      <a:pt x="3290" y="327"/>
                    </a:cubicBezTo>
                    <a:cubicBezTo>
                      <a:pt x="3257" y="240"/>
                      <a:pt x="3208" y="163"/>
                      <a:pt x="3120" y="97"/>
                    </a:cubicBezTo>
                    <a:cubicBezTo>
                      <a:pt x="3019" y="29"/>
                      <a:pt x="2900" y="0"/>
                      <a:pt x="2778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22"/>
              <p:cNvSpPr/>
              <p:nvPr/>
            </p:nvSpPr>
            <p:spPr>
              <a:xfrm>
                <a:off x="938325" y="2602525"/>
                <a:ext cx="82675" cy="103300"/>
              </a:xfrm>
              <a:custGeom>
                <a:avLst/>
                <a:gdLst/>
                <a:ahLst/>
                <a:cxnLst/>
                <a:rect l="l" t="t" r="r" b="b"/>
                <a:pathLst>
                  <a:path w="3307" h="4132" extrusionOk="0">
                    <a:moveTo>
                      <a:pt x="1126" y="1"/>
                    </a:moveTo>
                    <a:cubicBezTo>
                      <a:pt x="1066" y="1"/>
                      <a:pt x="1005" y="9"/>
                      <a:pt x="942" y="26"/>
                    </a:cubicBezTo>
                    <a:cubicBezTo>
                      <a:pt x="816" y="53"/>
                      <a:pt x="701" y="86"/>
                      <a:pt x="592" y="146"/>
                    </a:cubicBezTo>
                    <a:cubicBezTo>
                      <a:pt x="586" y="146"/>
                      <a:pt x="586" y="157"/>
                      <a:pt x="575" y="157"/>
                    </a:cubicBezTo>
                    <a:cubicBezTo>
                      <a:pt x="564" y="163"/>
                      <a:pt x="548" y="174"/>
                      <a:pt x="537" y="185"/>
                    </a:cubicBezTo>
                    <a:cubicBezTo>
                      <a:pt x="520" y="190"/>
                      <a:pt x="515" y="201"/>
                      <a:pt x="504" y="212"/>
                    </a:cubicBezTo>
                    <a:cubicBezTo>
                      <a:pt x="378" y="299"/>
                      <a:pt x="296" y="420"/>
                      <a:pt x="236" y="573"/>
                    </a:cubicBezTo>
                    <a:cubicBezTo>
                      <a:pt x="99" y="885"/>
                      <a:pt x="50" y="1230"/>
                      <a:pt x="39" y="1569"/>
                    </a:cubicBezTo>
                    <a:cubicBezTo>
                      <a:pt x="0" y="2078"/>
                      <a:pt x="176" y="2385"/>
                      <a:pt x="455" y="2774"/>
                    </a:cubicBezTo>
                    <a:cubicBezTo>
                      <a:pt x="630" y="3042"/>
                      <a:pt x="887" y="3239"/>
                      <a:pt x="1123" y="3447"/>
                    </a:cubicBezTo>
                    <a:cubicBezTo>
                      <a:pt x="1446" y="3715"/>
                      <a:pt x="1801" y="3934"/>
                      <a:pt x="2174" y="4109"/>
                    </a:cubicBezTo>
                    <a:lnTo>
                      <a:pt x="2382" y="4109"/>
                    </a:lnTo>
                    <a:cubicBezTo>
                      <a:pt x="2327" y="4082"/>
                      <a:pt x="2267" y="4054"/>
                      <a:pt x="2212" y="4027"/>
                    </a:cubicBezTo>
                    <a:cubicBezTo>
                      <a:pt x="2102" y="3972"/>
                      <a:pt x="1998" y="3923"/>
                      <a:pt x="1900" y="3863"/>
                    </a:cubicBezTo>
                    <a:lnTo>
                      <a:pt x="1752" y="3781"/>
                    </a:lnTo>
                    <a:cubicBezTo>
                      <a:pt x="1741" y="3775"/>
                      <a:pt x="1736" y="3775"/>
                      <a:pt x="1725" y="3770"/>
                    </a:cubicBezTo>
                    <a:cubicBezTo>
                      <a:pt x="1686" y="3742"/>
                      <a:pt x="1637" y="3715"/>
                      <a:pt x="1599" y="3688"/>
                    </a:cubicBezTo>
                    <a:lnTo>
                      <a:pt x="1588" y="3677"/>
                    </a:lnTo>
                    <a:cubicBezTo>
                      <a:pt x="1544" y="3649"/>
                      <a:pt x="1495" y="3616"/>
                      <a:pt x="1446" y="3584"/>
                    </a:cubicBezTo>
                    <a:cubicBezTo>
                      <a:pt x="1396" y="3540"/>
                      <a:pt x="1342" y="3507"/>
                      <a:pt x="1298" y="3469"/>
                    </a:cubicBezTo>
                    <a:lnTo>
                      <a:pt x="1194" y="3381"/>
                    </a:lnTo>
                    <a:cubicBezTo>
                      <a:pt x="1139" y="3337"/>
                      <a:pt x="1090" y="3294"/>
                      <a:pt x="1035" y="3244"/>
                    </a:cubicBezTo>
                    <a:cubicBezTo>
                      <a:pt x="887" y="3118"/>
                      <a:pt x="728" y="2987"/>
                      <a:pt x="603" y="2823"/>
                    </a:cubicBezTo>
                    <a:cubicBezTo>
                      <a:pt x="477" y="2648"/>
                      <a:pt x="340" y="2451"/>
                      <a:pt x="241" y="2254"/>
                    </a:cubicBezTo>
                    <a:cubicBezTo>
                      <a:pt x="148" y="2035"/>
                      <a:pt x="110" y="1805"/>
                      <a:pt x="126" y="1558"/>
                    </a:cubicBezTo>
                    <a:cubicBezTo>
                      <a:pt x="148" y="1159"/>
                      <a:pt x="214" y="683"/>
                      <a:pt x="460" y="365"/>
                    </a:cubicBezTo>
                    <a:lnTo>
                      <a:pt x="504" y="327"/>
                    </a:lnTo>
                    <a:cubicBezTo>
                      <a:pt x="510" y="327"/>
                      <a:pt x="515" y="316"/>
                      <a:pt x="520" y="310"/>
                    </a:cubicBezTo>
                    <a:cubicBezTo>
                      <a:pt x="537" y="299"/>
                      <a:pt x="548" y="289"/>
                      <a:pt x="564" y="278"/>
                    </a:cubicBezTo>
                    <a:cubicBezTo>
                      <a:pt x="592" y="256"/>
                      <a:pt x="614" y="234"/>
                      <a:pt x="641" y="223"/>
                    </a:cubicBezTo>
                    <a:cubicBezTo>
                      <a:pt x="652" y="217"/>
                      <a:pt x="657" y="212"/>
                      <a:pt x="674" y="201"/>
                    </a:cubicBezTo>
                    <a:cubicBezTo>
                      <a:pt x="707" y="179"/>
                      <a:pt x="739" y="168"/>
                      <a:pt x="783" y="152"/>
                    </a:cubicBezTo>
                    <a:cubicBezTo>
                      <a:pt x="899" y="123"/>
                      <a:pt x="1019" y="90"/>
                      <a:pt x="1139" y="90"/>
                    </a:cubicBezTo>
                    <a:cubicBezTo>
                      <a:pt x="1156" y="90"/>
                      <a:pt x="1172" y="90"/>
                      <a:pt x="1188" y="91"/>
                    </a:cubicBezTo>
                    <a:cubicBezTo>
                      <a:pt x="1478" y="124"/>
                      <a:pt x="1692" y="360"/>
                      <a:pt x="1872" y="590"/>
                    </a:cubicBezTo>
                    <a:cubicBezTo>
                      <a:pt x="1971" y="737"/>
                      <a:pt x="2064" y="885"/>
                      <a:pt x="2146" y="1044"/>
                    </a:cubicBezTo>
                    <a:cubicBezTo>
                      <a:pt x="2179" y="1104"/>
                      <a:pt x="2212" y="1175"/>
                      <a:pt x="2245" y="1241"/>
                    </a:cubicBezTo>
                    <a:cubicBezTo>
                      <a:pt x="2245" y="1246"/>
                      <a:pt x="2256" y="1246"/>
                      <a:pt x="2256" y="1257"/>
                    </a:cubicBezTo>
                    <a:cubicBezTo>
                      <a:pt x="2288" y="1329"/>
                      <a:pt x="2327" y="1411"/>
                      <a:pt x="2365" y="1493"/>
                    </a:cubicBezTo>
                    <a:cubicBezTo>
                      <a:pt x="2382" y="1547"/>
                      <a:pt x="2409" y="1602"/>
                      <a:pt x="2431" y="1657"/>
                    </a:cubicBezTo>
                    <a:cubicBezTo>
                      <a:pt x="2458" y="1728"/>
                      <a:pt x="2486" y="1788"/>
                      <a:pt x="2513" y="1859"/>
                    </a:cubicBezTo>
                    <a:lnTo>
                      <a:pt x="2595" y="2062"/>
                    </a:lnTo>
                    <a:cubicBezTo>
                      <a:pt x="2639" y="2161"/>
                      <a:pt x="2672" y="2259"/>
                      <a:pt x="2704" y="2363"/>
                    </a:cubicBezTo>
                    <a:cubicBezTo>
                      <a:pt x="2748" y="2473"/>
                      <a:pt x="2781" y="2577"/>
                      <a:pt x="2814" y="2686"/>
                    </a:cubicBezTo>
                    <a:cubicBezTo>
                      <a:pt x="2836" y="2763"/>
                      <a:pt x="2863" y="2828"/>
                      <a:pt x="2885" y="2899"/>
                    </a:cubicBezTo>
                    <a:cubicBezTo>
                      <a:pt x="2901" y="2971"/>
                      <a:pt x="2929" y="3042"/>
                      <a:pt x="2951" y="3107"/>
                    </a:cubicBezTo>
                    <a:cubicBezTo>
                      <a:pt x="2978" y="3184"/>
                      <a:pt x="3000" y="3255"/>
                      <a:pt x="3022" y="3321"/>
                    </a:cubicBezTo>
                    <a:cubicBezTo>
                      <a:pt x="3038" y="3392"/>
                      <a:pt x="3055" y="3452"/>
                      <a:pt x="3077" y="3518"/>
                    </a:cubicBezTo>
                    <a:cubicBezTo>
                      <a:pt x="3082" y="3540"/>
                      <a:pt x="3082" y="3556"/>
                      <a:pt x="3088" y="3573"/>
                    </a:cubicBezTo>
                    <a:cubicBezTo>
                      <a:pt x="3099" y="3633"/>
                      <a:pt x="3109" y="3677"/>
                      <a:pt x="3120" y="3726"/>
                    </a:cubicBezTo>
                    <a:cubicBezTo>
                      <a:pt x="3137" y="3775"/>
                      <a:pt x="3142" y="3819"/>
                      <a:pt x="3159" y="3868"/>
                    </a:cubicBezTo>
                    <a:lnTo>
                      <a:pt x="3197" y="4054"/>
                    </a:lnTo>
                    <a:cubicBezTo>
                      <a:pt x="3208" y="4082"/>
                      <a:pt x="3213" y="4104"/>
                      <a:pt x="3219" y="4131"/>
                    </a:cubicBezTo>
                    <a:lnTo>
                      <a:pt x="3307" y="4131"/>
                    </a:lnTo>
                    <a:cubicBezTo>
                      <a:pt x="3268" y="3961"/>
                      <a:pt x="3224" y="3786"/>
                      <a:pt x="3186" y="3606"/>
                    </a:cubicBezTo>
                    <a:cubicBezTo>
                      <a:pt x="3115" y="3310"/>
                      <a:pt x="3011" y="3031"/>
                      <a:pt x="2923" y="2741"/>
                    </a:cubicBezTo>
                    <a:cubicBezTo>
                      <a:pt x="2803" y="2352"/>
                      <a:pt x="2666" y="1963"/>
                      <a:pt x="2502" y="1586"/>
                    </a:cubicBezTo>
                    <a:cubicBezTo>
                      <a:pt x="2321" y="1186"/>
                      <a:pt x="2152" y="787"/>
                      <a:pt x="1878" y="447"/>
                    </a:cubicBezTo>
                    <a:cubicBezTo>
                      <a:pt x="1681" y="205"/>
                      <a:pt x="1427" y="1"/>
                      <a:pt x="1126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22"/>
              <p:cNvSpPr/>
              <p:nvPr/>
            </p:nvSpPr>
            <p:spPr>
              <a:xfrm>
                <a:off x="951200" y="2606575"/>
                <a:ext cx="652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2611" h="3964" extrusionOk="0">
                    <a:moveTo>
                      <a:pt x="77" y="1"/>
                    </a:moveTo>
                    <a:cubicBezTo>
                      <a:pt x="66" y="6"/>
                      <a:pt x="49" y="23"/>
                      <a:pt x="38" y="28"/>
                    </a:cubicBezTo>
                    <a:cubicBezTo>
                      <a:pt x="22" y="33"/>
                      <a:pt x="16" y="50"/>
                      <a:pt x="0" y="55"/>
                    </a:cubicBezTo>
                    <a:cubicBezTo>
                      <a:pt x="22" y="77"/>
                      <a:pt x="44" y="105"/>
                      <a:pt x="66" y="121"/>
                    </a:cubicBezTo>
                    <a:lnTo>
                      <a:pt x="77" y="137"/>
                    </a:lnTo>
                    <a:cubicBezTo>
                      <a:pt x="285" y="362"/>
                      <a:pt x="432" y="630"/>
                      <a:pt x="597" y="887"/>
                    </a:cubicBezTo>
                    <a:cubicBezTo>
                      <a:pt x="766" y="1172"/>
                      <a:pt x="931" y="1451"/>
                      <a:pt x="1111" y="1730"/>
                    </a:cubicBezTo>
                    <a:cubicBezTo>
                      <a:pt x="1396" y="2196"/>
                      <a:pt x="1708" y="2650"/>
                      <a:pt x="1992" y="3115"/>
                    </a:cubicBezTo>
                    <a:cubicBezTo>
                      <a:pt x="2162" y="3394"/>
                      <a:pt x="2337" y="3673"/>
                      <a:pt x="2507" y="3964"/>
                    </a:cubicBezTo>
                    <a:lnTo>
                      <a:pt x="2611" y="3964"/>
                    </a:lnTo>
                    <a:cubicBezTo>
                      <a:pt x="2458" y="3717"/>
                      <a:pt x="2310" y="3476"/>
                      <a:pt x="2157" y="3230"/>
                    </a:cubicBezTo>
                    <a:cubicBezTo>
                      <a:pt x="1779" y="2606"/>
                      <a:pt x="1363" y="2004"/>
                      <a:pt x="996" y="1369"/>
                    </a:cubicBezTo>
                    <a:lnTo>
                      <a:pt x="504" y="570"/>
                    </a:lnTo>
                    <a:cubicBezTo>
                      <a:pt x="400" y="395"/>
                      <a:pt x="285" y="231"/>
                      <a:pt x="153" y="83"/>
                    </a:cubicBezTo>
                    <a:lnTo>
                      <a:pt x="137" y="66"/>
                    </a:lnTo>
                    <a:cubicBezTo>
                      <a:pt x="120" y="50"/>
                      <a:pt x="99" y="23"/>
                      <a:pt x="77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22"/>
              <p:cNvSpPr/>
              <p:nvPr/>
            </p:nvSpPr>
            <p:spPr>
              <a:xfrm>
                <a:off x="1019200" y="2566650"/>
                <a:ext cx="62700" cy="13917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5567" extrusionOk="0">
                    <a:moveTo>
                      <a:pt x="1500" y="1"/>
                    </a:moveTo>
                    <a:cubicBezTo>
                      <a:pt x="1285" y="1"/>
                      <a:pt x="1081" y="101"/>
                      <a:pt x="909" y="240"/>
                    </a:cubicBezTo>
                    <a:cubicBezTo>
                      <a:pt x="756" y="350"/>
                      <a:pt x="624" y="487"/>
                      <a:pt x="531" y="645"/>
                    </a:cubicBezTo>
                    <a:cubicBezTo>
                      <a:pt x="88" y="1357"/>
                      <a:pt x="0" y="2205"/>
                      <a:pt x="17" y="3032"/>
                    </a:cubicBezTo>
                    <a:cubicBezTo>
                      <a:pt x="17" y="3530"/>
                      <a:pt x="33" y="4033"/>
                      <a:pt x="66" y="4532"/>
                    </a:cubicBezTo>
                    <a:cubicBezTo>
                      <a:pt x="77" y="4871"/>
                      <a:pt x="115" y="5216"/>
                      <a:pt x="137" y="5555"/>
                    </a:cubicBezTo>
                    <a:lnTo>
                      <a:pt x="225" y="5555"/>
                    </a:lnTo>
                    <a:lnTo>
                      <a:pt x="165" y="4696"/>
                    </a:lnTo>
                    <a:cubicBezTo>
                      <a:pt x="121" y="4154"/>
                      <a:pt x="99" y="3612"/>
                      <a:pt x="99" y="3065"/>
                    </a:cubicBezTo>
                    <a:cubicBezTo>
                      <a:pt x="82" y="2293"/>
                      <a:pt x="148" y="1499"/>
                      <a:pt x="531" y="815"/>
                    </a:cubicBezTo>
                    <a:cubicBezTo>
                      <a:pt x="635" y="623"/>
                      <a:pt x="778" y="454"/>
                      <a:pt x="958" y="328"/>
                    </a:cubicBezTo>
                    <a:cubicBezTo>
                      <a:pt x="1109" y="206"/>
                      <a:pt x="1295" y="112"/>
                      <a:pt x="1490" y="112"/>
                    </a:cubicBezTo>
                    <a:cubicBezTo>
                      <a:pt x="1523" y="112"/>
                      <a:pt x="1555" y="114"/>
                      <a:pt x="1588" y="120"/>
                    </a:cubicBezTo>
                    <a:cubicBezTo>
                      <a:pt x="1621" y="125"/>
                      <a:pt x="1648" y="131"/>
                      <a:pt x="1675" y="136"/>
                    </a:cubicBezTo>
                    <a:cubicBezTo>
                      <a:pt x="1686" y="147"/>
                      <a:pt x="1697" y="147"/>
                      <a:pt x="1708" y="153"/>
                    </a:cubicBezTo>
                    <a:cubicBezTo>
                      <a:pt x="1905" y="235"/>
                      <a:pt x="2097" y="437"/>
                      <a:pt x="2228" y="623"/>
                    </a:cubicBezTo>
                    <a:cubicBezTo>
                      <a:pt x="2365" y="859"/>
                      <a:pt x="2398" y="1116"/>
                      <a:pt x="2387" y="1384"/>
                    </a:cubicBezTo>
                    <a:cubicBezTo>
                      <a:pt x="2387" y="1598"/>
                      <a:pt x="2343" y="1806"/>
                      <a:pt x="2299" y="2014"/>
                    </a:cubicBezTo>
                    <a:cubicBezTo>
                      <a:pt x="2091" y="2868"/>
                      <a:pt x="1725" y="3667"/>
                      <a:pt x="1352" y="4455"/>
                    </a:cubicBezTo>
                    <a:cubicBezTo>
                      <a:pt x="1188" y="4800"/>
                      <a:pt x="1002" y="5128"/>
                      <a:pt x="821" y="5457"/>
                    </a:cubicBezTo>
                    <a:cubicBezTo>
                      <a:pt x="800" y="5489"/>
                      <a:pt x="778" y="5528"/>
                      <a:pt x="756" y="5566"/>
                    </a:cubicBezTo>
                    <a:lnTo>
                      <a:pt x="860" y="5566"/>
                    </a:lnTo>
                    <a:cubicBezTo>
                      <a:pt x="931" y="5429"/>
                      <a:pt x="1002" y="5298"/>
                      <a:pt x="1079" y="5166"/>
                    </a:cubicBezTo>
                    <a:cubicBezTo>
                      <a:pt x="1440" y="4521"/>
                      <a:pt x="1757" y="3825"/>
                      <a:pt x="2037" y="3130"/>
                    </a:cubicBezTo>
                    <a:cubicBezTo>
                      <a:pt x="2152" y="2829"/>
                      <a:pt x="2256" y="2523"/>
                      <a:pt x="2338" y="2205"/>
                    </a:cubicBezTo>
                    <a:cubicBezTo>
                      <a:pt x="2442" y="1811"/>
                      <a:pt x="2507" y="1401"/>
                      <a:pt x="2464" y="974"/>
                    </a:cubicBezTo>
                    <a:cubicBezTo>
                      <a:pt x="2425" y="749"/>
                      <a:pt x="2332" y="536"/>
                      <a:pt x="2173" y="377"/>
                    </a:cubicBezTo>
                    <a:cubicBezTo>
                      <a:pt x="2069" y="262"/>
                      <a:pt x="1954" y="153"/>
                      <a:pt x="1818" y="76"/>
                    </a:cubicBezTo>
                    <a:cubicBezTo>
                      <a:pt x="1779" y="54"/>
                      <a:pt x="1741" y="43"/>
                      <a:pt x="1703" y="27"/>
                    </a:cubicBezTo>
                    <a:cubicBezTo>
                      <a:pt x="1686" y="21"/>
                      <a:pt x="1675" y="21"/>
                      <a:pt x="1659" y="16"/>
                    </a:cubicBezTo>
                    <a:cubicBezTo>
                      <a:pt x="1648" y="16"/>
                      <a:pt x="1626" y="10"/>
                      <a:pt x="1615" y="10"/>
                    </a:cubicBezTo>
                    <a:cubicBezTo>
                      <a:pt x="1576" y="4"/>
                      <a:pt x="1538" y="1"/>
                      <a:pt x="1500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22"/>
              <p:cNvSpPr/>
              <p:nvPr/>
            </p:nvSpPr>
            <p:spPr>
              <a:xfrm>
                <a:off x="1026725" y="2567450"/>
                <a:ext cx="34650" cy="138375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5535" extrusionOk="0">
                    <a:moveTo>
                      <a:pt x="1303" y="0"/>
                    </a:moveTo>
                    <a:cubicBezTo>
                      <a:pt x="1298" y="28"/>
                      <a:pt x="1292" y="60"/>
                      <a:pt x="1287" y="88"/>
                    </a:cubicBezTo>
                    <a:lnTo>
                      <a:pt x="1161" y="619"/>
                    </a:lnTo>
                    <a:lnTo>
                      <a:pt x="1123" y="783"/>
                    </a:lnTo>
                    <a:cubicBezTo>
                      <a:pt x="1068" y="1013"/>
                      <a:pt x="1002" y="1243"/>
                      <a:pt x="947" y="1478"/>
                    </a:cubicBezTo>
                    <a:cubicBezTo>
                      <a:pt x="739" y="2398"/>
                      <a:pt x="499" y="3323"/>
                      <a:pt x="280" y="4248"/>
                    </a:cubicBezTo>
                    <a:lnTo>
                      <a:pt x="33" y="5375"/>
                    </a:lnTo>
                    <a:cubicBezTo>
                      <a:pt x="17" y="5430"/>
                      <a:pt x="6" y="5479"/>
                      <a:pt x="0" y="5534"/>
                    </a:cubicBezTo>
                    <a:lnTo>
                      <a:pt x="88" y="5534"/>
                    </a:lnTo>
                    <a:cubicBezTo>
                      <a:pt x="93" y="5485"/>
                      <a:pt x="110" y="5446"/>
                      <a:pt x="115" y="5397"/>
                    </a:cubicBezTo>
                    <a:cubicBezTo>
                      <a:pt x="121" y="5353"/>
                      <a:pt x="137" y="5310"/>
                      <a:pt x="143" y="5260"/>
                    </a:cubicBezTo>
                    <a:cubicBezTo>
                      <a:pt x="181" y="5085"/>
                      <a:pt x="219" y="4910"/>
                      <a:pt x="258" y="4740"/>
                    </a:cubicBezTo>
                    <a:cubicBezTo>
                      <a:pt x="285" y="4636"/>
                      <a:pt x="307" y="4538"/>
                      <a:pt x="329" y="4439"/>
                    </a:cubicBezTo>
                    <a:cubicBezTo>
                      <a:pt x="482" y="3706"/>
                      <a:pt x="685" y="2983"/>
                      <a:pt x="854" y="2250"/>
                    </a:cubicBezTo>
                    <a:cubicBezTo>
                      <a:pt x="936" y="1872"/>
                      <a:pt x="1029" y="1500"/>
                      <a:pt x="1123" y="1133"/>
                    </a:cubicBezTo>
                    <a:cubicBezTo>
                      <a:pt x="1161" y="985"/>
                      <a:pt x="1194" y="827"/>
                      <a:pt x="1237" y="668"/>
                    </a:cubicBezTo>
                    <a:cubicBezTo>
                      <a:pt x="1243" y="630"/>
                      <a:pt x="1259" y="591"/>
                      <a:pt x="1265" y="553"/>
                    </a:cubicBezTo>
                    <a:cubicBezTo>
                      <a:pt x="1276" y="482"/>
                      <a:pt x="1298" y="416"/>
                      <a:pt x="1314" y="345"/>
                    </a:cubicBezTo>
                    <a:cubicBezTo>
                      <a:pt x="1325" y="263"/>
                      <a:pt x="1347" y="181"/>
                      <a:pt x="1369" y="99"/>
                    </a:cubicBezTo>
                    <a:cubicBezTo>
                      <a:pt x="1369" y="93"/>
                      <a:pt x="1374" y="88"/>
                      <a:pt x="1374" y="82"/>
                    </a:cubicBezTo>
                    <a:cubicBezTo>
                      <a:pt x="1380" y="55"/>
                      <a:pt x="1380" y="33"/>
                      <a:pt x="1385" y="11"/>
                    </a:cubicBezTo>
                    <a:cubicBezTo>
                      <a:pt x="1374" y="11"/>
                      <a:pt x="1358" y="6"/>
                      <a:pt x="1352" y="6"/>
                    </a:cubicBezTo>
                    <a:cubicBezTo>
                      <a:pt x="1341" y="6"/>
                      <a:pt x="1320" y="0"/>
                      <a:pt x="1303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22"/>
              <p:cNvSpPr/>
              <p:nvPr/>
            </p:nvSpPr>
            <p:spPr>
              <a:xfrm>
                <a:off x="1043000" y="2624350"/>
                <a:ext cx="88700" cy="81475"/>
              </a:xfrm>
              <a:custGeom>
                <a:avLst/>
                <a:gdLst/>
                <a:ahLst/>
                <a:cxnLst/>
                <a:rect l="l" t="t" r="r" b="b"/>
                <a:pathLst>
                  <a:path w="3548" h="3259" extrusionOk="0">
                    <a:moveTo>
                      <a:pt x="2883" y="1"/>
                    </a:moveTo>
                    <a:cubicBezTo>
                      <a:pt x="2682" y="1"/>
                      <a:pt x="2477" y="72"/>
                      <a:pt x="2311" y="176"/>
                    </a:cubicBezTo>
                    <a:cubicBezTo>
                      <a:pt x="1960" y="406"/>
                      <a:pt x="1681" y="713"/>
                      <a:pt x="1418" y="1041"/>
                    </a:cubicBezTo>
                    <a:cubicBezTo>
                      <a:pt x="1013" y="1539"/>
                      <a:pt x="630" y="2059"/>
                      <a:pt x="302" y="2612"/>
                    </a:cubicBezTo>
                    <a:cubicBezTo>
                      <a:pt x="203" y="2798"/>
                      <a:pt x="105" y="2990"/>
                      <a:pt x="23" y="3181"/>
                    </a:cubicBezTo>
                    <a:cubicBezTo>
                      <a:pt x="17" y="3203"/>
                      <a:pt x="12" y="3214"/>
                      <a:pt x="1" y="3236"/>
                    </a:cubicBezTo>
                    <a:lnTo>
                      <a:pt x="99" y="3236"/>
                    </a:lnTo>
                    <a:cubicBezTo>
                      <a:pt x="110" y="3181"/>
                      <a:pt x="138" y="3132"/>
                      <a:pt x="160" y="3088"/>
                    </a:cubicBezTo>
                    <a:cubicBezTo>
                      <a:pt x="165" y="3072"/>
                      <a:pt x="176" y="3050"/>
                      <a:pt x="181" y="3039"/>
                    </a:cubicBezTo>
                    <a:lnTo>
                      <a:pt x="203" y="2995"/>
                    </a:lnTo>
                    <a:cubicBezTo>
                      <a:pt x="214" y="2962"/>
                      <a:pt x="231" y="2935"/>
                      <a:pt x="242" y="2908"/>
                    </a:cubicBezTo>
                    <a:cubicBezTo>
                      <a:pt x="258" y="2886"/>
                      <a:pt x="264" y="2858"/>
                      <a:pt x="274" y="2842"/>
                    </a:cubicBezTo>
                    <a:lnTo>
                      <a:pt x="285" y="2831"/>
                    </a:lnTo>
                    <a:cubicBezTo>
                      <a:pt x="318" y="2776"/>
                      <a:pt x="346" y="2716"/>
                      <a:pt x="378" y="2661"/>
                    </a:cubicBezTo>
                    <a:cubicBezTo>
                      <a:pt x="669" y="2174"/>
                      <a:pt x="1002" y="1720"/>
                      <a:pt x="1353" y="1271"/>
                    </a:cubicBezTo>
                    <a:cubicBezTo>
                      <a:pt x="1583" y="981"/>
                      <a:pt x="1818" y="685"/>
                      <a:pt x="2103" y="450"/>
                    </a:cubicBezTo>
                    <a:cubicBezTo>
                      <a:pt x="2212" y="362"/>
                      <a:pt x="2322" y="275"/>
                      <a:pt x="2458" y="204"/>
                    </a:cubicBezTo>
                    <a:cubicBezTo>
                      <a:pt x="2486" y="193"/>
                      <a:pt x="2519" y="176"/>
                      <a:pt x="2557" y="165"/>
                    </a:cubicBezTo>
                    <a:cubicBezTo>
                      <a:pt x="2568" y="165"/>
                      <a:pt x="2584" y="160"/>
                      <a:pt x="2601" y="149"/>
                    </a:cubicBezTo>
                    <a:cubicBezTo>
                      <a:pt x="2623" y="144"/>
                      <a:pt x="2639" y="144"/>
                      <a:pt x="2655" y="138"/>
                    </a:cubicBezTo>
                    <a:lnTo>
                      <a:pt x="2759" y="116"/>
                    </a:lnTo>
                    <a:cubicBezTo>
                      <a:pt x="2795" y="113"/>
                      <a:pt x="2829" y="112"/>
                      <a:pt x="2862" y="112"/>
                    </a:cubicBezTo>
                    <a:cubicBezTo>
                      <a:pt x="2895" y="112"/>
                      <a:pt x="2926" y="113"/>
                      <a:pt x="2957" y="116"/>
                    </a:cubicBezTo>
                    <a:cubicBezTo>
                      <a:pt x="2973" y="116"/>
                      <a:pt x="2984" y="122"/>
                      <a:pt x="3000" y="122"/>
                    </a:cubicBezTo>
                    <a:cubicBezTo>
                      <a:pt x="3033" y="133"/>
                      <a:pt x="3066" y="138"/>
                      <a:pt x="3093" y="149"/>
                    </a:cubicBezTo>
                    <a:lnTo>
                      <a:pt x="3175" y="193"/>
                    </a:lnTo>
                    <a:cubicBezTo>
                      <a:pt x="3192" y="198"/>
                      <a:pt x="3203" y="215"/>
                      <a:pt x="3219" y="220"/>
                    </a:cubicBezTo>
                    <a:cubicBezTo>
                      <a:pt x="3241" y="231"/>
                      <a:pt x="3258" y="248"/>
                      <a:pt x="3274" y="269"/>
                    </a:cubicBezTo>
                    <a:lnTo>
                      <a:pt x="3296" y="286"/>
                    </a:lnTo>
                    <a:cubicBezTo>
                      <a:pt x="3296" y="297"/>
                      <a:pt x="3301" y="297"/>
                      <a:pt x="3301" y="302"/>
                    </a:cubicBezTo>
                    <a:cubicBezTo>
                      <a:pt x="3307" y="308"/>
                      <a:pt x="3307" y="313"/>
                      <a:pt x="3312" y="324"/>
                    </a:cubicBezTo>
                    <a:cubicBezTo>
                      <a:pt x="3323" y="330"/>
                      <a:pt x="3329" y="341"/>
                      <a:pt x="3334" y="352"/>
                    </a:cubicBezTo>
                    <a:cubicBezTo>
                      <a:pt x="3340" y="357"/>
                      <a:pt x="3351" y="362"/>
                      <a:pt x="3356" y="379"/>
                    </a:cubicBezTo>
                    <a:cubicBezTo>
                      <a:pt x="3362" y="395"/>
                      <a:pt x="3378" y="417"/>
                      <a:pt x="3383" y="439"/>
                    </a:cubicBezTo>
                    <a:cubicBezTo>
                      <a:pt x="3394" y="466"/>
                      <a:pt x="3405" y="499"/>
                      <a:pt x="3411" y="527"/>
                    </a:cubicBezTo>
                    <a:cubicBezTo>
                      <a:pt x="3411" y="532"/>
                      <a:pt x="3416" y="543"/>
                      <a:pt x="3416" y="549"/>
                    </a:cubicBezTo>
                    <a:cubicBezTo>
                      <a:pt x="3416" y="560"/>
                      <a:pt x="3422" y="570"/>
                      <a:pt x="3422" y="581"/>
                    </a:cubicBezTo>
                    <a:cubicBezTo>
                      <a:pt x="3433" y="603"/>
                      <a:pt x="3433" y="625"/>
                      <a:pt x="3438" y="642"/>
                    </a:cubicBezTo>
                    <a:cubicBezTo>
                      <a:pt x="3438" y="664"/>
                      <a:pt x="3444" y="680"/>
                      <a:pt x="3444" y="696"/>
                    </a:cubicBezTo>
                    <a:cubicBezTo>
                      <a:pt x="3449" y="713"/>
                      <a:pt x="3449" y="729"/>
                      <a:pt x="3449" y="751"/>
                    </a:cubicBezTo>
                    <a:cubicBezTo>
                      <a:pt x="3466" y="943"/>
                      <a:pt x="3444" y="1140"/>
                      <a:pt x="3389" y="1326"/>
                    </a:cubicBezTo>
                    <a:cubicBezTo>
                      <a:pt x="3378" y="1359"/>
                      <a:pt x="3367" y="1397"/>
                      <a:pt x="3356" y="1430"/>
                    </a:cubicBezTo>
                    <a:cubicBezTo>
                      <a:pt x="3340" y="1468"/>
                      <a:pt x="3323" y="1512"/>
                      <a:pt x="3307" y="1550"/>
                    </a:cubicBezTo>
                    <a:cubicBezTo>
                      <a:pt x="3285" y="1594"/>
                      <a:pt x="3274" y="1627"/>
                      <a:pt x="3252" y="1671"/>
                    </a:cubicBezTo>
                    <a:cubicBezTo>
                      <a:pt x="3241" y="1698"/>
                      <a:pt x="3219" y="1731"/>
                      <a:pt x="3203" y="1758"/>
                    </a:cubicBezTo>
                    <a:cubicBezTo>
                      <a:pt x="3186" y="1786"/>
                      <a:pt x="3165" y="1813"/>
                      <a:pt x="3148" y="1846"/>
                    </a:cubicBezTo>
                    <a:cubicBezTo>
                      <a:pt x="3137" y="1879"/>
                      <a:pt x="3115" y="1906"/>
                      <a:pt x="3093" y="1933"/>
                    </a:cubicBezTo>
                    <a:cubicBezTo>
                      <a:pt x="3044" y="2026"/>
                      <a:pt x="2973" y="2098"/>
                      <a:pt x="2907" y="2174"/>
                    </a:cubicBezTo>
                    <a:cubicBezTo>
                      <a:pt x="2858" y="2224"/>
                      <a:pt x="2809" y="2273"/>
                      <a:pt x="2754" y="2311"/>
                    </a:cubicBezTo>
                    <a:cubicBezTo>
                      <a:pt x="2469" y="2552"/>
                      <a:pt x="2146" y="2743"/>
                      <a:pt x="1813" y="2902"/>
                    </a:cubicBezTo>
                    <a:cubicBezTo>
                      <a:pt x="1714" y="2946"/>
                      <a:pt x="1610" y="2995"/>
                      <a:pt x="1517" y="3045"/>
                    </a:cubicBezTo>
                    <a:cubicBezTo>
                      <a:pt x="1462" y="3072"/>
                      <a:pt x="1397" y="3099"/>
                      <a:pt x="1336" y="3127"/>
                    </a:cubicBezTo>
                    <a:cubicBezTo>
                      <a:pt x="1331" y="3132"/>
                      <a:pt x="1320" y="3132"/>
                      <a:pt x="1309" y="3138"/>
                    </a:cubicBezTo>
                    <a:cubicBezTo>
                      <a:pt x="1276" y="3154"/>
                      <a:pt x="1249" y="3159"/>
                      <a:pt x="1221" y="3176"/>
                    </a:cubicBezTo>
                    <a:cubicBezTo>
                      <a:pt x="1194" y="3187"/>
                      <a:pt x="1167" y="3203"/>
                      <a:pt x="1139" y="3209"/>
                    </a:cubicBezTo>
                    <a:cubicBezTo>
                      <a:pt x="1112" y="3220"/>
                      <a:pt x="1079" y="3231"/>
                      <a:pt x="1052" y="3242"/>
                    </a:cubicBezTo>
                    <a:cubicBezTo>
                      <a:pt x="1041" y="3242"/>
                      <a:pt x="1035" y="3247"/>
                      <a:pt x="1030" y="3247"/>
                    </a:cubicBezTo>
                    <a:cubicBezTo>
                      <a:pt x="1024" y="3258"/>
                      <a:pt x="1024" y="3258"/>
                      <a:pt x="1019" y="3258"/>
                    </a:cubicBezTo>
                    <a:lnTo>
                      <a:pt x="1276" y="3258"/>
                    </a:lnTo>
                    <a:lnTo>
                      <a:pt x="1320" y="3236"/>
                    </a:lnTo>
                    <a:cubicBezTo>
                      <a:pt x="1632" y="3099"/>
                      <a:pt x="1938" y="2957"/>
                      <a:pt x="2240" y="2793"/>
                    </a:cubicBezTo>
                    <a:cubicBezTo>
                      <a:pt x="2502" y="2634"/>
                      <a:pt x="2754" y="2459"/>
                      <a:pt x="2973" y="2234"/>
                    </a:cubicBezTo>
                    <a:cubicBezTo>
                      <a:pt x="3318" y="1873"/>
                      <a:pt x="3542" y="1392"/>
                      <a:pt x="3548" y="882"/>
                    </a:cubicBezTo>
                    <a:cubicBezTo>
                      <a:pt x="3548" y="751"/>
                      <a:pt x="3537" y="609"/>
                      <a:pt x="3498" y="445"/>
                    </a:cubicBezTo>
                    <a:cubicBezTo>
                      <a:pt x="3493" y="439"/>
                      <a:pt x="3493" y="439"/>
                      <a:pt x="3493" y="434"/>
                    </a:cubicBezTo>
                    <a:cubicBezTo>
                      <a:pt x="3487" y="417"/>
                      <a:pt x="3487" y="406"/>
                      <a:pt x="3482" y="390"/>
                    </a:cubicBezTo>
                    <a:cubicBezTo>
                      <a:pt x="3471" y="384"/>
                      <a:pt x="3471" y="368"/>
                      <a:pt x="3466" y="362"/>
                    </a:cubicBezTo>
                    <a:cubicBezTo>
                      <a:pt x="3422" y="269"/>
                      <a:pt x="3356" y="176"/>
                      <a:pt x="3269" y="111"/>
                    </a:cubicBezTo>
                    <a:cubicBezTo>
                      <a:pt x="3151" y="33"/>
                      <a:pt x="3018" y="1"/>
                      <a:pt x="2883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22"/>
              <p:cNvSpPr/>
              <p:nvPr/>
            </p:nvSpPr>
            <p:spPr>
              <a:xfrm>
                <a:off x="1050250" y="2634625"/>
                <a:ext cx="80500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2853" extrusionOk="0">
                    <a:moveTo>
                      <a:pt x="3192" y="1"/>
                    </a:moveTo>
                    <a:cubicBezTo>
                      <a:pt x="3165" y="12"/>
                      <a:pt x="3143" y="28"/>
                      <a:pt x="3115" y="50"/>
                    </a:cubicBezTo>
                    <a:cubicBezTo>
                      <a:pt x="3099" y="55"/>
                      <a:pt x="3093" y="61"/>
                      <a:pt x="3077" y="66"/>
                    </a:cubicBezTo>
                    <a:cubicBezTo>
                      <a:pt x="2842" y="225"/>
                      <a:pt x="2628" y="417"/>
                      <a:pt x="2409" y="603"/>
                    </a:cubicBezTo>
                    <a:cubicBezTo>
                      <a:pt x="1867" y="1024"/>
                      <a:pt x="1342" y="1479"/>
                      <a:pt x="838" y="1955"/>
                    </a:cubicBezTo>
                    <a:cubicBezTo>
                      <a:pt x="581" y="2190"/>
                      <a:pt x="351" y="2442"/>
                      <a:pt x="127" y="2699"/>
                    </a:cubicBezTo>
                    <a:cubicBezTo>
                      <a:pt x="83" y="2759"/>
                      <a:pt x="45" y="2803"/>
                      <a:pt x="1" y="2852"/>
                    </a:cubicBezTo>
                    <a:lnTo>
                      <a:pt x="116" y="2852"/>
                    </a:lnTo>
                    <a:cubicBezTo>
                      <a:pt x="132" y="2831"/>
                      <a:pt x="154" y="2809"/>
                      <a:pt x="165" y="2792"/>
                    </a:cubicBezTo>
                    <a:cubicBezTo>
                      <a:pt x="521" y="2365"/>
                      <a:pt x="920" y="1982"/>
                      <a:pt x="1331" y="1615"/>
                    </a:cubicBezTo>
                    <a:cubicBezTo>
                      <a:pt x="1659" y="1314"/>
                      <a:pt x="1999" y="1024"/>
                      <a:pt x="2355" y="751"/>
                    </a:cubicBezTo>
                    <a:cubicBezTo>
                      <a:pt x="2552" y="586"/>
                      <a:pt x="2754" y="411"/>
                      <a:pt x="2957" y="253"/>
                    </a:cubicBezTo>
                    <a:cubicBezTo>
                      <a:pt x="2979" y="236"/>
                      <a:pt x="3000" y="220"/>
                      <a:pt x="3017" y="203"/>
                    </a:cubicBezTo>
                    <a:cubicBezTo>
                      <a:pt x="3033" y="198"/>
                      <a:pt x="3044" y="192"/>
                      <a:pt x="3055" y="181"/>
                    </a:cubicBezTo>
                    <a:cubicBezTo>
                      <a:pt x="3077" y="165"/>
                      <a:pt x="3099" y="149"/>
                      <a:pt x="3126" y="132"/>
                    </a:cubicBezTo>
                    <a:lnTo>
                      <a:pt x="3137" y="121"/>
                    </a:lnTo>
                    <a:cubicBezTo>
                      <a:pt x="3154" y="105"/>
                      <a:pt x="3181" y="88"/>
                      <a:pt x="3208" y="66"/>
                    </a:cubicBezTo>
                    <a:cubicBezTo>
                      <a:pt x="3205" y="63"/>
                      <a:pt x="3204" y="60"/>
                      <a:pt x="3207" y="60"/>
                    </a:cubicBezTo>
                    <a:cubicBezTo>
                      <a:pt x="3208" y="60"/>
                      <a:pt x="3212" y="62"/>
                      <a:pt x="3219" y="66"/>
                    </a:cubicBezTo>
                    <a:cubicBezTo>
                      <a:pt x="3208" y="55"/>
                      <a:pt x="3208" y="39"/>
                      <a:pt x="3203" y="28"/>
                    </a:cubicBezTo>
                    <a:cubicBezTo>
                      <a:pt x="3197" y="23"/>
                      <a:pt x="3197" y="6"/>
                      <a:pt x="3192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22"/>
              <p:cNvSpPr/>
              <p:nvPr/>
            </p:nvSpPr>
            <p:spPr>
              <a:xfrm>
                <a:off x="871550" y="2418625"/>
                <a:ext cx="129875" cy="113400"/>
              </a:xfrm>
              <a:custGeom>
                <a:avLst/>
                <a:gdLst/>
                <a:ahLst/>
                <a:cxnLst/>
                <a:rect l="l" t="t" r="r" b="b"/>
                <a:pathLst>
                  <a:path w="5195" h="4536" extrusionOk="0">
                    <a:moveTo>
                      <a:pt x="2713" y="1937"/>
                    </a:moveTo>
                    <a:cubicBezTo>
                      <a:pt x="2819" y="1937"/>
                      <a:pt x="2925" y="1969"/>
                      <a:pt x="3011" y="2040"/>
                    </a:cubicBezTo>
                    <a:cubicBezTo>
                      <a:pt x="3015" y="2038"/>
                      <a:pt x="3019" y="2038"/>
                      <a:pt x="3023" y="2038"/>
                    </a:cubicBezTo>
                    <a:cubicBezTo>
                      <a:pt x="3050" y="2038"/>
                      <a:pt x="3074" y="2068"/>
                      <a:pt x="3098" y="2078"/>
                    </a:cubicBezTo>
                    <a:cubicBezTo>
                      <a:pt x="3202" y="2155"/>
                      <a:pt x="3295" y="2248"/>
                      <a:pt x="3350" y="2368"/>
                    </a:cubicBezTo>
                    <a:cubicBezTo>
                      <a:pt x="3421" y="2510"/>
                      <a:pt x="3421" y="2707"/>
                      <a:pt x="3285" y="2795"/>
                    </a:cubicBezTo>
                    <a:cubicBezTo>
                      <a:pt x="3243" y="2824"/>
                      <a:pt x="3193" y="2834"/>
                      <a:pt x="3144" y="2834"/>
                    </a:cubicBezTo>
                    <a:cubicBezTo>
                      <a:pt x="3110" y="2834"/>
                      <a:pt x="3075" y="2829"/>
                      <a:pt x="3044" y="2822"/>
                    </a:cubicBezTo>
                    <a:cubicBezTo>
                      <a:pt x="2874" y="2795"/>
                      <a:pt x="2715" y="2729"/>
                      <a:pt x="2567" y="2642"/>
                    </a:cubicBezTo>
                    <a:cubicBezTo>
                      <a:pt x="2332" y="2510"/>
                      <a:pt x="2195" y="2160"/>
                      <a:pt x="2469" y="1996"/>
                    </a:cubicBezTo>
                    <a:cubicBezTo>
                      <a:pt x="2544" y="1957"/>
                      <a:pt x="2629" y="1937"/>
                      <a:pt x="2713" y="1937"/>
                    </a:cubicBezTo>
                    <a:close/>
                    <a:moveTo>
                      <a:pt x="2880" y="1"/>
                    </a:moveTo>
                    <a:cubicBezTo>
                      <a:pt x="2677" y="1"/>
                      <a:pt x="2483" y="101"/>
                      <a:pt x="2349" y="255"/>
                    </a:cubicBezTo>
                    <a:cubicBezTo>
                      <a:pt x="2283" y="326"/>
                      <a:pt x="2228" y="408"/>
                      <a:pt x="2190" y="496"/>
                    </a:cubicBezTo>
                    <a:cubicBezTo>
                      <a:pt x="2173" y="518"/>
                      <a:pt x="2168" y="540"/>
                      <a:pt x="2162" y="567"/>
                    </a:cubicBezTo>
                    <a:cubicBezTo>
                      <a:pt x="2146" y="600"/>
                      <a:pt x="2135" y="633"/>
                      <a:pt x="2130" y="666"/>
                    </a:cubicBezTo>
                    <a:cubicBezTo>
                      <a:pt x="2119" y="688"/>
                      <a:pt x="2113" y="704"/>
                      <a:pt x="2113" y="720"/>
                    </a:cubicBezTo>
                    <a:cubicBezTo>
                      <a:pt x="2108" y="742"/>
                      <a:pt x="2108" y="759"/>
                      <a:pt x="2102" y="775"/>
                    </a:cubicBezTo>
                    <a:cubicBezTo>
                      <a:pt x="2102" y="792"/>
                      <a:pt x="2091" y="803"/>
                      <a:pt x="2091" y="819"/>
                    </a:cubicBezTo>
                    <a:cubicBezTo>
                      <a:pt x="2080" y="923"/>
                      <a:pt x="2080" y="1021"/>
                      <a:pt x="2075" y="1120"/>
                    </a:cubicBezTo>
                    <a:cubicBezTo>
                      <a:pt x="2075" y="1202"/>
                      <a:pt x="2075" y="1279"/>
                      <a:pt x="2080" y="1350"/>
                    </a:cubicBezTo>
                    <a:cubicBezTo>
                      <a:pt x="2080" y="1394"/>
                      <a:pt x="2086" y="1427"/>
                      <a:pt x="2086" y="1470"/>
                    </a:cubicBezTo>
                    <a:cubicBezTo>
                      <a:pt x="2086" y="1487"/>
                      <a:pt x="2075" y="1509"/>
                      <a:pt x="2053" y="1514"/>
                    </a:cubicBezTo>
                    <a:cubicBezTo>
                      <a:pt x="2064" y="1536"/>
                      <a:pt x="2064" y="1563"/>
                      <a:pt x="2053" y="1580"/>
                    </a:cubicBezTo>
                    <a:lnTo>
                      <a:pt x="2047" y="1585"/>
                    </a:lnTo>
                    <a:cubicBezTo>
                      <a:pt x="2047" y="1585"/>
                      <a:pt x="2037" y="1585"/>
                      <a:pt x="2037" y="1591"/>
                    </a:cubicBezTo>
                    <a:cubicBezTo>
                      <a:pt x="2034" y="1592"/>
                      <a:pt x="2030" y="1593"/>
                      <a:pt x="2027" y="1593"/>
                    </a:cubicBezTo>
                    <a:cubicBezTo>
                      <a:pt x="2017" y="1593"/>
                      <a:pt x="2006" y="1588"/>
                      <a:pt x="1998" y="1580"/>
                    </a:cubicBezTo>
                    <a:lnTo>
                      <a:pt x="1993" y="1569"/>
                    </a:lnTo>
                    <a:cubicBezTo>
                      <a:pt x="1954" y="1509"/>
                      <a:pt x="1922" y="1443"/>
                      <a:pt x="1889" y="1372"/>
                    </a:cubicBezTo>
                    <a:cubicBezTo>
                      <a:pt x="1774" y="1180"/>
                      <a:pt x="1593" y="1038"/>
                      <a:pt x="1407" y="912"/>
                    </a:cubicBezTo>
                    <a:cubicBezTo>
                      <a:pt x="1237" y="792"/>
                      <a:pt x="1035" y="715"/>
                      <a:pt x="821" y="693"/>
                    </a:cubicBezTo>
                    <a:cubicBezTo>
                      <a:pt x="806" y="692"/>
                      <a:pt x="790" y="692"/>
                      <a:pt x="775" y="692"/>
                    </a:cubicBezTo>
                    <a:cubicBezTo>
                      <a:pt x="547" y="692"/>
                      <a:pt x="341" y="805"/>
                      <a:pt x="203" y="1005"/>
                    </a:cubicBezTo>
                    <a:cubicBezTo>
                      <a:pt x="93" y="1158"/>
                      <a:pt x="33" y="1361"/>
                      <a:pt x="11" y="1552"/>
                    </a:cubicBezTo>
                    <a:cubicBezTo>
                      <a:pt x="0" y="1804"/>
                      <a:pt x="44" y="2061"/>
                      <a:pt x="176" y="2280"/>
                    </a:cubicBezTo>
                    <a:cubicBezTo>
                      <a:pt x="263" y="2417"/>
                      <a:pt x="389" y="2538"/>
                      <a:pt x="526" y="2620"/>
                    </a:cubicBezTo>
                    <a:cubicBezTo>
                      <a:pt x="640" y="2681"/>
                      <a:pt x="769" y="2702"/>
                      <a:pt x="899" y="2702"/>
                    </a:cubicBezTo>
                    <a:cubicBezTo>
                      <a:pt x="956" y="2702"/>
                      <a:pt x="1012" y="2698"/>
                      <a:pt x="1068" y="2691"/>
                    </a:cubicBezTo>
                    <a:cubicBezTo>
                      <a:pt x="1194" y="2675"/>
                      <a:pt x="1325" y="2636"/>
                      <a:pt x="1456" y="2603"/>
                    </a:cubicBezTo>
                    <a:cubicBezTo>
                      <a:pt x="1489" y="2598"/>
                      <a:pt x="1517" y="2592"/>
                      <a:pt x="1544" y="2576"/>
                    </a:cubicBezTo>
                    <a:cubicBezTo>
                      <a:pt x="1549" y="2575"/>
                      <a:pt x="1555" y="2574"/>
                      <a:pt x="1560" y="2574"/>
                    </a:cubicBezTo>
                    <a:cubicBezTo>
                      <a:pt x="1578" y="2574"/>
                      <a:pt x="1594" y="2581"/>
                      <a:pt x="1599" y="2598"/>
                    </a:cubicBezTo>
                    <a:cubicBezTo>
                      <a:pt x="1621" y="2658"/>
                      <a:pt x="1538" y="2664"/>
                      <a:pt x="1506" y="2691"/>
                    </a:cubicBezTo>
                    <a:cubicBezTo>
                      <a:pt x="1445" y="2729"/>
                      <a:pt x="1374" y="2784"/>
                      <a:pt x="1320" y="2822"/>
                    </a:cubicBezTo>
                    <a:cubicBezTo>
                      <a:pt x="1073" y="3036"/>
                      <a:pt x="794" y="3277"/>
                      <a:pt x="767" y="3632"/>
                    </a:cubicBezTo>
                    <a:cubicBezTo>
                      <a:pt x="750" y="3786"/>
                      <a:pt x="805" y="3939"/>
                      <a:pt x="882" y="4070"/>
                    </a:cubicBezTo>
                    <a:cubicBezTo>
                      <a:pt x="947" y="4191"/>
                      <a:pt x="1046" y="4295"/>
                      <a:pt x="1155" y="4377"/>
                    </a:cubicBezTo>
                    <a:cubicBezTo>
                      <a:pt x="1166" y="4388"/>
                      <a:pt x="1188" y="4399"/>
                      <a:pt x="1205" y="4404"/>
                    </a:cubicBezTo>
                    <a:cubicBezTo>
                      <a:pt x="1216" y="4410"/>
                      <a:pt x="1221" y="4415"/>
                      <a:pt x="1237" y="4426"/>
                    </a:cubicBezTo>
                    <a:lnTo>
                      <a:pt x="1276" y="4442"/>
                    </a:lnTo>
                    <a:cubicBezTo>
                      <a:pt x="1292" y="4453"/>
                      <a:pt x="1298" y="4459"/>
                      <a:pt x="1314" y="4459"/>
                    </a:cubicBezTo>
                    <a:cubicBezTo>
                      <a:pt x="1325" y="4464"/>
                      <a:pt x="1341" y="4464"/>
                      <a:pt x="1347" y="4470"/>
                    </a:cubicBezTo>
                    <a:cubicBezTo>
                      <a:pt x="1358" y="4481"/>
                      <a:pt x="1380" y="4486"/>
                      <a:pt x="1396" y="4492"/>
                    </a:cubicBezTo>
                    <a:cubicBezTo>
                      <a:pt x="1407" y="4497"/>
                      <a:pt x="1429" y="4497"/>
                      <a:pt x="1440" y="4508"/>
                    </a:cubicBezTo>
                    <a:cubicBezTo>
                      <a:pt x="1456" y="4514"/>
                      <a:pt x="1478" y="4514"/>
                      <a:pt x="1495" y="4519"/>
                    </a:cubicBezTo>
                    <a:cubicBezTo>
                      <a:pt x="1517" y="4525"/>
                      <a:pt x="1533" y="4525"/>
                      <a:pt x="1549" y="4525"/>
                    </a:cubicBezTo>
                    <a:lnTo>
                      <a:pt x="1560" y="4525"/>
                    </a:lnTo>
                    <a:cubicBezTo>
                      <a:pt x="1566" y="4525"/>
                      <a:pt x="1582" y="4525"/>
                      <a:pt x="1593" y="4536"/>
                    </a:cubicBezTo>
                    <a:lnTo>
                      <a:pt x="1785" y="4536"/>
                    </a:lnTo>
                    <a:cubicBezTo>
                      <a:pt x="1812" y="4536"/>
                      <a:pt x="1834" y="4525"/>
                      <a:pt x="1861" y="4525"/>
                    </a:cubicBezTo>
                    <a:cubicBezTo>
                      <a:pt x="1878" y="4525"/>
                      <a:pt x="1905" y="4519"/>
                      <a:pt x="1927" y="4514"/>
                    </a:cubicBezTo>
                    <a:lnTo>
                      <a:pt x="1938" y="4514"/>
                    </a:lnTo>
                    <a:cubicBezTo>
                      <a:pt x="1954" y="4508"/>
                      <a:pt x="1982" y="4497"/>
                      <a:pt x="2004" y="4497"/>
                    </a:cubicBezTo>
                    <a:cubicBezTo>
                      <a:pt x="2037" y="4492"/>
                      <a:pt x="2080" y="4481"/>
                      <a:pt x="2113" y="4464"/>
                    </a:cubicBezTo>
                    <a:cubicBezTo>
                      <a:pt x="2141" y="4459"/>
                      <a:pt x="2168" y="4442"/>
                      <a:pt x="2195" y="4432"/>
                    </a:cubicBezTo>
                    <a:lnTo>
                      <a:pt x="2239" y="4410"/>
                    </a:lnTo>
                    <a:cubicBezTo>
                      <a:pt x="2245" y="4404"/>
                      <a:pt x="2250" y="4404"/>
                      <a:pt x="2255" y="4399"/>
                    </a:cubicBezTo>
                    <a:cubicBezTo>
                      <a:pt x="2277" y="4388"/>
                      <a:pt x="2294" y="4377"/>
                      <a:pt x="2310" y="4371"/>
                    </a:cubicBezTo>
                    <a:cubicBezTo>
                      <a:pt x="2332" y="4355"/>
                      <a:pt x="2354" y="4349"/>
                      <a:pt x="2376" y="4333"/>
                    </a:cubicBezTo>
                    <a:cubicBezTo>
                      <a:pt x="2485" y="4267"/>
                      <a:pt x="2567" y="4163"/>
                      <a:pt x="2633" y="4054"/>
                    </a:cubicBezTo>
                    <a:cubicBezTo>
                      <a:pt x="2666" y="4005"/>
                      <a:pt x="2693" y="3950"/>
                      <a:pt x="2715" y="3890"/>
                    </a:cubicBezTo>
                    <a:cubicBezTo>
                      <a:pt x="2765" y="3747"/>
                      <a:pt x="2786" y="3594"/>
                      <a:pt x="2797" y="3441"/>
                    </a:cubicBezTo>
                    <a:cubicBezTo>
                      <a:pt x="2803" y="3392"/>
                      <a:pt x="2797" y="3337"/>
                      <a:pt x="2803" y="3288"/>
                    </a:cubicBezTo>
                    <a:cubicBezTo>
                      <a:pt x="2803" y="3277"/>
                      <a:pt x="2819" y="3255"/>
                      <a:pt x="2841" y="3255"/>
                    </a:cubicBezTo>
                    <a:cubicBezTo>
                      <a:pt x="2846" y="3253"/>
                      <a:pt x="2850" y="3252"/>
                      <a:pt x="2854" y="3252"/>
                    </a:cubicBezTo>
                    <a:cubicBezTo>
                      <a:pt x="2888" y="3252"/>
                      <a:pt x="2902" y="3308"/>
                      <a:pt x="2907" y="3342"/>
                    </a:cubicBezTo>
                    <a:cubicBezTo>
                      <a:pt x="2923" y="3392"/>
                      <a:pt x="2934" y="3446"/>
                      <a:pt x="2951" y="3496"/>
                    </a:cubicBezTo>
                    <a:cubicBezTo>
                      <a:pt x="3005" y="3665"/>
                      <a:pt x="3077" y="3840"/>
                      <a:pt x="3208" y="3972"/>
                    </a:cubicBezTo>
                    <a:cubicBezTo>
                      <a:pt x="3361" y="4114"/>
                      <a:pt x="3564" y="4196"/>
                      <a:pt x="3772" y="4218"/>
                    </a:cubicBezTo>
                    <a:cubicBezTo>
                      <a:pt x="3806" y="4222"/>
                      <a:pt x="3840" y="4223"/>
                      <a:pt x="3875" y="4223"/>
                    </a:cubicBezTo>
                    <a:cubicBezTo>
                      <a:pt x="4108" y="4223"/>
                      <a:pt x="4349" y="4143"/>
                      <a:pt x="4516" y="3966"/>
                    </a:cubicBezTo>
                    <a:cubicBezTo>
                      <a:pt x="4571" y="3912"/>
                      <a:pt x="4620" y="3851"/>
                      <a:pt x="4647" y="3780"/>
                    </a:cubicBezTo>
                    <a:cubicBezTo>
                      <a:pt x="4686" y="3660"/>
                      <a:pt x="4702" y="3528"/>
                      <a:pt x="4702" y="3397"/>
                    </a:cubicBezTo>
                    <a:cubicBezTo>
                      <a:pt x="4680" y="3123"/>
                      <a:pt x="4538" y="2872"/>
                      <a:pt x="4325" y="2713"/>
                    </a:cubicBezTo>
                    <a:cubicBezTo>
                      <a:pt x="4215" y="2636"/>
                      <a:pt x="4100" y="2576"/>
                      <a:pt x="3974" y="2521"/>
                    </a:cubicBezTo>
                    <a:cubicBezTo>
                      <a:pt x="3963" y="2516"/>
                      <a:pt x="3947" y="2516"/>
                      <a:pt x="3930" y="2510"/>
                    </a:cubicBezTo>
                    <a:cubicBezTo>
                      <a:pt x="3898" y="2494"/>
                      <a:pt x="3909" y="2434"/>
                      <a:pt x="3941" y="2428"/>
                    </a:cubicBezTo>
                    <a:cubicBezTo>
                      <a:pt x="4330" y="2357"/>
                      <a:pt x="4691" y="2275"/>
                      <a:pt x="4965" y="1947"/>
                    </a:cubicBezTo>
                    <a:cubicBezTo>
                      <a:pt x="5047" y="1853"/>
                      <a:pt x="5124" y="1728"/>
                      <a:pt x="5151" y="1607"/>
                    </a:cubicBezTo>
                    <a:cubicBezTo>
                      <a:pt x="5178" y="1498"/>
                      <a:pt x="5195" y="1383"/>
                      <a:pt x="5157" y="1262"/>
                    </a:cubicBezTo>
                    <a:cubicBezTo>
                      <a:pt x="5096" y="1065"/>
                      <a:pt x="4850" y="917"/>
                      <a:pt x="4658" y="868"/>
                    </a:cubicBezTo>
                    <a:cubicBezTo>
                      <a:pt x="4583" y="849"/>
                      <a:pt x="4517" y="840"/>
                      <a:pt x="4455" y="840"/>
                    </a:cubicBezTo>
                    <a:cubicBezTo>
                      <a:pt x="4286" y="840"/>
                      <a:pt x="4152" y="908"/>
                      <a:pt x="3980" y="1032"/>
                    </a:cubicBezTo>
                    <a:cubicBezTo>
                      <a:pt x="3859" y="1115"/>
                      <a:pt x="3755" y="1224"/>
                      <a:pt x="3651" y="1333"/>
                    </a:cubicBezTo>
                    <a:cubicBezTo>
                      <a:pt x="3597" y="1394"/>
                      <a:pt x="3542" y="1465"/>
                      <a:pt x="3487" y="1520"/>
                    </a:cubicBezTo>
                    <a:cubicBezTo>
                      <a:pt x="3479" y="1525"/>
                      <a:pt x="3468" y="1528"/>
                      <a:pt x="3457" y="1528"/>
                    </a:cubicBezTo>
                    <a:cubicBezTo>
                      <a:pt x="3446" y="1528"/>
                      <a:pt x="3435" y="1525"/>
                      <a:pt x="3427" y="1520"/>
                    </a:cubicBezTo>
                    <a:lnTo>
                      <a:pt x="3421" y="1509"/>
                    </a:lnTo>
                    <a:cubicBezTo>
                      <a:pt x="3421" y="1503"/>
                      <a:pt x="3416" y="1503"/>
                      <a:pt x="3416" y="1498"/>
                    </a:cubicBezTo>
                    <a:lnTo>
                      <a:pt x="3416" y="1492"/>
                    </a:lnTo>
                    <a:lnTo>
                      <a:pt x="3416" y="1481"/>
                    </a:lnTo>
                    <a:cubicBezTo>
                      <a:pt x="3416" y="1470"/>
                      <a:pt x="3421" y="1454"/>
                      <a:pt x="3421" y="1443"/>
                    </a:cubicBezTo>
                    <a:cubicBezTo>
                      <a:pt x="3427" y="1399"/>
                      <a:pt x="3449" y="1366"/>
                      <a:pt x="3460" y="1333"/>
                    </a:cubicBezTo>
                    <a:cubicBezTo>
                      <a:pt x="3503" y="1229"/>
                      <a:pt x="3531" y="1125"/>
                      <a:pt x="3558" y="1016"/>
                    </a:cubicBezTo>
                    <a:cubicBezTo>
                      <a:pt x="3618" y="748"/>
                      <a:pt x="3597" y="441"/>
                      <a:pt x="3432" y="217"/>
                    </a:cubicBezTo>
                    <a:cubicBezTo>
                      <a:pt x="3312" y="80"/>
                      <a:pt x="3120" y="25"/>
                      <a:pt x="2940" y="3"/>
                    </a:cubicBezTo>
                    <a:cubicBezTo>
                      <a:pt x="2920" y="1"/>
                      <a:pt x="2900" y="1"/>
                      <a:pt x="2880" y="1"/>
                    </a:cubicBezTo>
                    <a:close/>
                  </a:path>
                </a:pathLst>
              </a:custGeom>
              <a:solidFill>
                <a:srgbClr val="E76A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22"/>
              <p:cNvSpPr/>
              <p:nvPr/>
            </p:nvSpPr>
            <p:spPr>
              <a:xfrm>
                <a:off x="877575" y="2610825"/>
                <a:ext cx="653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2612" h="2190" extrusionOk="0">
                    <a:moveTo>
                      <a:pt x="2545" y="0"/>
                    </a:moveTo>
                    <a:lnTo>
                      <a:pt x="2545" y="0"/>
                    </a:lnTo>
                    <a:cubicBezTo>
                      <a:pt x="2447" y="33"/>
                      <a:pt x="2354" y="71"/>
                      <a:pt x="2250" y="104"/>
                    </a:cubicBezTo>
                    <a:cubicBezTo>
                      <a:pt x="1642" y="323"/>
                      <a:pt x="1057" y="646"/>
                      <a:pt x="537" y="1046"/>
                    </a:cubicBezTo>
                    <a:cubicBezTo>
                      <a:pt x="400" y="1155"/>
                      <a:pt x="274" y="1276"/>
                      <a:pt x="143" y="1396"/>
                    </a:cubicBezTo>
                    <a:cubicBezTo>
                      <a:pt x="93" y="1610"/>
                      <a:pt x="55" y="1823"/>
                      <a:pt x="17" y="2031"/>
                    </a:cubicBezTo>
                    <a:cubicBezTo>
                      <a:pt x="11" y="2086"/>
                      <a:pt x="6" y="2135"/>
                      <a:pt x="0" y="2190"/>
                    </a:cubicBezTo>
                    <a:cubicBezTo>
                      <a:pt x="137" y="2168"/>
                      <a:pt x="274" y="2135"/>
                      <a:pt x="400" y="2108"/>
                    </a:cubicBezTo>
                    <a:cubicBezTo>
                      <a:pt x="860" y="2004"/>
                      <a:pt x="1303" y="1829"/>
                      <a:pt x="1686" y="1560"/>
                    </a:cubicBezTo>
                    <a:cubicBezTo>
                      <a:pt x="2036" y="1330"/>
                      <a:pt x="2381" y="1013"/>
                      <a:pt x="2529" y="597"/>
                    </a:cubicBezTo>
                    <a:cubicBezTo>
                      <a:pt x="2606" y="411"/>
                      <a:pt x="2611" y="186"/>
                      <a:pt x="2545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22"/>
              <p:cNvSpPr/>
              <p:nvPr/>
            </p:nvSpPr>
            <p:spPr>
              <a:xfrm>
                <a:off x="827900" y="2576200"/>
                <a:ext cx="42175" cy="73650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2946" extrusionOk="0">
                    <a:moveTo>
                      <a:pt x="411" y="1"/>
                    </a:moveTo>
                    <a:cubicBezTo>
                      <a:pt x="372" y="39"/>
                      <a:pt x="329" y="72"/>
                      <a:pt x="296" y="110"/>
                    </a:cubicBezTo>
                    <a:cubicBezTo>
                      <a:pt x="230" y="181"/>
                      <a:pt x="192" y="263"/>
                      <a:pt x="148" y="345"/>
                    </a:cubicBezTo>
                    <a:cubicBezTo>
                      <a:pt x="88" y="460"/>
                      <a:pt x="50" y="592"/>
                      <a:pt x="33" y="729"/>
                    </a:cubicBezTo>
                    <a:cubicBezTo>
                      <a:pt x="0" y="964"/>
                      <a:pt x="6" y="1199"/>
                      <a:pt x="60" y="1424"/>
                    </a:cubicBezTo>
                    <a:cubicBezTo>
                      <a:pt x="110" y="1588"/>
                      <a:pt x="170" y="1758"/>
                      <a:pt x="252" y="1911"/>
                    </a:cubicBezTo>
                    <a:cubicBezTo>
                      <a:pt x="329" y="2053"/>
                      <a:pt x="433" y="2184"/>
                      <a:pt x="537" y="2310"/>
                    </a:cubicBezTo>
                    <a:cubicBezTo>
                      <a:pt x="635" y="2431"/>
                      <a:pt x="772" y="2518"/>
                      <a:pt x="903" y="2611"/>
                    </a:cubicBezTo>
                    <a:cubicBezTo>
                      <a:pt x="1084" y="2732"/>
                      <a:pt x="1276" y="2819"/>
                      <a:pt x="1473" y="2896"/>
                    </a:cubicBezTo>
                    <a:cubicBezTo>
                      <a:pt x="1516" y="2912"/>
                      <a:pt x="1560" y="2929"/>
                      <a:pt x="1610" y="2945"/>
                    </a:cubicBezTo>
                    <a:cubicBezTo>
                      <a:pt x="1637" y="2858"/>
                      <a:pt x="1659" y="2776"/>
                      <a:pt x="1686" y="2688"/>
                    </a:cubicBezTo>
                    <a:cubicBezTo>
                      <a:pt x="1637" y="2606"/>
                      <a:pt x="1588" y="2513"/>
                      <a:pt x="1538" y="2436"/>
                    </a:cubicBezTo>
                    <a:cubicBezTo>
                      <a:pt x="1418" y="2201"/>
                      <a:pt x="1281" y="1960"/>
                      <a:pt x="1155" y="1714"/>
                    </a:cubicBezTo>
                    <a:cubicBezTo>
                      <a:pt x="1007" y="1413"/>
                      <a:pt x="832" y="1117"/>
                      <a:pt x="706" y="811"/>
                    </a:cubicBezTo>
                    <a:cubicBezTo>
                      <a:pt x="597" y="542"/>
                      <a:pt x="504" y="269"/>
                      <a:pt x="411" y="1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22"/>
              <p:cNvSpPr/>
              <p:nvPr/>
            </p:nvSpPr>
            <p:spPr>
              <a:xfrm>
                <a:off x="929975" y="2469350"/>
                <a:ext cx="24650" cy="1820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728" extrusionOk="0">
                    <a:moveTo>
                      <a:pt x="369" y="0"/>
                    </a:moveTo>
                    <a:cubicBezTo>
                      <a:pt x="318" y="0"/>
                      <a:pt x="265" y="9"/>
                      <a:pt x="214" y="27"/>
                    </a:cubicBezTo>
                    <a:cubicBezTo>
                      <a:pt x="1" y="104"/>
                      <a:pt x="28" y="339"/>
                      <a:pt x="176" y="476"/>
                    </a:cubicBezTo>
                    <a:cubicBezTo>
                      <a:pt x="329" y="613"/>
                      <a:pt x="597" y="728"/>
                      <a:pt x="805" y="728"/>
                    </a:cubicBezTo>
                    <a:cubicBezTo>
                      <a:pt x="898" y="728"/>
                      <a:pt x="953" y="673"/>
                      <a:pt x="975" y="585"/>
                    </a:cubicBezTo>
                    <a:cubicBezTo>
                      <a:pt x="986" y="514"/>
                      <a:pt x="969" y="454"/>
                      <a:pt x="948" y="394"/>
                    </a:cubicBezTo>
                    <a:cubicBezTo>
                      <a:pt x="898" y="284"/>
                      <a:pt x="816" y="202"/>
                      <a:pt x="729" y="136"/>
                    </a:cubicBezTo>
                    <a:cubicBezTo>
                      <a:pt x="721" y="142"/>
                      <a:pt x="713" y="145"/>
                      <a:pt x="705" y="145"/>
                    </a:cubicBezTo>
                    <a:cubicBezTo>
                      <a:pt x="690" y="145"/>
                      <a:pt x="676" y="136"/>
                      <a:pt x="668" y="126"/>
                    </a:cubicBezTo>
                    <a:cubicBezTo>
                      <a:pt x="583" y="40"/>
                      <a:pt x="478" y="0"/>
                      <a:pt x="369" y="0"/>
                    </a:cubicBezTo>
                    <a:close/>
                  </a:path>
                </a:pathLst>
              </a:custGeom>
              <a:solidFill>
                <a:srgbClr val="FDF9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22"/>
              <p:cNvSpPr/>
              <p:nvPr/>
            </p:nvSpPr>
            <p:spPr>
              <a:xfrm>
                <a:off x="869625" y="2416650"/>
                <a:ext cx="134000" cy="117700"/>
              </a:xfrm>
              <a:custGeom>
                <a:avLst/>
                <a:gdLst/>
                <a:ahLst/>
                <a:cxnLst/>
                <a:rect l="l" t="t" r="r" b="b"/>
                <a:pathLst>
                  <a:path w="5360" h="4708" extrusionOk="0">
                    <a:moveTo>
                      <a:pt x="2967" y="90"/>
                    </a:moveTo>
                    <a:cubicBezTo>
                      <a:pt x="2987" y="90"/>
                      <a:pt x="3007" y="91"/>
                      <a:pt x="3028" y="93"/>
                    </a:cubicBezTo>
                    <a:cubicBezTo>
                      <a:pt x="3203" y="110"/>
                      <a:pt x="3394" y="165"/>
                      <a:pt x="3520" y="301"/>
                    </a:cubicBezTo>
                    <a:cubicBezTo>
                      <a:pt x="3684" y="531"/>
                      <a:pt x="3695" y="838"/>
                      <a:pt x="3641" y="1106"/>
                    </a:cubicBezTo>
                    <a:cubicBezTo>
                      <a:pt x="3619" y="1215"/>
                      <a:pt x="3586" y="1314"/>
                      <a:pt x="3548" y="1418"/>
                    </a:cubicBezTo>
                    <a:cubicBezTo>
                      <a:pt x="3531" y="1451"/>
                      <a:pt x="3520" y="1495"/>
                      <a:pt x="3504" y="1527"/>
                    </a:cubicBezTo>
                    <a:cubicBezTo>
                      <a:pt x="3504" y="1544"/>
                      <a:pt x="3498" y="1555"/>
                      <a:pt x="3498" y="1571"/>
                    </a:cubicBezTo>
                    <a:lnTo>
                      <a:pt x="3498" y="1577"/>
                    </a:lnTo>
                    <a:lnTo>
                      <a:pt x="3498" y="1582"/>
                    </a:lnTo>
                    <a:cubicBezTo>
                      <a:pt x="3498" y="1588"/>
                      <a:pt x="3504" y="1599"/>
                      <a:pt x="3504" y="1599"/>
                    </a:cubicBezTo>
                    <a:cubicBezTo>
                      <a:pt x="3504" y="1599"/>
                      <a:pt x="3504" y="1604"/>
                      <a:pt x="3509" y="1604"/>
                    </a:cubicBezTo>
                    <a:cubicBezTo>
                      <a:pt x="3518" y="1610"/>
                      <a:pt x="3530" y="1612"/>
                      <a:pt x="3542" y="1612"/>
                    </a:cubicBezTo>
                    <a:cubicBezTo>
                      <a:pt x="3554" y="1612"/>
                      <a:pt x="3567" y="1610"/>
                      <a:pt x="3575" y="1604"/>
                    </a:cubicBezTo>
                    <a:lnTo>
                      <a:pt x="3739" y="1418"/>
                    </a:lnTo>
                    <a:cubicBezTo>
                      <a:pt x="3832" y="1308"/>
                      <a:pt x="3942" y="1204"/>
                      <a:pt x="4068" y="1117"/>
                    </a:cubicBezTo>
                    <a:cubicBezTo>
                      <a:pt x="4236" y="992"/>
                      <a:pt x="4367" y="927"/>
                      <a:pt x="4537" y="927"/>
                    </a:cubicBezTo>
                    <a:cubicBezTo>
                      <a:pt x="4599" y="927"/>
                      <a:pt x="4665" y="935"/>
                      <a:pt x="4741" y="953"/>
                    </a:cubicBezTo>
                    <a:cubicBezTo>
                      <a:pt x="4927" y="1007"/>
                      <a:pt x="5173" y="1150"/>
                      <a:pt x="5244" y="1352"/>
                    </a:cubicBezTo>
                    <a:cubicBezTo>
                      <a:pt x="5272" y="1462"/>
                      <a:pt x="5255" y="1577"/>
                      <a:pt x="5234" y="1692"/>
                    </a:cubicBezTo>
                    <a:cubicBezTo>
                      <a:pt x="5206" y="1823"/>
                      <a:pt x="5140" y="1938"/>
                      <a:pt x="5053" y="2036"/>
                    </a:cubicBezTo>
                    <a:cubicBezTo>
                      <a:pt x="4779" y="2365"/>
                      <a:pt x="4412" y="2447"/>
                      <a:pt x="4024" y="2513"/>
                    </a:cubicBezTo>
                    <a:cubicBezTo>
                      <a:pt x="3991" y="2518"/>
                      <a:pt x="3986" y="2584"/>
                      <a:pt x="4018" y="2595"/>
                    </a:cubicBezTo>
                    <a:cubicBezTo>
                      <a:pt x="4029" y="2600"/>
                      <a:pt x="4046" y="2600"/>
                      <a:pt x="4057" y="2611"/>
                    </a:cubicBezTo>
                    <a:cubicBezTo>
                      <a:pt x="4183" y="2666"/>
                      <a:pt x="4298" y="2726"/>
                      <a:pt x="4407" y="2803"/>
                    </a:cubicBezTo>
                    <a:cubicBezTo>
                      <a:pt x="4620" y="2956"/>
                      <a:pt x="4763" y="3219"/>
                      <a:pt x="4785" y="3487"/>
                    </a:cubicBezTo>
                    <a:cubicBezTo>
                      <a:pt x="4785" y="3613"/>
                      <a:pt x="4768" y="3744"/>
                      <a:pt x="4730" y="3870"/>
                    </a:cubicBezTo>
                    <a:cubicBezTo>
                      <a:pt x="4703" y="3941"/>
                      <a:pt x="4653" y="4007"/>
                      <a:pt x="4599" y="4051"/>
                    </a:cubicBezTo>
                    <a:cubicBezTo>
                      <a:pt x="4432" y="4232"/>
                      <a:pt x="4194" y="4313"/>
                      <a:pt x="3959" y="4313"/>
                    </a:cubicBezTo>
                    <a:cubicBezTo>
                      <a:pt x="3924" y="4313"/>
                      <a:pt x="3889" y="4312"/>
                      <a:pt x="3854" y="4308"/>
                    </a:cubicBezTo>
                    <a:cubicBezTo>
                      <a:pt x="3646" y="4286"/>
                      <a:pt x="3444" y="4209"/>
                      <a:pt x="3290" y="4062"/>
                    </a:cubicBezTo>
                    <a:cubicBezTo>
                      <a:pt x="3164" y="3930"/>
                      <a:pt x="3088" y="3750"/>
                      <a:pt x="3033" y="3580"/>
                    </a:cubicBezTo>
                    <a:cubicBezTo>
                      <a:pt x="3017" y="3531"/>
                      <a:pt x="3006" y="3487"/>
                      <a:pt x="2989" y="3432"/>
                    </a:cubicBezTo>
                    <a:cubicBezTo>
                      <a:pt x="2984" y="3396"/>
                      <a:pt x="2974" y="3339"/>
                      <a:pt x="2930" y="3339"/>
                    </a:cubicBezTo>
                    <a:cubicBezTo>
                      <a:pt x="2928" y="3339"/>
                      <a:pt x="2926" y="3339"/>
                      <a:pt x="2924" y="3339"/>
                    </a:cubicBezTo>
                    <a:cubicBezTo>
                      <a:pt x="2907" y="3350"/>
                      <a:pt x="2896" y="3361"/>
                      <a:pt x="2891" y="3378"/>
                    </a:cubicBezTo>
                    <a:cubicBezTo>
                      <a:pt x="2891" y="3421"/>
                      <a:pt x="2891" y="3471"/>
                      <a:pt x="2880" y="3525"/>
                    </a:cubicBezTo>
                    <a:cubicBezTo>
                      <a:pt x="2874" y="3679"/>
                      <a:pt x="2852" y="3832"/>
                      <a:pt x="2798" y="3980"/>
                    </a:cubicBezTo>
                    <a:cubicBezTo>
                      <a:pt x="2781" y="4040"/>
                      <a:pt x="2754" y="4089"/>
                      <a:pt x="2716" y="4144"/>
                    </a:cubicBezTo>
                    <a:cubicBezTo>
                      <a:pt x="2650" y="4253"/>
                      <a:pt x="2568" y="4352"/>
                      <a:pt x="2458" y="4423"/>
                    </a:cubicBezTo>
                    <a:cubicBezTo>
                      <a:pt x="2436" y="4434"/>
                      <a:pt x="2415" y="4450"/>
                      <a:pt x="2398" y="4456"/>
                    </a:cubicBezTo>
                    <a:cubicBezTo>
                      <a:pt x="2376" y="4461"/>
                      <a:pt x="2360" y="4478"/>
                      <a:pt x="2343" y="4483"/>
                    </a:cubicBezTo>
                    <a:cubicBezTo>
                      <a:pt x="2332" y="4489"/>
                      <a:pt x="2327" y="4489"/>
                      <a:pt x="2322" y="4500"/>
                    </a:cubicBezTo>
                    <a:lnTo>
                      <a:pt x="2278" y="4516"/>
                    </a:lnTo>
                    <a:cubicBezTo>
                      <a:pt x="2250" y="4532"/>
                      <a:pt x="2223" y="4538"/>
                      <a:pt x="2196" y="4554"/>
                    </a:cubicBezTo>
                    <a:cubicBezTo>
                      <a:pt x="2163" y="4565"/>
                      <a:pt x="2124" y="4582"/>
                      <a:pt x="2086" y="4587"/>
                    </a:cubicBezTo>
                    <a:cubicBezTo>
                      <a:pt x="2070" y="4593"/>
                      <a:pt x="2042" y="4598"/>
                      <a:pt x="2020" y="4598"/>
                    </a:cubicBezTo>
                    <a:lnTo>
                      <a:pt x="2015" y="4598"/>
                    </a:lnTo>
                    <a:cubicBezTo>
                      <a:pt x="1993" y="4609"/>
                      <a:pt x="1966" y="4609"/>
                      <a:pt x="1944" y="4615"/>
                    </a:cubicBezTo>
                    <a:cubicBezTo>
                      <a:pt x="1916" y="4620"/>
                      <a:pt x="1895" y="4620"/>
                      <a:pt x="1867" y="4620"/>
                    </a:cubicBezTo>
                    <a:lnTo>
                      <a:pt x="1676" y="4620"/>
                    </a:lnTo>
                    <a:cubicBezTo>
                      <a:pt x="1670" y="4620"/>
                      <a:pt x="1659" y="4620"/>
                      <a:pt x="1643" y="4615"/>
                    </a:cubicBezTo>
                    <a:cubicBezTo>
                      <a:pt x="1621" y="4615"/>
                      <a:pt x="1604" y="4609"/>
                      <a:pt x="1583" y="4609"/>
                    </a:cubicBezTo>
                    <a:cubicBezTo>
                      <a:pt x="1561" y="4598"/>
                      <a:pt x="1550" y="4598"/>
                      <a:pt x="1528" y="4593"/>
                    </a:cubicBezTo>
                    <a:cubicBezTo>
                      <a:pt x="1506" y="4587"/>
                      <a:pt x="1495" y="4587"/>
                      <a:pt x="1479" y="4582"/>
                    </a:cubicBezTo>
                    <a:cubicBezTo>
                      <a:pt x="1457" y="4571"/>
                      <a:pt x="1446" y="4565"/>
                      <a:pt x="1429" y="4560"/>
                    </a:cubicBezTo>
                    <a:cubicBezTo>
                      <a:pt x="1418" y="4554"/>
                      <a:pt x="1402" y="4554"/>
                      <a:pt x="1397" y="4543"/>
                    </a:cubicBezTo>
                    <a:cubicBezTo>
                      <a:pt x="1386" y="4538"/>
                      <a:pt x="1369" y="4538"/>
                      <a:pt x="1364" y="4532"/>
                    </a:cubicBezTo>
                    <a:lnTo>
                      <a:pt x="1320" y="4511"/>
                    </a:lnTo>
                    <a:cubicBezTo>
                      <a:pt x="1309" y="4505"/>
                      <a:pt x="1303" y="4500"/>
                      <a:pt x="1287" y="4489"/>
                    </a:cubicBezTo>
                    <a:cubicBezTo>
                      <a:pt x="1276" y="4483"/>
                      <a:pt x="1254" y="4472"/>
                      <a:pt x="1238" y="4461"/>
                    </a:cubicBezTo>
                    <a:cubicBezTo>
                      <a:pt x="1128" y="4374"/>
                      <a:pt x="1035" y="4281"/>
                      <a:pt x="964" y="4155"/>
                    </a:cubicBezTo>
                    <a:cubicBezTo>
                      <a:pt x="893" y="4023"/>
                      <a:pt x="844" y="3876"/>
                      <a:pt x="849" y="3717"/>
                    </a:cubicBezTo>
                    <a:cubicBezTo>
                      <a:pt x="877" y="3361"/>
                      <a:pt x="1156" y="3120"/>
                      <a:pt x="1402" y="2912"/>
                    </a:cubicBezTo>
                    <a:cubicBezTo>
                      <a:pt x="1457" y="2863"/>
                      <a:pt x="1528" y="2814"/>
                      <a:pt x="1588" y="2781"/>
                    </a:cubicBezTo>
                    <a:cubicBezTo>
                      <a:pt x="1621" y="2754"/>
                      <a:pt x="1698" y="2748"/>
                      <a:pt x="1687" y="2682"/>
                    </a:cubicBezTo>
                    <a:cubicBezTo>
                      <a:pt x="1679" y="2671"/>
                      <a:pt x="1663" y="2659"/>
                      <a:pt x="1648" y="2659"/>
                    </a:cubicBezTo>
                    <a:cubicBezTo>
                      <a:pt x="1642" y="2659"/>
                      <a:pt x="1637" y="2661"/>
                      <a:pt x="1632" y="2666"/>
                    </a:cubicBezTo>
                    <a:cubicBezTo>
                      <a:pt x="1604" y="2671"/>
                      <a:pt x="1566" y="2682"/>
                      <a:pt x="1539" y="2693"/>
                    </a:cubicBezTo>
                    <a:cubicBezTo>
                      <a:pt x="1413" y="2726"/>
                      <a:pt x="1282" y="2764"/>
                      <a:pt x="1150" y="2781"/>
                    </a:cubicBezTo>
                    <a:cubicBezTo>
                      <a:pt x="1100" y="2789"/>
                      <a:pt x="1047" y="2793"/>
                      <a:pt x="994" y="2793"/>
                    </a:cubicBezTo>
                    <a:cubicBezTo>
                      <a:pt x="862" y="2793"/>
                      <a:pt x="725" y="2767"/>
                      <a:pt x="608" y="2704"/>
                    </a:cubicBezTo>
                    <a:cubicBezTo>
                      <a:pt x="471" y="2622"/>
                      <a:pt x="351" y="2513"/>
                      <a:pt x="263" y="2370"/>
                    </a:cubicBezTo>
                    <a:cubicBezTo>
                      <a:pt x="132" y="2151"/>
                      <a:pt x="88" y="1889"/>
                      <a:pt x="99" y="1637"/>
                    </a:cubicBezTo>
                    <a:cubicBezTo>
                      <a:pt x="127" y="1445"/>
                      <a:pt x="181" y="1248"/>
                      <a:pt x="291" y="1090"/>
                    </a:cubicBezTo>
                    <a:cubicBezTo>
                      <a:pt x="417" y="893"/>
                      <a:pt x="621" y="780"/>
                      <a:pt x="844" y="780"/>
                    </a:cubicBezTo>
                    <a:cubicBezTo>
                      <a:pt x="864" y="780"/>
                      <a:pt x="884" y="781"/>
                      <a:pt x="904" y="783"/>
                    </a:cubicBezTo>
                    <a:cubicBezTo>
                      <a:pt x="1117" y="810"/>
                      <a:pt x="1314" y="876"/>
                      <a:pt x="1495" y="1002"/>
                    </a:cubicBezTo>
                    <a:cubicBezTo>
                      <a:pt x="1676" y="1122"/>
                      <a:pt x="1856" y="1270"/>
                      <a:pt x="1971" y="1462"/>
                    </a:cubicBezTo>
                    <a:cubicBezTo>
                      <a:pt x="2004" y="1522"/>
                      <a:pt x="2042" y="1588"/>
                      <a:pt x="2075" y="1659"/>
                    </a:cubicBezTo>
                    <a:cubicBezTo>
                      <a:pt x="2075" y="1664"/>
                      <a:pt x="2081" y="1664"/>
                      <a:pt x="2081" y="1664"/>
                    </a:cubicBezTo>
                    <a:cubicBezTo>
                      <a:pt x="2086" y="1681"/>
                      <a:pt x="2108" y="1681"/>
                      <a:pt x="2124" y="1681"/>
                    </a:cubicBezTo>
                    <a:cubicBezTo>
                      <a:pt x="2124" y="1681"/>
                      <a:pt x="2130" y="1681"/>
                      <a:pt x="2130" y="1670"/>
                    </a:cubicBezTo>
                    <a:lnTo>
                      <a:pt x="2135" y="1664"/>
                    </a:lnTo>
                    <a:cubicBezTo>
                      <a:pt x="2152" y="1653"/>
                      <a:pt x="2152" y="1626"/>
                      <a:pt x="2135" y="1604"/>
                    </a:cubicBezTo>
                    <a:cubicBezTo>
                      <a:pt x="2157" y="1599"/>
                      <a:pt x="2168" y="1577"/>
                      <a:pt x="2168" y="1555"/>
                    </a:cubicBezTo>
                    <a:cubicBezTo>
                      <a:pt x="2168" y="1516"/>
                      <a:pt x="2163" y="1478"/>
                      <a:pt x="2163" y="1440"/>
                    </a:cubicBezTo>
                    <a:cubicBezTo>
                      <a:pt x="2163" y="1363"/>
                      <a:pt x="2157" y="1281"/>
                      <a:pt x="2157" y="1204"/>
                    </a:cubicBezTo>
                    <a:cubicBezTo>
                      <a:pt x="2157" y="1106"/>
                      <a:pt x="2163" y="1002"/>
                      <a:pt x="2179" y="903"/>
                    </a:cubicBezTo>
                    <a:cubicBezTo>
                      <a:pt x="2179" y="892"/>
                      <a:pt x="2185" y="876"/>
                      <a:pt x="2185" y="865"/>
                    </a:cubicBezTo>
                    <a:cubicBezTo>
                      <a:pt x="2185" y="843"/>
                      <a:pt x="2190" y="832"/>
                      <a:pt x="2196" y="810"/>
                    </a:cubicBezTo>
                    <a:cubicBezTo>
                      <a:pt x="2207" y="788"/>
                      <a:pt x="2207" y="778"/>
                      <a:pt x="2212" y="756"/>
                    </a:cubicBezTo>
                    <a:cubicBezTo>
                      <a:pt x="2223" y="723"/>
                      <a:pt x="2234" y="684"/>
                      <a:pt x="2245" y="652"/>
                    </a:cubicBezTo>
                    <a:cubicBezTo>
                      <a:pt x="2250" y="630"/>
                      <a:pt x="2267" y="613"/>
                      <a:pt x="2272" y="586"/>
                    </a:cubicBezTo>
                    <a:cubicBezTo>
                      <a:pt x="2316" y="493"/>
                      <a:pt x="2371" y="411"/>
                      <a:pt x="2431" y="345"/>
                    </a:cubicBezTo>
                    <a:cubicBezTo>
                      <a:pt x="2566" y="191"/>
                      <a:pt x="2759" y="90"/>
                      <a:pt x="2967" y="90"/>
                    </a:cubicBezTo>
                    <a:close/>
                    <a:moveTo>
                      <a:pt x="2975" y="1"/>
                    </a:moveTo>
                    <a:cubicBezTo>
                      <a:pt x="2910" y="1"/>
                      <a:pt x="2845" y="9"/>
                      <a:pt x="2781" y="28"/>
                    </a:cubicBezTo>
                    <a:cubicBezTo>
                      <a:pt x="2436" y="110"/>
                      <a:pt x="2196" y="438"/>
                      <a:pt x="2108" y="783"/>
                    </a:cubicBezTo>
                    <a:cubicBezTo>
                      <a:pt x="2053" y="1013"/>
                      <a:pt x="2070" y="1259"/>
                      <a:pt x="2075" y="1500"/>
                    </a:cubicBezTo>
                    <a:cubicBezTo>
                      <a:pt x="1971" y="1281"/>
                      <a:pt x="1780" y="1111"/>
                      <a:pt x="1588" y="975"/>
                    </a:cubicBezTo>
                    <a:cubicBezTo>
                      <a:pt x="1379" y="817"/>
                      <a:pt x="1099" y="696"/>
                      <a:pt x="834" y="696"/>
                    </a:cubicBezTo>
                    <a:cubicBezTo>
                      <a:pt x="655" y="696"/>
                      <a:pt x="484" y="751"/>
                      <a:pt x="346" y="887"/>
                    </a:cubicBezTo>
                    <a:cubicBezTo>
                      <a:pt x="127" y="1090"/>
                      <a:pt x="6" y="1418"/>
                      <a:pt x="1" y="1724"/>
                    </a:cubicBezTo>
                    <a:cubicBezTo>
                      <a:pt x="6" y="1982"/>
                      <a:pt x="61" y="2244"/>
                      <a:pt x="209" y="2458"/>
                    </a:cubicBezTo>
                    <a:cubicBezTo>
                      <a:pt x="324" y="2611"/>
                      <a:pt x="471" y="2754"/>
                      <a:pt x="647" y="2819"/>
                    </a:cubicBezTo>
                    <a:cubicBezTo>
                      <a:pt x="750" y="2858"/>
                      <a:pt x="856" y="2873"/>
                      <a:pt x="963" y="2873"/>
                    </a:cubicBezTo>
                    <a:cubicBezTo>
                      <a:pt x="1100" y="2873"/>
                      <a:pt x="1239" y="2848"/>
                      <a:pt x="1375" y="2814"/>
                    </a:cubicBezTo>
                    <a:lnTo>
                      <a:pt x="1375" y="2814"/>
                    </a:lnTo>
                    <a:cubicBezTo>
                      <a:pt x="1101" y="3044"/>
                      <a:pt x="789" y="3312"/>
                      <a:pt x="762" y="3700"/>
                    </a:cubicBezTo>
                    <a:cubicBezTo>
                      <a:pt x="745" y="3876"/>
                      <a:pt x="805" y="4040"/>
                      <a:pt x="882" y="4188"/>
                    </a:cubicBezTo>
                    <a:cubicBezTo>
                      <a:pt x="953" y="4324"/>
                      <a:pt x="1063" y="4428"/>
                      <a:pt x="1178" y="4521"/>
                    </a:cubicBezTo>
                    <a:cubicBezTo>
                      <a:pt x="1303" y="4615"/>
                      <a:pt x="1451" y="4669"/>
                      <a:pt x="1604" y="4697"/>
                    </a:cubicBezTo>
                    <a:cubicBezTo>
                      <a:pt x="1626" y="4702"/>
                      <a:pt x="1659" y="4702"/>
                      <a:pt x="1692" y="4708"/>
                    </a:cubicBezTo>
                    <a:lnTo>
                      <a:pt x="1807" y="4708"/>
                    </a:lnTo>
                    <a:cubicBezTo>
                      <a:pt x="1851" y="4708"/>
                      <a:pt x="1889" y="4708"/>
                      <a:pt x="1933" y="4702"/>
                    </a:cubicBezTo>
                    <a:cubicBezTo>
                      <a:pt x="1938" y="4702"/>
                      <a:pt x="1949" y="4702"/>
                      <a:pt x="1966" y="4697"/>
                    </a:cubicBezTo>
                    <a:cubicBezTo>
                      <a:pt x="1977" y="4697"/>
                      <a:pt x="1988" y="4697"/>
                      <a:pt x="1999" y="4686"/>
                    </a:cubicBezTo>
                    <a:cubicBezTo>
                      <a:pt x="2020" y="4686"/>
                      <a:pt x="2042" y="4680"/>
                      <a:pt x="2053" y="4680"/>
                    </a:cubicBezTo>
                    <a:cubicBezTo>
                      <a:pt x="2086" y="4675"/>
                      <a:pt x="2130" y="4669"/>
                      <a:pt x="2163" y="4653"/>
                    </a:cubicBezTo>
                    <a:cubicBezTo>
                      <a:pt x="2196" y="4647"/>
                      <a:pt x="2234" y="4636"/>
                      <a:pt x="2261" y="4620"/>
                    </a:cubicBezTo>
                    <a:cubicBezTo>
                      <a:pt x="2382" y="4571"/>
                      <a:pt x="2513" y="4516"/>
                      <a:pt x="2617" y="4423"/>
                    </a:cubicBezTo>
                    <a:cubicBezTo>
                      <a:pt x="2727" y="4319"/>
                      <a:pt x="2809" y="4188"/>
                      <a:pt x="2874" y="4051"/>
                    </a:cubicBezTo>
                    <a:cubicBezTo>
                      <a:pt x="2929" y="3925"/>
                      <a:pt x="2956" y="3777"/>
                      <a:pt x="2973" y="3635"/>
                    </a:cubicBezTo>
                    <a:cubicBezTo>
                      <a:pt x="3033" y="3821"/>
                      <a:pt x="3115" y="4001"/>
                      <a:pt x="3258" y="4133"/>
                    </a:cubicBezTo>
                    <a:cubicBezTo>
                      <a:pt x="3449" y="4301"/>
                      <a:pt x="3703" y="4389"/>
                      <a:pt x="3955" y="4389"/>
                    </a:cubicBezTo>
                    <a:cubicBezTo>
                      <a:pt x="4228" y="4389"/>
                      <a:pt x="4498" y="4286"/>
                      <a:pt x="4686" y="4073"/>
                    </a:cubicBezTo>
                    <a:cubicBezTo>
                      <a:pt x="4785" y="3974"/>
                      <a:pt x="4828" y="3837"/>
                      <a:pt x="4850" y="3711"/>
                    </a:cubicBezTo>
                    <a:cubicBezTo>
                      <a:pt x="4872" y="3586"/>
                      <a:pt x="4878" y="3465"/>
                      <a:pt x="4850" y="3339"/>
                    </a:cubicBezTo>
                    <a:cubicBezTo>
                      <a:pt x="4768" y="2956"/>
                      <a:pt x="4522" y="2710"/>
                      <a:pt x="4188" y="2562"/>
                    </a:cubicBezTo>
                    <a:cubicBezTo>
                      <a:pt x="4549" y="2491"/>
                      <a:pt x="4867" y="2381"/>
                      <a:pt x="5113" y="2091"/>
                    </a:cubicBezTo>
                    <a:cubicBezTo>
                      <a:pt x="5234" y="1943"/>
                      <a:pt x="5321" y="1768"/>
                      <a:pt x="5332" y="1571"/>
                    </a:cubicBezTo>
                    <a:cubicBezTo>
                      <a:pt x="5359" y="1358"/>
                      <a:pt x="5305" y="1199"/>
                      <a:pt x="5135" y="1062"/>
                    </a:cubicBezTo>
                    <a:cubicBezTo>
                      <a:pt x="4987" y="947"/>
                      <a:pt x="4812" y="860"/>
                      <a:pt x="4626" y="843"/>
                    </a:cubicBezTo>
                    <a:cubicBezTo>
                      <a:pt x="4593" y="838"/>
                      <a:pt x="4560" y="836"/>
                      <a:pt x="4526" y="836"/>
                    </a:cubicBezTo>
                    <a:cubicBezTo>
                      <a:pt x="4448" y="836"/>
                      <a:pt x="4369" y="849"/>
                      <a:pt x="4292" y="876"/>
                    </a:cubicBezTo>
                    <a:cubicBezTo>
                      <a:pt x="4040" y="996"/>
                      <a:pt x="3821" y="1188"/>
                      <a:pt x="3635" y="1396"/>
                    </a:cubicBezTo>
                    <a:cubicBezTo>
                      <a:pt x="3723" y="1150"/>
                      <a:pt x="3778" y="876"/>
                      <a:pt x="3728" y="619"/>
                    </a:cubicBezTo>
                    <a:cubicBezTo>
                      <a:pt x="3690" y="378"/>
                      <a:pt x="3580" y="181"/>
                      <a:pt x="3356" y="93"/>
                    </a:cubicBezTo>
                    <a:cubicBezTo>
                      <a:pt x="3236" y="35"/>
                      <a:pt x="3105" y="1"/>
                      <a:pt x="2975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22"/>
              <p:cNvSpPr/>
              <p:nvPr/>
            </p:nvSpPr>
            <p:spPr>
              <a:xfrm>
                <a:off x="926275" y="2467175"/>
                <a:ext cx="30825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896" extrusionOk="0">
                    <a:moveTo>
                      <a:pt x="519" y="76"/>
                    </a:moveTo>
                    <a:cubicBezTo>
                      <a:pt x="627" y="76"/>
                      <a:pt x="732" y="115"/>
                      <a:pt x="816" y="196"/>
                    </a:cubicBezTo>
                    <a:cubicBezTo>
                      <a:pt x="824" y="211"/>
                      <a:pt x="838" y="218"/>
                      <a:pt x="852" y="218"/>
                    </a:cubicBezTo>
                    <a:cubicBezTo>
                      <a:pt x="859" y="218"/>
                      <a:pt x="866" y="216"/>
                      <a:pt x="871" y="213"/>
                    </a:cubicBezTo>
                    <a:cubicBezTo>
                      <a:pt x="959" y="278"/>
                      <a:pt x="1041" y="360"/>
                      <a:pt x="1090" y="464"/>
                    </a:cubicBezTo>
                    <a:cubicBezTo>
                      <a:pt x="1117" y="535"/>
                      <a:pt x="1134" y="601"/>
                      <a:pt x="1123" y="661"/>
                    </a:cubicBezTo>
                    <a:lnTo>
                      <a:pt x="1101" y="727"/>
                    </a:lnTo>
                    <a:cubicBezTo>
                      <a:pt x="1096" y="743"/>
                      <a:pt x="1079" y="760"/>
                      <a:pt x="1068" y="765"/>
                    </a:cubicBezTo>
                    <a:cubicBezTo>
                      <a:pt x="1052" y="782"/>
                      <a:pt x="1041" y="787"/>
                      <a:pt x="1019" y="793"/>
                    </a:cubicBezTo>
                    <a:cubicBezTo>
                      <a:pt x="1013" y="793"/>
                      <a:pt x="1008" y="798"/>
                      <a:pt x="997" y="798"/>
                    </a:cubicBezTo>
                    <a:lnTo>
                      <a:pt x="948" y="798"/>
                    </a:lnTo>
                    <a:cubicBezTo>
                      <a:pt x="745" y="798"/>
                      <a:pt x="477" y="683"/>
                      <a:pt x="318" y="546"/>
                    </a:cubicBezTo>
                    <a:cubicBezTo>
                      <a:pt x="176" y="410"/>
                      <a:pt x="149" y="180"/>
                      <a:pt x="362" y="103"/>
                    </a:cubicBezTo>
                    <a:cubicBezTo>
                      <a:pt x="414" y="85"/>
                      <a:pt x="467" y="76"/>
                      <a:pt x="519" y="76"/>
                    </a:cubicBezTo>
                    <a:close/>
                    <a:moveTo>
                      <a:pt x="524" y="0"/>
                    </a:moveTo>
                    <a:cubicBezTo>
                      <a:pt x="440" y="0"/>
                      <a:pt x="355" y="21"/>
                      <a:pt x="280" y="59"/>
                    </a:cubicBezTo>
                    <a:cubicBezTo>
                      <a:pt x="1" y="223"/>
                      <a:pt x="143" y="574"/>
                      <a:pt x="378" y="705"/>
                    </a:cubicBezTo>
                    <a:cubicBezTo>
                      <a:pt x="521" y="798"/>
                      <a:pt x="685" y="858"/>
                      <a:pt x="855" y="886"/>
                    </a:cubicBezTo>
                    <a:cubicBezTo>
                      <a:pt x="886" y="892"/>
                      <a:pt x="918" y="896"/>
                      <a:pt x="949" y="896"/>
                    </a:cubicBezTo>
                    <a:cubicBezTo>
                      <a:pt x="1001" y="896"/>
                      <a:pt x="1051" y="886"/>
                      <a:pt x="1096" y="858"/>
                    </a:cubicBezTo>
                    <a:cubicBezTo>
                      <a:pt x="1232" y="765"/>
                      <a:pt x="1232" y="568"/>
                      <a:pt x="1161" y="431"/>
                    </a:cubicBezTo>
                    <a:cubicBezTo>
                      <a:pt x="1106" y="311"/>
                      <a:pt x="1013" y="218"/>
                      <a:pt x="909" y="141"/>
                    </a:cubicBezTo>
                    <a:cubicBezTo>
                      <a:pt x="886" y="132"/>
                      <a:pt x="863" y="99"/>
                      <a:pt x="837" y="99"/>
                    </a:cubicBezTo>
                    <a:cubicBezTo>
                      <a:pt x="832" y="99"/>
                      <a:pt x="827" y="101"/>
                      <a:pt x="822" y="103"/>
                    </a:cubicBezTo>
                    <a:cubicBezTo>
                      <a:pt x="736" y="33"/>
                      <a:pt x="630" y="0"/>
                      <a:pt x="524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22"/>
              <p:cNvSpPr/>
              <p:nvPr/>
            </p:nvSpPr>
            <p:spPr>
              <a:xfrm>
                <a:off x="855950" y="2531600"/>
                <a:ext cx="57225" cy="186950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7478" extrusionOk="0">
                    <a:moveTo>
                      <a:pt x="2212" y="0"/>
                    </a:moveTo>
                    <a:lnTo>
                      <a:pt x="2168" y="82"/>
                    </a:lnTo>
                    <a:cubicBezTo>
                      <a:pt x="2141" y="137"/>
                      <a:pt x="2113" y="197"/>
                      <a:pt x="2086" y="263"/>
                    </a:cubicBezTo>
                    <a:cubicBezTo>
                      <a:pt x="1768" y="953"/>
                      <a:pt x="1500" y="1670"/>
                      <a:pt x="1254" y="2387"/>
                    </a:cubicBezTo>
                    <a:cubicBezTo>
                      <a:pt x="1090" y="2846"/>
                      <a:pt x="936" y="3306"/>
                      <a:pt x="789" y="3771"/>
                    </a:cubicBezTo>
                    <a:cubicBezTo>
                      <a:pt x="772" y="3804"/>
                      <a:pt x="761" y="3837"/>
                      <a:pt x="756" y="3875"/>
                    </a:cubicBezTo>
                    <a:cubicBezTo>
                      <a:pt x="734" y="3930"/>
                      <a:pt x="717" y="3985"/>
                      <a:pt x="701" y="4040"/>
                    </a:cubicBezTo>
                    <a:cubicBezTo>
                      <a:pt x="685" y="4078"/>
                      <a:pt x="679" y="4111"/>
                      <a:pt x="663" y="4149"/>
                    </a:cubicBezTo>
                    <a:cubicBezTo>
                      <a:pt x="652" y="4209"/>
                      <a:pt x="630" y="4270"/>
                      <a:pt x="608" y="4330"/>
                    </a:cubicBezTo>
                    <a:cubicBezTo>
                      <a:pt x="602" y="4341"/>
                      <a:pt x="602" y="4341"/>
                      <a:pt x="602" y="4346"/>
                    </a:cubicBezTo>
                    <a:cubicBezTo>
                      <a:pt x="592" y="4379"/>
                      <a:pt x="575" y="4423"/>
                      <a:pt x="570" y="4456"/>
                    </a:cubicBezTo>
                    <a:lnTo>
                      <a:pt x="548" y="4516"/>
                    </a:lnTo>
                    <a:cubicBezTo>
                      <a:pt x="526" y="4576"/>
                      <a:pt x="509" y="4642"/>
                      <a:pt x="493" y="4702"/>
                    </a:cubicBezTo>
                    <a:lnTo>
                      <a:pt x="493" y="4713"/>
                    </a:lnTo>
                    <a:lnTo>
                      <a:pt x="471" y="4795"/>
                    </a:lnTo>
                    <a:cubicBezTo>
                      <a:pt x="290" y="5463"/>
                      <a:pt x="137" y="6131"/>
                      <a:pt x="55" y="6820"/>
                    </a:cubicBezTo>
                    <a:cubicBezTo>
                      <a:pt x="28" y="7039"/>
                      <a:pt x="17" y="7258"/>
                      <a:pt x="0" y="7477"/>
                    </a:cubicBezTo>
                    <a:lnTo>
                      <a:pt x="82" y="7477"/>
                    </a:lnTo>
                    <a:lnTo>
                      <a:pt x="82" y="7444"/>
                    </a:lnTo>
                    <a:cubicBezTo>
                      <a:pt x="88" y="7384"/>
                      <a:pt x="88" y="7324"/>
                      <a:pt x="99" y="7258"/>
                    </a:cubicBezTo>
                    <a:cubicBezTo>
                      <a:pt x="99" y="7192"/>
                      <a:pt x="104" y="7116"/>
                      <a:pt x="110" y="7050"/>
                    </a:cubicBezTo>
                    <a:cubicBezTo>
                      <a:pt x="154" y="6541"/>
                      <a:pt x="247" y="6043"/>
                      <a:pt x="356" y="5550"/>
                    </a:cubicBezTo>
                    <a:cubicBezTo>
                      <a:pt x="378" y="5463"/>
                      <a:pt x="405" y="5364"/>
                      <a:pt x="427" y="5277"/>
                    </a:cubicBezTo>
                    <a:cubicBezTo>
                      <a:pt x="433" y="5249"/>
                      <a:pt x="438" y="5216"/>
                      <a:pt x="444" y="5189"/>
                    </a:cubicBezTo>
                    <a:lnTo>
                      <a:pt x="509" y="4965"/>
                    </a:lnTo>
                    <a:cubicBezTo>
                      <a:pt x="515" y="4948"/>
                      <a:pt x="520" y="4937"/>
                      <a:pt x="520" y="4921"/>
                    </a:cubicBezTo>
                    <a:cubicBezTo>
                      <a:pt x="542" y="4839"/>
                      <a:pt x="570" y="4751"/>
                      <a:pt x="592" y="4669"/>
                    </a:cubicBezTo>
                    <a:cubicBezTo>
                      <a:pt x="602" y="4625"/>
                      <a:pt x="608" y="4592"/>
                      <a:pt x="624" y="4549"/>
                    </a:cubicBezTo>
                    <a:cubicBezTo>
                      <a:pt x="630" y="4521"/>
                      <a:pt x="646" y="4488"/>
                      <a:pt x="652" y="4461"/>
                    </a:cubicBezTo>
                    <a:cubicBezTo>
                      <a:pt x="657" y="4461"/>
                      <a:pt x="657" y="4456"/>
                      <a:pt x="657" y="4450"/>
                    </a:cubicBezTo>
                    <a:cubicBezTo>
                      <a:pt x="663" y="4406"/>
                      <a:pt x="679" y="4368"/>
                      <a:pt x="690" y="4324"/>
                    </a:cubicBezTo>
                    <a:cubicBezTo>
                      <a:pt x="712" y="4264"/>
                      <a:pt x="734" y="4193"/>
                      <a:pt x="756" y="4133"/>
                    </a:cubicBezTo>
                    <a:cubicBezTo>
                      <a:pt x="761" y="4105"/>
                      <a:pt x="772" y="4072"/>
                      <a:pt x="783" y="4045"/>
                    </a:cubicBezTo>
                    <a:cubicBezTo>
                      <a:pt x="821" y="3936"/>
                      <a:pt x="854" y="3821"/>
                      <a:pt x="893" y="3711"/>
                    </a:cubicBezTo>
                    <a:cubicBezTo>
                      <a:pt x="920" y="3624"/>
                      <a:pt x="947" y="3542"/>
                      <a:pt x="975" y="3448"/>
                    </a:cubicBezTo>
                    <a:cubicBezTo>
                      <a:pt x="1002" y="3355"/>
                      <a:pt x="1035" y="3251"/>
                      <a:pt x="1068" y="3158"/>
                    </a:cubicBezTo>
                    <a:cubicBezTo>
                      <a:pt x="1396" y="2184"/>
                      <a:pt x="1725" y="1199"/>
                      <a:pt x="2162" y="274"/>
                    </a:cubicBezTo>
                    <a:cubicBezTo>
                      <a:pt x="2190" y="219"/>
                      <a:pt x="2217" y="159"/>
                      <a:pt x="2245" y="99"/>
                    </a:cubicBezTo>
                    <a:lnTo>
                      <a:pt x="2288" y="17"/>
                    </a:lnTo>
                    <a:cubicBezTo>
                      <a:pt x="2277" y="17"/>
                      <a:pt x="2272" y="17"/>
                      <a:pt x="2277" y="6"/>
                    </a:cubicBezTo>
                    <a:lnTo>
                      <a:pt x="2250" y="6"/>
                    </a:lnTo>
                    <a:cubicBezTo>
                      <a:pt x="2239" y="0"/>
                      <a:pt x="2223" y="0"/>
                      <a:pt x="2217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22"/>
              <p:cNvSpPr/>
              <p:nvPr/>
            </p:nvSpPr>
            <p:spPr>
              <a:xfrm>
                <a:off x="870725" y="2530225"/>
                <a:ext cx="54350" cy="188600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7544" extrusionOk="0">
                    <a:moveTo>
                      <a:pt x="2174" y="0"/>
                    </a:moveTo>
                    <a:lnTo>
                      <a:pt x="2174" y="0"/>
                    </a:lnTo>
                    <a:cubicBezTo>
                      <a:pt x="2141" y="17"/>
                      <a:pt x="2097" y="28"/>
                      <a:pt x="2059" y="28"/>
                    </a:cubicBezTo>
                    <a:cubicBezTo>
                      <a:pt x="2042" y="61"/>
                      <a:pt x="2026" y="88"/>
                      <a:pt x="2009" y="126"/>
                    </a:cubicBezTo>
                    <a:lnTo>
                      <a:pt x="2009" y="132"/>
                    </a:lnTo>
                    <a:cubicBezTo>
                      <a:pt x="1944" y="263"/>
                      <a:pt x="1872" y="389"/>
                      <a:pt x="1812" y="520"/>
                    </a:cubicBezTo>
                    <a:cubicBezTo>
                      <a:pt x="1752" y="646"/>
                      <a:pt x="1697" y="772"/>
                      <a:pt x="1632" y="904"/>
                    </a:cubicBezTo>
                    <a:lnTo>
                      <a:pt x="1632" y="909"/>
                    </a:lnTo>
                    <a:cubicBezTo>
                      <a:pt x="1550" y="1090"/>
                      <a:pt x="1478" y="1276"/>
                      <a:pt x="1402" y="1451"/>
                    </a:cubicBezTo>
                    <a:cubicBezTo>
                      <a:pt x="1342" y="1604"/>
                      <a:pt x="1276" y="1752"/>
                      <a:pt x="1216" y="1911"/>
                    </a:cubicBezTo>
                    <a:cubicBezTo>
                      <a:pt x="1166" y="2031"/>
                      <a:pt x="1128" y="2157"/>
                      <a:pt x="1079" y="2277"/>
                    </a:cubicBezTo>
                    <a:cubicBezTo>
                      <a:pt x="947" y="2628"/>
                      <a:pt x="827" y="2978"/>
                      <a:pt x="701" y="3334"/>
                    </a:cubicBezTo>
                    <a:cubicBezTo>
                      <a:pt x="663" y="3471"/>
                      <a:pt x="614" y="3607"/>
                      <a:pt x="575" y="3744"/>
                    </a:cubicBezTo>
                    <a:cubicBezTo>
                      <a:pt x="553" y="3810"/>
                      <a:pt x="531" y="3876"/>
                      <a:pt x="510" y="3941"/>
                    </a:cubicBezTo>
                    <a:lnTo>
                      <a:pt x="510" y="3947"/>
                    </a:lnTo>
                    <a:cubicBezTo>
                      <a:pt x="504" y="3963"/>
                      <a:pt x="504" y="3985"/>
                      <a:pt x="499" y="3996"/>
                    </a:cubicBezTo>
                    <a:lnTo>
                      <a:pt x="477" y="4078"/>
                    </a:lnTo>
                    <a:cubicBezTo>
                      <a:pt x="466" y="4122"/>
                      <a:pt x="455" y="4160"/>
                      <a:pt x="444" y="4204"/>
                    </a:cubicBezTo>
                    <a:cubicBezTo>
                      <a:pt x="438" y="4231"/>
                      <a:pt x="427" y="4264"/>
                      <a:pt x="422" y="4292"/>
                    </a:cubicBezTo>
                    <a:cubicBezTo>
                      <a:pt x="411" y="4330"/>
                      <a:pt x="400" y="4379"/>
                      <a:pt x="389" y="4429"/>
                    </a:cubicBezTo>
                    <a:cubicBezTo>
                      <a:pt x="373" y="4478"/>
                      <a:pt x="362" y="4516"/>
                      <a:pt x="356" y="4565"/>
                    </a:cubicBezTo>
                    <a:cubicBezTo>
                      <a:pt x="345" y="4593"/>
                      <a:pt x="340" y="4615"/>
                      <a:pt x="334" y="4642"/>
                    </a:cubicBezTo>
                    <a:cubicBezTo>
                      <a:pt x="329" y="4669"/>
                      <a:pt x="329" y="4686"/>
                      <a:pt x="318" y="4713"/>
                    </a:cubicBezTo>
                    <a:cubicBezTo>
                      <a:pt x="313" y="4741"/>
                      <a:pt x="307" y="4768"/>
                      <a:pt x="302" y="4806"/>
                    </a:cubicBezTo>
                    <a:cubicBezTo>
                      <a:pt x="280" y="4899"/>
                      <a:pt x="258" y="4998"/>
                      <a:pt x="247" y="5091"/>
                    </a:cubicBezTo>
                    <a:cubicBezTo>
                      <a:pt x="230" y="5162"/>
                      <a:pt x="219" y="5222"/>
                      <a:pt x="209" y="5282"/>
                    </a:cubicBezTo>
                    <a:lnTo>
                      <a:pt x="209" y="5304"/>
                    </a:lnTo>
                    <a:cubicBezTo>
                      <a:pt x="203" y="5343"/>
                      <a:pt x="198" y="5381"/>
                      <a:pt x="192" y="5419"/>
                    </a:cubicBezTo>
                    <a:cubicBezTo>
                      <a:pt x="181" y="5447"/>
                      <a:pt x="181" y="5474"/>
                      <a:pt x="176" y="5501"/>
                    </a:cubicBezTo>
                    <a:lnTo>
                      <a:pt x="176" y="5507"/>
                    </a:lnTo>
                    <a:cubicBezTo>
                      <a:pt x="170" y="5556"/>
                      <a:pt x="165" y="5611"/>
                      <a:pt x="154" y="5666"/>
                    </a:cubicBezTo>
                    <a:cubicBezTo>
                      <a:pt x="154" y="5682"/>
                      <a:pt x="148" y="5698"/>
                      <a:pt x="148" y="5715"/>
                    </a:cubicBezTo>
                    <a:cubicBezTo>
                      <a:pt x="143" y="5791"/>
                      <a:pt x="126" y="5857"/>
                      <a:pt x="121" y="5934"/>
                    </a:cubicBezTo>
                    <a:cubicBezTo>
                      <a:pt x="115" y="6010"/>
                      <a:pt x="99" y="6076"/>
                      <a:pt x="94" y="6153"/>
                    </a:cubicBezTo>
                    <a:cubicBezTo>
                      <a:pt x="33" y="6612"/>
                      <a:pt x="1" y="7078"/>
                      <a:pt x="11" y="7543"/>
                    </a:cubicBezTo>
                    <a:lnTo>
                      <a:pt x="94" y="7543"/>
                    </a:lnTo>
                    <a:cubicBezTo>
                      <a:pt x="88" y="7308"/>
                      <a:pt x="88" y="7078"/>
                      <a:pt x="99" y="6842"/>
                    </a:cubicBezTo>
                    <a:cubicBezTo>
                      <a:pt x="126" y="6399"/>
                      <a:pt x="192" y="5945"/>
                      <a:pt x="258" y="5501"/>
                    </a:cubicBezTo>
                    <a:cubicBezTo>
                      <a:pt x="263" y="5474"/>
                      <a:pt x="263" y="5441"/>
                      <a:pt x="274" y="5414"/>
                    </a:cubicBezTo>
                    <a:cubicBezTo>
                      <a:pt x="280" y="5359"/>
                      <a:pt x="285" y="5310"/>
                      <a:pt x="291" y="5255"/>
                    </a:cubicBezTo>
                    <a:cubicBezTo>
                      <a:pt x="302" y="5206"/>
                      <a:pt x="313" y="5151"/>
                      <a:pt x="318" y="5096"/>
                    </a:cubicBezTo>
                    <a:cubicBezTo>
                      <a:pt x="329" y="5053"/>
                      <a:pt x="334" y="4998"/>
                      <a:pt x="345" y="4943"/>
                    </a:cubicBezTo>
                    <a:cubicBezTo>
                      <a:pt x="356" y="4916"/>
                      <a:pt x="362" y="4883"/>
                      <a:pt x="367" y="4855"/>
                    </a:cubicBezTo>
                    <a:lnTo>
                      <a:pt x="389" y="4751"/>
                    </a:lnTo>
                    <a:cubicBezTo>
                      <a:pt x="395" y="4708"/>
                      <a:pt x="411" y="4664"/>
                      <a:pt x="417" y="4620"/>
                    </a:cubicBezTo>
                    <a:cubicBezTo>
                      <a:pt x="422" y="4571"/>
                      <a:pt x="438" y="4516"/>
                      <a:pt x="449" y="4472"/>
                    </a:cubicBezTo>
                    <a:cubicBezTo>
                      <a:pt x="455" y="4445"/>
                      <a:pt x="466" y="4407"/>
                      <a:pt x="471" y="4379"/>
                    </a:cubicBezTo>
                    <a:cubicBezTo>
                      <a:pt x="477" y="4341"/>
                      <a:pt x="493" y="4308"/>
                      <a:pt x="499" y="4270"/>
                    </a:cubicBezTo>
                    <a:cubicBezTo>
                      <a:pt x="504" y="4237"/>
                      <a:pt x="521" y="4204"/>
                      <a:pt x="526" y="4171"/>
                    </a:cubicBezTo>
                    <a:cubicBezTo>
                      <a:pt x="537" y="4133"/>
                      <a:pt x="548" y="4095"/>
                      <a:pt x="559" y="4062"/>
                    </a:cubicBezTo>
                    <a:cubicBezTo>
                      <a:pt x="575" y="4013"/>
                      <a:pt x="586" y="3969"/>
                      <a:pt x="603" y="3925"/>
                    </a:cubicBezTo>
                    <a:cubicBezTo>
                      <a:pt x="619" y="3854"/>
                      <a:pt x="641" y="3794"/>
                      <a:pt x="663" y="3722"/>
                    </a:cubicBezTo>
                    <a:cubicBezTo>
                      <a:pt x="778" y="3350"/>
                      <a:pt x="915" y="2983"/>
                      <a:pt x="1046" y="2617"/>
                    </a:cubicBezTo>
                    <a:cubicBezTo>
                      <a:pt x="1303" y="1889"/>
                      <a:pt x="1593" y="1166"/>
                      <a:pt x="1933" y="477"/>
                    </a:cubicBezTo>
                    <a:cubicBezTo>
                      <a:pt x="1998" y="351"/>
                      <a:pt x="2059" y="236"/>
                      <a:pt x="2119" y="110"/>
                    </a:cubicBezTo>
                    <a:cubicBezTo>
                      <a:pt x="2141" y="77"/>
                      <a:pt x="2152" y="39"/>
                      <a:pt x="2174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22"/>
              <p:cNvSpPr/>
              <p:nvPr/>
            </p:nvSpPr>
            <p:spPr>
              <a:xfrm>
                <a:off x="874975" y="2599250"/>
                <a:ext cx="70500" cy="68800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2752" extrusionOk="0">
                    <a:moveTo>
                      <a:pt x="2046" y="0"/>
                    </a:moveTo>
                    <a:cubicBezTo>
                      <a:pt x="1935" y="0"/>
                      <a:pt x="1823" y="17"/>
                      <a:pt x="1719" y="47"/>
                    </a:cubicBezTo>
                    <a:cubicBezTo>
                      <a:pt x="1484" y="108"/>
                      <a:pt x="1270" y="244"/>
                      <a:pt x="1079" y="398"/>
                    </a:cubicBezTo>
                    <a:cubicBezTo>
                      <a:pt x="881" y="551"/>
                      <a:pt x="706" y="732"/>
                      <a:pt x="531" y="918"/>
                    </a:cubicBezTo>
                    <a:cubicBezTo>
                      <a:pt x="471" y="978"/>
                      <a:pt x="411" y="1044"/>
                      <a:pt x="356" y="1115"/>
                    </a:cubicBezTo>
                    <a:lnTo>
                      <a:pt x="296" y="1317"/>
                    </a:lnTo>
                    <a:cubicBezTo>
                      <a:pt x="663" y="868"/>
                      <a:pt x="1161" y="321"/>
                      <a:pt x="1675" y="151"/>
                    </a:cubicBezTo>
                    <a:cubicBezTo>
                      <a:pt x="1794" y="114"/>
                      <a:pt x="1925" y="87"/>
                      <a:pt x="2055" y="87"/>
                    </a:cubicBezTo>
                    <a:cubicBezTo>
                      <a:pt x="2171" y="87"/>
                      <a:pt x="2286" y="108"/>
                      <a:pt x="2392" y="162"/>
                    </a:cubicBezTo>
                    <a:cubicBezTo>
                      <a:pt x="2693" y="326"/>
                      <a:pt x="2748" y="742"/>
                      <a:pt x="2628" y="1054"/>
                    </a:cubicBezTo>
                    <a:cubicBezTo>
                      <a:pt x="2474" y="1465"/>
                      <a:pt x="2135" y="1777"/>
                      <a:pt x="1785" y="2018"/>
                    </a:cubicBezTo>
                    <a:cubicBezTo>
                      <a:pt x="1396" y="2286"/>
                      <a:pt x="953" y="2461"/>
                      <a:pt x="498" y="2565"/>
                    </a:cubicBezTo>
                    <a:cubicBezTo>
                      <a:pt x="356" y="2598"/>
                      <a:pt x="203" y="2631"/>
                      <a:pt x="55" y="2653"/>
                    </a:cubicBezTo>
                    <a:cubicBezTo>
                      <a:pt x="39" y="2653"/>
                      <a:pt x="28" y="2658"/>
                      <a:pt x="11" y="2658"/>
                    </a:cubicBezTo>
                    <a:cubicBezTo>
                      <a:pt x="6" y="2686"/>
                      <a:pt x="6" y="2724"/>
                      <a:pt x="0" y="2751"/>
                    </a:cubicBezTo>
                    <a:cubicBezTo>
                      <a:pt x="164" y="2735"/>
                      <a:pt x="312" y="2702"/>
                      <a:pt x="471" y="2669"/>
                    </a:cubicBezTo>
                    <a:cubicBezTo>
                      <a:pt x="876" y="2576"/>
                      <a:pt x="1270" y="2434"/>
                      <a:pt x="1626" y="2231"/>
                    </a:cubicBezTo>
                    <a:cubicBezTo>
                      <a:pt x="2053" y="1969"/>
                      <a:pt x="2474" y="1640"/>
                      <a:pt x="2682" y="1164"/>
                    </a:cubicBezTo>
                    <a:cubicBezTo>
                      <a:pt x="2786" y="923"/>
                      <a:pt x="2819" y="633"/>
                      <a:pt x="2710" y="387"/>
                    </a:cubicBezTo>
                    <a:cubicBezTo>
                      <a:pt x="2589" y="106"/>
                      <a:pt x="2321" y="0"/>
                      <a:pt x="2046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22"/>
              <p:cNvSpPr/>
              <p:nvPr/>
            </p:nvSpPr>
            <p:spPr>
              <a:xfrm>
                <a:off x="878650" y="2608225"/>
                <a:ext cx="64625" cy="40125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1605" extrusionOk="0">
                    <a:moveTo>
                      <a:pt x="2546" y="0"/>
                    </a:moveTo>
                    <a:cubicBezTo>
                      <a:pt x="2513" y="17"/>
                      <a:pt x="2475" y="28"/>
                      <a:pt x="2437" y="44"/>
                    </a:cubicBezTo>
                    <a:cubicBezTo>
                      <a:pt x="2141" y="154"/>
                      <a:pt x="1846" y="258"/>
                      <a:pt x="1561" y="400"/>
                    </a:cubicBezTo>
                    <a:cubicBezTo>
                      <a:pt x="1233" y="564"/>
                      <a:pt x="910" y="761"/>
                      <a:pt x="614" y="975"/>
                    </a:cubicBezTo>
                    <a:cubicBezTo>
                      <a:pt x="422" y="1111"/>
                      <a:pt x="236" y="1259"/>
                      <a:pt x="67" y="1434"/>
                    </a:cubicBezTo>
                    <a:lnTo>
                      <a:pt x="39" y="1462"/>
                    </a:lnTo>
                    <a:cubicBezTo>
                      <a:pt x="23" y="1506"/>
                      <a:pt x="17" y="1555"/>
                      <a:pt x="1" y="1604"/>
                    </a:cubicBezTo>
                    <a:cubicBezTo>
                      <a:pt x="12" y="1588"/>
                      <a:pt x="23" y="1582"/>
                      <a:pt x="39" y="1571"/>
                    </a:cubicBezTo>
                    <a:cubicBezTo>
                      <a:pt x="182" y="1418"/>
                      <a:pt x="340" y="1276"/>
                      <a:pt x="505" y="1150"/>
                    </a:cubicBezTo>
                    <a:cubicBezTo>
                      <a:pt x="1025" y="756"/>
                      <a:pt x="1599" y="427"/>
                      <a:pt x="2212" y="208"/>
                    </a:cubicBezTo>
                    <a:cubicBezTo>
                      <a:pt x="2338" y="165"/>
                      <a:pt x="2459" y="121"/>
                      <a:pt x="2585" y="77"/>
                    </a:cubicBezTo>
                    <a:cubicBezTo>
                      <a:pt x="2574" y="55"/>
                      <a:pt x="2568" y="44"/>
                      <a:pt x="2563" y="28"/>
                    </a:cubicBezTo>
                    <a:cubicBezTo>
                      <a:pt x="2557" y="22"/>
                      <a:pt x="2546" y="11"/>
                      <a:pt x="2546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22"/>
              <p:cNvSpPr/>
              <p:nvPr/>
            </p:nvSpPr>
            <p:spPr>
              <a:xfrm>
                <a:off x="824200" y="2571975"/>
                <a:ext cx="51075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3219" extrusionOk="0">
                    <a:moveTo>
                      <a:pt x="770" y="1"/>
                    </a:moveTo>
                    <a:cubicBezTo>
                      <a:pt x="710" y="1"/>
                      <a:pt x="651" y="12"/>
                      <a:pt x="592" y="44"/>
                    </a:cubicBezTo>
                    <a:cubicBezTo>
                      <a:pt x="449" y="109"/>
                      <a:pt x="334" y="235"/>
                      <a:pt x="258" y="383"/>
                    </a:cubicBezTo>
                    <a:cubicBezTo>
                      <a:pt x="181" y="520"/>
                      <a:pt x="121" y="668"/>
                      <a:pt x="99" y="821"/>
                    </a:cubicBezTo>
                    <a:cubicBezTo>
                      <a:pt x="0" y="1385"/>
                      <a:pt x="170" y="1970"/>
                      <a:pt x="520" y="2408"/>
                    </a:cubicBezTo>
                    <a:cubicBezTo>
                      <a:pt x="624" y="2567"/>
                      <a:pt x="772" y="2693"/>
                      <a:pt x="920" y="2791"/>
                    </a:cubicBezTo>
                    <a:cubicBezTo>
                      <a:pt x="1035" y="2868"/>
                      <a:pt x="1155" y="2945"/>
                      <a:pt x="1276" y="3005"/>
                    </a:cubicBezTo>
                    <a:cubicBezTo>
                      <a:pt x="1446" y="3087"/>
                      <a:pt x="1626" y="3169"/>
                      <a:pt x="1812" y="3218"/>
                    </a:cubicBezTo>
                    <a:lnTo>
                      <a:pt x="1834" y="3136"/>
                    </a:lnTo>
                    <a:cubicBezTo>
                      <a:pt x="1758" y="3114"/>
                      <a:pt x="1681" y="3087"/>
                      <a:pt x="1615" y="3060"/>
                    </a:cubicBezTo>
                    <a:cubicBezTo>
                      <a:pt x="1413" y="2983"/>
                      <a:pt x="1221" y="2895"/>
                      <a:pt x="1046" y="2775"/>
                    </a:cubicBezTo>
                    <a:cubicBezTo>
                      <a:pt x="915" y="2682"/>
                      <a:pt x="783" y="2594"/>
                      <a:pt x="674" y="2474"/>
                    </a:cubicBezTo>
                    <a:cubicBezTo>
                      <a:pt x="575" y="2348"/>
                      <a:pt x="477" y="2217"/>
                      <a:pt x="395" y="2074"/>
                    </a:cubicBezTo>
                    <a:cubicBezTo>
                      <a:pt x="312" y="1927"/>
                      <a:pt x="247" y="1762"/>
                      <a:pt x="203" y="1587"/>
                    </a:cubicBezTo>
                    <a:cubicBezTo>
                      <a:pt x="148" y="1363"/>
                      <a:pt x="143" y="1122"/>
                      <a:pt x="176" y="892"/>
                    </a:cubicBezTo>
                    <a:cubicBezTo>
                      <a:pt x="198" y="761"/>
                      <a:pt x="230" y="629"/>
                      <a:pt x="291" y="509"/>
                    </a:cubicBezTo>
                    <a:cubicBezTo>
                      <a:pt x="334" y="427"/>
                      <a:pt x="373" y="345"/>
                      <a:pt x="438" y="274"/>
                    </a:cubicBezTo>
                    <a:cubicBezTo>
                      <a:pt x="527" y="175"/>
                      <a:pt x="642" y="90"/>
                      <a:pt x="776" y="90"/>
                    </a:cubicBezTo>
                    <a:cubicBezTo>
                      <a:pt x="791" y="90"/>
                      <a:pt x="806" y="91"/>
                      <a:pt x="822" y="93"/>
                    </a:cubicBezTo>
                    <a:cubicBezTo>
                      <a:pt x="958" y="104"/>
                      <a:pt x="1101" y="148"/>
                      <a:pt x="1205" y="246"/>
                    </a:cubicBezTo>
                    <a:cubicBezTo>
                      <a:pt x="1451" y="509"/>
                      <a:pt x="1615" y="1138"/>
                      <a:pt x="1730" y="1494"/>
                    </a:cubicBezTo>
                    <a:lnTo>
                      <a:pt x="1730" y="1489"/>
                    </a:lnTo>
                    <a:cubicBezTo>
                      <a:pt x="1834" y="1801"/>
                      <a:pt x="1900" y="2124"/>
                      <a:pt x="1960" y="2452"/>
                    </a:cubicBezTo>
                    <a:cubicBezTo>
                      <a:pt x="1971" y="2507"/>
                      <a:pt x="1982" y="2561"/>
                      <a:pt x="1987" y="2616"/>
                    </a:cubicBezTo>
                    <a:cubicBezTo>
                      <a:pt x="2009" y="2556"/>
                      <a:pt x="2026" y="2501"/>
                      <a:pt x="2042" y="2436"/>
                    </a:cubicBezTo>
                    <a:cubicBezTo>
                      <a:pt x="1982" y="2107"/>
                      <a:pt x="1916" y="1773"/>
                      <a:pt x="1812" y="1461"/>
                    </a:cubicBezTo>
                    <a:cubicBezTo>
                      <a:pt x="1725" y="1166"/>
                      <a:pt x="1632" y="870"/>
                      <a:pt x="1506" y="591"/>
                    </a:cubicBezTo>
                    <a:cubicBezTo>
                      <a:pt x="1369" y="268"/>
                      <a:pt x="1232" y="66"/>
                      <a:pt x="876" y="11"/>
                    </a:cubicBezTo>
                    <a:cubicBezTo>
                      <a:pt x="840" y="5"/>
                      <a:pt x="805" y="1"/>
                      <a:pt x="770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22"/>
              <p:cNvSpPr/>
              <p:nvPr/>
            </p:nvSpPr>
            <p:spPr>
              <a:xfrm>
                <a:off x="837325" y="2573050"/>
                <a:ext cx="3492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2908" extrusionOk="0">
                    <a:moveTo>
                      <a:pt x="78" y="1"/>
                    </a:moveTo>
                    <a:cubicBezTo>
                      <a:pt x="45" y="12"/>
                      <a:pt x="23" y="28"/>
                      <a:pt x="1" y="39"/>
                    </a:cubicBezTo>
                    <a:cubicBezTo>
                      <a:pt x="116" y="335"/>
                      <a:pt x="203" y="641"/>
                      <a:pt x="329" y="931"/>
                    </a:cubicBezTo>
                    <a:cubicBezTo>
                      <a:pt x="461" y="1243"/>
                      <a:pt x="630" y="1533"/>
                      <a:pt x="778" y="1834"/>
                    </a:cubicBezTo>
                    <a:cubicBezTo>
                      <a:pt x="904" y="2075"/>
                      <a:pt x="1035" y="2321"/>
                      <a:pt x="1161" y="2557"/>
                    </a:cubicBezTo>
                    <a:cubicBezTo>
                      <a:pt x="1227" y="2677"/>
                      <a:pt x="1293" y="2798"/>
                      <a:pt x="1364" y="2907"/>
                    </a:cubicBezTo>
                    <a:cubicBezTo>
                      <a:pt x="1375" y="2874"/>
                      <a:pt x="1380" y="2830"/>
                      <a:pt x="1397" y="2798"/>
                    </a:cubicBezTo>
                    <a:cubicBezTo>
                      <a:pt x="1293" y="2622"/>
                      <a:pt x="1200" y="2431"/>
                      <a:pt x="1096" y="2250"/>
                    </a:cubicBezTo>
                    <a:cubicBezTo>
                      <a:pt x="959" y="2004"/>
                      <a:pt x="827" y="1741"/>
                      <a:pt x="696" y="1489"/>
                    </a:cubicBezTo>
                    <a:cubicBezTo>
                      <a:pt x="609" y="1320"/>
                      <a:pt x="515" y="1150"/>
                      <a:pt x="439" y="975"/>
                    </a:cubicBezTo>
                    <a:cubicBezTo>
                      <a:pt x="302" y="657"/>
                      <a:pt x="198" y="329"/>
                      <a:pt x="78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00" name="Google Shape;2600;p22"/>
            <p:cNvSpPr/>
            <p:nvPr/>
          </p:nvSpPr>
          <p:spPr>
            <a:xfrm>
              <a:off x="133363" y="4411495"/>
              <a:ext cx="248770" cy="732009"/>
            </a:xfrm>
            <a:custGeom>
              <a:avLst/>
              <a:gdLst/>
              <a:ahLst/>
              <a:cxnLst/>
              <a:rect l="l" t="t" r="r" b="b"/>
              <a:pathLst>
                <a:path w="2519" h="7412" extrusionOk="0">
                  <a:moveTo>
                    <a:pt x="2518" y="0"/>
                  </a:moveTo>
                  <a:lnTo>
                    <a:pt x="2518" y="0"/>
                  </a:lnTo>
                  <a:cubicBezTo>
                    <a:pt x="2442" y="17"/>
                    <a:pt x="2360" y="22"/>
                    <a:pt x="2277" y="22"/>
                  </a:cubicBezTo>
                  <a:lnTo>
                    <a:pt x="2179" y="22"/>
                  </a:lnTo>
                  <a:cubicBezTo>
                    <a:pt x="2141" y="77"/>
                    <a:pt x="2113" y="137"/>
                    <a:pt x="2086" y="197"/>
                  </a:cubicBezTo>
                  <a:cubicBezTo>
                    <a:pt x="1648" y="1128"/>
                    <a:pt x="1320" y="2108"/>
                    <a:pt x="991" y="3082"/>
                  </a:cubicBezTo>
                  <a:cubicBezTo>
                    <a:pt x="898" y="3383"/>
                    <a:pt x="800" y="3673"/>
                    <a:pt x="707" y="3974"/>
                  </a:cubicBezTo>
                  <a:cubicBezTo>
                    <a:pt x="701" y="4001"/>
                    <a:pt x="685" y="4040"/>
                    <a:pt x="679" y="4067"/>
                  </a:cubicBezTo>
                  <a:cubicBezTo>
                    <a:pt x="674" y="4100"/>
                    <a:pt x="657" y="4127"/>
                    <a:pt x="652" y="4155"/>
                  </a:cubicBezTo>
                  <a:cubicBezTo>
                    <a:pt x="630" y="4231"/>
                    <a:pt x="603" y="4302"/>
                    <a:pt x="581" y="4379"/>
                  </a:cubicBezTo>
                  <a:cubicBezTo>
                    <a:pt x="575" y="4379"/>
                    <a:pt x="575" y="4385"/>
                    <a:pt x="575" y="4396"/>
                  </a:cubicBezTo>
                  <a:cubicBezTo>
                    <a:pt x="570" y="4401"/>
                    <a:pt x="570" y="4412"/>
                    <a:pt x="564" y="4428"/>
                  </a:cubicBezTo>
                  <a:cubicBezTo>
                    <a:pt x="564" y="4450"/>
                    <a:pt x="553" y="4461"/>
                    <a:pt x="548" y="4483"/>
                  </a:cubicBezTo>
                  <a:cubicBezTo>
                    <a:pt x="526" y="4543"/>
                    <a:pt x="515" y="4604"/>
                    <a:pt x="493" y="4669"/>
                  </a:cubicBezTo>
                  <a:lnTo>
                    <a:pt x="471" y="4751"/>
                  </a:lnTo>
                  <a:cubicBezTo>
                    <a:pt x="406" y="4987"/>
                    <a:pt x="334" y="5233"/>
                    <a:pt x="280" y="5479"/>
                  </a:cubicBezTo>
                  <a:cubicBezTo>
                    <a:pt x="170" y="5972"/>
                    <a:pt x="83" y="6475"/>
                    <a:pt x="33" y="6979"/>
                  </a:cubicBezTo>
                  <a:cubicBezTo>
                    <a:pt x="22" y="7121"/>
                    <a:pt x="6" y="7269"/>
                    <a:pt x="0" y="7411"/>
                  </a:cubicBezTo>
                  <a:lnTo>
                    <a:pt x="515" y="7411"/>
                  </a:lnTo>
                  <a:cubicBezTo>
                    <a:pt x="499" y="6946"/>
                    <a:pt x="537" y="6481"/>
                    <a:pt x="597" y="6021"/>
                  </a:cubicBezTo>
                  <a:cubicBezTo>
                    <a:pt x="624" y="5808"/>
                    <a:pt x="652" y="5589"/>
                    <a:pt x="685" y="5381"/>
                  </a:cubicBezTo>
                  <a:cubicBezTo>
                    <a:pt x="690" y="5353"/>
                    <a:pt x="690" y="5315"/>
                    <a:pt x="701" y="5293"/>
                  </a:cubicBezTo>
                  <a:cubicBezTo>
                    <a:pt x="734" y="5052"/>
                    <a:pt x="772" y="4817"/>
                    <a:pt x="822" y="4587"/>
                  </a:cubicBezTo>
                  <a:cubicBezTo>
                    <a:pt x="822" y="4582"/>
                    <a:pt x="827" y="4565"/>
                    <a:pt x="827" y="4554"/>
                  </a:cubicBezTo>
                  <a:cubicBezTo>
                    <a:pt x="827" y="4532"/>
                    <a:pt x="838" y="4505"/>
                    <a:pt x="843" y="4478"/>
                  </a:cubicBezTo>
                  <a:cubicBezTo>
                    <a:pt x="843" y="4461"/>
                    <a:pt x="849" y="4456"/>
                    <a:pt x="849" y="4445"/>
                  </a:cubicBezTo>
                  <a:cubicBezTo>
                    <a:pt x="865" y="4401"/>
                    <a:pt x="871" y="4352"/>
                    <a:pt x="882" y="4308"/>
                  </a:cubicBezTo>
                  <a:cubicBezTo>
                    <a:pt x="920" y="4188"/>
                    <a:pt x="947" y="4073"/>
                    <a:pt x="980" y="3958"/>
                  </a:cubicBezTo>
                  <a:cubicBezTo>
                    <a:pt x="986" y="3936"/>
                    <a:pt x="986" y="3925"/>
                    <a:pt x="991" y="3903"/>
                  </a:cubicBezTo>
                  <a:cubicBezTo>
                    <a:pt x="1008" y="3848"/>
                    <a:pt x="1030" y="3799"/>
                    <a:pt x="1040" y="3744"/>
                  </a:cubicBezTo>
                  <a:cubicBezTo>
                    <a:pt x="1095" y="3569"/>
                    <a:pt x="1150" y="3383"/>
                    <a:pt x="1210" y="3202"/>
                  </a:cubicBezTo>
                  <a:cubicBezTo>
                    <a:pt x="1582" y="2108"/>
                    <a:pt x="1987" y="1024"/>
                    <a:pt x="251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2"/>
            <p:cNvSpPr/>
            <p:nvPr/>
          </p:nvSpPr>
          <p:spPr>
            <a:xfrm>
              <a:off x="61436" y="4569245"/>
              <a:ext cx="131545" cy="262405"/>
            </a:xfrm>
            <a:custGeom>
              <a:avLst/>
              <a:gdLst/>
              <a:ahLst/>
              <a:cxnLst/>
              <a:rect l="l" t="t" r="r" b="b"/>
              <a:pathLst>
                <a:path w="1332" h="2657" extrusionOk="0">
                  <a:moveTo>
                    <a:pt x="158" y="1"/>
                  </a:moveTo>
                  <a:cubicBezTo>
                    <a:pt x="101" y="1"/>
                    <a:pt x="51" y="12"/>
                    <a:pt x="1" y="35"/>
                  </a:cubicBezTo>
                  <a:cubicBezTo>
                    <a:pt x="110" y="336"/>
                    <a:pt x="203" y="642"/>
                    <a:pt x="335" y="932"/>
                  </a:cubicBezTo>
                  <a:cubicBezTo>
                    <a:pt x="417" y="1113"/>
                    <a:pt x="505" y="1277"/>
                    <a:pt x="592" y="1447"/>
                  </a:cubicBezTo>
                  <a:cubicBezTo>
                    <a:pt x="723" y="1699"/>
                    <a:pt x="855" y="1951"/>
                    <a:pt x="992" y="2208"/>
                  </a:cubicBezTo>
                  <a:lnTo>
                    <a:pt x="1238" y="2657"/>
                  </a:lnTo>
                  <a:cubicBezTo>
                    <a:pt x="1271" y="2558"/>
                    <a:pt x="1298" y="2454"/>
                    <a:pt x="1331" y="2350"/>
                  </a:cubicBezTo>
                  <a:cubicBezTo>
                    <a:pt x="1271" y="2038"/>
                    <a:pt x="1205" y="1715"/>
                    <a:pt x="1101" y="1398"/>
                  </a:cubicBezTo>
                  <a:lnTo>
                    <a:pt x="1101" y="1403"/>
                  </a:lnTo>
                  <a:cubicBezTo>
                    <a:pt x="986" y="1047"/>
                    <a:pt x="827" y="418"/>
                    <a:pt x="576" y="161"/>
                  </a:cubicBezTo>
                  <a:cubicBezTo>
                    <a:pt x="472" y="57"/>
                    <a:pt x="329" y="18"/>
                    <a:pt x="193" y="2"/>
                  </a:cubicBezTo>
                  <a:cubicBezTo>
                    <a:pt x="181" y="1"/>
                    <a:pt x="169" y="1"/>
                    <a:pt x="15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2"/>
            <p:cNvSpPr/>
            <p:nvPr/>
          </p:nvSpPr>
          <p:spPr>
            <a:xfrm>
              <a:off x="229578" y="4682454"/>
              <a:ext cx="228821" cy="160189"/>
            </a:xfrm>
            <a:custGeom>
              <a:avLst/>
              <a:gdLst/>
              <a:ahLst/>
              <a:cxnLst/>
              <a:rect l="l" t="t" r="r" b="b"/>
              <a:pathLst>
                <a:path w="2317" h="1622" extrusionOk="0">
                  <a:moveTo>
                    <a:pt x="1773" y="0"/>
                  </a:moveTo>
                  <a:cubicBezTo>
                    <a:pt x="1645" y="0"/>
                    <a:pt x="1516" y="27"/>
                    <a:pt x="1397" y="67"/>
                  </a:cubicBezTo>
                  <a:cubicBezTo>
                    <a:pt x="942" y="215"/>
                    <a:pt x="499" y="663"/>
                    <a:pt x="149" y="1074"/>
                  </a:cubicBezTo>
                  <a:cubicBezTo>
                    <a:pt x="94" y="1255"/>
                    <a:pt x="45" y="1435"/>
                    <a:pt x="1" y="1621"/>
                  </a:cubicBezTo>
                  <a:cubicBezTo>
                    <a:pt x="143" y="1484"/>
                    <a:pt x="302" y="1359"/>
                    <a:pt x="466" y="1238"/>
                  </a:cubicBezTo>
                  <a:cubicBezTo>
                    <a:pt x="767" y="1025"/>
                    <a:pt x="1079" y="828"/>
                    <a:pt x="1413" y="663"/>
                  </a:cubicBezTo>
                  <a:cubicBezTo>
                    <a:pt x="1698" y="516"/>
                    <a:pt x="1999" y="417"/>
                    <a:pt x="2289" y="308"/>
                  </a:cubicBezTo>
                  <a:cubicBezTo>
                    <a:pt x="2300" y="308"/>
                    <a:pt x="2311" y="297"/>
                    <a:pt x="2316" y="297"/>
                  </a:cubicBezTo>
                  <a:cubicBezTo>
                    <a:pt x="2272" y="209"/>
                    <a:pt x="2201" y="127"/>
                    <a:pt x="2114" y="78"/>
                  </a:cubicBezTo>
                  <a:cubicBezTo>
                    <a:pt x="2006" y="23"/>
                    <a:pt x="1890" y="0"/>
                    <a:pt x="177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2"/>
            <p:cNvSpPr/>
            <p:nvPr/>
          </p:nvSpPr>
          <p:spPr>
            <a:xfrm>
              <a:off x="464297" y="4713089"/>
              <a:ext cx="286100" cy="379041"/>
            </a:xfrm>
            <a:custGeom>
              <a:avLst/>
              <a:gdLst/>
              <a:ahLst/>
              <a:cxnLst/>
              <a:rect l="l" t="t" r="r" b="b"/>
              <a:pathLst>
                <a:path w="2897" h="3838" extrusionOk="0">
                  <a:moveTo>
                    <a:pt x="450" y="0"/>
                  </a:moveTo>
                  <a:cubicBezTo>
                    <a:pt x="417" y="27"/>
                    <a:pt x="384" y="60"/>
                    <a:pt x="346" y="93"/>
                  </a:cubicBezTo>
                  <a:cubicBezTo>
                    <a:pt x="94" y="411"/>
                    <a:pt x="28" y="887"/>
                    <a:pt x="12" y="1286"/>
                  </a:cubicBezTo>
                  <a:cubicBezTo>
                    <a:pt x="1" y="1533"/>
                    <a:pt x="28" y="1763"/>
                    <a:pt x="127" y="1981"/>
                  </a:cubicBezTo>
                  <a:cubicBezTo>
                    <a:pt x="225" y="2189"/>
                    <a:pt x="362" y="2381"/>
                    <a:pt x="494" y="2551"/>
                  </a:cubicBezTo>
                  <a:cubicBezTo>
                    <a:pt x="614" y="2709"/>
                    <a:pt x="773" y="2846"/>
                    <a:pt x="926" y="2972"/>
                  </a:cubicBezTo>
                  <a:cubicBezTo>
                    <a:pt x="1276" y="3290"/>
                    <a:pt x="1676" y="3558"/>
                    <a:pt x="2097" y="3755"/>
                  </a:cubicBezTo>
                  <a:cubicBezTo>
                    <a:pt x="2158" y="3782"/>
                    <a:pt x="2218" y="3810"/>
                    <a:pt x="2272" y="3837"/>
                  </a:cubicBezTo>
                  <a:lnTo>
                    <a:pt x="2896" y="3837"/>
                  </a:lnTo>
                  <a:cubicBezTo>
                    <a:pt x="2721" y="3547"/>
                    <a:pt x="2552" y="3268"/>
                    <a:pt x="2382" y="2989"/>
                  </a:cubicBezTo>
                  <a:cubicBezTo>
                    <a:pt x="2092" y="2523"/>
                    <a:pt x="1785" y="2069"/>
                    <a:pt x="1495" y="1604"/>
                  </a:cubicBezTo>
                  <a:lnTo>
                    <a:pt x="986" y="766"/>
                  </a:lnTo>
                  <a:cubicBezTo>
                    <a:pt x="822" y="504"/>
                    <a:pt x="669" y="235"/>
                    <a:pt x="466" y="11"/>
                  </a:cubicBezTo>
                  <a:lnTo>
                    <a:pt x="450" y="0"/>
                  </a:ln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2"/>
            <p:cNvSpPr/>
            <p:nvPr/>
          </p:nvSpPr>
          <p:spPr>
            <a:xfrm>
              <a:off x="511157" y="4694818"/>
              <a:ext cx="255189" cy="397311"/>
            </a:xfrm>
            <a:custGeom>
              <a:avLst/>
              <a:gdLst/>
              <a:ahLst/>
              <a:cxnLst/>
              <a:rect l="l" t="t" r="r" b="b"/>
              <a:pathLst>
                <a:path w="2584" h="4023" extrusionOk="0">
                  <a:moveTo>
                    <a:pt x="486" y="1"/>
                  </a:moveTo>
                  <a:cubicBezTo>
                    <a:pt x="370" y="1"/>
                    <a:pt x="254" y="37"/>
                    <a:pt x="143" y="65"/>
                  </a:cubicBezTo>
                  <a:cubicBezTo>
                    <a:pt x="99" y="81"/>
                    <a:pt x="66" y="92"/>
                    <a:pt x="33" y="114"/>
                  </a:cubicBezTo>
                  <a:cubicBezTo>
                    <a:pt x="17" y="119"/>
                    <a:pt x="11" y="125"/>
                    <a:pt x="0" y="136"/>
                  </a:cubicBezTo>
                  <a:lnTo>
                    <a:pt x="11" y="147"/>
                  </a:lnTo>
                  <a:cubicBezTo>
                    <a:pt x="143" y="300"/>
                    <a:pt x="258" y="464"/>
                    <a:pt x="362" y="634"/>
                  </a:cubicBezTo>
                  <a:lnTo>
                    <a:pt x="854" y="1433"/>
                  </a:lnTo>
                  <a:cubicBezTo>
                    <a:pt x="1237" y="2062"/>
                    <a:pt x="1653" y="2665"/>
                    <a:pt x="2031" y="3289"/>
                  </a:cubicBezTo>
                  <a:cubicBezTo>
                    <a:pt x="2179" y="3535"/>
                    <a:pt x="2338" y="3776"/>
                    <a:pt x="2480" y="4022"/>
                  </a:cubicBezTo>
                  <a:lnTo>
                    <a:pt x="2584" y="4022"/>
                  </a:lnTo>
                  <a:cubicBezTo>
                    <a:pt x="2578" y="3995"/>
                    <a:pt x="2573" y="3967"/>
                    <a:pt x="2557" y="3967"/>
                  </a:cubicBezTo>
                  <a:lnTo>
                    <a:pt x="2518" y="3781"/>
                  </a:lnTo>
                  <a:cubicBezTo>
                    <a:pt x="2502" y="3732"/>
                    <a:pt x="2496" y="3683"/>
                    <a:pt x="2480" y="3639"/>
                  </a:cubicBezTo>
                  <a:cubicBezTo>
                    <a:pt x="2474" y="3584"/>
                    <a:pt x="2464" y="3535"/>
                    <a:pt x="2447" y="3486"/>
                  </a:cubicBezTo>
                  <a:cubicBezTo>
                    <a:pt x="2442" y="3464"/>
                    <a:pt x="2442" y="3453"/>
                    <a:pt x="2436" y="3431"/>
                  </a:cubicBezTo>
                  <a:cubicBezTo>
                    <a:pt x="2414" y="3365"/>
                    <a:pt x="2398" y="3294"/>
                    <a:pt x="2381" y="3234"/>
                  </a:cubicBezTo>
                  <a:cubicBezTo>
                    <a:pt x="2354" y="3157"/>
                    <a:pt x="2332" y="3092"/>
                    <a:pt x="2310" y="3020"/>
                  </a:cubicBezTo>
                  <a:cubicBezTo>
                    <a:pt x="2288" y="2944"/>
                    <a:pt x="2261" y="2878"/>
                    <a:pt x="2245" y="2807"/>
                  </a:cubicBezTo>
                  <a:cubicBezTo>
                    <a:pt x="2223" y="2736"/>
                    <a:pt x="2195" y="2665"/>
                    <a:pt x="2173" y="2599"/>
                  </a:cubicBezTo>
                  <a:cubicBezTo>
                    <a:pt x="2141" y="2489"/>
                    <a:pt x="2097" y="2380"/>
                    <a:pt x="2064" y="2276"/>
                  </a:cubicBezTo>
                  <a:cubicBezTo>
                    <a:pt x="2031" y="2172"/>
                    <a:pt x="1998" y="2079"/>
                    <a:pt x="1955" y="1975"/>
                  </a:cubicBezTo>
                  <a:lnTo>
                    <a:pt x="1872" y="1767"/>
                  </a:lnTo>
                  <a:cubicBezTo>
                    <a:pt x="1845" y="1701"/>
                    <a:pt x="1818" y="1641"/>
                    <a:pt x="1790" y="1570"/>
                  </a:cubicBezTo>
                  <a:cubicBezTo>
                    <a:pt x="1768" y="1515"/>
                    <a:pt x="1741" y="1460"/>
                    <a:pt x="1725" y="1406"/>
                  </a:cubicBezTo>
                  <a:cubicBezTo>
                    <a:pt x="1686" y="1324"/>
                    <a:pt x="1653" y="1247"/>
                    <a:pt x="1615" y="1165"/>
                  </a:cubicBezTo>
                  <a:cubicBezTo>
                    <a:pt x="1615" y="1159"/>
                    <a:pt x="1604" y="1159"/>
                    <a:pt x="1604" y="1154"/>
                  </a:cubicBezTo>
                  <a:cubicBezTo>
                    <a:pt x="1571" y="1094"/>
                    <a:pt x="1539" y="1022"/>
                    <a:pt x="1506" y="957"/>
                  </a:cubicBezTo>
                  <a:cubicBezTo>
                    <a:pt x="1424" y="798"/>
                    <a:pt x="1331" y="645"/>
                    <a:pt x="1232" y="502"/>
                  </a:cubicBezTo>
                  <a:cubicBezTo>
                    <a:pt x="1057" y="273"/>
                    <a:pt x="838" y="32"/>
                    <a:pt x="548" y="4"/>
                  </a:cubicBezTo>
                  <a:cubicBezTo>
                    <a:pt x="527" y="2"/>
                    <a:pt x="507" y="1"/>
                    <a:pt x="48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2"/>
            <p:cNvSpPr/>
            <p:nvPr/>
          </p:nvSpPr>
          <p:spPr>
            <a:xfrm>
              <a:off x="810180" y="4555278"/>
              <a:ext cx="197910" cy="536859"/>
            </a:xfrm>
            <a:custGeom>
              <a:avLst/>
              <a:gdLst/>
              <a:ahLst/>
              <a:cxnLst/>
              <a:rect l="l" t="t" r="r" b="b"/>
              <a:pathLst>
                <a:path w="2004" h="5436" extrusionOk="0">
                  <a:moveTo>
                    <a:pt x="1275" y="0"/>
                  </a:moveTo>
                  <a:cubicBezTo>
                    <a:pt x="1264" y="82"/>
                    <a:pt x="1243" y="164"/>
                    <a:pt x="1221" y="247"/>
                  </a:cubicBezTo>
                  <a:cubicBezTo>
                    <a:pt x="1210" y="318"/>
                    <a:pt x="1188" y="383"/>
                    <a:pt x="1177" y="455"/>
                  </a:cubicBezTo>
                  <a:cubicBezTo>
                    <a:pt x="1166" y="493"/>
                    <a:pt x="1155" y="526"/>
                    <a:pt x="1149" y="570"/>
                  </a:cubicBezTo>
                  <a:cubicBezTo>
                    <a:pt x="1106" y="717"/>
                    <a:pt x="1073" y="876"/>
                    <a:pt x="1029" y="1035"/>
                  </a:cubicBezTo>
                  <a:cubicBezTo>
                    <a:pt x="941" y="1412"/>
                    <a:pt x="848" y="1779"/>
                    <a:pt x="766" y="2151"/>
                  </a:cubicBezTo>
                  <a:cubicBezTo>
                    <a:pt x="602" y="2879"/>
                    <a:pt x="400" y="3607"/>
                    <a:pt x="235" y="4341"/>
                  </a:cubicBezTo>
                  <a:cubicBezTo>
                    <a:pt x="213" y="4439"/>
                    <a:pt x="192" y="4538"/>
                    <a:pt x="170" y="4642"/>
                  </a:cubicBezTo>
                  <a:cubicBezTo>
                    <a:pt x="131" y="4812"/>
                    <a:pt x="88" y="4987"/>
                    <a:pt x="55" y="5162"/>
                  </a:cubicBezTo>
                  <a:cubicBezTo>
                    <a:pt x="49" y="5206"/>
                    <a:pt x="33" y="5249"/>
                    <a:pt x="27" y="5299"/>
                  </a:cubicBezTo>
                  <a:cubicBezTo>
                    <a:pt x="22" y="5342"/>
                    <a:pt x="5" y="5386"/>
                    <a:pt x="0" y="5436"/>
                  </a:cubicBezTo>
                  <a:lnTo>
                    <a:pt x="367" y="5436"/>
                  </a:lnTo>
                  <a:cubicBezTo>
                    <a:pt x="389" y="5397"/>
                    <a:pt x="411" y="5359"/>
                    <a:pt x="432" y="5326"/>
                  </a:cubicBezTo>
                  <a:cubicBezTo>
                    <a:pt x="613" y="4998"/>
                    <a:pt x="799" y="4669"/>
                    <a:pt x="963" y="4324"/>
                  </a:cubicBezTo>
                  <a:cubicBezTo>
                    <a:pt x="1336" y="3536"/>
                    <a:pt x="1702" y="2737"/>
                    <a:pt x="1910" y="1883"/>
                  </a:cubicBezTo>
                  <a:cubicBezTo>
                    <a:pt x="1954" y="1675"/>
                    <a:pt x="1998" y="1467"/>
                    <a:pt x="1998" y="1254"/>
                  </a:cubicBezTo>
                  <a:cubicBezTo>
                    <a:pt x="2003" y="986"/>
                    <a:pt x="1971" y="728"/>
                    <a:pt x="1834" y="487"/>
                  </a:cubicBezTo>
                  <a:cubicBezTo>
                    <a:pt x="1708" y="301"/>
                    <a:pt x="1516" y="104"/>
                    <a:pt x="1314" y="17"/>
                  </a:cubicBezTo>
                  <a:cubicBezTo>
                    <a:pt x="1297" y="6"/>
                    <a:pt x="1292" y="6"/>
                    <a:pt x="127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6" name="Google Shape;2606;p22"/>
          <p:cNvGrpSpPr/>
          <p:nvPr/>
        </p:nvGrpSpPr>
        <p:grpSpPr>
          <a:xfrm>
            <a:off x="1722894" y="4830170"/>
            <a:ext cx="284162" cy="279647"/>
            <a:chOff x="2999950" y="4020975"/>
            <a:chExt cx="89675" cy="88250"/>
          </a:xfrm>
        </p:grpSpPr>
        <p:sp>
          <p:nvSpPr>
            <p:cNvPr id="2607" name="Google Shape;2607;p22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2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2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2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1" name="Google Shape;2611;p22"/>
          <p:cNvGrpSpPr/>
          <p:nvPr/>
        </p:nvGrpSpPr>
        <p:grpSpPr>
          <a:xfrm>
            <a:off x="4654541" y="4715834"/>
            <a:ext cx="241094" cy="265248"/>
            <a:chOff x="2083275" y="3343150"/>
            <a:chExt cx="150825" cy="165925"/>
          </a:xfrm>
        </p:grpSpPr>
        <p:sp>
          <p:nvSpPr>
            <p:cNvPr id="2612" name="Google Shape;2612;p22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2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2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2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2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2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8" name="Google Shape;2618;p22"/>
          <p:cNvGrpSpPr/>
          <p:nvPr/>
        </p:nvGrpSpPr>
        <p:grpSpPr>
          <a:xfrm>
            <a:off x="3086994" y="4214608"/>
            <a:ext cx="284162" cy="279647"/>
            <a:chOff x="2999950" y="4020975"/>
            <a:chExt cx="89675" cy="88250"/>
          </a:xfrm>
        </p:grpSpPr>
        <p:sp>
          <p:nvSpPr>
            <p:cNvPr id="2619" name="Google Shape;2619;p22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2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22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22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3" name="Google Shape;2623;p22"/>
          <p:cNvGrpSpPr/>
          <p:nvPr/>
        </p:nvGrpSpPr>
        <p:grpSpPr>
          <a:xfrm>
            <a:off x="6440144" y="4543258"/>
            <a:ext cx="284162" cy="279647"/>
            <a:chOff x="2999950" y="4020975"/>
            <a:chExt cx="89675" cy="88250"/>
          </a:xfrm>
        </p:grpSpPr>
        <p:sp>
          <p:nvSpPr>
            <p:cNvPr id="2624" name="Google Shape;2624;p22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2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2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2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8" name="Google Shape;2628;p22"/>
          <p:cNvGrpSpPr/>
          <p:nvPr/>
        </p:nvGrpSpPr>
        <p:grpSpPr>
          <a:xfrm>
            <a:off x="8231784" y="4543244"/>
            <a:ext cx="397997" cy="437843"/>
            <a:chOff x="2083275" y="3343150"/>
            <a:chExt cx="150825" cy="165925"/>
          </a:xfrm>
        </p:grpSpPr>
        <p:sp>
          <p:nvSpPr>
            <p:cNvPr id="2629" name="Google Shape;2629;p22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2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2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2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2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22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5" name="Google Shape;2635;p22"/>
          <p:cNvGrpSpPr/>
          <p:nvPr/>
        </p:nvGrpSpPr>
        <p:grpSpPr>
          <a:xfrm>
            <a:off x="243559" y="205744"/>
            <a:ext cx="397997" cy="437843"/>
            <a:chOff x="2083275" y="3343150"/>
            <a:chExt cx="150825" cy="165925"/>
          </a:xfrm>
        </p:grpSpPr>
        <p:sp>
          <p:nvSpPr>
            <p:cNvPr id="2636" name="Google Shape;2636;p22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2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2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2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2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2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2" name="Google Shape;2642;p22"/>
          <p:cNvSpPr/>
          <p:nvPr/>
        </p:nvSpPr>
        <p:spPr>
          <a:xfrm>
            <a:off x="1362125" y="205762"/>
            <a:ext cx="110888" cy="110805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669" y="1"/>
                </a:moveTo>
                <a:cubicBezTo>
                  <a:pt x="663" y="1"/>
                  <a:pt x="657" y="2"/>
                  <a:pt x="652" y="5"/>
                </a:cubicBezTo>
                <a:cubicBezTo>
                  <a:pt x="619" y="38"/>
                  <a:pt x="625" y="92"/>
                  <a:pt x="619" y="131"/>
                </a:cubicBezTo>
                <a:cubicBezTo>
                  <a:pt x="614" y="240"/>
                  <a:pt x="614" y="350"/>
                  <a:pt x="603" y="459"/>
                </a:cubicBezTo>
                <a:cubicBezTo>
                  <a:pt x="493" y="350"/>
                  <a:pt x="384" y="246"/>
                  <a:pt x="274" y="142"/>
                </a:cubicBezTo>
                <a:cubicBezTo>
                  <a:pt x="263" y="132"/>
                  <a:pt x="251" y="129"/>
                  <a:pt x="241" y="129"/>
                </a:cubicBezTo>
                <a:cubicBezTo>
                  <a:pt x="201" y="129"/>
                  <a:pt x="175" y="183"/>
                  <a:pt x="214" y="213"/>
                </a:cubicBezTo>
                <a:cubicBezTo>
                  <a:pt x="318" y="289"/>
                  <a:pt x="400" y="383"/>
                  <a:pt x="488" y="465"/>
                </a:cubicBezTo>
                <a:lnTo>
                  <a:pt x="554" y="536"/>
                </a:lnTo>
                <a:lnTo>
                  <a:pt x="499" y="536"/>
                </a:lnTo>
                <a:cubicBezTo>
                  <a:pt x="356" y="536"/>
                  <a:pt x="209" y="530"/>
                  <a:pt x="61" y="530"/>
                </a:cubicBezTo>
                <a:cubicBezTo>
                  <a:pt x="17" y="530"/>
                  <a:pt x="1" y="612"/>
                  <a:pt x="55" y="618"/>
                </a:cubicBezTo>
                <a:cubicBezTo>
                  <a:pt x="181" y="623"/>
                  <a:pt x="307" y="629"/>
                  <a:pt x="433" y="629"/>
                </a:cubicBezTo>
                <a:lnTo>
                  <a:pt x="537" y="629"/>
                </a:lnTo>
                <a:cubicBezTo>
                  <a:pt x="433" y="760"/>
                  <a:pt x="335" y="886"/>
                  <a:pt x="242" y="1023"/>
                </a:cubicBezTo>
                <a:cubicBezTo>
                  <a:pt x="209" y="1067"/>
                  <a:pt x="170" y="1116"/>
                  <a:pt x="143" y="1165"/>
                </a:cubicBezTo>
                <a:cubicBezTo>
                  <a:pt x="132" y="1187"/>
                  <a:pt x="138" y="1215"/>
                  <a:pt x="159" y="1225"/>
                </a:cubicBezTo>
                <a:cubicBezTo>
                  <a:pt x="168" y="1231"/>
                  <a:pt x="176" y="1233"/>
                  <a:pt x="184" y="1233"/>
                </a:cubicBezTo>
                <a:cubicBezTo>
                  <a:pt x="221" y="1233"/>
                  <a:pt x="240" y="1171"/>
                  <a:pt x="258" y="1143"/>
                </a:cubicBezTo>
                <a:cubicBezTo>
                  <a:pt x="356" y="996"/>
                  <a:pt x="477" y="848"/>
                  <a:pt x="581" y="705"/>
                </a:cubicBezTo>
                <a:cubicBezTo>
                  <a:pt x="592" y="689"/>
                  <a:pt x="597" y="684"/>
                  <a:pt x="614" y="673"/>
                </a:cubicBezTo>
                <a:cubicBezTo>
                  <a:pt x="614" y="875"/>
                  <a:pt x="614" y="1083"/>
                  <a:pt x="619" y="1280"/>
                </a:cubicBezTo>
                <a:cubicBezTo>
                  <a:pt x="619" y="1308"/>
                  <a:pt x="641" y="1322"/>
                  <a:pt x="661" y="1322"/>
                </a:cubicBezTo>
                <a:cubicBezTo>
                  <a:pt x="673" y="1322"/>
                  <a:pt x="684" y="1318"/>
                  <a:pt x="690" y="1308"/>
                </a:cubicBezTo>
                <a:cubicBezTo>
                  <a:pt x="707" y="1286"/>
                  <a:pt x="701" y="1258"/>
                  <a:pt x="701" y="1231"/>
                </a:cubicBezTo>
                <a:cubicBezTo>
                  <a:pt x="701" y="1138"/>
                  <a:pt x="701" y="1039"/>
                  <a:pt x="690" y="941"/>
                </a:cubicBezTo>
                <a:lnTo>
                  <a:pt x="690" y="656"/>
                </a:lnTo>
                <a:lnTo>
                  <a:pt x="1210" y="1176"/>
                </a:lnTo>
                <a:cubicBezTo>
                  <a:pt x="1221" y="1186"/>
                  <a:pt x="1231" y="1189"/>
                  <a:pt x="1241" y="1189"/>
                </a:cubicBezTo>
                <a:cubicBezTo>
                  <a:pt x="1276" y="1189"/>
                  <a:pt x="1300" y="1136"/>
                  <a:pt x="1265" y="1111"/>
                </a:cubicBezTo>
                <a:cubicBezTo>
                  <a:pt x="1178" y="1028"/>
                  <a:pt x="1095" y="941"/>
                  <a:pt x="1013" y="859"/>
                </a:cubicBezTo>
                <a:lnTo>
                  <a:pt x="772" y="618"/>
                </a:lnTo>
                <a:cubicBezTo>
                  <a:pt x="937" y="612"/>
                  <a:pt x="1101" y="591"/>
                  <a:pt x="1265" y="585"/>
                </a:cubicBezTo>
                <a:cubicBezTo>
                  <a:pt x="1323" y="574"/>
                  <a:pt x="1315" y="492"/>
                  <a:pt x="1264" y="492"/>
                </a:cubicBezTo>
                <a:cubicBezTo>
                  <a:pt x="1263" y="492"/>
                  <a:pt x="1261" y="492"/>
                  <a:pt x="1260" y="492"/>
                </a:cubicBezTo>
                <a:cubicBezTo>
                  <a:pt x="1084" y="508"/>
                  <a:pt x="904" y="519"/>
                  <a:pt x="729" y="530"/>
                </a:cubicBezTo>
                <a:cubicBezTo>
                  <a:pt x="822" y="404"/>
                  <a:pt x="926" y="273"/>
                  <a:pt x="1035" y="158"/>
                </a:cubicBezTo>
                <a:lnTo>
                  <a:pt x="1041" y="153"/>
                </a:lnTo>
                <a:cubicBezTo>
                  <a:pt x="1063" y="147"/>
                  <a:pt x="1068" y="120"/>
                  <a:pt x="1068" y="98"/>
                </a:cubicBezTo>
                <a:cubicBezTo>
                  <a:pt x="1060" y="74"/>
                  <a:pt x="1047" y="64"/>
                  <a:pt x="1033" y="64"/>
                </a:cubicBezTo>
                <a:cubicBezTo>
                  <a:pt x="982" y="64"/>
                  <a:pt x="905" y="182"/>
                  <a:pt x="871" y="207"/>
                </a:cubicBezTo>
                <a:cubicBezTo>
                  <a:pt x="816" y="273"/>
                  <a:pt x="756" y="344"/>
                  <a:pt x="701" y="415"/>
                </a:cubicBezTo>
                <a:cubicBezTo>
                  <a:pt x="701" y="300"/>
                  <a:pt x="707" y="180"/>
                  <a:pt x="712" y="60"/>
                </a:cubicBezTo>
                <a:cubicBezTo>
                  <a:pt x="726" y="32"/>
                  <a:pt x="698" y="1"/>
                  <a:pt x="669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p2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Karla"/>
                <a:ea typeface="Karla"/>
                <a:cs typeface="Karla"/>
                <a:sym typeface="Karl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Karla"/>
                <a:ea typeface="Karla"/>
                <a:cs typeface="Karla"/>
                <a:sym typeface="Karl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Karla"/>
                <a:ea typeface="Karla"/>
                <a:cs typeface="Karla"/>
                <a:sym typeface="Karl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Karla"/>
                <a:ea typeface="Karla"/>
                <a:cs typeface="Karla"/>
                <a:sym typeface="Karl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Karla"/>
                <a:ea typeface="Karla"/>
                <a:cs typeface="Karla"/>
                <a:sym typeface="Karl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Karla"/>
                <a:ea typeface="Karla"/>
                <a:cs typeface="Karla"/>
                <a:sym typeface="Karl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Karla"/>
                <a:ea typeface="Karla"/>
                <a:cs typeface="Karla"/>
                <a:sym typeface="Karl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2934" name="Google Shape;2934;p25"/>
          <p:cNvSpPr/>
          <p:nvPr/>
        </p:nvSpPr>
        <p:spPr>
          <a:xfrm>
            <a:off x="-1417114" y="4436649"/>
            <a:ext cx="11877800" cy="832925"/>
          </a:xfrm>
          <a:custGeom>
            <a:avLst/>
            <a:gdLst/>
            <a:ahLst/>
            <a:cxnLst/>
            <a:rect l="l" t="t" r="r" b="b"/>
            <a:pathLst>
              <a:path w="475112" h="33317" extrusionOk="0">
                <a:moveTo>
                  <a:pt x="1484" y="15548"/>
                </a:moveTo>
                <a:cubicBezTo>
                  <a:pt x="-4911" y="11806"/>
                  <a:pt x="10872" y="10445"/>
                  <a:pt x="20261" y="9424"/>
                </a:cubicBezTo>
                <a:cubicBezTo>
                  <a:pt x="29650" y="8403"/>
                  <a:pt x="48428" y="8267"/>
                  <a:pt x="57817" y="9424"/>
                </a:cubicBezTo>
                <a:cubicBezTo>
                  <a:pt x="67206" y="10581"/>
                  <a:pt x="69315" y="14119"/>
                  <a:pt x="76595" y="16364"/>
                </a:cubicBezTo>
                <a:cubicBezTo>
                  <a:pt x="83875" y="18609"/>
                  <a:pt x="93332" y="22011"/>
                  <a:pt x="101496" y="22895"/>
                </a:cubicBezTo>
                <a:cubicBezTo>
                  <a:pt x="109660" y="23780"/>
                  <a:pt x="117825" y="22419"/>
                  <a:pt x="125581" y="21671"/>
                </a:cubicBezTo>
                <a:cubicBezTo>
                  <a:pt x="133337" y="20923"/>
                  <a:pt x="141162" y="19222"/>
                  <a:pt x="148033" y="18405"/>
                </a:cubicBezTo>
                <a:cubicBezTo>
                  <a:pt x="154905" y="17589"/>
                  <a:pt x="160211" y="16568"/>
                  <a:pt x="166810" y="16772"/>
                </a:cubicBezTo>
                <a:cubicBezTo>
                  <a:pt x="173409" y="16976"/>
                  <a:pt x="178240" y="18201"/>
                  <a:pt x="187629" y="19630"/>
                </a:cubicBezTo>
                <a:cubicBezTo>
                  <a:pt x="197018" y="21059"/>
                  <a:pt x="210285" y="25413"/>
                  <a:pt x="223144" y="25345"/>
                </a:cubicBezTo>
                <a:cubicBezTo>
                  <a:pt x="236003" y="25277"/>
                  <a:pt x="251651" y="19902"/>
                  <a:pt x="264782" y="19222"/>
                </a:cubicBezTo>
                <a:cubicBezTo>
                  <a:pt x="277913" y="18542"/>
                  <a:pt x="290295" y="20515"/>
                  <a:pt x="301929" y="21263"/>
                </a:cubicBezTo>
                <a:cubicBezTo>
                  <a:pt x="313563" y="22011"/>
                  <a:pt x="323360" y="24188"/>
                  <a:pt x="334586" y="23712"/>
                </a:cubicBezTo>
                <a:cubicBezTo>
                  <a:pt x="345812" y="23236"/>
                  <a:pt x="359828" y="19222"/>
                  <a:pt x="369285" y="18405"/>
                </a:cubicBezTo>
                <a:cubicBezTo>
                  <a:pt x="378742" y="17589"/>
                  <a:pt x="384388" y="19629"/>
                  <a:pt x="391328" y="18813"/>
                </a:cubicBezTo>
                <a:cubicBezTo>
                  <a:pt x="398268" y="17997"/>
                  <a:pt x="405208" y="15956"/>
                  <a:pt x="410923" y="13507"/>
                </a:cubicBezTo>
                <a:cubicBezTo>
                  <a:pt x="416638" y="11058"/>
                  <a:pt x="419767" y="6363"/>
                  <a:pt x="425618" y="4118"/>
                </a:cubicBezTo>
                <a:cubicBezTo>
                  <a:pt x="431469" y="1873"/>
                  <a:pt x="441267" y="375"/>
                  <a:pt x="446029" y="35"/>
                </a:cubicBezTo>
                <a:cubicBezTo>
                  <a:pt x="450792" y="-305"/>
                  <a:pt x="451472" y="1941"/>
                  <a:pt x="454193" y="2077"/>
                </a:cubicBezTo>
                <a:cubicBezTo>
                  <a:pt x="456915" y="2213"/>
                  <a:pt x="459364" y="-1393"/>
                  <a:pt x="462358" y="852"/>
                </a:cubicBezTo>
                <a:cubicBezTo>
                  <a:pt x="465352" y="3097"/>
                  <a:pt x="477530" y="10581"/>
                  <a:pt x="472155" y="15548"/>
                </a:cubicBezTo>
                <a:cubicBezTo>
                  <a:pt x="466780" y="20515"/>
                  <a:pt x="499029" y="27931"/>
                  <a:pt x="430109" y="30652"/>
                </a:cubicBezTo>
                <a:cubicBezTo>
                  <a:pt x="361189" y="33373"/>
                  <a:pt x="130072" y="34393"/>
                  <a:pt x="58634" y="31876"/>
                </a:cubicBezTo>
                <a:cubicBezTo>
                  <a:pt x="-12803" y="29359"/>
                  <a:pt x="7880" y="19290"/>
                  <a:pt x="1484" y="15548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" name="Google Shape;3585;p28"/>
          <p:cNvSpPr/>
          <p:nvPr/>
        </p:nvSpPr>
        <p:spPr>
          <a:xfrm>
            <a:off x="-52800" y="1587474"/>
            <a:ext cx="9196798" cy="3556037"/>
          </a:xfrm>
          <a:custGeom>
            <a:avLst/>
            <a:gdLst/>
            <a:ahLst/>
            <a:cxnLst/>
            <a:rect l="l" t="t" r="r" b="b"/>
            <a:pathLst>
              <a:path w="35228" h="23047" extrusionOk="0">
                <a:moveTo>
                  <a:pt x="0" y="1"/>
                </a:moveTo>
                <a:lnTo>
                  <a:pt x="0" y="23047"/>
                </a:lnTo>
                <a:lnTo>
                  <a:pt x="35228" y="23047"/>
                </a:lnTo>
                <a:lnTo>
                  <a:pt x="35228" y="9166"/>
                </a:lnTo>
                <a:lnTo>
                  <a:pt x="35226" y="9166"/>
                </a:lnTo>
                <a:cubicBezTo>
                  <a:pt x="34298" y="9659"/>
                  <a:pt x="33313" y="10008"/>
                  <a:pt x="32444" y="10620"/>
                </a:cubicBezTo>
                <a:cubicBezTo>
                  <a:pt x="31183" y="11506"/>
                  <a:pt x="31161" y="12947"/>
                  <a:pt x="30865" y="14321"/>
                </a:cubicBezTo>
                <a:cubicBezTo>
                  <a:pt x="30318" y="16859"/>
                  <a:pt x="28698" y="19061"/>
                  <a:pt x="26215" y="19061"/>
                </a:cubicBezTo>
                <a:cubicBezTo>
                  <a:pt x="25721" y="19061"/>
                  <a:pt x="25193" y="18974"/>
                  <a:pt x="24633" y="18785"/>
                </a:cubicBezTo>
                <a:cubicBezTo>
                  <a:pt x="23433" y="18384"/>
                  <a:pt x="22244" y="17557"/>
                  <a:pt x="20949" y="17557"/>
                </a:cubicBezTo>
                <a:cubicBezTo>
                  <a:pt x="20884" y="17557"/>
                  <a:pt x="20820" y="17559"/>
                  <a:pt x="20754" y="17563"/>
                </a:cubicBezTo>
                <a:cubicBezTo>
                  <a:pt x="19320" y="17659"/>
                  <a:pt x="18572" y="18761"/>
                  <a:pt x="17398" y="19406"/>
                </a:cubicBezTo>
                <a:cubicBezTo>
                  <a:pt x="16744" y="19765"/>
                  <a:pt x="16160" y="19922"/>
                  <a:pt x="15630" y="19922"/>
                </a:cubicBezTo>
                <a:cubicBezTo>
                  <a:pt x="14119" y="19922"/>
                  <a:pt x="13045" y="18648"/>
                  <a:pt x="12048" y="17150"/>
                </a:cubicBezTo>
                <a:cubicBezTo>
                  <a:pt x="11473" y="16288"/>
                  <a:pt x="10947" y="15483"/>
                  <a:pt x="9894" y="15139"/>
                </a:cubicBezTo>
                <a:cubicBezTo>
                  <a:pt x="9530" y="15020"/>
                  <a:pt x="9147" y="14987"/>
                  <a:pt x="8757" y="14987"/>
                </a:cubicBezTo>
                <a:cubicBezTo>
                  <a:pt x="8279" y="14987"/>
                  <a:pt x="7790" y="15036"/>
                  <a:pt x="7316" y="15036"/>
                </a:cubicBezTo>
                <a:cubicBezTo>
                  <a:pt x="7142" y="15036"/>
                  <a:pt x="6970" y="15030"/>
                  <a:pt x="6801" y="15012"/>
                </a:cubicBezTo>
                <a:cubicBezTo>
                  <a:pt x="3346" y="14645"/>
                  <a:pt x="3157" y="9455"/>
                  <a:pt x="3148" y="6862"/>
                </a:cubicBezTo>
                <a:cubicBezTo>
                  <a:pt x="3144" y="5151"/>
                  <a:pt x="3247" y="3381"/>
                  <a:pt x="2205" y="1920"/>
                </a:cubicBezTo>
                <a:cubicBezTo>
                  <a:pt x="1621" y="1102"/>
                  <a:pt x="816" y="545"/>
                  <a:pt x="0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86" name="Google Shape;3586;p28"/>
          <p:cNvGrpSpPr/>
          <p:nvPr/>
        </p:nvGrpSpPr>
        <p:grpSpPr>
          <a:xfrm rot="-2700000" flipH="1">
            <a:off x="554803" y="3830811"/>
            <a:ext cx="1750087" cy="1383273"/>
            <a:chOff x="5958743" y="3516209"/>
            <a:chExt cx="1750104" cy="1383286"/>
          </a:xfrm>
        </p:grpSpPr>
        <p:sp>
          <p:nvSpPr>
            <p:cNvPr id="3587" name="Google Shape;3587;p28"/>
            <p:cNvSpPr/>
            <p:nvPr/>
          </p:nvSpPr>
          <p:spPr>
            <a:xfrm>
              <a:off x="7096506" y="3985386"/>
              <a:ext cx="24524" cy="19564"/>
            </a:xfrm>
            <a:custGeom>
              <a:avLst/>
              <a:gdLst/>
              <a:ahLst/>
              <a:cxnLst/>
              <a:rect l="l" t="t" r="r" b="b"/>
              <a:pathLst>
                <a:path w="351" h="280" extrusionOk="0">
                  <a:moveTo>
                    <a:pt x="176" y="1"/>
                  </a:moveTo>
                  <a:cubicBezTo>
                    <a:pt x="1" y="1"/>
                    <a:pt x="1" y="280"/>
                    <a:pt x="176" y="280"/>
                  </a:cubicBezTo>
                  <a:cubicBezTo>
                    <a:pt x="351" y="274"/>
                    <a:pt x="351" y="1"/>
                    <a:pt x="1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28"/>
            <p:cNvSpPr/>
            <p:nvPr/>
          </p:nvSpPr>
          <p:spPr>
            <a:xfrm>
              <a:off x="7368440" y="4259975"/>
              <a:ext cx="16140" cy="12716"/>
            </a:xfrm>
            <a:custGeom>
              <a:avLst/>
              <a:gdLst/>
              <a:ahLst/>
              <a:cxnLst/>
              <a:rect l="l" t="t" r="r" b="b"/>
              <a:pathLst>
                <a:path w="231" h="182" extrusionOk="0">
                  <a:moveTo>
                    <a:pt x="115" y="1"/>
                  </a:moveTo>
                  <a:cubicBezTo>
                    <a:pt x="0" y="1"/>
                    <a:pt x="0" y="181"/>
                    <a:pt x="115" y="181"/>
                  </a:cubicBezTo>
                  <a:cubicBezTo>
                    <a:pt x="230" y="181"/>
                    <a:pt x="230" y="1"/>
                    <a:pt x="11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28"/>
            <p:cNvSpPr/>
            <p:nvPr/>
          </p:nvSpPr>
          <p:spPr>
            <a:xfrm>
              <a:off x="6338137" y="3915167"/>
              <a:ext cx="127792" cy="147286"/>
            </a:xfrm>
            <a:custGeom>
              <a:avLst/>
              <a:gdLst/>
              <a:ahLst/>
              <a:cxnLst/>
              <a:rect l="l" t="t" r="r" b="b"/>
              <a:pathLst>
                <a:path w="1829" h="2108" extrusionOk="0">
                  <a:moveTo>
                    <a:pt x="939" y="1"/>
                  </a:moveTo>
                  <a:cubicBezTo>
                    <a:pt x="807" y="1"/>
                    <a:pt x="674" y="28"/>
                    <a:pt x="553" y="81"/>
                  </a:cubicBezTo>
                  <a:cubicBezTo>
                    <a:pt x="559" y="135"/>
                    <a:pt x="504" y="146"/>
                    <a:pt x="471" y="174"/>
                  </a:cubicBezTo>
                  <a:cubicBezTo>
                    <a:pt x="389" y="239"/>
                    <a:pt x="329" y="321"/>
                    <a:pt x="269" y="404"/>
                  </a:cubicBezTo>
                  <a:cubicBezTo>
                    <a:pt x="170" y="535"/>
                    <a:pt x="88" y="677"/>
                    <a:pt x="50" y="836"/>
                  </a:cubicBezTo>
                  <a:cubicBezTo>
                    <a:pt x="0" y="1011"/>
                    <a:pt x="0" y="1214"/>
                    <a:pt x="39" y="1389"/>
                  </a:cubicBezTo>
                  <a:cubicBezTo>
                    <a:pt x="77" y="1526"/>
                    <a:pt x="110" y="1663"/>
                    <a:pt x="186" y="1777"/>
                  </a:cubicBezTo>
                  <a:cubicBezTo>
                    <a:pt x="328" y="2015"/>
                    <a:pt x="567" y="2108"/>
                    <a:pt x="823" y="2108"/>
                  </a:cubicBezTo>
                  <a:cubicBezTo>
                    <a:pt x="844" y="2108"/>
                    <a:pt x="866" y="2107"/>
                    <a:pt x="887" y="2106"/>
                  </a:cubicBezTo>
                  <a:cubicBezTo>
                    <a:pt x="1128" y="2089"/>
                    <a:pt x="1341" y="1936"/>
                    <a:pt x="1511" y="1767"/>
                  </a:cubicBezTo>
                  <a:cubicBezTo>
                    <a:pt x="1752" y="1515"/>
                    <a:pt x="1829" y="1148"/>
                    <a:pt x="1801" y="809"/>
                  </a:cubicBezTo>
                  <a:cubicBezTo>
                    <a:pt x="1757" y="568"/>
                    <a:pt x="1653" y="316"/>
                    <a:pt x="1462" y="174"/>
                  </a:cubicBezTo>
                  <a:cubicBezTo>
                    <a:pt x="1312" y="55"/>
                    <a:pt x="1126" y="1"/>
                    <a:pt x="939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28"/>
            <p:cNvSpPr/>
            <p:nvPr/>
          </p:nvSpPr>
          <p:spPr>
            <a:xfrm>
              <a:off x="7189032" y="4272164"/>
              <a:ext cx="202344" cy="381770"/>
            </a:xfrm>
            <a:custGeom>
              <a:avLst/>
              <a:gdLst/>
              <a:ahLst/>
              <a:cxnLst/>
              <a:rect l="l" t="t" r="r" b="b"/>
              <a:pathLst>
                <a:path w="2896" h="5464" extrusionOk="0">
                  <a:moveTo>
                    <a:pt x="482" y="0"/>
                  </a:moveTo>
                  <a:cubicBezTo>
                    <a:pt x="356" y="230"/>
                    <a:pt x="236" y="460"/>
                    <a:pt x="104" y="679"/>
                  </a:cubicBezTo>
                  <a:cubicBezTo>
                    <a:pt x="72" y="734"/>
                    <a:pt x="39" y="794"/>
                    <a:pt x="0" y="849"/>
                  </a:cubicBezTo>
                  <a:cubicBezTo>
                    <a:pt x="22" y="871"/>
                    <a:pt x="39" y="904"/>
                    <a:pt x="50" y="925"/>
                  </a:cubicBezTo>
                  <a:cubicBezTo>
                    <a:pt x="99" y="997"/>
                    <a:pt x="132" y="1079"/>
                    <a:pt x="176" y="1161"/>
                  </a:cubicBezTo>
                  <a:cubicBezTo>
                    <a:pt x="427" y="1708"/>
                    <a:pt x="646" y="2277"/>
                    <a:pt x="871" y="2841"/>
                  </a:cubicBezTo>
                  <a:cubicBezTo>
                    <a:pt x="1144" y="3531"/>
                    <a:pt x="1380" y="4242"/>
                    <a:pt x="1604" y="4954"/>
                  </a:cubicBezTo>
                  <a:cubicBezTo>
                    <a:pt x="1659" y="5118"/>
                    <a:pt x="1708" y="5288"/>
                    <a:pt x="1763" y="5463"/>
                  </a:cubicBezTo>
                  <a:cubicBezTo>
                    <a:pt x="2255" y="5195"/>
                    <a:pt x="2650" y="4702"/>
                    <a:pt x="2792" y="4138"/>
                  </a:cubicBezTo>
                  <a:cubicBezTo>
                    <a:pt x="2896" y="3755"/>
                    <a:pt x="2890" y="3356"/>
                    <a:pt x="2836" y="2962"/>
                  </a:cubicBezTo>
                  <a:cubicBezTo>
                    <a:pt x="2765" y="2650"/>
                    <a:pt x="2655" y="2332"/>
                    <a:pt x="2518" y="2048"/>
                  </a:cubicBezTo>
                  <a:cubicBezTo>
                    <a:pt x="2245" y="1544"/>
                    <a:pt x="1845" y="1128"/>
                    <a:pt x="1418" y="761"/>
                  </a:cubicBezTo>
                  <a:cubicBezTo>
                    <a:pt x="1226" y="586"/>
                    <a:pt x="1029" y="416"/>
                    <a:pt x="832" y="258"/>
                  </a:cubicBezTo>
                  <a:cubicBezTo>
                    <a:pt x="712" y="170"/>
                    <a:pt x="597" y="88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28"/>
            <p:cNvSpPr/>
            <p:nvPr/>
          </p:nvSpPr>
          <p:spPr>
            <a:xfrm>
              <a:off x="7137030" y="4352553"/>
              <a:ext cx="164544" cy="330555"/>
            </a:xfrm>
            <a:custGeom>
              <a:avLst/>
              <a:gdLst/>
              <a:ahLst/>
              <a:cxnLst/>
              <a:rect l="l" t="t" r="r" b="b"/>
              <a:pathLst>
                <a:path w="2355" h="4731" extrusionOk="0">
                  <a:moveTo>
                    <a:pt x="630" y="0"/>
                  </a:moveTo>
                  <a:cubicBezTo>
                    <a:pt x="439" y="334"/>
                    <a:pt x="236" y="663"/>
                    <a:pt x="28" y="986"/>
                  </a:cubicBezTo>
                  <a:cubicBezTo>
                    <a:pt x="1" y="1445"/>
                    <a:pt x="6" y="1905"/>
                    <a:pt x="34" y="2359"/>
                  </a:cubicBezTo>
                  <a:cubicBezTo>
                    <a:pt x="61" y="2797"/>
                    <a:pt x="99" y="3246"/>
                    <a:pt x="247" y="3657"/>
                  </a:cubicBezTo>
                  <a:cubicBezTo>
                    <a:pt x="482" y="4275"/>
                    <a:pt x="866" y="4686"/>
                    <a:pt x="1533" y="4730"/>
                  </a:cubicBezTo>
                  <a:cubicBezTo>
                    <a:pt x="1555" y="4730"/>
                    <a:pt x="1577" y="4731"/>
                    <a:pt x="1599" y="4731"/>
                  </a:cubicBezTo>
                  <a:cubicBezTo>
                    <a:pt x="1861" y="4731"/>
                    <a:pt x="2117" y="4671"/>
                    <a:pt x="2354" y="4560"/>
                  </a:cubicBezTo>
                  <a:cubicBezTo>
                    <a:pt x="2141" y="3854"/>
                    <a:pt x="1922" y="3153"/>
                    <a:pt x="1670" y="2469"/>
                  </a:cubicBezTo>
                  <a:cubicBezTo>
                    <a:pt x="1386" y="1692"/>
                    <a:pt x="1101" y="909"/>
                    <a:pt x="723" y="170"/>
                  </a:cubicBezTo>
                  <a:cubicBezTo>
                    <a:pt x="696" y="126"/>
                    <a:pt x="669" y="71"/>
                    <a:pt x="641" y="22"/>
                  </a:cubicBezTo>
                  <a:cubicBezTo>
                    <a:pt x="636" y="17"/>
                    <a:pt x="636" y="6"/>
                    <a:pt x="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28"/>
            <p:cNvSpPr/>
            <p:nvPr/>
          </p:nvSpPr>
          <p:spPr>
            <a:xfrm>
              <a:off x="6855943" y="4099344"/>
              <a:ext cx="186693" cy="427255"/>
            </a:xfrm>
            <a:custGeom>
              <a:avLst/>
              <a:gdLst/>
              <a:ahLst/>
              <a:cxnLst/>
              <a:rect l="l" t="t" r="r" b="b"/>
              <a:pathLst>
                <a:path w="2672" h="6115" extrusionOk="0">
                  <a:moveTo>
                    <a:pt x="755" y="1"/>
                  </a:moveTo>
                  <a:cubicBezTo>
                    <a:pt x="708" y="1"/>
                    <a:pt x="661" y="3"/>
                    <a:pt x="614" y="6"/>
                  </a:cubicBezTo>
                  <a:cubicBezTo>
                    <a:pt x="395" y="12"/>
                    <a:pt x="192" y="72"/>
                    <a:pt x="1" y="170"/>
                  </a:cubicBezTo>
                  <a:lnTo>
                    <a:pt x="1" y="329"/>
                  </a:lnTo>
                  <a:cubicBezTo>
                    <a:pt x="1" y="499"/>
                    <a:pt x="12" y="674"/>
                    <a:pt x="28" y="855"/>
                  </a:cubicBezTo>
                  <a:cubicBezTo>
                    <a:pt x="121" y="2053"/>
                    <a:pt x="439" y="3219"/>
                    <a:pt x="849" y="4341"/>
                  </a:cubicBezTo>
                  <a:cubicBezTo>
                    <a:pt x="975" y="4708"/>
                    <a:pt x="1112" y="5053"/>
                    <a:pt x="1271" y="5403"/>
                  </a:cubicBezTo>
                  <a:cubicBezTo>
                    <a:pt x="1385" y="5644"/>
                    <a:pt x="1495" y="5890"/>
                    <a:pt x="1626" y="6115"/>
                  </a:cubicBezTo>
                  <a:cubicBezTo>
                    <a:pt x="1900" y="5940"/>
                    <a:pt x="2146" y="5710"/>
                    <a:pt x="2382" y="5474"/>
                  </a:cubicBezTo>
                  <a:cubicBezTo>
                    <a:pt x="2491" y="5053"/>
                    <a:pt x="2562" y="4626"/>
                    <a:pt x="2606" y="4194"/>
                  </a:cubicBezTo>
                  <a:cubicBezTo>
                    <a:pt x="2672" y="3591"/>
                    <a:pt x="2661" y="2984"/>
                    <a:pt x="2546" y="2387"/>
                  </a:cubicBezTo>
                  <a:cubicBezTo>
                    <a:pt x="2398" y="1605"/>
                    <a:pt x="2026" y="357"/>
                    <a:pt x="1232" y="94"/>
                  </a:cubicBezTo>
                  <a:cubicBezTo>
                    <a:pt x="1083" y="26"/>
                    <a:pt x="921" y="1"/>
                    <a:pt x="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28"/>
            <p:cNvSpPr/>
            <p:nvPr/>
          </p:nvSpPr>
          <p:spPr>
            <a:xfrm>
              <a:off x="6754981" y="4115065"/>
              <a:ext cx="208143" cy="440251"/>
            </a:xfrm>
            <a:custGeom>
              <a:avLst/>
              <a:gdLst/>
              <a:ahLst/>
              <a:cxnLst/>
              <a:rect l="l" t="t" r="r" b="b"/>
              <a:pathLst>
                <a:path w="2979" h="6301" extrusionOk="0">
                  <a:moveTo>
                    <a:pt x="1336" y="0"/>
                  </a:moveTo>
                  <a:cubicBezTo>
                    <a:pt x="1260" y="39"/>
                    <a:pt x="1188" y="93"/>
                    <a:pt x="1123" y="148"/>
                  </a:cubicBezTo>
                  <a:cubicBezTo>
                    <a:pt x="521" y="602"/>
                    <a:pt x="148" y="1336"/>
                    <a:pt x="83" y="2102"/>
                  </a:cubicBezTo>
                  <a:cubicBezTo>
                    <a:pt x="1" y="3131"/>
                    <a:pt x="340" y="4188"/>
                    <a:pt x="871" y="5058"/>
                  </a:cubicBezTo>
                  <a:cubicBezTo>
                    <a:pt x="1095" y="5414"/>
                    <a:pt x="1342" y="5748"/>
                    <a:pt x="1621" y="6049"/>
                  </a:cubicBezTo>
                  <a:cubicBezTo>
                    <a:pt x="1703" y="6136"/>
                    <a:pt x="1790" y="6218"/>
                    <a:pt x="1884" y="6300"/>
                  </a:cubicBezTo>
                  <a:cubicBezTo>
                    <a:pt x="1949" y="6295"/>
                    <a:pt x="2009" y="6289"/>
                    <a:pt x="2081" y="6273"/>
                  </a:cubicBezTo>
                  <a:cubicBezTo>
                    <a:pt x="2387" y="6213"/>
                    <a:pt x="2694" y="6098"/>
                    <a:pt x="2978" y="5939"/>
                  </a:cubicBezTo>
                  <a:cubicBezTo>
                    <a:pt x="2666" y="5403"/>
                    <a:pt x="2458" y="4822"/>
                    <a:pt x="2228" y="4248"/>
                  </a:cubicBezTo>
                  <a:cubicBezTo>
                    <a:pt x="1949" y="3536"/>
                    <a:pt x="1719" y="2803"/>
                    <a:pt x="1572" y="2047"/>
                  </a:cubicBezTo>
                  <a:cubicBezTo>
                    <a:pt x="1451" y="1473"/>
                    <a:pt x="1364" y="881"/>
                    <a:pt x="1336" y="285"/>
                  </a:cubicBezTo>
                  <a:lnTo>
                    <a:pt x="13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28"/>
            <p:cNvSpPr/>
            <p:nvPr/>
          </p:nvSpPr>
          <p:spPr>
            <a:xfrm>
              <a:off x="6339674" y="4549726"/>
              <a:ext cx="400076" cy="287445"/>
            </a:xfrm>
            <a:custGeom>
              <a:avLst/>
              <a:gdLst/>
              <a:ahLst/>
              <a:cxnLst/>
              <a:rect l="l" t="t" r="r" b="b"/>
              <a:pathLst>
                <a:path w="5726" h="4114" extrusionOk="0">
                  <a:moveTo>
                    <a:pt x="4066" y="1"/>
                  </a:moveTo>
                  <a:cubicBezTo>
                    <a:pt x="3545" y="1"/>
                    <a:pt x="3026" y="72"/>
                    <a:pt x="2518" y="178"/>
                  </a:cubicBezTo>
                  <a:cubicBezTo>
                    <a:pt x="1960" y="304"/>
                    <a:pt x="1402" y="495"/>
                    <a:pt x="936" y="851"/>
                  </a:cubicBezTo>
                  <a:cubicBezTo>
                    <a:pt x="684" y="1059"/>
                    <a:pt x="455" y="1300"/>
                    <a:pt x="285" y="1579"/>
                  </a:cubicBezTo>
                  <a:cubicBezTo>
                    <a:pt x="0" y="2110"/>
                    <a:pt x="11" y="2783"/>
                    <a:pt x="219" y="3342"/>
                  </a:cubicBezTo>
                  <a:cubicBezTo>
                    <a:pt x="312" y="3632"/>
                    <a:pt x="466" y="3889"/>
                    <a:pt x="646" y="4113"/>
                  </a:cubicBezTo>
                  <a:cubicBezTo>
                    <a:pt x="695" y="4086"/>
                    <a:pt x="739" y="4064"/>
                    <a:pt x="783" y="4031"/>
                  </a:cubicBezTo>
                  <a:cubicBezTo>
                    <a:pt x="1133" y="3818"/>
                    <a:pt x="1506" y="3621"/>
                    <a:pt x="1861" y="3413"/>
                  </a:cubicBezTo>
                  <a:cubicBezTo>
                    <a:pt x="2305" y="3139"/>
                    <a:pt x="2737" y="2849"/>
                    <a:pt x="3164" y="2559"/>
                  </a:cubicBezTo>
                  <a:cubicBezTo>
                    <a:pt x="4012" y="1957"/>
                    <a:pt x="4817" y="1284"/>
                    <a:pt x="5589" y="588"/>
                  </a:cubicBezTo>
                  <a:cubicBezTo>
                    <a:pt x="5638" y="545"/>
                    <a:pt x="5676" y="506"/>
                    <a:pt x="5726" y="462"/>
                  </a:cubicBezTo>
                  <a:cubicBezTo>
                    <a:pt x="5507" y="348"/>
                    <a:pt x="5288" y="216"/>
                    <a:pt x="5091" y="79"/>
                  </a:cubicBezTo>
                  <a:cubicBezTo>
                    <a:pt x="4850" y="52"/>
                    <a:pt x="4598" y="25"/>
                    <a:pt x="4357" y="8"/>
                  </a:cubicBezTo>
                  <a:cubicBezTo>
                    <a:pt x="4260" y="3"/>
                    <a:pt x="4163" y="1"/>
                    <a:pt x="4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28"/>
            <p:cNvSpPr/>
            <p:nvPr/>
          </p:nvSpPr>
          <p:spPr>
            <a:xfrm>
              <a:off x="6390539" y="4585849"/>
              <a:ext cx="410416" cy="305681"/>
            </a:xfrm>
            <a:custGeom>
              <a:avLst/>
              <a:gdLst/>
              <a:ahLst/>
              <a:cxnLst/>
              <a:rect l="l" t="t" r="r" b="b"/>
              <a:pathLst>
                <a:path w="5874" h="4375" extrusionOk="0">
                  <a:moveTo>
                    <a:pt x="5113" y="0"/>
                  </a:moveTo>
                  <a:cubicBezTo>
                    <a:pt x="5102" y="17"/>
                    <a:pt x="5085" y="22"/>
                    <a:pt x="5074" y="33"/>
                  </a:cubicBezTo>
                  <a:cubicBezTo>
                    <a:pt x="4647" y="427"/>
                    <a:pt x="4237" y="816"/>
                    <a:pt x="3793" y="1172"/>
                  </a:cubicBezTo>
                  <a:cubicBezTo>
                    <a:pt x="3104" y="1724"/>
                    <a:pt x="2392" y="2261"/>
                    <a:pt x="1637" y="2726"/>
                  </a:cubicBezTo>
                  <a:cubicBezTo>
                    <a:pt x="1177" y="3005"/>
                    <a:pt x="701" y="3262"/>
                    <a:pt x="236" y="3547"/>
                  </a:cubicBezTo>
                  <a:cubicBezTo>
                    <a:pt x="159" y="3591"/>
                    <a:pt x="77" y="3640"/>
                    <a:pt x="0" y="3689"/>
                  </a:cubicBezTo>
                  <a:cubicBezTo>
                    <a:pt x="164" y="3859"/>
                    <a:pt x="356" y="4012"/>
                    <a:pt x="575" y="4122"/>
                  </a:cubicBezTo>
                  <a:cubicBezTo>
                    <a:pt x="925" y="4299"/>
                    <a:pt x="1318" y="4374"/>
                    <a:pt x="1710" y="4374"/>
                  </a:cubicBezTo>
                  <a:cubicBezTo>
                    <a:pt x="1899" y="4374"/>
                    <a:pt x="2088" y="4356"/>
                    <a:pt x="2272" y="4324"/>
                  </a:cubicBezTo>
                  <a:cubicBezTo>
                    <a:pt x="2644" y="4264"/>
                    <a:pt x="3011" y="4155"/>
                    <a:pt x="3334" y="3947"/>
                  </a:cubicBezTo>
                  <a:cubicBezTo>
                    <a:pt x="3607" y="3782"/>
                    <a:pt x="3854" y="3574"/>
                    <a:pt x="4084" y="3356"/>
                  </a:cubicBezTo>
                  <a:cubicBezTo>
                    <a:pt x="4390" y="3071"/>
                    <a:pt x="4664" y="2759"/>
                    <a:pt x="4905" y="2425"/>
                  </a:cubicBezTo>
                  <a:cubicBezTo>
                    <a:pt x="5074" y="2195"/>
                    <a:pt x="5233" y="1954"/>
                    <a:pt x="5364" y="1713"/>
                  </a:cubicBezTo>
                  <a:cubicBezTo>
                    <a:pt x="5540" y="1374"/>
                    <a:pt x="5676" y="1018"/>
                    <a:pt x="5791" y="657"/>
                  </a:cubicBezTo>
                  <a:lnTo>
                    <a:pt x="5873" y="307"/>
                  </a:lnTo>
                  <a:cubicBezTo>
                    <a:pt x="5605" y="236"/>
                    <a:pt x="5348" y="126"/>
                    <a:pt x="5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28"/>
            <p:cNvSpPr/>
            <p:nvPr/>
          </p:nvSpPr>
          <p:spPr>
            <a:xfrm>
              <a:off x="6594001" y="3981054"/>
              <a:ext cx="1106461" cy="627223"/>
            </a:xfrm>
            <a:custGeom>
              <a:avLst/>
              <a:gdLst/>
              <a:ahLst/>
              <a:cxnLst/>
              <a:rect l="l" t="t" r="r" b="b"/>
              <a:pathLst>
                <a:path w="15836" h="8977" extrusionOk="0">
                  <a:moveTo>
                    <a:pt x="12532" y="0"/>
                  </a:moveTo>
                  <a:cubicBezTo>
                    <a:pt x="12171" y="0"/>
                    <a:pt x="11809" y="72"/>
                    <a:pt x="11473" y="205"/>
                  </a:cubicBezTo>
                  <a:cubicBezTo>
                    <a:pt x="11166" y="336"/>
                    <a:pt x="10871" y="501"/>
                    <a:pt x="10592" y="676"/>
                  </a:cubicBezTo>
                  <a:cubicBezTo>
                    <a:pt x="10482" y="758"/>
                    <a:pt x="10373" y="851"/>
                    <a:pt x="10263" y="938"/>
                  </a:cubicBezTo>
                  <a:cubicBezTo>
                    <a:pt x="10006" y="1157"/>
                    <a:pt x="9787" y="1426"/>
                    <a:pt x="9595" y="1699"/>
                  </a:cubicBezTo>
                  <a:cubicBezTo>
                    <a:pt x="9393" y="1989"/>
                    <a:pt x="9240" y="2318"/>
                    <a:pt x="9075" y="2635"/>
                  </a:cubicBezTo>
                  <a:cubicBezTo>
                    <a:pt x="8769" y="3215"/>
                    <a:pt x="8501" y="3823"/>
                    <a:pt x="8172" y="4392"/>
                  </a:cubicBezTo>
                  <a:cubicBezTo>
                    <a:pt x="7636" y="5367"/>
                    <a:pt x="7034" y="6303"/>
                    <a:pt x="6295" y="7129"/>
                  </a:cubicBezTo>
                  <a:cubicBezTo>
                    <a:pt x="6273" y="7156"/>
                    <a:pt x="6246" y="7178"/>
                    <a:pt x="6224" y="7206"/>
                  </a:cubicBezTo>
                  <a:cubicBezTo>
                    <a:pt x="6213" y="7217"/>
                    <a:pt x="6196" y="7239"/>
                    <a:pt x="6185" y="7255"/>
                  </a:cubicBezTo>
                  <a:cubicBezTo>
                    <a:pt x="6169" y="7260"/>
                    <a:pt x="6164" y="7271"/>
                    <a:pt x="6147" y="7288"/>
                  </a:cubicBezTo>
                  <a:lnTo>
                    <a:pt x="6109" y="7326"/>
                  </a:lnTo>
                  <a:lnTo>
                    <a:pt x="6076" y="7364"/>
                  </a:lnTo>
                  <a:cubicBezTo>
                    <a:pt x="5873" y="7562"/>
                    <a:pt x="5671" y="7753"/>
                    <a:pt x="5430" y="7901"/>
                  </a:cubicBezTo>
                  <a:cubicBezTo>
                    <a:pt x="5425" y="7912"/>
                    <a:pt x="5408" y="7917"/>
                    <a:pt x="5403" y="7923"/>
                  </a:cubicBezTo>
                  <a:cubicBezTo>
                    <a:pt x="5397" y="7928"/>
                    <a:pt x="5381" y="7939"/>
                    <a:pt x="5375" y="7945"/>
                  </a:cubicBezTo>
                  <a:cubicBezTo>
                    <a:pt x="5364" y="7950"/>
                    <a:pt x="5353" y="7956"/>
                    <a:pt x="5342" y="7967"/>
                  </a:cubicBezTo>
                  <a:cubicBezTo>
                    <a:pt x="5020" y="8147"/>
                    <a:pt x="4664" y="8268"/>
                    <a:pt x="4297" y="8322"/>
                  </a:cubicBezTo>
                  <a:cubicBezTo>
                    <a:pt x="4286" y="8322"/>
                    <a:pt x="4275" y="8328"/>
                    <a:pt x="4259" y="8328"/>
                  </a:cubicBezTo>
                  <a:cubicBezTo>
                    <a:pt x="4242" y="8328"/>
                    <a:pt x="4220" y="8333"/>
                    <a:pt x="4198" y="8333"/>
                  </a:cubicBezTo>
                  <a:cubicBezTo>
                    <a:pt x="4188" y="8333"/>
                    <a:pt x="4166" y="8339"/>
                    <a:pt x="4149" y="8339"/>
                  </a:cubicBezTo>
                  <a:cubicBezTo>
                    <a:pt x="4024" y="8355"/>
                    <a:pt x="3905" y="8363"/>
                    <a:pt x="3782" y="8363"/>
                  </a:cubicBezTo>
                  <a:cubicBezTo>
                    <a:pt x="3744" y="8363"/>
                    <a:pt x="3706" y="8362"/>
                    <a:pt x="3668" y="8361"/>
                  </a:cubicBezTo>
                  <a:cubicBezTo>
                    <a:pt x="3109" y="8350"/>
                    <a:pt x="2644" y="8131"/>
                    <a:pt x="2195" y="7808"/>
                  </a:cubicBezTo>
                  <a:cubicBezTo>
                    <a:pt x="1900" y="7611"/>
                    <a:pt x="1615" y="7397"/>
                    <a:pt x="1341" y="7173"/>
                  </a:cubicBezTo>
                  <a:cubicBezTo>
                    <a:pt x="1073" y="6954"/>
                    <a:pt x="832" y="6708"/>
                    <a:pt x="586" y="6467"/>
                  </a:cubicBezTo>
                  <a:lnTo>
                    <a:pt x="498" y="6379"/>
                  </a:lnTo>
                  <a:cubicBezTo>
                    <a:pt x="465" y="6407"/>
                    <a:pt x="438" y="6423"/>
                    <a:pt x="400" y="6450"/>
                  </a:cubicBezTo>
                  <a:cubicBezTo>
                    <a:pt x="274" y="6543"/>
                    <a:pt x="143" y="6609"/>
                    <a:pt x="0" y="6658"/>
                  </a:cubicBezTo>
                  <a:cubicBezTo>
                    <a:pt x="383" y="7129"/>
                    <a:pt x="799" y="7572"/>
                    <a:pt x="1265" y="7956"/>
                  </a:cubicBezTo>
                  <a:cubicBezTo>
                    <a:pt x="1325" y="8005"/>
                    <a:pt x="1396" y="8060"/>
                    <a:pt x="1462" y="8109"/>
                  </a:cubicBezTo>
                  <a:cubicBezTo>
                    <a:pt x="1467" y="8114"/>
                    <a:pt x="1484" y="8131"/>
                    <a:pt x="1495" y="8136"/>
                  </a:cubicBezTo>
                  <a:cubicBezTo>
                    <a:pt x="1505" y="8142"/>
                    <a:pt x="1511" y="8142"/>
                    <a:pt x="1516" y="8147"/>
                  </a:cubicBezTo>
                  <a:cubicBezTo>
                    <a:pt x="1533" y="8158"/>
                    <a:pt x="1544" y="8169"/>
                    <a:pt x="1560" y="8175"/>
                  </a:cubicBezTo>
                  <a:cubicBezTo>
                    <a:pt x="1571" y="8185"/>
                    <a:pt x="1588" y="8196"/>
                    <a:pt x="1599" y="8202"/>
                  </a:cubicBezTo>
                  <a:cubicBezTo>
                    <a:pt x="1604" y="8202"/>
                    <a:pt x="1604" y="8213"/>
                    <a:pt x="1615" y="8213"/>
                  </a:cubicBezTo>
                  <a:cubicBezTo>
                    <a:pt x="1626" y="8224"/>
                    <a:pt x="1648" y="8229"/>
                    <a:pt x="1659" y="8246"/>
                  </a:cubicBezTo>
                  <a:cubicBezTo>
                    <a:pt x="1823" y="8350"/>
                    <a:pt x="1987" y="8443"/>
                    <a:pt x="2162" y="8530"/>
                  </a:cubicBezTo>
                  <a:cubicBezTo>
                    <a:pt x="2173" y="8541"/>
                    <a:pt x="2179" y="8541"/>
                    <a:pt x="2190" y="8547"/>
                  </a:cubicBezTo>
                  <a:cubicBezTo>
                    <a:pt x="2206" y="8558"/>
                    <a:pt x="2222" y="8569"/>
                    <a:pt x="2244" y="8574"/>
                  </a:cubicBezTo>
                  <a:cubicBezTo>
                    <a:pt x="2255" y="8580"/>
                    <a:pt x="2261" y="8580"/>
                    <a:pt x="2272" y="8585"/>
                  </a:cubicBezTo>
                  <a:cubicBezTo>
                    <a:pt x="2502" y="8695"/>
                    <a:pt x="2742" y="8793"/>
                    <a:pt x="2989" y="8859"/>
                  </a:cubicBezTo>
                  <a:cubicBezTo>
                    <a:pt x="3000" y="8859"/>
                    <a:pt x="3022" y="8870"/>
                    <a:pt x="3044" y="8875"/>
                  </a:cubicBezTo>
                  <a:cubicBezTo>
                    <a:pt x="3054" y="8881"/>
                    <a:pt x="3076" y="8881"/>
                    <a:pt x="3093" y="8886"/>
                  </a:cubicBezTo>
                  <a:cubicBezTo>
                    <a:pt x="3098" y="8897"/>
                    <a:pt x="3104" y="8897"/>
                    <a:pt x="3109" y="8897"/>
                  </a:cubicBezTo>
                  <a:cubicBezTo>
                    <a:pt x="3347" y="8951"/>
                    <a:pt x="3585" y="8977"/>
                    <a:pt x="3821" y="8977"/>
                  </a:cubicBezTo>
                  <a:cubicBezTo>
                    <a:pt x="4663" y="8977"/>
                    <a:pt x="5472" y="8646"/>
                    <a:pt x="6131" y="8081"/>
                  </a:cubicBezTo>
                  <a:cubicBezTo>
                    <a:pt x="6662" y="7638"/>
                    <a:pt x="7105" y="7091"/>
                    <a:pt x="7515" y="6522"/>
                  </a:cubicBezTo>
                  <a:cubicBezTo>
                    <a:pt x="7587" y="6434"/>
                    <a:pt x="7652" y="6335"/>
                    <a:pt x="7718" y="6242"/>
                  </a:cubicBezTo>
                  <a:cubicBezTo>
                    <a:pt x="7723" y="6220"/>
                    <a:pt x="7734" y="6204"/>
                    <a:pt x="7751" y="6188"/>
                  </a:cubicBezTo>
                  <a:cubicBezTo>
                    <a:pt x="7762" y="6160"/>
                    <a:pt x="7784" y="6138"/>
                    <a:pt x="7800" y="6111"/>
                  </a:cubicBezTo>
                  <a:cubicBezTo>
                    <a:pt x="7806" y="6111"/>
                    <a:pt x="7806" y="6106"/>
                    <a:pt x="7806" y="6106"/>
                  </a:cubicBezTo>
                  <a:cubicBezTo>
                    <a:pt x="8035" y="5750"/>
                    <a:pt x="8265" y="5388"/>
                    <a:pt x="8473" y="5011"/>
                  </a:cubicBezTo>
                  <a:cubicBezTo>
                    <a:pt x="8610" y="4775"/>
                    <a:pt x="8736" y="4540"/>
                    <a:pt x="8857" y="4299"/>
                  </a:cubicBezTo>
                  <a:cubicBezTo>
                    <a:pt x="8878" y="4266"/>
                    <a:pt x="8895" y="4228"/>
                    <a:pt x="8911" y="4195"/>
                  </a:cubicBezTo>
                  <a:cubicBezTo>
                    <a:pt x="9179" y="3670"/>
                    <a:pt x="9442" y="3133"/>
                    <a:pt x="9749" y="2635"/>
                  </a:cubicBezTo>
                  <a:cubicBezTo>
                    <a:pt x="10334" y="1645"/>
                    <a:pt x="11281" y="911"/>
                    <a:pt x="12403" y="752"/>
                  </a:cubicBezTo>
                  <a:cubicBezTo>
                    <a:pt x="12498" y="737"/>
                    <a:pt x="12593" y="730"/>
                    <a:pt x="12687" y="730"/>
                  </a:cubicBezTo>
                  <a:cubicBezTo>
                    <a:pt x="13455" y="730"/>
                    <a:pt x="14180" y="1210"/>
                    <a:pt x="14604" y="1863"/>
                  </a:cubicBezTo>
                  <a:cubicBezTo>
                    <a:pt x="14845" y="2203"/>
                    <a:pt x="14976" y="2608"/>
                    <a:pt x="15085" y="3007"/>
                  </a:cubicBezTo>
                  <a:cubicBezTo>
                    <a:pt x="15189" y="3374"/>
                    <a:pt x="15250" y="3752"/>
                    <a:pt x="15272" y="4135"/>
                  </a:cubicBezTo>
                  <a:cubicBezTo>
                    <a:pt x="15283" y="4403"/>
                    <a:pt x="15288" y="4677"/>
                    <a:pt x="15277" y="4940"/>
                  </a:cubicBezTo>
                  <a:cubicBezTo>
                    <a:pt x="15447" y="4940"/>
                    <a:pt x="15627" y="4923"/>
                    <a:pt x="15797" y="4907"/>
                  </a:cubicBezTo>
                  <a:cubicBezTo>
                    <a:pt x="15824" y="4721"/>
                    <a:pt x="15835" y="4529"/>
                    <a:pt x="15830" y="4349"/>
                  </a:cubicBezTo>
                  <a:cubicBezTo>
                    <a:pt x="15803" y="3752"/>
                    <a:pt x="15742" y="3155"/>
                    <a:pt x="15578" y="2586"/>
                  </a:cubicBezTo>
                  <a:cubicBezTo>
                    <a:pt x="15463" y="2252"/>
                    <a:pt x="15299" y="1951"/>
                    <a:pt x="15124" y="1650"/>
                  </a:cubicBezTo>
                  <a:cubicBezTo>
                    <a:pt x="15036" y="1491"/>
                    <a:pt x="14943" y="1333"/>
                    <a:pt x="14834" y="1190"/>
                  </a:cubicBezTo>
                  <a:cubicBezTo>
                    <a:pt x="14368" y="594"/>
                    <a:pt x="13701" y="145"/>
                    <a:pt x="12962" y="35"/>
                  </a:cubicBezTo>
                  <a:cubicBezTo>
                    <a:pt x="12820" y="12"/>
                    <a:pt x="12676" y="0"/>
                    <a:pt x="12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28"/>
            <p:cNvSpPr/>
            <p:nvPr/>
          </p:nvSpPr>
          <p:spPr>
            <a:xfrm>
              <a:off x="6200842" y="4503612"/>
              <a:ext cx="419" cy="70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6" y="0"/>
                  </a:moveTo>
                  <a:cubicBezTo>
                    <a:pt x="6" y="0"/>
                    <a:pt x="0" y="0"/>
                    <a:pt x="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28"/>
            <p:cNvSpPr/>
            <p:nvPr/>
          </p:nvSpPr>
          <p:spPr>
            <a:xfrm>
              <a:off x="5958743" y="3524384"/>
              <a:ext cx="891541" cy="981394"/>
            </a:xfrm>
            <a:custGeom>
              <a:avLst/>
              <a:gdLst/>
              <a:ahLst/>
              <a:cxnLst/>
              <a:rect l="l" t="t" r="r" b="b"/>
              <a:pathLst>
                <a:path w="12760" h="14046" extrusionOk="0">
                  <a:moveTo>
                    <a:pt x="6384" y="5479"/>
                  </a:moveTo>
                  <a:cubicBezTo>
                    <a:pt x="6688" y="5479"/>
                    <a:pt x="6994" y="5613"/>
                    <a:pt x="7166" y="5887"/>
                  </a:cubicBezTo>
                  <a:cubicBezTo>
                    <a:pt x="7324" y="6139"/>
                    <a:pt x="7373" y="6462"/>
                    <a:pt x="7324" y="6763"/>
                  </a:cubicBezTo>
                  <a:cubicBezTo>
                    <a:pt x="7286" y="7015"/>
                    <a:pt x="7187" y="7277"/>
                    <a:pt x="7012" y="7464"/>
                  </a:cubicBezTo>
                  <a:cubicBezTo>
                    <a:pt x="6811" y="7655"/>
                    <a:pt x="6560" y="7827"/>
                    <a:pt x="6279" y="7827"/>
                  </a:cubicBezTo>
                  <a:cubicBezTo>
                    <a:pt x="6263" y="7827"/>
                    <a:pt x="6246" y="7826"/>
                    <a:pt x="6230" y="7825"/>
                  </a:cubicBezTo>
                  <a:cubicBezTo>
                    <a:pt x="5934" y="7803"/>
                    <a:pt x="5682" y="7682"/>
                    <a:pt x="5523" y="7414"/>
                  </a:cubicBezTo>
                  <a:cubicBezTo>
                    <a:pt x="5381" y="7146"/>
                    <a:pt x="5304" y="6823"/>
                    <a:pt x="5354" y="6522"/>
                  </a:cubicBezTo>
                  <a:cubicBezTo>
                    <a:pt x="5387" y="6292"/>
                    <a:pt x="5496" y="6079"/>
                    <a:pt x="5644" y="5893"/>
                  </a:cubicBezTo>
                  <a:cubicBezTo>
                    <a:pt x="5726" y="5794"/>
                    <a:pt x="5797" y="5674"/>
                    <a:pt x="5923" y="5630"/>
                  </a:cubicBezTo>
                  <a:cubicBezTo>
                    <a:pt x="5923" y="5608"/>
                    <a:pt x="5928" y="5586"/>
                    <a:pt x="5950" y="5581"/>
                  </a:cubicBezTo>
                  <a:cubicBezTo>
                    <a:pt x="6011" y="5553"/>
                    <a:pt x="6071" y="5531"/>
                    <a:pt x="6136" y="5509"/>
                  </a:cubicBezTo>
                  <a:cubicBezTo>
                    <a:pt x="6217" y="5489"/>
                    <a:pt x="6300" y="5479"/>
                    <a:pt x="6384" y="5479"/>
                  </a:cubicBezTo>
                  <a:close/>
                  <a:moveTo>
                    <a:pt x="3082" y="9500"/>
                  </a:moveTo>
                  <a:lnTo>
                    <a:pt x="3082" y="9500"/>
                  </a:lnTo>
                  <a:cubicBezTo>
                    <a:pt x="3033" y="9516"/>
                    <a:pt x="3000" y="9549"/>
                    <a:pt x="2967" y="9582"/>
                  </a:cubicBezTo>
                  <a:cubicBezTo>
                    <a:pt x="2945" y="9576"/>
                    <a:pt x="2934" y="9576"/>
                    <a:pt x="2918" y="9576"/>
                  </a:cubicBezTo>
                  <a:cubicBezTo>
                    <a:pt x="2918" y="9571"/>
                    <a:pt x="2918" y="9571"/>
                    <a:pt x="2923" y="9560"/>
                  </a:cubicBezTo>
                  <a:cubicBezTo>
                    <a:pt x="2973" y="9533"/>
                    <a:pt x="3027" y="9505"/>
                    <a:pt x="3082" y="9500"/>
                  </a:cubicBezTo>
                  <a:close/>
                  <a:moveTo>
                    <a:pt x="3164" y="9855"/>
                  </a:moveTo>
                  <a:cubicBezTo>
                    <a:pt x="3181" y="9858"/>
                    <a:pt x="3198" y="9860"/>
                    <a:pt x="3216" y="9860"/>
                  </a:cubicBezTo>
                  <a:cubicBezTo>
                    <a:pt x="3234" y="9860"/>
                    <a:pt x="3252" y="9858"/>
                    <a:pt x="3268" y="9855"/>
                  </a:cubicBezTo>
                  <a:lnTo>
                    <a:pt x="3268" y="9855"/>
                  </a:lnTo>
                  <a:cubicBezTo>
                    <a:pt x="3197" y="9916"/>
                    <a:pt x="3126" y="9970"/>
                    <a:pt x="3055" y="10020"/>
                  </a:cubicBezTo>
                  <a:cubicBezTo>
                    <a:pt x="3053" y="10021"/>
                    <a:pt x="3052" y="10022"/>
                    <a:pt x="3050" y="10023"/>
                  </a:cubicBezTo>
                  <a:lnTo>
                    <a:pt x="3050" y="10023"/>
                  </a:lnTo>
                  <a:cubicBezTo>
                    <a:pt x="3087" y="9953"/>
                    <a:pt x="3128" y="9897"/>
                    <a:pt x="3164" y="9855"/>
                  </a:cubicBezTo>
                  <a:close/>
                  <a:moveTo>
                    <a:pt x="7194" y="1"/>
                  </a:moveTo>
                  <a:cubicBezTo>
                    <a:pt x="7105" y="1"/>
                    <a:pt x="7017" y="10"/>
                    <a:pt x="6930" y="30"/>
                  </a:cubicBezTo>
                  <a:cubicBezTo>
                    <a:pt x="6728" y="80"/>
                    <a:pt x="6547" y="184"/>
                    <a:pt x="6366" y="293"/>
                  </a:cubicBezTo>
                  <a:cubicBezTo>
                    <a:pt x="6279" y="348"/>
                    <a:pt x="6180" y="408"/>
                    <a:pt x="6098" y="474"/>
                  </a:cubicBezTo>
                  <a:cubicBezTo>
                    <a:pt x="5907" y="627"/>
                    <a:pt x="5792" y="857"/>
                    <a:pt x="5704" y="1087"/>
                  </a:cubicBezTo>
                  <a:cubicBezTo>
                    <a:pt x="5573" y="1399"/>
                    <a:pt x="5512" y="1733"/>
                    <a:pt x="5507" y="2077"/>
                  </a:cubicBezTo>
                  <a:cubicBezTo>
                    <a:pt x="5496" y="2302"/>
                    <a:pt x="5540" y="2521"/>
                    <a:pt x="5578" y="2740"/>
                  </a:cubicBezTo>
                  <a:cubicBezTo>
                    <a:pt x="5660" y="3139"/>
                    <a:pt x="5748" y="3528"/>
                    <a:pt x="5835" y="3922"/>
                  </a:cubicBezTo>
                  <a:cubicBezTo>
                    <a:pt x="5846" y="4004"/>
                    <a:pt x="5879" y="4081"/>
                    <a:pt x="5874" y="4163"/>
                  </a:cubicBezTo>
                  <a:cubicBezTo>
                    <a:pt x="5874" y="4190"/>
                    <a:pt x="5857" y="4212"/>
                    <a:pt x="5835" y="4218"/>
                  </a:cubicBezTo>
                  <a:cubicBezTo>
                    <a:pt x="5829" y="4220"/>
                    <a:pt x="5823" y="4221"/>
                    <a:pt x="5817" y="4221"/>
                  </a:cubicBezTo>
                  <a:cubicBezTo>
                    <a:pt x="5784" y="4221"/>
                    <a:pt x="5762" y="4185"/>
                    <a:pt x="5748" y="4157"/>
                  </a:cubicBezTo>
                  <a:cubicBezTo>
                    <a:pt x="5720" y="4108"/>
                    <a:pt x="5704" y="4059"/>
                    <a:pt x="5688" y="4004"/>
                  </a:cubicBezTo>
                  <a:cubicBezTo>
                    <a:pt x="5491" y="3495"/>
                    <a:pt x="5304" y="2937"/>
                    <a:pt x="4894" y="2554"/>
                  </a:cubicBezTo>
                  <a:cubicBezTo>
                    <a:pt x="4587" y="2275"/>
                    <a:pt x="4171" y="2160"/>
                    <a:pt x="3783" y="2072"/>
                  </a:cubicBezTo>
                  <a:cubicBezTo>
                    <a:pt x="3682" y="2048"/>
                    <a:pt x="3581" y="2043"/>
                    <a:pt x="3480" y="2043"/>
                  </a:cubicBezTo>
                  <a:cubicBezTo>
                    <a:pt x="3422" y="2043"/>
                    <a:pt x="3364" y="2045"/>
                    <a:pt x="3307" y="2045"/>
                  </a:cubicBezTo>
                  <a:cubicBezTo>
                    <a:pt x="3287" y="2044"/>
                    <a:pt x="3268" y="2044"/>
                    <a:pt x="3249" y="2044"/>
                  </a:cubicBezTo>
                  <a:cubicBezTo>
                    <a:pt x="2709" y="2044"/>
                    <a:pt x="2158" y="2194"/>
                    <a:pt x="1730" y="2543"/>
                  </a:cubicBezTo>
                  <a:cubicBezTo>
                    <a:pt x="1369" y="2855"/>
                    <a:pt x="1188" y="3342"/>
                    <a:pt x="1172" y="3824"/>
                  </a:cubicBezTo>
                  <a:cubicBezTo>
                    <a:pt x="1183" y="4327"/>
                    <a:pt x="1276" y="4842"/>
                    <a:pt x="1517" y="5285"/>
                  </a:cubicBezTo>
                  <a:cubicBezTo>
                    <a:pt x="1654" y="5531"/>
                    <a:pt x="1867" y="5723"/>
                    <a:pt x="2075" y="5904"/>
                  </a:cubicBezTo>
                  <a:cubicBezTo>
                    <a:pt x="2338" y="6122"/>
                    <a:pt x="2606" y="6325"/>
                    <a:pt x="2869" y="6533"/>
                  </a:cubicBezTo>
                  <a:cubicBezTo>
                    <a:pt x="2945" y="6588"/>
                    <a:pt x="3022" y="6648"/>
                    <a:pt x="3099" y="6703"/>
                  </a:cubicBezTo>
                  <a:cubicBezTo>
                    <a:pt x="3131" y="6725"/>
                    <a:pt x="3170" y="6763"/>
                    <a:pt x="3142" y="6807"/>
                  </a:cubicBezTo>
                  <a:cubicBezTo>
                    <a:pt x="3134" y="6828"/>
                    <a:pt x="3116" y="6836"/>
                    <a:pt x="3098" y="6836"/>
                  </a:cubicBezTo>
                  <a:cubicBezTo>
                    <a:pt x="3092" y="6836"/>
                    <a:pt x="3087" y="6835"/>
                    <a:pt x="3082" y="6834"/>
                  </a:cubicBezTo>
                  <a:lnTo>
                    <a:pt x="3044" y="6812"/>
                  </a:lnTo>
                  <a:cubicBezTo>
                    <a:pt x="3006" y="6790"/>
                    <a:pt x="2978" y="6779"/>
                    <a:pt x="2945" y="6757"/>
                  </a:cubicBezTo>
                  <a:cubicBezTo>
                    <a:pt x="2776" y="6670"/>
                    <a:pt x="2590" y="6599"/>
                    <a:pt x="2398" y="6549"/>
                  </a:cubicBezTo>
                  <a:cubicBezTo>
                    <a:pt x="2171" y="6485"/>
                    <a:pt x="1940" y="6448"/>
                    <a:pt x="1708" y="6448"/>
                  </a:cubicBezTo>
                  <a:cubicBezTo>
                    <a:pt x="1644" y="6448"/>
                    <a:pt x="1581" y="6450"/>
                    <a:pt x="1517" y="6456"/>
                  </a:cubicBezTo>
                  <a:cubicBezTo>
                    <a:pt x="1336" y="6478"/>
                    <a:pt x="1161" y="6506"/>
                    <a:pt x="997" y="6577"/>
                  </a:cubicBezTo>
                  <a:cubicBezTo>
                    <a:pt x="729" y="6714"/>
                    <a:pt x="521" y="6971"/>
                    <a:pt x="373" y="7228"/>
                  </a:cubicBezTo>
                  <a:cubicBezTo>
                    <a:pt x="1" y="7885"/>
                    <a:pt x="44" y="8832"/>
                    <a:pt x="406" y="9478"/>
                  </a:cubicBezTo>
                  <a:cubicBezTo>
                    <a:pt x="537" y="9658"/>
                    <a:pt x="685" y="9823"/>
                    <a:pt x="887" y="9910"/>
                  </a:cubicBezTo>
                  <a:cubicBezTo>
                    <a:pt x="1268" y="10096"/>
                    <a:pt x="1690" y="10149"/>
                    <a:pt x="2102" y="10149"/>
                  </a:cubicBezTo>
                  <a:cubicBezTo>
                    <a:pt x="2165" y="10149"/>
                    <a:pt x="2227" y="10148"/>
                    <a:pt x="2289" y="10146"/>
                  </a:cubicBezTo>
                  <a:cubicBezTo>
                    <a:pt x="2398" y="10014"/>
                    <a:pt x="2497" y="9861"/>
                    <a:pt x="2633" y="9768"/>
                  </a:cubicBezTo>
                  <a:lnTo>
                    <a:pt x="2633" y="9768"/>
                  </a:lnTo>
                  <a:cubicBezTo>
                    <a:pt x="2622" y="9779"/>
                    <a:pt x="2622" y="9790"/>
                    <a:pt x="2617" y="9801"/>
                  </a:cubicBezTo>
                  <a:cubicBezTo>
                    <a:pt x="2579" y="9943"/>
                    <a:pt x="2486" y="10102"/>
                    <a:pt x="2518" y="10244"/>
                  </a:cubicBezTo>
                  <a:lnTo>
                    <a:pt x="2338" y="10266"/>
                  </a:lnTo>
                  <a:cubicBezTo>
                    <a:pt x="1807" y="10923"/>
                    <a:pt x="1774" y="11492"/>
                    <a:pt x="1862" y="12313"/>
                  </a:cubicBezTo>
                  <a:cubicBezTo>
                    <a:pt x="1911" y="12718"/>
                    <a:pt x="1987" y="13134"/>
                    <a:pt x="2228" y="13463"/>
                  </a:cubicBezTo>
                  <a:cubicBezTo>
                    <a:pt x="2482" y="13863"/>
                    <a:pt x="2862" y="14045"/>
                    <a:pt x="3302" y="14045"/>
                  </a:cubicBezTo>
                  <a:cubicBezTo>
                    <a:pt x="3356" y="14045"/>
                    <a:pt x="3410" y="14043"/>
                    <a:pt x="3465" y="14037"/>
                  </a:cubicBezTo>
                  <a:cubicBezTo>
                    <a:pt x="3794" y="14004"/>
                    <a:pt x="4106" y="13900"/>
                    <a:pt x="4396" y="13742"/>
                  </a:cubicBezTo>
                  <a:cubicBezTo>
                    <a:pt x="4724" y="13550"/>
                    <a:pt x="4982" y="13255"/>
                    <a:pt x="5184" y="12926"/>
                  </a:cubicBezTo>
                  <a:cubicBezTo>
                    <a:pt x="5381" y="12592"/>
                    <a:pt x="5551" y="12236"/>
                    <a:pt x="5682" y="11870"/>
                  </a:cubicBezTo>
                  <a:cubicBezTo>
                    <a:pt x="5824" y="11448"/>
                    <a:pt x="5928" y="11010"/>
                    <a:pt x="6011" y="10573"/>
                  </a:cubicBezTo>
                  <a:cubicBezTo>
                    <a:pt x="6016" y="10534"/>
                    <a:pt x="6022" y="10485"/>
                    <a:pt x="6032" y="10436"/>
                  </a:cubicBezTo>
                  <a:cubicBezTo>
                    <a:pt x="6032" y="10419"/>
                    <a:pt x="6049" y="10403"/>
                    <a:pt x="6071" y="10403"/>
                  </a:cubicBezTo>
                  <a:cubicBezTo>
                    <a:pt x="6093" y="10403"/>
                    <a:pt x="6115" y="10425"/>
                    <a:pt x="6120" y="10447"/>
                  </a:cubicBezTo>
                  <a:cubicBezTo>
                    <a:pt x="6131" y="10556"/>
                    <a:pt x="6147" y="10666"/>
                    <a:pt x="6169" y="10775"/>
                  </a:cubicBezTo>
                  <a:cubicBezTo>
                    <a:pt x="6279" y="11366"/>
                    <a:pt x="6470" y="11979"/>
                    <a:pt x="6854" y="12450"/>
                  </a:cubicBezTo>
                  <a:cubicBezTo>
                    <a:pt x="7072" y="12756"/>
                    <a:pt x="7308" y="12975"/>
                    <a:pt x="7664" y="13090"/>
                  </a:cubicBezTo>
                  <a:cubicBezTo>
                    <a:pt x="7906" y="13170"/>
                    <a:pt x="8162" y="13213"/>
                    <a:pt x="8417" y="13213"/>
                  </a:cubicBezTo>
                  <a:cubicBezTo>
                    <a:pt x="8583" y="13213"/>
                    <a:pt x="8750" y="13195"/>
                    <a:pt x="8912" y="13156"/>
                  </a:cubicBezTo>
                  <a:cubicBezTo>
                    <a:pt x="8933" y="13145"/>
                    <a:pt x="8950" y="13140"/>
                    <a:pt x="8972" y="13140"/>
                  </a:cubicBezTo>
                  <a:cubicBezTo>
                    <a:pt x="8977" y="13140"/>
                    <a:pt x="8988" y="13134"/>
                    <a:pt x="8994" y="13134"/>
                  </a:cubicBezTo>
                  <a:lnTo>
                    <a:pt x="8999" y="13134"/>
                  </a:lnTo>
                  <a:cubicBezTo>
                    <a:pt x="9005" y="13134"/>
                    <a:pt x="9016" y="13129"/>
                    <a:pt x="9021" y="13129"/>
                  </a:cubicBezTo>
                  <a:lnTo>
                    <a:pt x="9027" y="13129"/>
                  </a:lnTo>
                  <a:cubicBezTo>
                    <a:pt x="9054" y="13118"/>
                    <a:pt x="9087" y="13107"/>
                    <a:pt x="9114" y="13090"/>
                  </a:cubicBezTo>
                  <a:cubicBezTo>
                    <a:pt x="9262" y="13036"/>
                    <a:pt x="9388" y="12954"/>
                    <a:pt x="9508" y="12855"/>
                  </a:cubicBezTo>
                  <a:cubicBezTo>
                    <a:pt x="9519" y="12844"/>
                    <a:pt x="9525" y="12833"/>
                    <a:pt x="9541" y="12828"/>
                  </a:cubicBezTo>
                  <a:lnTo>
                    <a:pt x="9563" y="12806"/>
                  </a:lnTo>
                  <a:lnTo>
                    <a:pt x="9574" y="12789"/>
                  </a:lnTo>
                  <a:lnTo>
                    <a:pt x="9590" y="12778"/>
                  </a:lnTo>
                  <a:lnTo>
                    <a:pt x="9596" y="12773"/>
                  </a:lnTo>
                  <a:lnTo>
                    <a:pt x="9623" y="12746"/>
                  </a:lnTo>
                  <a:cubicBezTo>
                    <a:pt x="9672" y="12691"/>
                    <a:pt x="9716" y="12642"/>
                    <a:pt x="9755" y="12581"/>
                  </a:cubicBezTo>
                  <a:cubicBezTo>
                    <a:pt x="10171" y="11996"/>
                    <a:pt x="10302" y="11224"/>
                    <a:pt x="10236" y="10518"/>
                  </a:cubicBezTo>
                  <a:cubicBezTo>
                    <a:pt x="10198" y="10020"/>
                    <a:pt x="10006" y="9554"/>
                    <a:pt x="9765" y="9122"/>
                  </a:cubicBezTo>
                  <a:cubicBezTo>
                    <a:pt x="9744" y="9078"/>
                    <a:pt x="9716" y="9034"/>
                    <a:pt x="9689" y="8996"/>
                  </a:cubicBezTo>
                  <a:cubicBezTo>
                    <a:pt x="9672" y="8952"/>
                    <a:pt x="9623" y="8903"/>
                    <a:pt x="9651" y="8859"/>
                  </a:cubicBezTo>
                  <a:cubicBezTo>
                    <a:pt x="9662" y="8845"/>
                    <a:pt x="9677" y="8839"/>
                    <a:pt x="9692" y="8839"/>
                  </a:cubicBezTo>
                  <a:cubicBezTo>
                    <a:pt x="9705" y="8839"/>
                    <a:pt x="9717" y="8843"/>
                    <a:pt x="9727" y="8848"/>
                  </a:cubicBezTo>
                  <a:cubicBezTo>
                    <a:pt x="9771" y="8876"/>
                    <a:pt x="9826" y="8903"/>
                    <a:pt x="9880" y="8930"/>
                  </a:cubicBezTo>
                  <a:cubicBezTo>
                    <a:pt x="10121" y="9030"/>
                    <a:pt x="10384" y="9066"/>
                    <a:pt x="10641" y="9066"/>
                  </a:cubicBezTo>
                  <a:cubicBezTo>
                    <a:pt x="10695" y="9066"/>
                    <a:pt x="10748" y="9065"/>
                    <a:pt x="10800" y="9062"/>
                  </a:cubicBezTo>
                  <a:cubicBezTo>
                    <a:pt x="11271" y="9034"/>
                    <a:pt x="11730" y="8848"/>
                    <a:pt x="12114" y="8564"/>
                  </a:cubicBezTo>
                  <a:cubicBezTo>
                    <a:pt x="12437" y="8317"/>
                    <a:pt x="12656" y="7934"/>
                    <a:pt x="12710" y="7518"/>
                  </a:cubicBezTo>
                  <a:cubicBezTo>
                    <a:pt x="12760" y="7097"/>
                    <a:pt x="12760" y="6790"/>
                    <a:pt x="12623" y="6407"/>
                  </a:cubicBezTo>
                  <a:cubicBezTo>
                    <a:pt x="12491" y="6002"/>
                    <a:pt x="12245" y="5778"/>
                    <a:pt x="11917" y="5553"/>
                  </a:cubicBezTo>
                  <a:cubicBezTo>
                    <a:pt x="11739" y="5423"/>
                    <a:pt x="11521" y="5352"/>
                    <a:pt x="11302" y="5352"/>
                  </a:cubicBezTo>
                  <a:cubicBezTo>
                    <a:pt x="11244" y="5352"/>
                    <a:pt x="11186" y="5357"/>
                    <a:pt x="11128" y="5367"/>
                  </a:cubicBezTo>
                  <a:cubicBezTo>
                    <a:pt x="10871" y="5416"/>
                    <a:pt x="10614" y="5509"/>
                    <a:pt x="10379" y="5630"/>
                  </a:cubicBezTo>
                  <a:cubicBezTo>
                    <a:pt x="10275" y="5674"/>
                    <a:pt x="10171" y="5723"/>
                    <a:pt x="10083" y="5794"/>
                  </a:cubicBezTo>
                  <a:cubicBezTo>
                    <a:pt x="10065" y="5805"/>
                    <a:pt x="10048" y="5810"/>
                    <a:pt x="10032" y="5810"/>
                  </a:cubicBezTo>
                  <a:cubicBezTo>
                    <a:pt x="9983" y="5810"/>
                    <a:pt x="9950" y="5765"/>
                    <a:pt x="9979" y="5712"/>
                  </a:cubicBezTo>
                  <a:cubicBezTo>
                    <a:pt x="10023" y="5668"/>
                    <a:pt x="10077" y="5646"/>
                    <a:pt x="10121" y="5619"/>
                  </a:cubicBezTo>
                  <a:cubicBezTo>
                    <a:pt x="10296" y="5504"/>
                    <a:pt x="10450" y="5373"/>
                    <a:pt x="10608" y="5236"/>
                  </a:cubicBezTo>
                  <a:cubicBezTo>
                    <a:pt x="10833" y="5028"/>
                    <a:pt x="11068" y="4809"/>
                    <a:pt x="11216" y="4524"/>
                  </a:cubicBezTo>
                  <a:cubicBezTo>
                    <a:pt x="11435" y="4114"/>
                    <a:pt x="11616" y="3648"/>
                    <a:pt x="11512" y="3178"/>
                  </a:cubicBezTo>
                  <a:cubicBezTo>
                    <a:pt x="11429" y="2800"/>
                    <a:pt x="11216" y="2521"/>
                    <a:pt x="10964" y="2247"/>
                  </a:cubicBezTo>
                  <a:cubicBezTo>
                    <a:pt x="10815" y="2058"/>
                    <a:pt x="10628" y="1986"/>
                    <a:pt x="10429" y="1986"/>
                  </a:cubicBezTo>
                  <a:cubicBezTo>
                    <a:pt x="10028" y="1986"/>
                    <a:pt x="9574" y="2276"/>
                    <a:pt x="9267" y="2488"/>
                  </a:cubicBezTo>
                  <a:cubicBezTo>
                    <a:pt x="9076" y="2625"/>
                    <a:pt x="8895" y="2762"/>
                    <a:pt x="8720" y="2904"/>
                  </a:cubicBezTo>
                  <a:cubicBezTo>
                    <a:pt x="8682" y="2931"/>
                    <a:pt x="8638" y="2986"/>
                    <a:pt x="8583" y="2986"/>
                  </a:cubicBezTo>
                  <a:cubicBezTo>
                    <a:pt x="8523" y="2986"/>
                    <a:pt x="8523" y="2909"/>
                    <a:pt x="8545" y="2866"/>
                  </a:cubicBezTo>
                  <a:cubicBezTo>
                    <a:pt x="8561" y="2816"/>
                    <a:pt x="8583" y="2762"/>
                    <a:pt x="8605" y="2707"/>
                  </a:cubicBezTo>
                  <a:cubicBezTo>
                    <a:pt x="8660" y="2554"/>
                    <a:pt x="8709" y="2400"/>
                    <a:pt x="8742" y="2236"/>
                  </a:cubicBezTo>
                  <a:cubicBezTo>
                    <a:pt x="8802" y="1908"/>
                    <a:pt x="8851" y="1557"/>
                    <a:pt x="8775" y="1229"/>
                  </a:cubicBezTo>
                  <a:cubicBezTo>
                    <a:pt x="8665" y="786"/>
                    <a:pt x="8501" y="523"/>
                    <a:pt x="8107" y="293"/>
                  </a:cubicBezTo>
                  <a:cubicBezTo>
                    <a:pt x="7833" y="122"/>
                    <a:pt x="7512" y="1"/>
                    <a:pt x="7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28"/>
            <p:cNvSpPr/>
            <p:nvPr/>
          </p:nvSpPr>
          <p:spPr>
            <a:xfrm>
              <a:off x="6836799" y="4107239"/>
              <a:ext cx="138902" cy="431377"/>
            </a:xfrm>
            <a:custGeom>
              <a:avLst/>
              <a:gdLst/>
              <a:ahLst/>
              <a:cxnLst/>
              <a:rect l="l" t="t" r="r" b="b"/>
              <a:pathLst>
                <a:path w="1988" h="6174" extrusionOk="0">
                  <a:moveTo>
                    <a:pt x="310" y="0"/>
                  </a:moveTo>
                  <a:cubicBezTo>
                    <a:pt x="234" y="0"/>
                    <a:pt x="168" y="110"/>
                    <a:pt x="160" y="194"/>
                  </a:cubicBezTo>
                  <a:cubicBezTo>
                    <a:pt x="1" y="933"/>
                    <a:pt x="247" y="1683"/>
                    <a:pt x="329" y="2422"/>
                  </a:cubicBezTo>
                  <a:cubicBezTo>
                    <a:pt x="422" y="3161"/>
                    <a:pt x="658" y="3867"/>
                    <a:pt x="877" y="4573"/>
                  </a:cubicBezTo>
                  <a:cubicBezTo>
                    <a:pt x="1052" y="5159"/>
                    <a:pt x="1375" y="5673"/>
                    <a:pt x="1763" y="6133"/>
                  </a:cubicBezTo>
                  <a:cubicBezTo>
                    <a:pt x="1788" y="6161"/>
                    <a:pt x="1819" y="6173"/>
                    <a:pt x="1851" y="6173"/>
                  </a:cubicBezTo>
                  <a:cubicBezTo>
                    <a:pt x="1919" y="6173"/>
                    <a:pt x="1988" y="6115"/>
                    <a:pt x="1988" y="6029"/>
                  </a:cubicBezTo>
                  <a:cubicBezTo>
                    <a:pt x="1917" y="5832"/>
                    <a:pt x="1753" y="5668"/>
                    <a:pt x="1659" y="5471"/>
                  </a:cubicBezTo>
                  <a:cubicBezTo>
                    <a:pt x="1479" y="5148"/>
                    <a:pt x="1320" y="4814"/>
                    <a:pt x="1205" y="4464"/>
                  </a:cubicBezTo>
                  <a:cubicBezTo>
                    <a:pt x="942" y="3665"/>
                    <a:pt x="723" y="2844"/>
                    <a:pt x="630" y="1995"/>
                  </a:cubicBezTo>
                  <a:cubicBezTo>
                    <a:pt x="548" y="1437"/>
                    <a:pt x="417" y="884"/>
                    <a:pt x="422" y="315"/>
                  </a:cubicBezTo>
                  <a:cubicBezTo>
                    <a:pt x="417" y="227"/>
                    <a:pt x="433" y="134"/>
                    <a:pt x="395" y="52"/>
                  </a:cubicBezTo>
                  <a:cubicBezTo>
                    <a:pt x="367" y="15"/>
                    <a:pt x="338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28"/>
            <p:cNvSpPr/>
            <p:nvPr/>
          </p:nvSpPr>
          <p:spPr>
            <a:xfrm>
              <a:off x="6862441" y="4178297"/>
              <a:ext cx="144980" cy="112980"/>
            </a:xfrm>
            <a:custGeom>
              <a:avLst/>
              <a:gdLst/>
              <a:ahLst/>
              <a:cxnLst/>
              <a:rect l="l" t="t" r="r" b="b"/>
              <a:pathLst>
                <a:path w="2075" h="1617" extrusionOk="0">
                  <a:moveTo>
                    <a:pt x="2000" y="1"/>
                  </a:moveTo>
                  <a:cubicBezTo>
                    <a:pt x="1994" y="1"/>
                    <a:pt x="1988" y="2"/>
                    <a:pt x="1982" y="4"/>
                  </a:cubicBezTo>
                  <a:cubicBezTo>
                    <a:pt x="1626" y="130"/>
                    <a:pt x="1320" y="354"/>
                    <a:pt x="1019" y="584"/>
                  </a:cubicBezTo>
                  <a:cubicBezTo>
                    <a:pt x="778" y="770"/>
                    <a:pt x="554" y="978"/>
                    <a:pt x="335" y="1186"/>
                  </a:cubicBezTo>
                  <a:cubicBezTo>
                    <a:pt x="242" y="1285"/>
                    <a:pt x="143" y="1389"/>
                    <a:pt x="55" y="1498"/>
                  </a:cubicBezTo>
                  <a:cubicBezTo>
                    <a:pt x="17" y="1515"/>
                    <a:pt x="1" y="1564"/>
                    <a:pt x="34" y="1597"/>
                  </a:cubicBezTo>
                  <a:cubicBezTo>
                    <a:pt x="45" y="1610"/>
                    <a:pt x="59" y="1616"/>
                    <a:pt x="71" y="1616"/>
                  </a:cubicBezTo>
                  <a:cubicBezTo>
                    <a:pt x="94" y="1616"/>
                    <a:pt x="114" y="1597"/>
                    <a:pt x="121" y="1569"/>
                  </a:cubicBezTo>
                  <a:cubicBezTo>
                    <a:pt x="198" y="1509"/>
                    <a:pt x="269" y="1449"/>
                    <a:pt x="335" y="1378"/>
                  </a:cubicBezTo>
                  <a:lnTo>
                    <a:pt x="335" y="1378"/>
                  </a:lnTo>
                  <a:lnTo>
                    <a:pt x="329" y="1389"/>
                  </a:lnTo>
                  <a:cubicBezTo>
                    <a:pt x="630" y="1104"/>
                    <a:pt x="937" y="847"/>
                    <a:pt x="1260" y="595"/>
                  </a:cubicBezTo>
                  <a:cubicBezTo>
                    <a:pt x="1369" y="502"/>
                    <a:pt x="1479" y="414"/>
                    <a:pt x="1594" y="332"/>
                  </a:cubicBezTo>
                  <a:cubicBezTo>
                    <a:pt x="1725" y="245"/>
                    <a:pt x="1867" y="168"/>
                    <a:pt x="2020" y="113"/>
                  </a:cubicBezTo>
                  <a:cubicBezTo>
                    <a:pt x="2075" y="89"/>
                    <a:pt x="2053" y="1"/>
                    <a:pt x="20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28"/>
            <p:cNvSpPr/>
            <p:nvPr/>
          </p:nvSpPr>
          <p:spPr>
            <a:xfrm>
              <a:off x="6885428" y="4284988"/>
              <a:ext cx="162168" cy="84682"/>
            </a:xfrm>
            <a:custGeom>
              <a:avLst/>
              <a:gdLst/>
              <a:ahLst/>
              <a:cxnLst/>
              <a:rect l="l" t="t" r="r" b="b"/>
              <a:pathLst>
                <a:path w="2321" h="1212" extrusionOk="0">
                  <a:moveTo>
                    <a:pt x="2241" y="1"/>
                  </a:moveTo>
                  <a:cubicBezTo>
                    <a:pt x="2235" y="1"/>
                    <a:pt x="2229" y="2"/>
                    <a:pt x="2222" y="4"/>
                  </a:cubicBezTo>
                  <a:cubicBezTo>
                    <a:pt x="1741" y="152"/>
                    <a:pt x="1286" y="398"/>
                    <a:pt x="827" y="628"/>
                  </a:cubicBezTo>
                  <a:cubicBezTo>
                    <a:pt x="553" y="792"/>
                    <a:pt x="219" y="902"/>
                    <a:pt x="0" y="1132"/>
                  </a:cubicBezTo>
                  <a:cubicBezTo>
                    <a:pt x="2" y="1190"/>
                    <a:pt x="24" y="1212"/>
                    <a:pt x="58" y="1212"/>
                  </a:cubicBezTo>
                  <a:cubicBezTo>
                    <a:pt x="150" y="1212"/>
                    <a:pt x="328" y="1051"/>
                    <a:pt x="400" y="1038"/>
                  </a:cubicBezTo>
                  <a:cubicBezTo>
                    <a:pt x="734" y="858"/>
                    <a:pt x="1067" y="694"/>
                    <a:pt x="1412" y="529"/>
                  </a:cubicBezTo>
                  <a:cubicBezTo>
                    <a:pt x="1691" y="393"/>
                    <a:pt x="1976" y="261"/>
                    <a:pt x="2261" y="119"/>
                  </a:cubicBezTo>
                  <a:cubicBezTo>
                    <a:pt x="2320" y="89"/>
                    <a:pt x="2299" y="1"/>
                    <a:pt x="2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28"/>
            <p:cNvSpPr/>
            <p:nvPr/>
          </p:nvSpPr>
          <p:spPr>
            <a:xfrm>
              <a:off x="6884241" y="4311260"/>
              <a:ext cx="161470" cy="77346"/>
            </a:xfrm>
            <a:custGeom>
              <a:avLst/>
              <a:gdLst/>
              <a:ahLst/>
              <a:cxnLst/>
              <a:rect l="l" t="t" r="r" b="b"/>
              <a:pathLst>
                <a:path w="2311" h="1107" extrusionOk="0">
                  <a:moveTo>
                    <a:pt x="2225" y="0"/>
                  </a:moveTo>
                  <a:cubicBezTo>
                    <a:pt x="2217" y="0"/>
                    <a:pt x="2209" y="2"/>
                    <a:pt x="2201" y="6"/>
                  </a:cubicBezTo>
                  <a:cubicBezTo>
                    <a:pt x="1955" y="104"/>
                    <a:pt x="1714" y="214"/>
                    <a:pt x="1473" y="334"/>
                  </a:cubicBezTo>
                  <a:cubicBezTo>
                    <a:pt x="1325" y="433"/>
                    <a:pt x="1" y="925"/>
                    <a:pt x="203" y="1089"/>
                  </a:cubicBezTo>
                  <a:cubicBezTo>
                    <a:pt x="218" y="1102"/>
                    <a:pt x="234" y="1107"/>
                    <a:pt x="251" y="1107"/>
                  </a:cubicBezTo>
                  <a:cubicBezTo>
                    <a:pt x="335" y="1107"/>
                    <a:pt x="439" y="985"/>
                    <a:pt x="521" y="958"/>
                  </a:cubicBezTo>
                  <a:cubicBezTo>
                    <a:pt x="1030" y="728"/>
                    <a:pt x="1528" y="504"/>
                    <a:pt x="2015" y="236"/>
                  </a:cubicBezTo>
                  <a:cubicBezTo>
                    <a:pt x="2075" y="181"/>
                    <a:pt x="2311" y="132"/>
                    <a:pt x="2283" y="44"/>
                  </a:cubicBezTo>
                  <a:cubicBezTo>
                    <a:pt x="2275" y="19"/>
                    <a:pt x="2250" y="0"/>
                    <a:pt x="2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28"/>
            <p:cNvSpPr/>
            <p:nvPr/>
          </p:nvSpPr>
          <p:spPr>
            <a:xfrm>
              <a:off x="6784816" y="4407121"/>
              <a:ext cx="129260" cy="21450"/>
            </a:xfrm>
            <a:custGeom>
              <a:avLst/>
              <a:gdLst/>
              <a:ahLst/>
              <a:cxnLst/>
              <a:rect l="l" t="t" r="r" b="b"/>
              <a:pathLst>
                <a:path w="1850" h="307" extrusionOk="0">
                  <a:moveTo>
                    <a:pt x="1322" y="0"/>
                  </a:moveTo>
                  <a:cubicBezTo>
                    <a:pt x="954" y="0"/>
                    <a:pt x="585" y="37"/>
                    <a:pt x="236" y="144"/>
                  </a:cubicBezTo>
                  <a:lnTo>
                    <a:pt x="50" y="205"/>
                  </a:lnTo>
                  <a:cubicBezTo>
                    <a:pt x="22" y="210"/>
                    <a:pt x="1" y="248"/>
                    <a:pt x="17" y="276"/>
                  </a:cubicBezTo>
                  <a:cubicBezTo>
                    <a:pt x="26" y="298"/>
                    <a:pt x="43" y="307"/>
                    <a:pt x="61" y="307"/>
                  </a:cubicBezTo>
                  <a:cubicBezTo>
                    <a:pt x="75" y="307"/>
                    <a:pt x="90" y="302"/>
                    <a:pt x="105" y="292"/>
                  </a:cubicBezTo>
                  <a:cubicBezTo>
                    <a:pt x="181" y="265"/>
                    <a:pt x="263" y="243"/>
                    <a:pt x="345" y="226"/>
                  </a:cubicBezTo>
                  <a:cubicBezTo>
                    <a:pt x="548" y="183"/>
                    <a:pt x="761" y="155"/>
                    <a:pt x="975" y="150"/>
                  </a:cubicBezTo>
                  <a:cubicBezTo>
                    <a:pt x="1146" y="150"/>
                    <a:pt x="1323" y="147"/>
                    <a:pt x="1499" y="147"/>
                  </a:cubicBezTo>
                  <a:cubicBezTo>
                    <a:pt x="1587" y="147"/>
                    <a:pt x="1675" y="148"/>
                    <a:pt x="1763" y="150"/>
                  </a:cubicBezTo>
                  <a:cubicBezTo>
                    <a:pt x="1765" y="150"/>
                    <a:pt x="1767" y="150"/>
                    <a:pt x="1769" y="150"/>
                  </a:cubicBezTo>
                  <a:cubicBezTo>
                    <a:pt x="1825" y="150"/>
                    <a:pt x="1849" y="72"/>
                    <a:pt x="1812" y="35"/>
                  </a:cubicBezTo>
                  <a:cubicBezTo>
                    <a:pt x="1796" y="18"/>
                    <a:pt x="1779" y="13"/>
                    <a:pt x="1763" y="13"/>
                  </a:cubicBezTo>
                  <a:cubicBezTo>
                    <a:pt x="1714" y="8"/>
                    <a:pt x="1665" y="8"/>
                    <a:pt x="1621" y="8"/>
                  </a:cubicBezTo>
                  <a:cubicBezTo>
                    <a:pt x="1522" y="3"/>
                    <a:pt x="1422" y="0"/>
                    <a:pt x="1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28"/>
            <p:cNvSpPr/>
            <p:nvPr/>
          </p:nvSpPr>
          <p:spPr>
            <a:xfrm>
              <a:off x="6753444" y="4310840"/>
              <a:ext cx="138692" cy="24524"/>
            </a:xfrm>
            <a:custGeom>
              <a:avLst/>
              <a:gdLst/>
              <a:ahLst/>
              <a:cxnLst/>
              <a:rect l="l" t="t" r="r" b="b"/>
              <a:pathLst>
                <a:path w="1985" h="351" extrusionOk="0">
                  <a:moveTo>
                    <a:pt x="827" y="0"/>
                  </a:moveTo>
                  <a:cubicBezTo>
                    <a:pt x="735" y="0"/>
                    <a:pt x="645" y="7"/>
                    <a:pt x="554" y="17"/>
                  </a:cubicBezTo>
                  <a:cubicBezTo>
                    <a:pt x="406" y="28"/>
                    <a:pt x="231" y="50"/>
                    <a:pt x="83" y="99"/>
                  </a:cubicBezTo>
                  <a:cubicBezTo>
                    <a:pt x="50" y="110"/>
                    <a:pt x="1" y="143"/>
                    <a:pt x="28" y="192"/>
                  </a:cubicBezTo>
                  <a:cubicBezTo>
                    <a:pt x="42" y="216"/>
                    <a:pt x="61" y="223"/>
                    <a:pt x="81" y="223"/>
                  </a:cubicBezTo>
                  <a:cubicBezTo>
                    <a:pt x="107" y="223"/>
                    <a:pt x="135" y="212"/>
                    <a:pt x="159" y="209"/>
                  </a:cubicBezTo>
                  <a:cubicBezTo>
                    <a:pt x="368" y="167"/>
                    <a:pt x="581" y="153"/>
                    <a:pt x="792" y="153"/>
                  </a:cubicBezTo>
                  <a:cubicBezTo>
                    <a:pt x="829" y="153"/>
                    <a:pt x="867" y="153"/>
                    <a:pt x="904" y="154"/>
                  </a:cubicBezTo>
                  <a:cubicBezTo>
                    <a:pt x="1232" y="181"/>
                    <a:pt x="1566" y="236"/>
                    <a:pt x="1884" y="346"/>
                  </a:cubicBezTo>
                  <a:cubicBezTo>
                    <a:pt x="1891" y="349"/>
                    <a:pt x="1898" y="350"/>
                    <a:pt x="1905" y="350"/>
                  </a:cubicBezTo>
                  <a:cubicBezTo>
                    <a:pt x="1958" y="350"/>
                    <a:pt x="1984" y="265"/>
                    <a:pt x="1916" y="236"/>
                  </a:cubicBezTo>
                  <a:cubicBezTo>
                    <a:pt x="1615" y="110"/>
                    <a:pt x="1303" y="39"/>
                    <a:pt x="980" y="6"/>
                  </a:cubicBezTo>
                  <a:cubicBezTo>
                    <a:pt x="928" y="2"/>
                    <a:pt x="877" y="0"/>
                    <a:pt x="8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28"/>
            <p:cNvSpPr/>
            <p:nvPr/>
          </p:nvSpPr>
          <p:spPr>
            <a:xfrm>
              <a:off x="6773846" y="4189616"/>
              <a:ext cx="90971" cy="20891"/>
            </a:xfrm>
            <a:custGeom>
              <a:avLst/>
              <a:gdLst/>
              <a:ahLst/>
              <a:cxnLst/>
              <a:rect l="l" t="t" r="r" b="b"/>
              <a:pathLst>
                <a:path w="1302" h="299" extrusionOk="0">
                  <a:moveTo>
                    <a:pt x="305" y="1"/>
                  </a:moveTo>
                  <a:cubicBezTo>
                    <a:pt x="218" y="6"/>
                    <a:pt x="125" y="1"/>
                    <a:pt x="43" y="39"/>
                  </a:cubicBezTo>
                  <a:cubicBezTo>
                    <a:pt x="0" y="60"/>
                    <a:pt x="14" y="138"/>
                    <a:pt x="65" y="138"/>
                  </a:cubicBezTo>
                  <a:cubicBezTo>
                    <a:pt x="66" y="138"/>
                    <a:pt x="68" y="138"/>
                    <a:pt x="70" y="137"/>
                  </a:cubicBezTo>
                  <a:cubicBezTo>
                    <a:pt x="113" y="122"/>
                    <a:pt x="155" y="119"/>
                    <a:pt x="198" y="119"/>
                  </a:cubicBezTo>
                  <a:cubicBezTo>
                    <a:pt x="232" y="119"/>
                    <a:pt x="266" y="121"/>
                    <a:pt x="300" y="121"/>
                  </a:cubicBezTo>
                  <a:cubicBezTo>
                    <a:pt x="387" y="132"/>
                    <a:pt x="480" y="137"/>
                    <a:pt x="574" y="148"/>
                  </a:cubicBezTo>
                  <a:cubicBezTo>
                    <a:pt x="798" y="187"/>
                    <a:pt x="1017" y="220"/>
                    <a:pt x="1230" y="296"/>
                  </a:cubicBezTo>
                  <a:cubicBezTo>
                    <a:pt x="1237" y="297"/>
                    <a:pt x="1243" y="298"/>
                    <a:pt x="1249" y="298"/>
                  </a:cubicBezTo>
                  <a:cubicBezTo>
                    <a:pt x="1269" y="298"/>
                    <a:pt x="1285" y="290"/>
                    <a:pt x="1285" y="269"/>
                  </a:cubicBezTo>
                  <a:cubicBezTo>
                    <a:pt x="1302" y="192"/>
                    <a:pt x="1187" y="187"/>
                    <a:pt x="1137" y="159"/>
                  </a:cubicBezTo>
                  <a:cubicBezTo>
                    <a:pt x="995" y="94"/>
                    <a:pt x="847" y="55"/>
                    <a:pt x="694" y="28"/>
                  </a:cubicBezTo>
                  <a:cubicBezTo>
                    <a:pt x="574" y="6"/>
                    <a:pt x="437" y="1"/>
                    <a:pt x="3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28"/>
            <p:cNvSpPr/>
            <p:nvPr/>
          </p:nvSpPr>
          <p:spPr>
            <a:xfrm>
              <a:off x="6850633" y="4108497"/>
              <a:ext cx="111303" cy="98167"/>
            </a:xfrm>
            <a:custGeom>
              <a:avLst/>
              <a:gdLst/>
              <a:ahLst/>
              <a:cxnLst/>
              <a:rect l="l" t="t" r="r" b="b"/>
              <a:pathLst>
                <a:path w="1593" h="1405" extrusionOk="0">
                  <a:moveTo>
                    <a:pt x="1487" y="0"/>
                  </a:moveTo>
                  <a:cubicBezTo>
                    <a:pt x="1330" y="0"/>
                    <a:pt x="1139" y="125"/>
                    <a:pt x="1013" y="198"/>
                  </a:cubicBezTo>
                  <a:cubicBezTo>
                    <a:pt x="881" y="286"/>
                    <a:pt x="744" y="373"/>
                    <a:pt x="629" y="483"/>
                  </a:cubicBezTo>
                  <a:cubicBezTo>
                    <a:pt x="493" y="609"/>
                    <a:pt x="367" y="757"/>
                    <a:pt x="257" y="910"/>
                  </a:cubicBezTo>
                  <a:cubicBezTo>
                    <a:pt x="170" y="1025"/>
                    <a:pt x="93" y="1156"/>
                    <a:pt x="27" y="1282"/>
                  </a:cubicBezTo>
                  <a:cubicBezTo>
                    <a:pt x="0" y="1309"/>
                    <a:pt x="0" y="1364"/>
                    <a:pt x="33" y="1391"/>
                  </a:cubicBezTo>
                  <a:cubicBezTo>
                    <a:pt x="44" y="1401"/>
                    <a:pt x="60" y="1405"/>
                    <a:pt x="74" y="1405"/>
                  </a:cubicBezTo>
                  <a:cubicBezTo>
                    <a:pt x="94" y="1405"/>
                    <a:pt x="112" y="1396"/>
                    <a:pt x="115" y="1381"/>
                  </a:cubicBezTo>
                  <a:cubicBezTo>
                    <a:pt x="148" y="1337"/>
                    <a:pt x="175" y="1282"/>
                    <a:pt x="203" y="1238"/>
                  </a:cubicBezTo>
                  <a:cubicBezTo>
                    <a:pt x="285" y="1107"/>
                    <a:pt x="372" y="981"/>
                    <a:pt x="476" y="866"/>
                  </a:cubicBezTo>
                  <a:cubicBezTo>
                    <a:pt x="613" y="702"/>
                    <a:pt x="772" y="554"/>
                    <a:pt x="952" y="434"/>
                  </a:cubicBezTo>
                  <a:cubicBezTo>
                    <a:pt x="1122" y="324"/>
                    <a:pt x="1286" y="204"/>
                    <a:pt x="1467" y="122"/>
                  </a:cubicBezTo>
                  <a:cubicBezTo>
                    <a:pt x="1489" y="116"/>
                    <a:pt x="1511" y="105"/>
                    <a:pt x="1533" y="105"/>
                  </a:cubicBezTo>
                  <a:cubicBezTo>
                    <a:pt x="1587" y="100"/>
                    <a:pt x="1593" y="23"/>
                    <a:pt x="1544" y="7"/>
                  </a:cubicBezTo>
                  <a:cubicBezTo>
                    <a:pt x="1525" y="2"/>
                    <a:pt x="1506" y="0"/>
                    <a:pt x="14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28"/>
            <p:cNvSpPr/>
            <p:nvPr/>
          </p:nvSpPr>
          <p:spPr>
            <a:xfrm>
              <a:off x="6376775" y="4582006"/>
              <a:ext cx="385333" cy="267812"/>
            </a:xfrm>
            <a:custGeom>
              <a:avLst/>
              <a:gdLst/>
              <a:ahLst/>
              <a:cxnLst/>
              <a:rect l="l" t="t" r="r" b="b"/>
              <a:pathLst>
                <a:path w="5515" h="3833" extrusionOk="0">
                  <a:moveTo>
                    <a:pt x="5324" y="1"/>
                  </a:moveTo>
                  <a:cubicBezTo>
                    <a:pt x="5313" y="1"/>
                    <a:pt x="5300" y="3"/>
                    <a:pt x="5288" y="6"/>
                  </a:cubicBezTo>
                  <a:cubicBezTo>
                    <a:pt x="5184" y="33"/>
                    <a:pt x="5118" y="132"/>
                    <a:pt x="5036" y="192"/>
                  </a:cubicBezTo>
                  <a:cubicBezTo>
                    <a:pt x="4472" y="674"/>
                    <a:pt x="3914" y="1155"/>
                    <a:pt x="3350" y="1643"/>
                  </a:cubicBezTo>
                  <a:cubicBezTo>
                    <a:pt x="3033" y="1960"/>
                    <a:pt x="2633" y="2157"/>
                    <a:pt x="2250" y="2376"/>
                  </a:cubicBezTo>
                  <a:cubicBezTo>
                    <a:pt x="1845" y="2633"/>
                    <a:pt x="1434" y="2896"/>
                    <a:pt x="1007" y="3109"/>
                  </a:cubicBezTo>
                  <a:cubicBezTo>
                    <a:pt x="794" y="3224"/>
                    <a:pt x="537" y="3356"/>
                    <a:pt x="312" y="3482"/>
                  </a:cubicBezTo>
                  <a:cubicBezTo>
                    <a:pt x="208" y="3547"/>
                    <a:pt x="0" y="3646"/>
                    <a:pt x="126" y="3799"/>
                  </a:cubicBezTo>
                  <a:cubicBezTo>
                    <a:pt x="147" y="3823"/>
                    <a:pt x="179" y="3833"/>
                    <a:pt x="218" y="3833"/>
                  </a:cubicBezTo>
                  <a:cubicBezTo>
                    <a:pt x="412" y="3833"/>
                    <a:pt x="788" y="3582"/>
                    <a:pt x="925" y="3536"/>
                  </a:cubicBezTo>
                  <a:cubicBezTo>
                    <a:pt x="1418" y="3307"/>
                    <a:pt x="1889" y="3044"/>
                    <a:pt x="2348" y="2759"/>
                  </a:cubicBezTo>
                  <a:cubicBezTo>
                    <a:pt x="2513" y="2743"/>
                    <a:pt x="2660" y="2573"/>
                    <a:pt x="2814" y="2496"/>
                  </a:cubicBezTo>
                  <a:cubicBezTo>
                    <a:pt x="3826" y="1966"/>
                    <a:pt x="4844" y="1309"/>
                    <a:pt x="5430" y="269"/>
                  </a:cubicBezTo>
                  <a:cubicBezTo>
                    <a:pt x="5515" y="169"/>
                    <a:pt x="5445" y="1"/>
                    <a:pt x="5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28"/>
            <p:cNvSpPr/>
            <p:nvPr/>
          </p:nvSpPr>
          <p:spPr>
            <a:xfrm>
              <a:off x="6589808" y="4425218"/>
              <a:ext cx="56595" cy="28507"/>
            </a:xfrm>
            <a:custGeom>
              <a:avLst/>
              <a:gdLst/>
              <a:ahLst/>
              <a:cxnLst/>
              <a:rect l="l" t="t" r="r" b="b"/>
              <a:pathLst>
                <a:path w="810" h="408" extrusionOk="0">
                  <a:moveTo>
                    <a:pt x="570" y="0"/>
                  </a:moveTo>
                  <a:cubicBezTo>
                    <a:pt x="504" y="0"/>
                    <a:pt x="451" y="81"/>
                    <a:pt x="389" y="110"/>
                  </a:cubicBezTo>
                  <a:cubicBezTo>
                    <a:pt x="285" y="181"/>
                    <a:pt x="137" y="181"/>
                    <a:pt x="49" y="269"/>
                  </a:cubicBezTo>
                  <a:cubicBezTo>
                    <a:pt x="0" y="373"/>
                    <a:pt x="126" y="405"/>
                    <a:pt x="203" y="405"/>
                  </a:cubicBezTo>
                  <a:cubicBezTo>
                    <a:pt x="213" y="407"/>
                    <a:pt x="226" y="408"/>
                    <a:pt x="239" y="408"/>
                  </a:cubicBezTo>
                  <a:cubicBezTo>
                    <a:pt x="427" y="408"/>
                    <a:pt x="809" y="227"/>
                    <a:pt x="635" y="28"/>
                  </a:cubicBezTo>
                  <a:cubicBezTo>
                    <a:pt x="612" y="8"/>
                    <a:pt x="590" y="0"/>
                    <a:pt x="5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28"/>
            <p:cNvSpPr/>
            <p:nvPr/>
          </p:nvSpPr>
          <p:spPr>
            <a:xfrm>
              <a:off x="6595119" y="4443593"/>
              <a:ext cx="462050" cy="170343"/>
            </a:xfrm>
            <a:custGeom>
              <a:avLst/>
              <a:gdLst/>
              <a:ahLst/>
              <a:cxnLst/>
              <a:rect l="l" t="t" r="r" b="b"/>
              <a:pathLst>
                <a:path w="6613" h="2438" extrusionOk="0">
                  <a:moveTo>
                    <a:pt x="91" y="1"/>
                  </a:moveTo>
                  <a:cubicBezTo>
                    <a:pt x="46" y="1"/>
                    <a:pt x="1" y="64"/>
                    <a:pt x="44" y="115"/>
                  </a:cubicBezTo>
                  <a:cubicBezTo>
                    <a:pt x="345" y="586"/>
                    <a:pt x="761" y="969"/>
                    <a:pt x="1216" y="1297"/>
                  </a:cubicBezTo>
                  <a:cubicBezTo>
                    <a:pt x="1216" y="1659"/>
                    <a:pt x="2420" y="2315"/>
                    <a:pt x="2754" y="2397"/>
                  </a:cubicBezTo>
                  <a:cubicBezTo>
                    <a:pt x="2914" y="2424"/>
                    <a:pt x="3098" y="2438"/>
                    <a:pt x="3296" y="2438"/>
                  </a:cubicBezTo>
                  <a:cubicBezTo>
                    <a:pt x="4390" y="2438"/>
                    <a:pt x="5930" y="2031"/>
                    <a:pt x="6481" y="1248"/>
                  </a:cubicBezTo>
                  <a:cubicBezTo>
                    <a:pt x="6558" y="1171"/>
                    <a:pt x="6613" y="980"/>
                    <a:pt x="6459" y="969"/>
                  </a:cubicBezTo>
                  <a:cubicBezTo>
                    <a:pt x="6394" y="969"/>
                    <a:pt x="6361" y="1046"/>
                    <a:pt x="6312" y="1084"/>
                  </a:cubicBezTo>
                  <a:cubicBezTo>
                    <a:pt x="6230" y="1182"/>
                    <a:pt x="6131" y="1270"/>
                    <a:pt x="6033" y="1341"/>
                  </a:cubicBezTo>
                  <a:cubicBezTo>
                    <a:pt x="5677" y="1576"/>
                    <a:pt x="5294" y="1768"/>
                    <a:pt x="4894" y="1916"/>
                  </a:cubicBezTo>
                  <a:cubicBezTo>
                    <a:pt x="4571" y="1976"/>
                    <a:pt x="4254" y="2025"/>
                    <a:pt x="3925" y="2064"/>
                  </a:cubicBezTo>
                  <a:cubicBezTo>
                    <a:pt x="3115" y="1976"/>
                    <a:pt x="2371" y="1659"/>
                    <a:pt x="1654" y="1270"/>
                  </a:cubicBezTo>
                  <a:cubicBezTo>
                    <a:pt x="1079" y="958"/>
                    <a:pt x="575" y="526"/>
                    <a:pt x="137" y="33"/>
                  </a:cubicBezTo>
                  <a:cubicBezTo>
                    <a:pt x="125" y="10"/>
                    <a:pt x="108" y="1"/>
                    <a:pt x="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28"/>
            <p:cNvSpPr/>
            <p:nvPr/>
          </p:nvSpPr>
          <p:spPr>
            <a:xfrm>
              <a:off x="7036487" y="4299521"/>
              <a:ext cx="168736" cy="227567"/>
            </a:xfrm>
            <a:custGeom>
              <a:avLst/>
              <a:gdLst/>
              <a:ahLst/>
              <a:cxnLst/>
              <a:rect l="l" t="t" r="r" b="b"/>
              <a:pathLst>
                <a:path w="2415" h="3257" extrusionOk="0">
                  <a:moveTo>
                    <a:pt x="2343" y="0"/>
                  </a:moveTo>
                  <a:cubicBezTo>
                    <a:pt x="2294" y="0"/>
                    <a:pt x="2266" y="71"/>
                    <a:pt x="2239" y="102"/>
                  </a:cubicBezTo>
                  <a:cubicBezTo>
                    <a:pt x="2168" y="206"/>
                    <a:pt x="2102" y="310"/>
                    <a:pt x="2031" y="420"/>
                  </a:cubicBezTo>
                  <a:cubicBezTo>
                    <a:pt x="1949" y="557"/>
                    <a:pt x="1905" y="699"/>
                    <a:pt x="1823" y="836"/>
                  </a:cubicBezTo>
                  <a:cubicBezTo>
                    <a:pt x="1697" y="1011"/>
                    <a:pt x="1577" y="1197"/>
                    <a:pt x="1445" y="1378"/>
                  </a:cubicBezTo>
                  <a:cubicBezTo>
                    <a:pt x="1286" y="1575"/>
                    <a:pt x="1128" y="1772"/>
                    <a:pt x="980" y="1980"/>
                  </a:cubicBezTo>
                  <a:cubicBezTo>
                    <a:pt x="903" y="2078"/>
                    <a:pt x="827" y="2182"/>
                    <a:pt x="745" y="2286"/>
                  </a:cubicBezTo>
                  <a:cubicBezTo>
                    <a:pt x="591" y="2478"/>
                    <a:pt x="416" y="2653"/>
                    <a:pt x="268" y="2856"/>
                  </a:cubicBezTo>
                  <a:cubicBezTo>
                    <a:pt x="219" y="2921"/>
                    <a:pt x="0" y="3162"/>
                    <a:pt x="49" y="3244"/>
                  </a:cubicBezTo>
                  <a:cubicBezTo>
                    <a:pt x="57" y="3253"/>
                    <a:pt x="65" y="3257"/>
                    <a:pt x="73" y="3257"/>
                  </a:cubicBezTo>
                  <a:cubicBezTo>
                    <a:pt x="101" y="3257"/>
                    <a:pt x="130" y="3215"/>
                    <a:pt x="142" y="3190"/>
                  </a:cubicBezTo>
                  <a:cubicBezTo>
                    <a:pt x="214" y="3124"/>
                    <a:pt x="279" y="3053"/>
                    <a:pt x="350" y="2982"/>
                  </a:cubicBezTo>
                  <a:cubicBezTo>
                    <a:pt x="569" y="2752"/>
                    <a:pt x="761" y="2494"/>
                    <a:pt x="964" y="2243"/>
                  </a:cubicBezTo>
                  <a:cubicBezTo>
                    <a:pt x="1084" y="2095"/>
                    <a:pt x="1193" y="1942"/>
                    <a:pt x="1308" y="1794"/>
                  </a:cubicBezTo>
                  <a:cubicBezTo>
                    <a:pt x="1505" y="1548"/>
                    <a:pt x="1702" y="1285"/>
                    <a:pt x="1867" y="1006"/>
                  </a:cubicBezTo>
                  <a:cubicBezTo>
                    <a:pt x="1971" y="847"/>
                    <a:pt x="2047" y="677"/>
                    <a:pt x="2140" y="518"/>
                  </a:cubicBezTo>
                  <a:cubicBezTo>
                    <a:pt x="2222" y="376"/>
                    <a:pt x="2326" y="245"/>
                    <a:pt x="2403" y="97"/>
                  </a:cubicBezTo>
                  <a:cubicBezTo>
                    <a:pt x="2414" y="70"/>
                    <a:pt x="2403" y="26"/>
                    <a:pt x="2376" y="9"/>
                  </a:cubicBezTo>
                  <a:cubicBezTo>
                    <a:pt x="2364" y="3"/>
                    <a:pt x="2353" y="0"/>
                    <a:pt x="234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28"/>
            <p:cNvSpPr/>
            <p:nvPr/>
          </p:nvSpPr>
          <p:spPr>
            <a:xfrm>
              <a:off x="7176996" y="4335155"/>
              <a:ext cx="143513" cy="341804"/>
            </a:xfrm>
            <a:custGeom>
              <a:avLst/>
              <a:gdLst/>
              <a:ahLst/>
              <a:cxnLst/>
              <a:rect l="l" t="t" r="r" b="b"/>
              <a:pathLst>
                <a:path w="2054" h="4892" extrusionOk="0">
                  <a:moveTo>
                    <a:pt x="129" y="1"/>
                  </a:moveTo>
                  <a:cubicBezTo>
                    <a:pt x="62" y="1"/>
                    <a:pt x="0" y="77"/>
                    <a:pt x="36" y="167"/>
                  </a:cubicBezTo>
                  <a:cubicBezTo>
                    <a:pt x="146" y="605"/>
                    <a:pt x="370" y="1005"/>
                    <a:pt x="529" y="1421"/>
                  </a:cubicBezTo>
                  <a:cubicBezTo>
                    <a:pt x="666" y="1755"/>
                    <a:pt x="781" y="2105"/>
                    <a:pt x="912" y="2439"/>
                  </a:cubicBezTo>
                  <a:cubicBezTo>
                    <a:pt x="1049" y="2773"/>
                    <a:pt x="1186" y="3112"/>
                    <a:pt x="1301" y="3451"/>
                  </a:cubicBezTo>
                  <a:cubicBezTo>
                    <a:pt x="1410" y="3752"/>
                    <a:pt x="1492" y="4059"/>
                    <a:pt x="1574" y="4371"/>
                  </a:cubicBezTo>
                  <a:cubicBezTo>
                    <a:pt x="1602" y="4464"/>
                    <a:pt x="1635" y="4568"/>
                    <a:pt x="1662" y="4661"/>
                  </a:cubicBezTo>
                  <a:cubicBezTo>
                    <a:pt x="1689" y="4727"/>
                    <a:pt x="1700" y="4798"/>
                    <a:pt x="1744" y="4847"/>
                  </a:cubicBezTo>
                  <a:cubicBezTo>
                    <a:pt x="1783" y="4878"/>
                    <a:pt x="1822" y="4892"/>
                    <a:pt x="1857" y="4892"/>
                  </a:cubicBezTo>
                  <a:cubicBezTo>
                    <a:pt x="1972" y="4892"/>
                    <a:pt x="2053" y="4752"/>
                    <a:pt x="1990" y="4623"/>
                  </a:cubicBezTo>
                  <a:cubicBezTo>
                    <a:pt x="1919" y="4355"/>
                    <a:pt x="1865" y="4081"/>
                    <a:pt x="1793" y="3807"/>
                  </a:cubicBezTo>
                  <a:cubicBezTo>
                    <a:pt x="1662" y="3309"/>
                    <a:pt x="1487" y="2827"/>
                    <a:pt x="1273" y="2373"/>
                  </a:cubicBezTo>
                  <a:cubicBezTo>
                    <a:pt x="1076" y="1908"/>
                    <a:pt x="907" y="1432"/>
                    <a:pt x="688" y="988"/>
                  </a:cubicBezTo>
                  <a:cubicBezTo>
                    <a:pt x="534" y="682"/>
                    <a:pt x="359" y="386"/>
                    <a:pt x="222" y="69"/>
                  </a:cubicBezTo>
                  <a:cubicBezTo>
                    <a:pt x="198" y="21"/>
                    <a:pt x="163" y="1"/>
                    <a:pt x="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28"/>
            <p:cNvSpPr/>
            <p:nvPr/>
          </p:nvSpPr>
          <p:spPr>
            <a:xfrm>
              <a:off x="7156175" y="4491664"/>
              <a:ext cx="98307" cy="133172"/>
            </a:xfrm>
            <a:custGeom>
              <a:avLst/>
              <a:gdLst/>
              <a:ahLst/>
              <a:cxnLst/>
              <a:rect l="l" t="t" r="r" b="b"/>
              <a:pathLst>
                <a:path w="1407" h="1906" extrusionOk="0">
                  <a:moveTo>
                    <a:pt x="1289" y="1"/>
                  </a:moveTo>
                  <a:cubicBezTo>
                    <a:pt x="1269" y="1"/>
                    <a:pt x="1249" y="9"/>
                    <a:pt x="1232" y="29"/>
                  </a:cubicBezTo>
                  <a:cubicBezTo>
                    <a:pt x="1183" y="78"/>
                    <a:pt x="1150" y="122"/>
                    <a:pt x="1106" y="171"/>
                  </a:cubicBezTo>
                  <a:cubicBezTo>
                    <a:pt x="975" y="330"/>
                    <a:pt x="887" y="516"/>
                    <a:pt x="772" y="686"/>
                  </a:cubicBezTo>
                  <a:cubicBezTo>
                    <a:pt x="696" y="801"/>
                    <a:pt x="613" y="910"/>
                    <a:pt x="537" y="1025"/>
                  </a:cubicBezTo>
                  <a:cubicBezTo>
                    <a:pt x="367" y="1261"/>
                    <a:pt x="225" y="1501"/>
                    <a:pt x="88" y="1748"/>
                  </a:cubicBezTo>
                  <a:cubicBezTo>
                    <a:pt x="72" y="1775"/>
                    <a:pt x="55" y="1803"/>
                    <a:pt x="33" y="1819"/>
                  </a:cubicBezTo>
                  <a:cubicBezTo>
                    <a:pt x="11" y="1841"/>
                    <a:pt x="0" y="1868"/>
                    <a:pt x="17" y="1896"/>
                  </a:cubicBezTo>
                  <a:cubicBezTo>
                    <a:pt x="25" y="1903"/>
                    <a:pt x="34" y="1906"/>
                    <a:pt x="44" y="1906"/>
                  </a:cubicBezTo>
                  <a:cubicBezTo>
                    <a:pt x="113" y="1906"/>
                    <a:pt x="202" y="1730"/>
                    <a:pt x="236" y="1677"/>
                  </a:cubicBezTo>
                  <a:cubicBezTo>
                    <a:pt x="318" y="1556"/>
                    <a:pt x="395" y="1425"/>
                    <a:pt x="482" y="1299"/>
                  </a:cubicBezTo>
                  <a:cubicBezTo>
                    <a:pt x="630" y="1102"/>
                    <a:pt x="772" y="905"/>
                    <a:pt x="909" y="697"/>
                  </a:cubicBezTo>
                  <a:cubicBezTo>
                    <a:pt x="997" y="571"/>
                    <a:pt x="1068" y="418"/>
                    <a:pt x="1177" y="308"/>
                  </a:cubicBezTo>
                  <a:cubicBezTo>
                    <a:pt x="1237" y="254"/>
                    <a:pt x="1298" y="204"/>
                    <a:pt x="1352" y="144"/>
                  </a:cubicBezTo>
                  <a:cubicBezTo>
                    <a:pt x="1406" y="82"/>
                    <a:pt x="1350" y="1"/>
                    <a:pt x="1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28"/>
            <p:cNvSpPr/>
            <p:nvPr/>
          </p:nvSpPr>
          <p:spPr>
            <a:xfrm>
              <a:off x="7135912" y="4412222"/>
              <a:ext cx="81888" cy="100892"/>
            </a:xfrm>
            <a:custGeom>
              <a:avLst/>
              <a:gdLst/>
              <a:ahLst/>
              <a:cxnLst/>
              <a:rect l="l" t="t" r="r" b="b"/>
              <a:pathLst>
                <a:path w="1172" h="1444" extrusionOk="0">
                  <a:moveTo>
                    <a:pt x="1099" y="0"/>
                  </a:moveTo>
                  <a:cubicBezTo>
                    <a:pt x="1087" y="0"/>
                    <a:pt x="1073" y="6"/>
                    <a:pt x="1062" y="17"/>
                  </a:cubicBezTo>
                  <a:cubicBezTo>
                    <a:pt x="964" y="121"/>
                    <a:pt x="871" y="203"/>
                    <a:pt x="767" y="301"/>
                  </a:cubicBezTo>
                  <a:cubicBezTo>
                    <a:pt x="608" y="460"/>
                    <a:pt x="471" y="641"/>
                    <a:pt x="334" y="816"/>
                  </a:cubicBezTo>
                  <a:cubicBezTo>
                    <a:pt x="236" y="953"/>
                    <a:pt x="143" y="1095"/>
                    <a:pt x="61" y="1248"/>
                  </a:cubicBezTo>
                  <a:cubicBezTo>
                    <a:pt x="39" y="1303"/>
                    <a:pt x="0" y="1352"/>
                    <a:pt x="0" y="1412"/>
                  </a:cubicBezTo>
                  <a:cubicBezTo>
                    <a:pt x="5" y="1429"/>
                    <a:pt x="19" y="1443"/>
                    <a:pt x="38" y="1443"/>
                  </a:cubicBezTo>
                  <a:cubicBezTo>
                    <a:pt x="43" y="1443"/>
                    <a:pt x="49" y="1442"/>
                    <a:pt x="55" y="1440"/>
                  </a:cubicBezTo>
                  <a:cubicBezTo>
                    <a:pt x="77" y="1429"/>
                    <a:pt x="82" y="1401"/>
                    <a:pt x="88" y="1385"/>
                  </a:cubicBezTo>
                  <a:cubicBezTo>
                    <a:pt x="137" y="1287"/>
                    <a:pt x="192" y="1210"/>
                    <a:pt x="247" y="1122"/>
                  </a:cubicBezTo>
                  <a:cubicBezTo>
                    <a:pt x="493" y="761"/>
                    <a:pt x="789" y="433"/>
                    <a:pt x="1095" y="126"/>
                  </a:cubicBezTo>
                  <a:cubicBezTo>
                    <a:pt x="1122" y="99"/>
                    <a:pt x="1172" y="66"/>
                    <a:pt x="1128" y="17"/>
                  </a:cubicBezTo>
                  <a:cubicBezTo>
                    <a:pt x="1122" y="6"/>
                    <a:pt x="1111" y="0"/>
                    <a:pt x="10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28"/>
            <p:cNvSpPr/>
            <p:nvPr/>
          </p:nvSpPr>
          <p:spPr>
            <a:xfrm>
              <a:off x="7213189" y="4418161"/>
              <a:ext cx="180544" cy="83495"/>
            </a:xfrm>
            <a:custGeom>
              <a:avLst/>
              <a:gdLst/>
              <a:ahLst/>
              <a:cxnLst/>
              <a:rect l="l" t="t" r="r" b="b"/>
              <a:pathLst>
                <a:path w="2584" h="1195" extrusionOk="0">
                  <a:moveTo>
                    <a:pt x="104" y="0"/>
                  </a:moveTo>
                  <a:cubicBezTo>
                    <a:pt x="33" y="0"/>
                    <a:pt x="1" y="117"/>
                    <a:pt x="93" y="145"/>
                  </a:cubicBezTo>
                  <a:cubicBezTo>
                    <a:pt x="400" y="287"/>
                    <a:pt x="723" y="386"/>
                    <a:pt x="1045" y="506"/>
                  </a:cubicBezTo>
                  <a:cubicBezTo>
                    <a:pt x="1516" y="709"/>
                    <a:pt x="1987" y="917"/>
                    <a:pt x="2430" y="1185"/>
                  </a:cubicBezTo>
                  <a:cubicBezTo>
                    <a:pt x="2440" y="1191"/>
                    <a:pt x="2451" y="1194"/>
                    <a:pt x="2462" y="1194"/>
                  </a:cubicBezTo>
                  <a:cubicBezTo>
                    <a:pt x="2482" y="1194"/>
                    <a:pt x="2502" y="1184"/>
                    <a:pt x="2512" y="1163"/>
                  </a:cubicBezTo>
                  <a:cubicBezTo>
                    <a:pt x="2584" y="1059"/>
                    <a:pt x="2277" y="944"/>
                    <a:pt x="2206" y="890"/>
                  </a:cubicBezTo>
                  <a:cubicBezTo>
                    <a:pt x="1894" y="709"/>
                    <a:pt x="1565" y="561"/>
                    <a:pt x="1237" y="419"/>
                  </a:cubicBezTo>
                  <a:cubicBezTo>
                    <a:pt x="881" y="266"/>
                    <a:pt x="504" y="178"/>
                    <a:pt x="148" y="14"/>
                  </a:cubicBezTo>
                  <a:cubicBezTo>
                    <a:pt x="132" y="4"/>
                    <a:pt x="118" y="0"/>
                    <a:pt x="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28"/>
            <p:cNvSpPr/>
            <p:nvPr/>
          </p:nvSpPr>
          <p:spPr>
            <a:xfrm>
              <a:off x="7195162" y="4345566"/>
              <a:ext cx="109067" cy="51494"/>
            </a:xfrm>
            <a:custGeom>
              <a:avLst/>
              <a:gdLst/>
              <a:ahLst/>
              <a:cxnLst/>
              <a:rect l="l" t="t" r="r" b="b"/>
              <a:pathLst>
                <a:path w="1561" h="737" extrusionOk="0">
                  <a:moveTo>
                    <a:pt x="1469" y="0"/>
                  </a:moveTo>
                  <a:cubicBezTo>
                    <a:pt x="1462" y="0"/>
                    <a:pt x="1454" y="2"/>
                    <a:pt x="1446" y="7"/>
                  </a:cubicBezTo>
                  <a:cubicBezTo>
                    <a:pt x="1358" y="57"/>
                    <a:pt x="1260" y="89"/>
                    <a:pt x="1167" y="122"/>
                  </a:cubicBezTo>
                  <a:cubicBezTo>
                    <a:pt x="1057" y="161"/>
                    <a:pt x="1" y="593"/>
                    <a:pt x="247" y="730"/>
                  </a:cubicBezTo>
                  <a:cubicBezTo>
                    <a:pt x="256" y="734"/>
                    <a:pt x="264" y="736"/>
                    <a:pt x="272" y="736"/>
                  </a:cubicBezTo>
                  <a:cubicBezTo>
                    <a:pt x="294" y="736"/>
                    <a:pt x="312" y="721"/>
                    <a:pt x="324" y="697"/>
                  </a:cubicBezTo>
                  <a:cubicBezTo>
                    <a:pt x="389" y="648"/>
                    <a:pt x="466" y="615"/>
                    <a:pt x="537" y="571"/>
                  </a:cubicBezTo>
                  <a:cubicBezTo>
                    <a:pt x="794" y="434"/>
                    <a:pt x="1074" y="319"/>
                    <a:pt x="1342" y="193"/>
                  </a:cubicBezTo>
                  <a:cubicBezTo>
                    <a:pt x="1397" y="166"/>
                    <a:pt x="1561" y="106"/>
                    <a:pt x="1511" y="24"/>
                  </a:cubicBezTo>
                  <a:cubicBezTo>
                    <a:pt x="1504" y="12"/>
                    <a:pt x="1488" y="0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28"/>
            <p:cNvSpPr/>
            <p:nvPr/>
          </p:nvSpPr>
          <p:spPr>
            <a:xfrm>
              <a:off x="7195581" y="4325094"/>
              <a:ext cx="80001" cy="50935"/>
            </a:xfrm>
            <a:custGeom>
              <a:avLst/>
              <a:gdLst/>
              <a:ahLst/>
              <a:cxnLst/>
              <a:rect l="l" t="t" r="r" b="b"/>
              <a:pathLst>
                <a:path w="1145" h="729" extrusionOk="0">
                  <a:moveTo>
                    <a:pt x="1086" y="1"/>
                  </a:moveTo>
                  <a:cubicBezTo>
                    <a:pt x="1080" y="1"/>
                    <a:pt x="1074" y="2"/>
                    <a:pt x="1068" y="5"/>
                  </a:cubicBezTo>
                  <a:cubicBezTo>
                    <a:pt x="936" y="92"/>
                    <a:pt x="783" y="131"/>
                    <a:pt x="652" y="229"/>
                  </a:cubicBezTo>
                  <a:cubicBezTo>
                    <a:pt x="559" y="289"/>
                    <a:pt x="465" y="360"/>
                    <a:pt x="372" y="421"/>
                  </a:cubicBezTo>
                  <a:cubicBezTo>
                    <a:pt x="312" y="470"/>
                    <a:pt x="0" y="634"/>
                    <a:pt x="126" y="722"/>
                  </a:cubicBezTo>
                  <a:cubicBezTo>
                    <a:pt x="137" y="727"/>
                    <a:pt x="147" y="729"/>
                    <a:pt x="156" y="729"/>
                  </a:cubicBezTo>
                  <a:cubicBezTo>
                    <a:pt x="187" y="729"/>
                    <a:pt x="206" y="703"/>
                    <a:pt x="219" y="678"/>
                  </a:cubicBezTo>
                  <a:cubicBezTo>
                    <a:pt x="301" y="607"/>
                    <a:pt x="405" y="558"/>
                    <a:pt x="498" y="486"/>
                  </a:cubicBezTo>
                  <a:cubicBezTo>
                    <a:pt x="580" y="426"/>
                    <a:pt x="657" y="371"/>
                    <a:pt x="739" y="311"/>
                  </a:cubicBezTo>
                  <a:cubicBezTo>
                    <a:pt x="854" y="224"/>
                    <a:pt x="985" y="152"/>
                    <a:pt x="1111" y="76"/>
                  </a:cubicBezTo>
                  <a:cubicBezTo>
                    <a:pt x="1145" y="57"/>
                    <a:pt x="1124" y="1"/>
                    <a:pt x="10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28"/>
            <p:cNvSpPr/>
            <p:nvPr/>
          </p:nvSpPr>
          <p:spPr>
            <a:xfrm>
              <a:off x="7273486" y="4553010"/>
              <a:ext cx="110954" cy="40036"/>
            </a:xfrm>
            <a:custGeom>
              <a:avLst/>
              <a:gdLst/>
              <a:ahLst/>
              <a:cxnLst/>
              <a:rect l="l" t="t" r="r" b="b"/>
              <a:pathLst>
                <a:path w="1588" h="573" extrusionOk="0">
                  <a:moveTo>
                    <a:pt x="114" y="1"/>
                  </a:moveTo>
                  <a:cubicBezTo>
                    <a:pt x="37" y="1"/>
                    <a:pt x="0" y="133"/>
                    <a:pt x="89" y="158"/>
                  </a:cubicBezTo>
                  <a:cubicBezTo>
                    <a:pt x="555" y="240"/>
                    <a:pt x="1003" y="394"/>
                    <a:pt x="1447" y="569"/>
                  </a:cubicBezTo>
                  <a:cubicBezTo>
                    <a:pt x="1455" y="571"/>
                    <a:pt x="1462" y="572"/>
                    <a:pt x="1469" y="572"/>
                  </a:cubicBezTo>
                  <a:cubicBezTo>
                    <a:pt x="1548" y="572"/>
                    <a:pt x="1588" y="445"/>
                    <a:pt x="1513" y="405"/>
                  </a:cubicBezTo>
                  <a:cubicBezTo>
                    <a:pt x="1419" y="361"/>
                    <a:pt x="1321" y="350"/>
                    <a:pt x="1222" y="311"/>
                  </a:cubicBezTo>
                  <a:cubicBezTo>
                    <a:pt x="872" y="169"/>
                    <a:pt x="516" y="49"/>
                    <a:pt x="139" y="5"/>
                  </a:cubicBezTo>
                  <a:cubicBezTo>
                    <a:pt x="130" y="2"/>
                    <a:pt x="122" y="1"/>
                    <a:pt x="1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28"/>
            <p:cNvSpPr/>
            <p:nvPr/>
          </p:nvSpPr>
          <p:spPr>
            <a:xfrm>
              <a:off x="7227302" y="4593185"/>
              <a:ext cx="54359" cy="90342"/>
            </a:xfrm>
            <a:custGeom>
              <a:avLst/>
              <a:gdLst/>
              <a:ahLst/>
              <a:cxnLst/>
              <a:rect l="l" t="t" r="r" b="b"/>
              <a:pathLst>
                <a:path w="778" h="1293" extrusionOk="0">
                  <a:moveTo>
                    <a:pt x="723" y="0"/>
                  </a:moveTo>
                  <a:cubicBezTo>
                    <a:pt x="711" y="0"/>
                    <a:pt x="698" y="6"/>
                    <a:pt x="690" y="21"/>
                  </a:cubicBezTo>
                  <a:cubicBezTo>
                    <a:pt x="586" y="224"/>
                    <a:pt x="466" y="415"/>
                    <a:pt x="362" y="623"/>
                  </a:cubicBezTo>
                  <a:cubicBezTo>
                    <a:pt x="285" y="766"/>
                    <a:pt x="209" y="913"/>
                    <a:pt x="137" y="1067"/>
                  </a:cubicBezTo>
                  <a:cubicBezTo>
                    <a:pt x="115" y="1121"/>
                    <a:pt x="1" y="1258"/>
                    <a:pt x="94" y="1291"/>
                  </a:cubicBezTo>
                  <a:cubicBezTo>
                    <a:pt x="98" y="1292"/>
                    <a:pt x="104" y="1293"/>
                    <a:pt x="109" y="1293"/>
                  </a:cubicBezTo>
                  <a:cubicBezTo>
                    <a:pt x="126" y="1293"/>
                    <a:pt x="143" y="1285"/>
                    <a:pt x="143" y="1264"/>
                  </a:cubicBezTo>
                  <a:cubicBezTo>
                    <a:pt x="367" y="875"/>
                    <a:pt x="586" y="486"/>
                    <a:pt x="750" y="59"/>
                  </a:cubicBezTo>
                  <a:cubicBezTo>
                    <a:pt x="777" y="33"/>
                    <a:pt x="750" y="0"/>
                    <a:pt x="7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28"/>
            <p:cNvSpPr/>
            <p:nvPr/>
          </p:nvSpPr>
          <p:spPr>
            <a:xfrm>
              <a:off x="6345263" y="4668016"/>
              <a:ext cx="198640" cy="92089"/>
            </a:xfrm>
            <a:custGeom>
              <a:avLst/>
              <a:gdLst/>
              <a:ahLst/>
              <a:cxnLst/>
              <a:rect l="l" t="t" r="r" b="b"/>
              <a:pathLst>
                <a:path w="2843" h="1318" extrusionOk="0">
                  <a:moveTo>
                    <a:pt x="91" y="0"/>
                  </a:moveTo>
                  <a:cubicBezTo>
                    <a:pt x="34" y="0"/>
                    <a:pt x="0" y="89"/>
                    <a:pt x="63" y="127"/>
                  </a:cubicBezTo>
                  <a:cubicBezTo>
                    <a:pt x="90" y="138"/>
                    <a:pt x="117" y="143"/>
                    <a:pt x="145" y="160"/>
                  </a:cubicBezTo>
                  <a:cubicBezTo>
                    <a:pt x="375" y="253"/>
                    <a:pt x="599" y="390"/>
                    <a:pt x="834" y="494"/>
                  </a:cubicBezTo>
                  <a:cubicBezTo>
                    <a:pt x="1086" y="609"/>
                    <a:pt x="1332" y="735"/>
                    <a:pt x="1584" y="849"/>
                  </a:cubicBezTo>
                  <a:cubicBezTo>
                    <a:pt x="1836" y="964"/>
                    <a:pt x="2099" y="1063"/>
                    <a:pt x="2356" y="1172"/>
                  </a:cubicBezTo>
                  <a:cubicBezTo>
                    <a:pt x="2482" y="1222"/>
                    <a:pt x="2613" y="1282"/>
                    <a:pt x="2750" y="1315"/>
                  </a:cubicBezTo>
                  <a:cubicBezTo>
                    <a:pt x="2756" y="1317"/>
                    <a:pt x="2762" y="1318"/>
                    <a:pt x="2767" y="1318"/>
                  </a:cubicBezTo>
                  <a:cubicBezTo>
                    <a:pt x="2817" y="1318"/>
                    <a:pt x="2843" y="1235"/>
                    <a:pt x="2788" y="1211"/>
                  </a:cubicBezTo>
                  <a:cubicBezTo>
                    <a:pt x="2400" y="1041"/>
                    <a:pt x="2006" y="899"/>
                    <a:pt x="1623" y="713"/>
                  </a:cubicBezTo>
                  <a:cubicBezTo>
                    <a:pt x="1371" y="592"/>
                    <a:pt x="1114" y="461"/>
                    <a:pt x="862" y="346"/>
                  </a:cubicBezTo>
                  <a:cubicBezTo>
                    <a:pt x="610" y="231"/>
                    <a:pt x="375" y="94"/>
                    <a:pt x="117" y="7"/>
                  </a:cubicBezTo>
                  <a:cubicBezTo>
                    <a:pt x="108" y="2"/>
                    <a:pt x="99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28"/>
            <p:cNvSpPr/>
            <p:nvPr/>
          </p:nvSpPr>
          <p:spPr>
            <a:xfrm>
              <a:off x="6409614" y="4597587"/>
              <a:ext cx="199758" cy="106971"/>
            </a:xfrm>
            <a:custGeom>
              <a:avLst/>
              <a:gdLst/>
              <a:ahLst/>
              <a:cxnLst/>
              <a:rect l="l" t="t" r="r" b="b"/>
              <a:pathLst>
                <a:path w="2859" h="1531" extrusionOk="0">
                  <a:moveTo>
                    <a:pt x="89" y="1"/>
                  </a:moveTo>
                  <a:cubicBezTo>
                    <a:pt x="64" y="1"/>
                    <a:pt x="37" y="17"/>
                    <a:pt x="23" y="46"/>
                  </a:cubicBezTo>
                  <a:cubicBezTo>
                    <a:pt x="1" y="100"/>
                    <a:pt x="56" y="133"/>
                    <a:pt x="99" y="155"/>
                  </a:cubicBezTo>
                  <a:cubicBezTo>
                    <a:pt x="264" y="237"/>
                    <a:pt x="428" y="347"/>
                    <a:pt x="592" y="434"/>
                  </a:cubicBezTo>
                  <a:cubicBezTo>
                    <a:pt x="942" y="631"/>
                    <a:pt x="1309" y="790"/>
                    <a:pt x="1665" y="987"/>
                  </a:cubicBezTo>
                  <a:cubicBezTo>
                    <a:pt x="1889" y="1119"/>
                    <a:pt x="2119" y="1250"/>
                    <a:pt x="2355" y="1359"/>
                  </a:cubicBezTo>
                  <a:cubicBezTo>
                    <a:pt x="2486" y="1420"/>
                    <a:pt x="2617" y="1496"/>
                    <a:pt x="2760" y="1529"/>
                  </a:cubicBezTo>
                  <a:cubicBezTo>
                    <a:pt x="2766" y="1530"/>
                    <a:pt x="2771" y="1531"/>
                    <a:pt x="2776" y="1531"/>
                  </a:cubicBezTo>
                  <a:cubicBezTo>
                    <a:pt x="2840" y="1531"/>
                    <a:pt x="2858" y="1446"/>
                    <a:pt x="2792" y="1436"/>
                  </a:cubicBezTo>
                  <a:cubicBezTo>
                    <a:pt x="2672" y="1365"/>
                    <a:pt x="2546" y="1299"/>
                    <a:pt x="2415" y="1223"/>
                  </a:cubicBezTo>
                  <a:cubicBezTo>
                    <a:pt x="2043" y="1009"/>
                    <a:pt x="1676" y="768"/>
                    <a:pt x="1287" y="588"/>
                  </a:cubicBezTo>
                  <a:cubicBezTo>
                    <a:pt x="1014" y="451"/>
                    <a:pt x="751" y="319"/>
                    <a:pt x="483" y="183"/>
                  </a:cubicBezTo>
                  <a:cubicBezTo>
                    <a:pt x="357" y="122"/>
                    <a:pt x="231" y="46"/>
                    <a:pt x="99" y="2"/>
                  </a:cubicBezTo>
                  <a:cubicBezTo>
                    <a:pt x="96" y="1"/>
                    <a:pt x="92" y="1"/>
                    <a:pt x="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28"/>
            <p:cNvSpPr/>
            <p:nvPr/>
          </p:nvSpPr>
          <p:spPr>
            <a:xfrm>
              <a:off x="6443710" y="4583753"/>
              <a:ext cx="183059" cy="100403"/>
            </a:xfrm>
            <a:custGeom>
              <a:avLst/>
              <a:gdLst/>
              <a:ahLst/>
              <a:cxnLst/>
              <a:rect l="l" t="t" r="r" b="b"/>
              <a:pathLst>
                <a:path w="2620" h="1437" extrusionOk="0">
                  <a:moveTo>
                    <a:pt x="66" y="1"/>
                  </a:moveTo>
                  <a:cubicBezTo>
                    <a:pt x="62" y="1"/>
                    <a:pt x="58" y="1"/>
                    <a:pt x="55" y="3"/>
                  </a:cubicBezTo>
                  <a:cubicBezTo>
                    <a:pt x="6" y="19"/>
                    <a:pt x="0" y="90"/>
                    <a:pt x="49" y="112"/>
                  </a:cubicBezTo>
                  <a:cubicBezTo>
                    <a:pt x="296" y="205"/>
                    <a:pt x="526" y="337"/>
                    <a:pt x="761" y="463"/>
                  </a:cubicBezTo>
                  <a:cubicBezTo>
                    <a:pt x="1358" y="775"/>
                    <a:pt x="1921" y="1125"/>
                    <a:pt x="2518" y="1431"/>
                  </a:cubicBezTo>
                  <a:cubicBezTo>
                    <a:pt x="2525" y="1435"/>
                    <a:pt x="2533" y="1436"/>
                    <a:pt x="2540" y="1436"/>
                  </a:cubicBezTo>
                  <a:cubicBezTo>
                    <a:pt x="2589" y="1436"/>
                    <a:pt x="2620" y="1362"/>
                    <a:pt x="2567" y="1333"/>
                  </a:cubicBezTo>
                  <a:cubicBezTo>
                    <a:pt x="2398" y="1223"/>
                    <a:pt x="2211" y="1119"/>
                    <a:pt x="2031" y="1015"/>
                  </a:cubicBezTo>
                  <a:cubicBezTo>
                    <a:pt x="1680" y="818"/>
                    <a:pt x="1336" y="621"/>
                    <a:pt x="980" y="435"/>
                  </a:cubicBezTo>
                  <a:lnTo>
                    <a:pt x="985" y="435"/>
                  </a:lnTo>
                  <a:cubicBezTo>
                    <a:pt x="898" y="386"/>
                    <a:pt x="810" y="337"/>
                    <a:pt x="712" y="293"/>
                  </a:cubicBezTo>
                  <a:lnTo>
                    <a:pt x="712" y="293"/>
                  </a:lnTo>
                  <a:cubicBezTo>
                    <a:pt x="712" y="295"/>
                    <a:pt x="712" y="296"/>
                    <a:pt x="713" y="297"/>
                  </a:cubicBezTo>
                  <a:lnTo>
                    <a:pt x="713" y="297"/>
                  </a:lnTo>
                  <a:cubicBezTo>
                    <a:pt x="578" y="237"/>
                    <a:pt x="458" y="161"/>
                    <a:pt x="312" y="101"/>
                  </a:cubicBezTo>
                  <a:cubicBezTo>
                    <a:pt x="241" y="63"/>
                    <a:pt x="170" y="36"/>
                    <a:pt x="93" y="8"/>
                  </a:cubicBezTo>
                  <a:cubicBezTo>
                    <a:pt x="85" y="4"/>
                    <a:pt x="75" y="1"/>
                    <a:pt x="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28"/>
            <p:cNvSpPr/>
            <p:nvPr/>
          </p:nvSpPr>
          <p:spPr>
            <a:xfrm>
              <a:off x="6679382" y="4659072"/>
              <a:ext cx="30883" cy="138203"/>
            </a:xfrm>
            <a:custGeom>
              <a:avLst/>
              <a:gdLst/>
              <a:ahLst/>
              <a:cxnLst/>
              <a:rect l="l" t="t" r="r" b="b"/>
              <a:pathLst>
                <a:path w="442" h="1978" extrusionOk="0">
                  <a:moveTo>
                    <a:pt x="138" y="0"/>
                  </a:moveTo>
                  <a:cubicBezTo>
                    <a:pt x="134" y="0"/>
                    <a:pt x="129" y="1"/>
                    <a:pt x="125" y="3"/>
                  </a:cubicBezTo>
                  <a:cubicBezTo>
                    <a:pt x="124" y="3"/>
                    <a:pt x="123" y="3"/>
                    <a:pt x="123" y="3"/>
                  </a:cubicBezTo>
                  <a:cubicBezTo>
                    <a:pt x="0" y="3"/>
                    <a:pt x="119" y="458"/>
                    <a:pt x="108" y="567"/>
                  </a:cubicBezTo>
                  <a:cubicBezTo>
                    <a:pt x="163" y="1032"/>
                    <a:pt x="179" y="1519"/>
                    <a:pt x="316" y="1963"/>
                  </a:cubicBezTo>
                  <a:cubicBezTo>
                    <a:pt x="335" y="1973"/>
                    <a:pt x="350" y="1978"/>
                    <a:pt x="363" y="1978"/>
                  </a:cubicBezTo>
                  <a:cubicBezTo>
                    <a:pt x="442" y="1978"/>
                    <a:pt x="409" y="1793"/>
                    <a:pt x="404" y="1727"/>
                  </a:cubicBezTo>
                  <a:cubicBezTo>
                    <a:pt x="393" y="1503"/>
                    <a:pt x="366" y="1273"/>
                    <a:pt x="338" y="1043"/>
                  </a:cubicBezTo>
                  <a:cubicBezTo>
                    <a:pt x="301" y="921"/>
                    <a:pt x="269" y="0"/>
                    <a:pt x="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28"/>
            <p:cNvSpPr/>
            <p:nvPr/>
          </p:nvSpPr>
          <p:spPr>
            <a:xfrm>
              <a:off x="6556201" y="4548957"/>
              <a:ext cx="152945" cy="81189"/>
            </a:xfrm>
            <a:custGeom>
              <a:avLst/>
              <a:gdLst/>
              <a:ahLst/>
              <a:cxnLst/>
              <a:rect l="l" t="t" r="r" b="b"/>
              <a:pathLst>
                <a:path w="2189" h="1162" extrusionOk="0">
                  <a:moveTo>
                    <a:pt x="123" y="1"/>
                  </a:moveTo>
                  <a:cubicBezTo>
                    <a:pt x="50" y="1"/>
                    <a:pt x="0" y="99"/>
                    <a:pt x="87" y="145"/>
                  </a:cubicBezTo>
                  <a:cubicBezTo>
                    <a:pt x="437" y="260"/>
                    <a:pt x="749" y="463"/>
                    <a:pt x="1067" y="643"/>
                  </a:cubicBezTo>
                  <a:cubicBezTo>
                    <a:pt x="1362" y="824"/>
                    <a:pt x="1669" y="944"/>
                    <a:pt x="1964" y="1136"/>
                  </a:cubicBezTo>
                  <a:cubicBezTo>
                    <a:pt x="1980" y="1154"/>
                    <a:pt x="2000" y="1162"/>
                    <a:pt x="2020" y="1162"/>
                  </a:cubicBezTo>
                  <a:cubicBezTo>
                    <a:pt x="2046" y="1162"/>
                    <a:pt x="2072" y="1147"/>
                    <a:pt x="2085" y="1125"/>
                  </a:cubicBezTo>
                  <a:cubicBezTo>
                    <a:pt x="2189" y="993"/>
                    <a:pt x="1570" y="747"/>
                    <a:pt x="1477" y="671"/>
                  </a:cubicBezTo>
                  <a:cubicBezTo>
                    <a:pt x="1045" y="446"/>
                    <a:pt x="634" y="156"/>
                    <a:pt x="169" y="14"/>
                  </a:cubicBezTo>
                  <a:cubicBezTo>
                    <a:pt x="153" y="5"/>
                    <a:pt x="138" y="1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28"/>
            <p:cNvSpPr/>
            <p:nvPr/>
          </p:nvSpPr>
          <p:spPr>
            <a:xfrm>
              <a:off x="6390539" y="4071815"/>
              <a:ext cx="5031" cy="5031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39" y="1"/>
                  </a:moveTo>
                  <a:cubicBezTo>
                    <a:pt x="17" y="1"/>
                    <a:pt x="0" y="17"/>
                    <a:pt x="0" y="39"/>
                  </a:cubicBezTo>
                  <a:cubicBezTo>
                    <a:pt x="0" y="55"/>
                    <a:pt x="17" y="72"/>
                    <a:pt x="39" y="72"/>
                  </a:cubicBezTo>
                  <a:cubicBezTo>
                    <a:pt x="55" y="72"/>
                    <a:pt x="71" y="55"/>
                    <a:pt x="71" y="39"/>
                  </a:cubicBezTo>
                  <a:cubicBezTo>
                    <a:pt x="71" y="17"/>
                    <a:pt x="55" y="1"/>
                    <a:pt x="39" y="1"/>
                  </a:cubicBezTo>
                  <a:close/>
                </a:path>
              </a:pathLst>
            </a:custGeom>
            <a:solidFill>
              <a:srgbClr val="FDE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28"/>
            <p:cNvSpPr/>
            <p:nvPr/>
          </p:nvSpPr>
          <p:spPr>
            <a:xfrm>
              <a:off x="6323184" y="3931516"/>
              <a:ext cx="168457" cy="154133"/>
            </a:xfrm>
            <a:custGeom>
              <a:avLst/>
              <a:gdLst/>
              <a:ahLst/>
              <a:cxnLst/>
              <a:rect l="l" t="t" r="r" b="b"/>
              <a:pathLst>
                <a:path w="2411" h="2206" extrusionOk="0">
                  <a:moveTo>
                    <a:pt x="1926" y="0"/>
                  </a:moveTo>
                  <a:cubicBezTo>
                    <a:pt x="1912" y="0"/>
                    <a:pt x="1898" y="4"/>
                    <a:pt x="1884" y="11"/>
                  </a:cubicBezTo>
                  <a:cubicBezTo>
                    <a:pt x="1780" y="131"/>
                    <a:pt x="1993" y="257"/>
                    <a:pt x="2021" y="378"/>
                  </a:cubicBezTo>
                  <a:cubicBezTo>
                    <a:pt x="2108" y="580"/>
                    <a:pt x="2114" y="821"/>
                    <a:pt x="2092" y="1040"/>
                  </a:cubicBezTo>
                  <a:cubicBezTo>
                    <a:pt x="1998" y="1546"/>
                    <a:pt x="1524" y="1968"/>
                    <a:pt x="1060" y="1968"/>
                  </a:cubicBezTo>
                  <a:cubicBezTo>
                    <a:pt x="847" y="1968"/>
                    <a:pt x="637" y="1879"/>
                    <a:pt x="466" y="1669"/>
                  </a:cubicBezTo>
                  <a:cubicBezTo>
                    <a:pt x="351" y="1516"/>
                    <a:pt x="275" y="1341"/>
                    <a:pt x="209" y="1155"/>
                  </a:cubicBezTo>
                  <a:cubicBezTo>
                    <a:pt x="209" y="1122"/>
                    <a:pt x="176" y="1095"/>
                    <a:pt x="143" y="1095"/>
                  </a:cubicBezTo>
                  <a:cubicBezTo>
                    <a:pt x="1" y="1122"/>
                    <a:pt x="160" y="1390"/>
                    <a:pt x="171" y="1483"/>
                  </a:cubicBezTo>
                  <a:cubicBezTo>
                    <a:pt x="296" y="1866"/>
                    <a:pt x="636" y="2140"/>
                    <a:pt x="1014" y="2200"/>
                  </a:cubicBezTo>
                  <a:cubicBezTo>
                    <a:pt x="1046" y="2204"/>
                    <a:pt x="1079" y="2205"/>
                    <a:pt x="1111" y="2205"/>
                  </a:cubicBezTo>
                  <a:cubicBezTo>
                    <a:pt x="1778" y="2205"/>
                    <a:pt x="2411" y="1526"/>
                    <a:pt x="2333" y="826"/>
                  </a:cubicBezTo>
                  <a:cubicBezTo>
                    <a:pt x="2343" y="668"/>
                    <a:pt x="2124" y="0"/>
                    <a:pt x="1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28"/>
            <p:cNvSpPr/>
            <p:nvPr/>
          </p:nvSpPr>
          <p:spPr>
            <a:xfrm>
              <a:off x="6442662" y="4053928"/>
              <a:ext cx="125626" cy="261104"/>
            </a:xfrm>
            <a:custGeom>
              <a:avLst/>
              <a:gdLst/>
              <a:ahLst/>
              <a:cxnLst/>
              <a:rect l="l" t="t" r="r" b="b"/>
              <a:pathLst>
                <a:path w="1798" h="3737" extrusionOk="0">
                  <a:moveTo>
                    <a:pt x="91" y="0"/>
                  </a:moveTo>
                  <a:cubicBezTo>
                    <a:pt x="47" y="0"/>
                    <a:pt x="0" y="48"/>
                    <a:pt x="26" y="103"/>
                  </a:cubicBezTo>
                  <a:cubicBezTo>
                    <a:pt x="634" y="1269"/>
                    <a:pt x="1165" y="2484"/>
                    <a:pt x="1663" y="3700"/>
                  </a:cubicBezTo>
                  <a:cubicBezTo>
                    <a:pt x="1674" y="3726"/>
                    <a:pt x="1695" y="3737"/>
                    <a:pt x="1716" y="3737"/>
                  </a:cubicBezTo>
                  <a:cubicBezTo>
                    <a:pt x="1756" y="3737"/>
                    <a:pt x="1797" y="3697"/>
                    <a:pt x="1772" y="3650"/>
                  </a:cubicBezTo>
                  <a:cubicBezTo>
                    <a:pt x="1690" y="3431"/>
                    <a:pt x="1602" y="3207"/>
                    <a:pt x="1515" y="2983"/>
                  </a:cubicBezTo>
                  <a:cubicBezTo>
                    <a:pt x="1115" y="1970"/>
                    <a:pt x="650" y="990"/>
                    <a:pt x="146" y="38"/>
                  </a:cubicBezTo>
                  <a:cubicBezTo>
                    <a:pt x="134" y="11"/>
                    <a:pt x="113" y="0"/>
                    <a:pt x="91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28"/>
            <p:cNvSpPr/>
            <p:nvPr/>
          </p:nvSpPr>
          <p:spPr>
            <a:xfrm>
              <a:off x="6247096" y="4066295"/>
              <a:ext cx="131635" cy="207863"/>
            </a:xfrm>
            <a:custGeom>
              <a:avLst/>
              <a:gdLst/>
              <a:ahLst/>
              <a:cxnLst/>
              <a:rect l="l" t="t" r="r" b="b"/>
              <a:pathLst>
                <a:path w="1884" h="2975" extrusionOk="0">
                  <a:moveTo>
                    <a:pt x="1772" y="0"/>
                  </a:moveTo>
                  <a:cubicBezTo>
                    <a:pt x="1672" y="0"/>
                    <a:pt x="1600" y="238"/>
                    <a:pt x="1544" y="299"/>
                  </a:cubicBezTo>
                  <a:cubicBezTo>
                    <a:pt x="1221" y="819"/>
                    <a:pt x="915" y="1350"/>
                    <a:pt x="630" y="1886"/>
                  </a:cubicBezTo>
                  <a:cubicBezTo>
                    <a:pt x="586" y="2023"/>
                    <a:pt x="1" y="2942"/>
                    <a:pt x="159" y="2964"/>
                  </a:cubicBezTo>
                  <a:cubicBezTo>
                    <a:pt x="171" y="2971"/>
                    <a:pt x="182" y="2974"/>
                    <a:pt x="194" y="2974"/>
                  </a:cubicBezTo>
                  <a:cubicBezTo>
                    <a:pt x="236" y="2974"/>
                    <a:pt x="273" y="2932"/>
                    <a:pt x="291" y="2893"/>
                  </a:cubicBezTo>
                  <a:lnTo>
                    <a:pt x="783" y="1952"/>
                  </a:lnTo>
                  <a:cubicBezTo>
                    <a:pt x="1063" y="1404"/>
                    <a:pt x="1369" y="884"/>
                    <a:pt x="1687" y="353"/>
                  </a:cubicBezTo>
                  <a:cubicBezTo>
                    <a:pt x="1714" y="266"/>
                    <a:pt x="1884" y="107"/>
                    <a:pt x="1829" y="25"/>
                  </a:cubicBezTo>
                  <a:cubicBezTo>
                    <a:pt x="1809" y="8"/>
                    <a:pt x="1790" y="0"/>
                    <a:pt x="1772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28"/>
            <p:cNvSpPr/>
            <p:nvPr/>
          </p:nvSpPr>
          <p:spPr>
            <a:xfrm>
              <a:off x="6189383" y="4011447"/>
              <a:ext cx="145120" cy="64630"/>
            </a:xfrm>
            <a:custGeom>
              <a:avLst/>
              <a:gdLst/>
              <a:ahLst/>
              <a:cxnLst/>
              <a:rect l="l" t="t" r="r" b="b"/>
              <a:pathLst>
                <a:path w="2077" h="925" extrusionOk="0">
                  <a:moveTo>
                    <a:pt x="2005" y="1"/>
                  </a:moveTo>
                  <a:cubicBezTo>
                    <a:pt x="1829" y="1"/>
                    <a:pt x="1374" y="262"/>
                    <a:pt x="1286" y="279"/>
                  </a:cubicBezTo>
                  <a:lnTo>
                    <a:pt x="55" y="794"/>
                  </a:lnTo>
                  <a:cubicBezTo>
                    <a:pt x="17" y="804"/>
                    <a:pt x="0" y="854"/>
                    <a:pt x="17" y="887"/>
                  </a:cubicBezTo>
                  <a:cubicBezTo>
                    <a:pt x="33" y="914"/>
                    <a:pt x="56" y="925"/>
                    <a:pt x="83" y="925"/>
                  </a:cubicBezTo>
                  <a:cubicBezTo>
                    <a:pt x="162" y="925"/>
                    <a:pt x="273" y="835"/>
                    <a:pt x="350" y="826"/>
                  </a:cubicBezTo>
                  <a:cubicBezTo>
                    <a:pt x="909" y="607"/>
                    <a:pt x="1451" y="317"/>
                    <a:pt x="2020" y="109"/>
                  </a:cubicBezTo>
                  <a:cubicBezTo>
                    <a:pt x="2047" y="109"/>
                    <a:pt x="2069" y="87"/>
                    <a:pt x="2075" y="60"/>
                  </a:cubicBezTo>
                  <a:cubicBezTo>
                    <a:pt x="2077" y="18"/>
                    <a:pt x="2050" y="1"/>
                    <a:pt x="2005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28"/>
            <p:cNvSpPr/>
            <p:nvPr/>
          </p:nvSpPr>
          <p:spPr>
            <a:xfrm>
              <a:off x="6273297" y="3881839"/>
              <a:ext cx="83075" cy="66796"/>
            </a:xfrm>
            <a:custGeom>
              <a:avLst/>
              <a:gdLst/>
              <a:ahLst/>
              <a:cxnLst/>
              <a:rect l="l" t="t" r="r" b="b"/>
              <a:pathLst>
                <a:path w="1189" h="956" extrusionOk="0">
                  <a:moveTo>
                    <a:pt x="108" y="0"/>
                  </a:moveTo>
                  <a:cubicBezTo>
                    <a:pt x="55" y="0"/>
                    <a:pt x="1" y="49"/>
                    <a:pt x="9" y="109"/>
                  </a:cubicBezTo>
                  <a:cubicBezTo>
                    <a:pt x="277" y="437"/>
                    <a:pt x="660" y="684"/>
                    <a:pt x="994" y="935"/>
                  </a:cubicBezTo>
                  <a:cubicBezTo>
                    <a:pt x="1013" y="949"/>
                    <a:pt x="1031" y="955"/>
                    <a:pt x="1048" y="955"/>
                  </a:cubicBezTo>
                  <a:cubicBezTo>
                    <a:pt x="1132" y="955"/>
                    <a:pt x="1188" y="812"/>
                    <a:pt x="1093" y="771"/>
                  </a:cubicBezTo>
                  <a:cubicBezTo>
                    <a:pt x="786" y="514"/>
                    <a:pt x="463" y="278"/>
                    <a:pt x="162" y="21"/>
                  </a:cubicBezTo>
                  <a:cubicBezTo>
                    <a:pt x="146" y="7"/>
                    <a:pt x="127" y="0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28"/>
            <p:cNvSpPr/>
            <p:nvPr/>
          </p:nvSpPr>
          <p:spPr>
            <a:xfrm>
              <a:off x="6334713" y="3889315"/>
              <a:ext cx="42132" cy="39966"/>
            </a:xfrm>
            <a:custGeom>
              <a:avLst/>
              <a:gdLst/>
              <a:ahLst/>
              <a:cxnLst/>
              <a:rect l="l" t="t" r="r" b="b"/>
              <a:pathLst>
                <a:path w="603" h="572" extrusionOk="0">
                  <a:moveTo>
                    <a:pt x="77" y="0"/>
                  </a:moveTo>
                  <a:cubicBezTo>
                    <a:pt x="63" y="0"/>
                    <a:pt x="49" y="4"/>
                    <a:pt x="33" y="13"/>
                  </a:cubicBezTo>
                  <a:cubicBezTo>
                    <a:pt x="0" y="40"/>
                    <a:pt x="0" y="89"/>
                    <a:pt x="22" y="122"/>
                  </a:cubicBezTo>
                  <a:cubicBezTo>
                    <a:pt x="137" y="275"/>
                    <a:pt x="219" y="473"/>
                    <a:pt x="383" y="571"/>
                  </a:cubicBezTo>
                  <a:cubicBezTo>
                    <a:pt x="602" y="533"/>
                    <a:pt x="329" y="308"/>
                    <a:pt x="279" y="221"/>
                  </a:cubicBezTo>
                  <a:cubicBezTo>
                    <a:pt x="217" y="168"/>
                    <a:pt x="168" y="0"/>
                    <a:pt x="77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28"/>
            <p:cNvSpPr/>
            <p:nvPr/>
          </p:nvSpPr>
          <p:spPr>
            <a:xfrm>
              <a:off x="6423797" y="3732037"/>
              <a:ext cx="33538" cy="183059"/>
            </a:xfrm>
            <a:custGeom>
              <a:avLst/>
              <a:gdLst/>
              <a:ahLst/>
              <a:cxnLst/>
              <a:rect l="l" t="t" r="r" b="b"/>
              <a:pathLst>
                <a:path w="480" h="2620" extrusionOk="0">
                  <a:moveTo>
                    <a:pt x="320" y="0"/>
                  </a:moveTo>
                  <a:cubicBezTo>
                    <a:pt x="316" y="0"/>
                    <a:pt x="312" y="1"/>
                    <a:pt x="307" y="3"/>
                  </a:cubicBezTo>
                  <a:cubicBezTo>
                    <a:pt x="274" y="3"/>
                    <a:pt x="236" y="31"/>
                    <a:pt x="236" y="63"/>
                  </a:cubicBezTo>
                  <a:cubicBezTo>
                    <a:pt x="225" y="228"/>
                    <a:pt x="198" y="386"/>
                    <a:pt x="176" y="551"/>
                  </a:cubicBezTo>
                  <a:cubicBezTo>
                    <a:pt x="110" y="1213"/>
                    <a:pt x="0" y="1897"/>
                    <a:pt x="39" y="2565"/>
                  </a:cubicBezTo>
                  <a:cubicBezTo>
                    <a:pt x="43" y="2596"/>
                    <a:pt x="70" y="2620"/>
                    <a:pt x="95" y="2620"/>
                  </a:cubicBezTo>
                  <a:cubicBezTo>
                    <a:pt x="104" y="2620"/>
                    <a:pt x="113" y="2616"/>
                    <a:pt x="121" y="2609"/>
                  </a:cubicBezTo>
                  <a:cubicBezTo>
                    <a:pt x="181" y="2559"/>
                    <a:pt x="137" y="2395"/>
                    <a:pt x="154" y="2313"/>
                  </a:cubicBezTo>
                  <a:cubicBezTo>
                    <a:pt x="170" y="2072"/>
                    <a:pt x="198" y="1826"/>
                    <a:pt x="225" y="1590"/>
                  </a:cubicBezTo>
                  <a:cubicBezTo>
                    <a:pt x="225" y="1430"/>
                    <a:pt x="480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28"/>
            <p:cNvSpPr/>
            <p:nvPr/>
          </p:nvSpPr>
          <p:spPr>
            <a:xfrm>
              <a:off x="6458593" y="3810431"/>
              <a:ext cx="129679" cy="136945"/>
            </a:xfrm>
            <a:custGeom>
              <a:avLst/>
              <a:gdLst/>
              <a:ahLst/>
              <a:cxnLst/>
              <a:rect l="l" t="t" r="r" b="b"/>
              <a:pathLst>
                <a:path w="1856" h="1960" extrusionOk="0">
                  <a:moveTo>
                    <a:pt x="1770" y="1"/>
                  </a:moveTo>
                  <a:cubicBezTo>
                    <a:pt x="1756" y="1"/>
                    <a:pt x="1742" y="6"/>
                    <a:pt x="1730" y="20"/>
                  </a:cubicBezTo>
                  <a:cubicBezTo>
                    <a:pt x="1571" y="200"/>
                    <a:pt x="1418" y="370"/>
                    <a:pt x="1265" y="551"/>
                  </a:cubicBezTo>
                  <a:cubicBezTo>
                    <a:pt x="1161" y="704"/>
                    <a:pt x="1" y="1903"/>
                    <a:pt x="203" y="1957"/>
                  </a:cubicBezTo>
                  <a:cubicBezTo>
                    <a:pt x="207" y="1959"/>
                    <a:pt x="211" y="1960"/>
                    <a:pt x="215" y="1960"/>
                  </a:cubicBezTo>
                  <a:cubicBezTo>
                    <a:pt x="290" y="1960"/>
                    <a:pt x="437" y="1681"/>
                    <a:pt x="510" y="1629"/>
                  </a:cubicBezTo>
                  <a:cubicBezTo>
                    <a:pt x="849" y="1224"/>
                    <a:pt x="1210" y="841"/>
                    <a:pt x="1539" y="441"/>
                  </a:cubicBezTo>
                  <a:cubicBezTo>
                    <a:pt x="1632" y="321"/>
                    <a:pt x="1725" y="211"/>
                    <a:pt x="1818" y="102"/>
                  </a:cubicBezTo>
                  <a:cubicBezTo>
                    <a:pt x="1855" y="56"/>
                    <a:pt x="1814" y="1"/>
                    <a:pt x="1770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28"/>
            <p:cNvSpPr/>
            <p:nvPr/>
          </p:nvSpPr>
          <p:spPr>
            <a:xfrm>
              <a:off x="6473894" y="3993002"/>
              <a:ext cx="187671" cy="24175"/>
            </a:xfrm>
            <a:custGeom>
              <a:avLst/>
              <a:gdLst/>
              <a:ahLst/>
              <a:cxnLst/>
              <a:rect l="l" t="t" r="r" b="b"/>
              <a:pathLst>
                <a:path w="2686" h="346" extrusionOk="0">
                  <a:moveTo>
                    <a:pt x="1908" y="1"/>
                  </a:moveTo>
                  <a:cubicBezTo>
                    <a:pt x="1477" y="1"/>
                    <a:pt x="1039" y="53"/>
                    <a:pt x="614" y="105"/>
                  </a:cubicBezTo>
                  <a:cubicBezTo>
                    <a:pt x="427" y="143"/>
                    <a:pt x="219" y="138"/>
                    <a:pt x="50" y="220"/>
                  </a:cubicBezTo>
                  <a:cubicBezTo>
                    <a:pt x="0" y="253"/>
                    <a:pt x="28" y="335"/>
                    <a:pt x="83" y="346"/>
                  </a:cubicBezTo>
                  <a:cubicBezTo>
                    <a:pt x="104" y="346"/>
                    <a:pt x="121" y="335"/>
                    <a:pt x="137" y="324"/>
                  </a:cubicBezTo>
                  <a:cubicBezTo>
                    <a:pt x="711" y="242"/>
                    <a:pt x="1291" y="213"/>
                    <a:pt x="1870" y="213"/>
                  </a:cubicBezTo>
                  <a:cubicBezTo>
                    <a:pt x="2103" y="213"/>
                    <a:pt x="2335" y="218"/>
                    <a:pt x="2568" y="226"/>
                  </a:cubicBezTo>
                  <a:cubicBezTo>
                    <a:pt x="2571" y="226"/>
                    <a:pt x="2575" y="226"/>
                    <a:pt x="2578" y="226"/>
                  </a:cubicBezTo>
                  <a:cubicBezTo>
                    <a:pt x="2653" y="226"/>
                    <a:pt x="2686" y="114"/>
                    <a:pt x="2633" y="61"/>
                  </a:cubicBezTo>
                  <a:cubicBezTo>
                    <a:pt x="2397" y="18"/>
                    <a:pt x="2154" y="1"/>
                    <a:pt x="1908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28"/>
            <p:cNvSpPr/>
            <p:nvPr/>
          </p:nvSpPr>
          <p:spPr>
            <a:xfrm>
              <a:off x="6582891" y="4031640"/>
              <a:ext cx="1079352" cy="585511"/>
            </a:xfrm>
            <a:custGeom>
              <a:avLst/>
              <a:gdLst/>
              <a:ahLst/>
              <a:cxnLst/>
              <a:rect l="l" t="t" r="r" b="b"/>
              <a:pathLst>
                <a:path w="15448" h="8380" extrusionOk="0">
                  <a:moveTo>
                    <a:pt x="12862" y="1"/>
                  </a:moveTo>
                  <a:cubicBezTo>
                    <a:pt x="12768" y="1"/>
                    <a:pt x="12674" y="8"/>
                    <a:pt x="12579" y="23"/>
                  </a:cubicBezTo>
                  <a:cubicBezTo>
                    <a:pt x="11457" y="182"/>
                    <a:pt x="10515" y="921"/>
                    <a:pt x="9924" y="1906"/>
                  </a:cubicBezTo>
                  <a:cubicBezTo>
                    <a:pt x="9453" y="2672"/>
                    <a:pt x="9103" y="3504"/>
                    <a:pt x="8654" y="4281"/>
                  </a:cubicBezTo>
                  <a:cubicBezTo>
                    <a:pt x="8359" y="4807"/>
                    <a:pt x="8036" y="5305"/>
                    <a:pt x="7696" y="5792"/>
                  </a:cubicBezTo>
                  <a:cubicBezTo>
                    <a:pt x="7291" y="6367"/>
                    <a:pt x="6842" y="6909"/>
                    <a:pt x="6306" y="7352"/>
                  </a:cubicBezTo>
                  <a:cubicBezTo>
                    <a:pt x="5643" y="7917"/>
                    <a:pt x="4833" y="8247"/>
                    <a:pt x="3996" y="8247"/>
                  </a:cubicBezTo>
                  <a:cubicBezTo>
                    <a:pt x="3762" y="8247"/>
                    <a:pt x="3526" y="8221"/>
                    <a:pt x="3290" y="8168"/>
                  </a:cubicBezTo>
                  <a:cubicBezTo>
                    <a:pt x="2617" y="8003"/>
                    <a:pt x="1987" y="7664"/>
                    <a:pt x="1440" y="7226"/>
                  </a:cubicBezTo>
                  <a:cubicBezTo>
                    <a:pt x="947" y="6827"/>
                    <a:pt x="510" y="6350"/>
                    <a:pt x="110" y="5847"/>
                  </a:cubicBezTo>
                  <a:cubicBezTo>
                    <a:pt x="72" y="5858"/>
                    <a:pt x="33" y="5874"/>
                    <a:pt x="0" y="5880"/>
                  </a:cubicBezTo>
                  <a:lnTo>
                    <a:pt x="165" y="6088"/>
                  </a:lnTo>
                  <a:cubicBezTo>
                    <a:pt x="520" y="6536"/>
                    <a:pt x="909" y="6952"/>
                    <a:pt x="1358" y="7308"/>
                  </a:cubicBezTo>
                  <a:cubicBezTo>
                    <a:pt x="1654" y="7544"/>
                    <a:pt x="1976" y="7735"/>
                    <a:pt x="2305" y="7910"/>
                  </a:cubicBezTo>
                  <a:cubicBezTo>
                    <a:pt x="2754" y="8151"/>
                    <a:pt x="3241" y="8332"/>
                    <a:pt x="3750" y="8370"/>
                  </a:cubicBezTo>
                  <a:cubicBezTo>
                    <a:pt x="3828" y="8376"/>
                    <a:pt x="3905" y="8379"/>
                    <a:pt x="3983" y="8379"/>
                  </a:cubicBezTo>
                  <a:cubicBezTo>
                    <a:pt x="4790" y="8379"/>
                    <a:pt x="5581" y="8050"/>
                    <a:pt x="6240" y="7565"/>
                  </a:cubicBezTo>
                  <a:cubicBezTo>
                    <a:pt x="6607" y="7281"/>
                    <a:pt x="6925" y="6942"/>
                    <a:pt x="7226" y="6591"/>
                  </a:cubicBezTo>
                  <a:cubicBezTo>
                    <a:pt x="7811" y="5902"/>
                    <a:pt x="8293" y="5113"/>
                    <a:pt x="8742" y="4320"/>
                  </a:cubicBezTo>
                  <a:cubicBezTo>
                    <a:pt x="9076" y="3739"/>
                    <a:pt x="9371" y="3132"/>
                    <a:pt x="9694" y="2541"/>
                  </a:cubicBezTo>
                  <a:cubicBezTo>
                    <a:pt x="9995" y="1982"/>
                    <a:pt x="10329" y="1413"/>
                    <a:pt x="10816" y="1003"/>
                  </a:cubicBezTo>
                  <a:cubicBezTo>
                    <a:pt x="11349" y="526"/>
                    <a:pt x="12111" y="122"/>
                    <a:pt x="12838" y="122"/>
                  </a:cubicBezTo>
                  <a:cubicBezTo>
                    <a:pt x="12903" y="122"/>
                    <a:pt x="12968" y="126"/>
                    <a:pt x="13033" y="132"/>
                  </a:cubicBezTo>
                  <a:cubicBezTo>
                    <a:pt x="13728" y="214"/>
                    <a:pt x="14369" y="680"/>
                    <a:pt x="14741" y="1287"/>
                  </a:cubicBezTo>
                  <a:cubicBezTo>
                    <a:pt x="15015" y="1725"/>
                    <a:pt x="15162" y="2240"/>
                    <a:pt x="15255" y="2754"/>
                  </a:cubicBezTo>
                  <a:cubicBezTo>
                    <a:pt x="15288" y="2979"/>
                    <a:pt x="15305" y="3214"/>
                    <a:pt x="15316" y="3444"/>
                  </a:cubicBezTo>
                  <a:cubicBezTo>
                    <a:pt x="15332" y="3745"/>
                    <a:pt x="15338" y="4040"/>
                    <a:pt x="15316" y="4336"/>
                  </a:cubicBezTo>
                  <a:lnTo>
                    <a:pt x="15436" y="4336"/>
                  </a:lnTo>
                  <a:cubicBezTo>
                    <a:pt x="15447" y="4024"/>
                    <a:pt x="15447" y="3718"/>
                    <a:pt x="15431" y="3411"/>
                  </a:cubicBezTo>
                  <a:cubicBezTo>
                    <a:pt x="15409" y="3028"/>
                    <a:pt x="15348" y="2650"/>
                    <a:pt x="15261" y="2273"/>
                  </a:cubicBezTo>
                  <a:cubicBezTo>
                    <a:pt x="15151" y="1873"/>
                    <a:pt x="15015" y="1473"/>
                    <a:pt x="14785" y="1134"/>
                  </a:cubicBezTo>
                  <a:cubicBezTo>
                    <a:pt x="14351" y="480"/>
                    <a:pt x="13630" y="1"/>
                    <a:pt x="128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28"/>
            <p:cNvSpPr/>
            <p:nvPr/>
          </p:nvSpPr>
          <p:spPr>
            <a:xfrm>
              <a:off x="7278936" y="3974346"/>
              <a:ext cx="429910" cy="357595"/>
            </a:xfrm>
            <a:custGeom>
              <a:avLst/>
              <a:gdLst/>
              <a:ahLst/>
              <a:cxnLst/>
              <a:rect l="l" t="t" r="r" b="b"/>
              <a:pathLst>
                <a:path w="6153" h="5118" extrusionOk="0">
                  <a:moveTo>
                    <a:pt x="2727" y="0"/>
                  </a:moveTo>
                  <a:cubicBezTo>
                    <a:pt x="2478" y="0"/>
                    <a:pt x="2226" y="30"/>
                    <a:pt x="1976" y="88"/>
                  </a:cubicBezTo>
                  <a:cubicBezTo>
                    <a:pt x="1555" y="192"/>
                    <a:pt x="1161" y="400"/>
                    <a:pt x="794" y="629"/>
                  </a:cubicBezTo>
                  <a:cubicBezTo>
                    <a:pt x="783" y="629"/>
                    <a:pt x="772" y="640"/>
                    <a:pt x="767" y="646"/>
                  </a:cubicBezTo>
                  <a:cubicBezTo>
                    <a:pt x="608" y="761"/>
                    <a:pt x="460" y="887"/>
                    <a:pt x="312" y="1013"/>
                  </a:cubicBezTo>
                  <a:cubicBezTo>
                    <a:pt x="203" y="1117"/>
                    <a:pt x="94" y="1226"/>
                    <a:pt x="0" y="1341"/>
                  </a:cubicBezTo>
                  <a:lnTo>
                    <a:pt x="0" y="1352"/>
                  </a:lnTo>
                  <a:cubicBezTo>
                    <a:pt x="61" y="1292"/>
                    <a:pt x="132" y="1237"/>
                    <a:pt x="198" y="1182"/>
                  </a:cubicBezTo>
                  <a:cubicBezTo>
                    <a:pt x="641" y="837"/>
                    <a:pt x="1133" y="520"/>
                    <a:pt x="1653" y="301"/>
                  </a:cubicBezTo>
                  <a:cubicBezTo>
                    <a:pt x="1994" y="168"/>
                    <a:pt x="2357" y="96"/>
                    <a:pt x="2718" y="96"/>
                  </a:cubicBezTo>
                  <a:cubicBezTo>
                    <a:pt x="2862" y="96"/>
                    <a:pt x="3006" y="108"/>
                    <a:pt x="3148" y="131"/>
                  </a:cubicBezTo>
                  <a:cubicBezTo>
                    <a:pt x="3887" y="241"/>
                    <a:pt x="4549" y="690"/>
                    <a:pt x="5014" y="1286"/>
                  </a:cubicBezTo>
                  <a:cubicBezTo>
                    <a:pt x="5124" y="1434"/>
                    <a:pt x="5222" y="1587"/>
                    <a:pt x="5310" y="1746"/>
                  </a:cubicBezTo>
                  <a:cubicBezTo>
                    <a:pt x="5480" y="2047"/>
                    <a:pt x="5644" y="2348"/>
                    <a:pt x="5759" y="2682"/>
                  </a:cubicBezTo>
                  <a:cubicBezTo>
                    <a:pt x="5939" y="3246"/>
                    <a:pt x="6000" y="3848"/>
                    <a:pt x="6027" y="4445"/>
                  </a:cubicBezTo>
                  <a:cubicBezTo>
                    <a:pt x="6032" y="4669"/>
                    <a:pt x="6005" y="4893"/>
                    <a:pt x="5972" y="5118"/>
                  </a:cubicBezTo>
                  <a:cubicBezTo>
                    <a:pt x="6016" y="5118"/>
                    <a:pt x="6049" y="5112"/>
                    <a:pt x="6087" y="5112"/>
                  </a:cubicBezTo>
                  <a:cubicBezTo>
                    <a:pt x="6109" y="4992"/>
                    <a:pt x="6125" y="4866"/>
                    <a:pt x="6131" y="4746"/>
                  </a:cubicBezTo>
                  <a:cubicBezTo>
                    <a:pt x="6153" y="4373"/>
                    <a:pt x="6109" y="4007"/>
                    <a:pt x="6060" y="3634"/>
                  </a:cubicBezTo>
                  <a:cubicBezTo>
                    <a:pt x="6021" y="3355"/>
                    <a:pt x="5972" y="3076"/>
                    <a:pt x="5906" y="2808"/>
                  </a:cubicBezTo>
                  <a:cubicBezTo>
                    <a:pt x="5808" y="2430"/>
                    <a:pt x="5638" y="2080"/>
                    <a:pt x="5447" y="1746"/>
                  </a:cubicBezTo>
                  <a:cubicBezTo>
                    <a:pt x="5233" y="1363"/>
                    <a:pt x="4965" y="1013"/>
                    <a:pt x="4648" y="728"/>
                  </a:cubicBezTo>
                  <a:cubicBezTo>
                    <a:pt x="4103" y="232"/>
                    <a:pt x="3425" y="0"/>
                    <a:pt x="27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28"/>
            <p:cNvSpPr/>
            <p:nvPr/>
          </p:nvSpPr>
          <p:spPr>
            <a:xfrm>
              <a:off x="6625372" y="4413340"/>
              <a:ext cx="9991" cy="11948"/>
            </a:xfrm>
            <a:custGeom>
              <a:avLst/>
              <a:gdLst/>
              <a:ahLst/>
              <a:cxnLst/>
              <a:rect l="l" t="t" r="r" b="b"/>
              <a:pathLst>
                <a:path w="143" h="171" extrusionOk="0">
                  <a:moveTo>
                    <a:pt x="77" y="1"/>
                  </a:moveTo>
                  <a:cubicBezTo>
                    <a:pt x="49" y="28"/>
                    <a:pt x="22" y="55"/>
                    <a:pt x="0" y="83"/>
                  </a:cubicBezTo>
                  <a:cubicBezTo>
                    <a:pt x="22" y="110"/>
                    <a:pt x="49" y="143"/>
                    <a:pt x="71" y="170"/>
                  </a:cubicBezTo>
                  <a:lnTo>
                    <a:pt x="142" y="94"/>
                  </a:lnTo>
                  <a:cubicBezTo>
                    <a:pt x="126" y="61"/>
                    <a:pt x="93" y="33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28"/>
            <p:cNvSpPr/>
            <p:nvPr/>
          </p:nvSpPr>
          <p:spPr>
            <a:xfrm>
              <a:off x="5959511" y="3516209"/>
              <a:ext cx="898039" cy="996416"/>
            </a:xfrm>
            <a:custGeom>
              <a:avLst/>
              <a:gdLst/>
              <a:ahLst/>
              <a:cxnLst/>
              <a:rect l="l" t="t" r="r" b="b"/>
              <a:pathLst>
                <a:path w="12853" h="14261" extrusionOk="0">
                  <a:moveTo>
                    <a:pt x="3112" y="9720"/>
                  </a:moveTo>
                  <a:cubicBezTo>
                    <a:pt x="3181" y="9720"/>
                    <a:pt x="3259" y="9759"/>
                    <a:pt x="3208" y="9836"/>
                  </a:cubicBezTo>
                  <a:cubicBezTo>
                    <a:pt x="3131" y="9951"/>
                    <a:pt x="3016" y="10027"/>
                    <a:pt x="2902" y="10098"/>
                  </a:cubicBezTo>
                  <a:cubicBezTo>
                    <a:pt x="2748" y="10180"/>
                    <a:pt x="2595" y="10224"/>
                    <a:pt x="2431" y="10235"/>
                  </a:cubicBezTo>
                  <a:lnTo>
                    <a:pt x="2442" y="10219"/>
                  </a:lnTo>
                  <a:cubicBezTo>
                    <a:pt x="2551" y="10088"/>
                    <a:pt x="2655" y="9941"/>
                    <a:pt x="2818" y="9885"/>
                  </a:cubicBezTo>
                  <a:lnTo>
                    <a:pt x="2818" y="9885"/>
                  </a:lnTo>
                  <a:cubicBezTo>
                    <a:pt x="2819" y="9886"/>
                    <a:pt x="2821" y="9886"/>
                    <a:pt x="2822" y="9886"/>
                  </a:cubicBezTo>
                  <a:cubicBezTo>
                    <a:pt x="2851" y="9886"/>
                    <a:pt x="2874" y="9860"/>
                    <a:pt x="2874" y="9830"/>
                  </a:cubicBezTo>
                  <a:cubicBezTo>
                    <a:pt x="2940" y="9781"/>
                    <a:pt x="3011" y="9726"/>
                    <a:pt x="3099" y="9721"/>
                  </a:cubicBezTo>
                  <a:cubicBezTo>
                    <a:pt x="3103" y="9720"/>
                    <a:pt x="3108" y="9720"/>
                    <a:pt x="3112" y="9720"/>
                  </a:cubicBezTo>
                  <a:close/>
                  <a:moveTo>
                    <a:pt x="7190" y="118"/>
                  </a:moveTo>
                  <a:cubicBezTo>
                    <a:pt x="7510" y="118"/>
                    <a:pt x="7827" y="239"/>
                    <a:pt x="8101" y="410"/>
                  </a:cubicBezTo>
                  <a:cubicBezTo>
                    <a:pt x="8496" y="640"/>
                    <a:pt x="8660" y="903"/>
                    <a:pt x="8769" y="1346"/>
                  </a:cubicBezTo>
                  <a:cubicBezTo>
                    <a:pt x="8846" y="1674"/>
                    <a:pt x="8797" y="2025"/>
                    <a:pt x="8736" y="2353"/>
                  </a:cubicBezTo>
                  <a:cubicBezTo>
                    <a:pt x="8704" y="2517"/>
                    <a:pt x="8654" y="2671"/>
                    <a:pt x="8600" y="2824"/>
                  </a:cubicBezTo>
                  <a:cubicBezTo>
                    <a:pt x="8578" y="2879"/>
                    <a:pt x="8561" y="2933"/>
                    <a:pt x="8539" y="2983"/>
                  </a:cubicBezTo>
                  <a:cubicBezTo>
                    <a:pt x="8517" y="3026"/>
                    <a:pt x="8517" y="3103"/>
                    <a:pt x="8578" y="3103"/>
                  </a:cubicBezTo>
                  <a:cubicBezTo>
                    <a:pt x="8632" y="3103"/>
                    <a:pt x="8676" y="3048"/>
                    <a:pt x="8714" y="3021"/>
                  </a:cubicBezTo>
                  <a:cubicBezTo>
                    <a:pt x="8895" y="2879"/>
                    <a:pt x="9070" y="2742"/>
                    <a:pt x="9262" y="2605"/>
                  </a:cubicBezTo>
                  <a:cubicBezTo>
                    <a:pt x="9569" y="2393"/>
                    <a:pt x="10022" y="2103"/>
                    <a:pt x="10423" y="2103"/>
                  </a:cubicBezTo>
                  <a:cubicBezTo>
                    <a:pt x="10623" y="2103"/>
                    <a:pt x="10809" y="2175"/>
                    <a:pt x="10959" y="2364"/>
                  </a:cubicBezTo>
                  <a:cubicBezTo>
                    <a:pt x="11221" y="2638"/>
                    <a:pt x="11424" y="2917"/>
                    <a:pt x="11506" y="3295"/>
                  </a:cubicBezTo>
                  <a:cubicBezTo>
                    <a:pt x="11610" y="3765"/>
                    <a:pt x="11435" y="4231"/>
                    <a:pt x="11210" y="4641"/>
                  </a:cubicBezTo>
                  <a:cubicBezTo>
                    <a:pt x="11063" y="4926"/>
                    <a:pt x="10827" y="5145"/>
                    <a:pt x="10603" y="5353"/>
                  </a:cubicBezTo>
                  <a:cubicBezTo>
                    <a:pt x="10444" y="5490"/>
                    <a:pt x="10291" y="5621"/>
                    <a:pt x="10116" y="5736"/>
                  </a:cubicBezTo>
                  <a:cubicBezTo>
                    <a:pt x="10072" y="5763"/>
                    <a:pt x="10017" y="5785"/>
                    <a:pt x="9973" y="5829"/>
                  </a:cubicBezTo>
                  <a:cubicBezTo>
                    <a:pt x="9945" y="5882"/>
                    <a:pt x="9981" y="5927"/>
                    <a:pt x="10028" y="5927"/>
                  </a:cubicBezTo>
                  <a:cubicBezTo>
                    <a:pt x="10044" y="5927"/>
                    <a:pt x="10061" y="5922"/>
                    <a:pt x="10077" y="5911"/>
                  </a:cubicBezTo>
                  <a:cubicBezTo>
                    <a:pt x="10165" y="5840"/>
                    <a:pt x="10269" y="5791"/>
                    <a:pt x="10373" y="5747"/>
                  </a:cubicBezTo>
                  <a:cubicBezTo>
                    <a:pt x="10614" y="5626"/>
                    <a:pt x="10866" y="5533"/>
                    <a:pt x="11123" y="5484"/>
                  </a:cubicBezTo>
                  <a:cubicBezTo>
                    <a:pt x="11180" y="5474"/>
                    <a:pt x="11238" y="5469"/>
                    <a:pt x="11296" y="5469"/>
                  </a:cubicBezTo>
                  <a:cubicBezTo>
                    <a:pt x="11515" y="5469"/>
                    <a:pt x="11734" y="5540"/>
                    <a:pt x="11911" y="5670"/>
                  </a:cubicBezTo>
                  <a:cubicBezTo>
                    <a:pt x="12239" y="5895"/>
                    <a:pt x="12486" y="6119"/>
                    <a:pt x="12617" y="6524"/>
                  </a:cubicBezTo>
                  <a:cubicBezTo>
                    <a:pt x="12754" y="6902"/>
                    <a:pt x="12754" y="7214"/>
                    <a:pt x="12699" y="7613"/>
                  </a:cubicBezTo>
                  <a:cubicBezTo>
                    <a:pt x="12645" y="8029"/>
                    <a:pt x="12426" y="8412"/>
                    <a:pt x="12103" y="8659"/>
                  </a:cubicBezTo>
                  <a:cubicBezTo>
                    <a:pt x="11719" y="8949"/>
                    <a:pt x="11260" y="9130"/>
                    <a:pt x="10789" y="9157"/>
                  </a:cubicBezTo>
                  <a:cubicBezTo>
                    <a:pt x="10736" y="9160"/>
                    <a:pt x="10683" y="9161"/>
                    <a:pt x="10629" y="9161"/>
                  </a:cubicBezTo>
                  <a:cubicBezTo>
                    <a:pt x="10372" y="9161"/>
                    <a:pt x="10109" y="9126"/>
                    <a:pt x="9869" y="9031"/>
                  </a:cubicBezTo>
                  <a:cubicBezTo>
                    <a:pt x="9815" y="9004"/>
                    <a:pt x="9760" y="8976"/>
                    <a:pt x="9716" y="8949"/>
                  </a:cubicBezTo>
                  <a:cubicBezTo>
                    <a:pt x="9705" y="8941"/>
                    <a:pt x="9692" y="8935"/>
                    <a:pt x="9678" y="8935"/>
                  </a:cubicBezTo>
                  <a:cubicBezTo>
                    <a:pt x="9664" y="8935"/>
                    <a:pt x="9650" y="8941"/>
                    <a:pt x="9640" y="8954"/>
                  </a:cubicBezTo>
                  <a:cubicBezTo>
                    <a:pt x="9612" y="9004"/>
                    <a:pt x="9661" y="9047"/>
                    <a:pt x="9678" y="9091"/>
                  </a:cubicBezTo>
                  <a:cubicBezTo>
                    <a:pt x="9705" y="9130"/>
                    <a:pt x="9733" y="9173"/>
                    <a:pt x="9754" y="9223"/>
                  </a:cubicBezTo>
                  <a:cubicBezTo>
                    <a:pt x="9995" y="9650"/>
                    <a:pt x="10187" y="10115"/>
                    <a:pt x="10225" y="10618"/>
                  </a:cubicBezTo>
                  <a:cubicBezTo>
                    <a:pt x="10291" y="11319"/>
                    <a:pt x="10160" y="12096"/>
                    <a:pt x="9744" y="12676"/>
                  </a:cubicBezTo>
                  <a:cubicBezTo>
                    <a:pt x="9579" y="12895"/>
                    <a:pt x="9360" y="13087"/>
                    <a:pt x="9109" y="13180"/>
                  </a:cubicBezTo>
                  <a:cubicBezTo>
                    <a:pt x="8880" y="13269"/>
                    <a:pt x="8637" y="13309"/>
                    <a:pt x="8393" y="13309"/>
                  </a:cubicBezTo>
                  <a:cubicBezTo>
                    <a:pt x="8141" y="13309"/>
                    <a:pt x="7889" y="13266"/>
                    <a:pt x="7653" y="13191"/>
                  </a:cubicBezTo>
                  <a:cubicBezTo>
                    <a:pt x="7297" y="13071"/>
                    <a:pt x="7061" y="12852"/>
                    <a:pt x="6843" y="12545"/>
                  </a:cubicBezTo>
                  <a:cubicBezTo>
                    <a:pt x="6459" y="12074"/>
                    <a:pt x="6268" y="11467"/>
                    <a:pt x="6158" y="10870"/>
                  </a:cubicBezTo>
                  <a:cubicBezTo>
                    <a:pt x="6136" y="10761"/>
                    <a:pt x="6120" y="10651"/>
                    <a:pt x="6109" y="10542"/>
                  </a:cubicBezTo>
                  <a:cubicBezTo>
                    <a:pt x="6104" y="10520"/>
                    <a:pt x="6082" y="10498"/>
                    <a:pt x="6060" y="10498"/>
                  </a:cubicBezTo>
                  <a:cubicBezTo>
                    <a:pt x="6038" y="10498"/>
                    <a:pt x="6021" y="10514"/>
                    <a:pt x="6021" y="10536"/>
                  </a:cubicBezTo>
                  <a:cubicBezTo>
                    <a:pt x="6011" y="10580"/>
                    <a:pt x="6005" y="10629"/>
                    <a:pt x="6000" y="10673"/>
                  </a:cubicBezTo>
                  <a:cubicBezTo>
                    <a:pt x="5917" y="11111"/>
                    <a:pt x="5813" y="11549"/>
                    <a:pt x="5671" y="11965"/>
                  </a:cubicBezTo>
                  <a:cubicBezTo>
                    <a:pt x="5540" y="12332"/>
                    <a:pt x="5370" y="12687"/>
                    <a:pt x="5173" y="13027"/>
                  </a:cubicBezTo>
                  <a:cubicBezTo>
                    <a:pt x="4971" y="13355"/>
                    <a:pt x="4713" y="13645"/>
                    <a:pt x="4385" y="13837"/>
                  </a:cubicBezTo>
                  <a:cubicBezTo>
                    <a:pt x="4100" y="13996"/>
                    <a:pt x="3783" y="14100"/>
                    <a:pt x="3454" y="14132"/>
                  </a:cubicBezTo>
                  <a:cubicBezTo>
                    <a:pt x="3454" y="14132"/>
                    <a:pt x="3460" y="14132"/>
                    <a:pt x="3454" y="14154"/>
                  </a:cubicBezTo>
                  <a:cubicBezTo>
                    <a:pt x="3400" y="14160"/>
                    <a:pt x="3346" y="14162"/>
                    <a:pt x="3293" y="14162"/>
                  </a:cubicBezTo>
                  <a:cubicBezTo>
                    <a:pt x="2855" y="14162"/>
                    <a:pt x="2471" y="13980"/>
                    <a:pt x="2217" y="13580"/>
                  </a:cubicBezTo>
                  <a:cubicBezTo>
                    <a:pt x="1982" y="13251"/>
                    <a:pt x="1900" y="12835"/>
                    <a:pt x="1856" y="12430"/>
                  </a:cubicBezTo>
                  <a:cubicBezTo>
                    <a:pt x="1763" y="11609"/>
                    <a:pt x="1801" y="11040"/>
                    <a:pt x="2327" y="10383"/>
                  </a:cubicBezTo>
                  <a:cubicBezTo>
                    <a:pt x="2442" y="10383"/>
                    <a:pt x="2551" y="10372"/>
                    <a:pt x="2661" y="10345"/>
                  </a:cubicBezTo>
                  <a:cubicBezTo>
                    <a:pt x="2798" y="10301"/>
                    <a:pt x="2929" y="10241"/>
                    <a:pt x="3044" y="10164"/>
                  </a:cubicBezTo>
                  <a:cubicBezTo>
                    <a:pt x="3153" y="10082"/>
                    <a:pt x="3274" y="10000"/>
                    <a:pt x="3323" y="9863"/>
                  </a:cubicBezTo>
                  <a:cubicBezTo>
                    <a:pt x="3367" y="9759"/>
                    <a:pt x="3268" y="9650"/>
                    <a:pt x="3175" y="9639"/>
                  </a:cubicBezTo>
                  <a:cubicBezTo>
                    <a:pt x="3158" y="9636"/>
                    <a:pt x="3140" y="9634"/>
                    <a:pt x="3123" y="9634"/>
                  </a:cubicBezTo>
                  <a:cubicBezTo>
                    <a:pt x="2986" y="9634"/>
                    <a:pt x="2867" y="9725"/>
                    <a:pt x="2765" y="9803"/>
                  </a:cubicBezTo>
                  <a:cubicBezTo>
                    <a:pt x="2557" y="9885"/>
                    <a:pt x="2425" y="10087"/>
                    <a:pt x="2283" y="10263"/>
                  </a:cubicBezTo>
                  <a:cubicBezTo>
                    <a:pt x="2221" y="10265"/>
                    <a:pt x="2159" y="10266"/>
                    <a:pt x="2097" y="10266"/>
                  </a:cubicBezTo>
                  <a:cubicBezTo>
                    <a:pt x="1684" y="10266"/>
                    <a:pt x="1262" y="10213"/>
                    <a:pt x="882" y="10027"/>
                  </a:cubicBezTo>
                  <a:cubicBezTo>
                    <a:pt x="685" y="9940"/>
                    <a:pt x="531" y="9775"/>
                    <a:pt x="400" y="9595"/>
                  </a:cubicBezTo>
                  <a:cubicBezTo>
                    <a:pt x="39" y="8949"/>
                    <a:pt x="0" y="8002"/>
                    <a:pt x="367" y="7345"/>
                  </a:cubicBezTo>
                  <a:cubicBezTo>
                    <a:pt x="520" y="7088"/>
                    <a:pt x="723" y="6831"/>
                    <a:pt x="991" y="6694"/>
                  </a:cubicBezTo>
                  <a:cubicBezTo>
                    <a:pt x="1155" y="6623"/>
                    <a:pt x="1331" y="6595"/>
                    <a:pt x="1511" y="6573"/>
                  </a:cubicBezTo>
                  <a:cubicBezTo>
                    <a:pt x="1575" y="6567"/>
                    <a:pt x="1639" y="6565"/>
                    <a:pt x="1703" y="6565"/>
                  </a:cubicBezTo>
                  <a:cubicBezTo>
                    <a:pt x="1936" y="6565"/>
                    <a:pt x="2169" y="6602"/>
                    <a:pt x="2392" y="6666"/>
                  </a:cubicBezTo>
                  <a:cubicBezTo>
                    <a:pt x="2584" y="6716"/>
                    <a:pt x="2770" y="6787"/>
                    <a:pt x="2940" y="6874"/>
                  </a:cubicBezTo>
                  <a:cubicBezTo>
                    <a:pt x="2973" y="6896"/>
                    <a:pt x="3000" y="6907"/>
                    <a:pt x="3038" y="6929"/>
                  </a:cubicBezTo>
                  <a:lnTo>
                    <a:pt x="3077" y="6951"/>
                  </a:lnTo>
                  <a:cubicBezTo>
                    <a:pt x="3082" y="6952"/>
                    <a:pt x="3087" y="6953"/>
                    <a:pt x="3092" y="6953"/>
                  </a:cubicBezTo>
                  <a:cubicBezTo>
                    <a:pt x="3110" y="6953"/>
                    <a:pt x="3128" y="6945"/>
                    <a:pt x="3137" y="6924"/>
                  </a:cubicBezTo>
                  <a:cubicBezTo>
                    <a:pt x="3164" y="6880"/>
                    <a:pt x="3126" y="6842"/>
                    <a:pt x="3093" y="6820"/>
                  </a:cubicBezTo>
                  <a:cubicBezTo>
                    <a:pt x="3016" y="6765"/>
                    <a:pt x="2940" y="6705"/>
                    <a:pt x="2863" y="6650"/>
                  </a:cubicBezTo>
                  <a:cubicBezTo>
                    <a:pt x="2600" y="6442"/>
                    <a:pt x="2332" y="6239"/>
                    <a:pt x="2075" y="6021"/>
                  </a:cubicBezTo>
                  <a:cubicBezTo>
                    <a:pt x="1862" y="5840"/>
                    <a:pt x="1648" y="5648"/>
                    <a:pt x="1511" y="5402"/>
                  </a:cubicBezTo>
                  <a:cubicBezTo>
                    <a:pt x="1270" y="4959"/>
                    <a:pt x="1177" y="4444"/>
                    <a:pt x="1172" y="3941"/>
                  </a:cubicBezTo>
                  <a:cubicBezTo>
                    <a:pt x="1183" y="3459"/>
                    <a:pt x="1369" y="2972"/>
                    <a:pt x="1725" y="2660"/>
                  </a:cubicBezTo>
                  <a:cubicBezTo>
                    <a:pt x="2153" y="2311"/>
                    <a:pt x="2704" y="2161"/>
                    <a:pt x="3244" y="2161"/>
                  </a:cubicBezTo>
                  <a:cubicBezTo>
                    <a:pt x="3263" y="2161"/>
                    <a:pt x="3282" y="2161"/>
                    <a:pt x="3301" y="2162"/>
                  </a:cubicBezTo>
                  <a:cubicBezTo>
                    <a:pt x="3359" y="2162"/>
                    <a:pt x="3417" y="2160"/>
                    <a:pt x="3474" y="2160"/>
                  </a:cubicBezTo>
                  <a:cubicBezTo>
                    <a:pt x="3575" y="2160"/>
                    <a:pt x="3676" y="2165"/>
                    <a:pt x="3777" y="2189"/>
                  </a:cubicBezTo>
                  <a:cubicBezTo>
                    <a:pt x="4166" y="2277"/>
                    <a:pt x="4582" y="2392"/>
                    <a:pt x="4888" y="2671"/>
                  </a:cubicBezTo>
                  <a:cubicBezTo>
                    <a:pt x="5299" y="3054"/>
                    <a:pt x="5485" y="3612"/>
                    <a:pt x="5682" y="4121"/>
                  </a:cubicBezTo>
                  <a:cubicBezTo>
                    <a:pt x="5699" y="4176"/>
                    <a:pt x="5720" y="4225"/>
                    <a:pt x="5748" y="4274"/>
                  </a:cubicBezTo>
                  <a:cubicBezTo>
                    <a:pt x="5757" y="4302"/>
                    <a:pt x="5778" y="4338"/>
                    <a:pt x="5811" y="4338"/>
                  </a:cubicBezTo>
                  <a:cubicBezTo>
                    <a:pt x="5817" y="4338"/>
                    <a:pt x="5823" y="4337"/>
                    <a:pt x="5830" y="4335"/>
                  </a:cubicBezTo>
                  <a:cubicBezTo>
                    <a:pt x="5857" y="4329"/>
                    <a:pt x="5868" y="4307"/>
                    <a:pt x="5868" y="4280"/>
                  </a:cubicBezTo>
                  <a:cubicBezTo>
                    <a:pt x="5874" y="4198"/>
                    <a:pt x="5841" y="4121"/>
                    <a:pt x="5830" y="4039"/>
                  </a:cubicBezTo>
                  <a:cubicBezTo>
                    <a:pt x="5748" y="3645"/>
                    <a:pt x="5655" y="3256"/>
                    <a:pt x="5573" y="2857"/>
                  </a:cubicBezTo>
                  <a:cubicBezTo>
                    <a:pt x="5534" y="2638"/>
                    <a:pt x="5496" y="2419"/>
                    <a:pt x="5501" y="2194"/>
                  </a:cubicBezTo>
                  <a:cubicBezTo>
                    <a:pt x="5507" y="1850"/>
                    <a:pt x="5567" y="1516"/>
                    <a:pt x="5699" y="1204"/>
                  </a:cubicBezTo>
                  <a:cubicBezTo>
                    <a:pt x="5786" y="974"/>
                    <a:pt x="5907" y="744"/>
                    <a:pt x="6098" y="591"/>
                  </a:cubicBezTo>
                  <a:cubicBezTo>
                    <a:pt x="6180" y="525"/>
                    <a:pt x="6273" y="465"/>
                    <a:pt x="6361" y="410"/>
                  </a:cubicBezTo>
                  <a:cubicBezTo>
                    <a:pt x="6541" y="301"/>
                    <a:pt x="6728" y="197"/>
                    <a:pt x="6925" y="147"/>
                  </a:cubicBezTo>
                  <a:cubicBezTo>
                    <a:pt x="7013" y="127"/>
                    <a:pt x="7102" y="118"/>
                    <a:pt x="7190" y="118"/>
                  </a:cubicBezTo>
                  <a:close/>
                  <a:moveTo>
                    <a:pt x="7213" y="0"/>
                  </a:moveTo>
                  <a:cubicBezTo>
                    <a:pt x="6915" y="0"/>
                    <a:pt x="6630" y="97"/>
                    <a:pt x="6344" y="273"/>
                  </a:cubicBezTo>
                  <a:cubicBezTo>
                    <a:pt x="6153" y="383"/>
                    <a:pt x="5961" y="503"/>
                    <a:pt x="5824" y="689"/>
                  </a:cubicBezTo>
                  <a:cubicBezTo>
                    <a:pt x="5589" y="1045"/>
                    <a:pt x="5452" y="1466"/>
                    <a:pt x="5414" y="1893"/>
                  </a:cubicBezTo>
                  <a:cubicBezTo>
                    <a:pt x="5387" y="2173"/>
                    <a:pt x="5403" y="2446"/>
                    <a:pt x="5452" y="2720"/>
                  </a:cubicBezTo>
                  <a:cubicBezTo>
                    <a:pt x="5507" y="3065"/>
                    <a:pt x="5578" y="3399"/>
                    <a:pt x="5649" y="3733"/>
                  </a:cubicBezTo>
                  <a:cubicBezTo>
                    <a:pt x="5458" y="3240"/>
                    <a:pt x="5206" y="2725"/>
                    <a:pt x="4768" y="2424"/>
                  </a:cubicBezTo>
                  <a:cubicBezTo>
                    <a:pt x="4516" y="2255"/>
                    <a:pt x="4221" y="2151"/>
                    <a:pt x="3925" y="2080"/>
                  </a:cubicBezTo>
                  <a:cubicBezTo>
                    <a:pt x="3775" y="2034"/>
                    <a:pt x="3609" y="2030"/>
                    <a:pt x="3447" y="2030"/>
                  </a:cubicBezTo>
                  <a:cubicBezTo>
                    <a:pt x="3415" y="2030"/>
                    <a:pt x="3382" y="2030"/>
                    <a:pt x="3350" y="2030"/>
                  </a:cubicBezTo>
                  <a:cubicBezTo>
                    <a:pt x="3336" y="2030"/>
                    <a:pt x="3322" y="2030"/>
                    <a:pt x="3308" y="2030"/>
                  </a:cubicBezTo>
                  <a:cubicBezTo>
                    <a:pt x="2873" y="2030"/>
                    <a:pt x="2424" y="2113"/>
                    <a:pt x="2026" y="2315"/>
                  </a:cubicBezTo>
                  <a:cubicBezTo>
                    <a:pt x="1867" y="2408"/>
                    <a:pt x="1708" y="2501"/>
                    <a:pt x="1582" y="2632"/>
                  </a:cubicBezTo>
                  <a:cubicBezTo>
                    <a:pt x="1500" y="2714"/>
                    <a:pt x="1429" y="2808"/>
                    <a:pt x="1369" y="2906"/>
                  </a:cubicBezTo>
                  <a:cubicBezTo>
                    <a:pt x="1084" y="3366"/>
                    <a:pt x="1024" y="3902"/>
                    <a:pt x="1117" y="4439"/>
                  </a:cubicBezTo>
                  <a:cubicBezTo>
                    <a:pt x="1161" y="4778"/>
                    <a:pt x="1265" y="5117"/>
                    <a:pt x="1429" y="5418"/>
                  </a:cubicBezTo>
                  <a:cubicBezTo>
                    <a:pt x="1703" y="5917"/>
                    <a:pt x="2234" y="6278"/>
                    <a:pt x="2666" y="6628"/>
                  </a:cubicBezTo>
                  <a:cubicBezTo>
                    <a:pt x="2352" y="6515"/>
                    <a:pt x="2020" y="6433"/>
                    <a:pt x="1683" y="6433"/>
                  </a:cubicBezTo>
                  <a:cubicBezTo>
                    <a:pt x="1644" y="6433"/>
                    <a:pt x="1605" y="6434"/>
                    <a:pt x="1566" y="6437"/>
                  </a:cubicBezTo>
                  <a:cubicBezTo>
                    <a:pt x="1292" y="6458"/>
                    <a:pt x="997" y="6502"/>
                    <a:pt x="772" y="6683"/>
                  </a:cubicBezTo>
                  <a:cubicBezTo>
                    <a:pt x="531" y="6863"/>
                    <a:pt x="351" y="7126"/>
                    <a:pt x="219" y="7405"/>
                  </a:cubicBezTo>
                  <a:cubicBezTo>
                    <a:pt x="83" y="7717"/>
                    <a:pt x="39" y="8051"/>
                    <a:pt x="28" y="8385"/>
                  </a:cubicBezTo>
                  <a:cubicBezTo>
                    <a:pt x="28" y="8790"/>
                    <a:pt x="94" y="9212"/>
                    <a:pt x="280" y="9578"/>
                  </a:cubicBezTo>
                  <a:cubicBezTo>
                    <a:pt x="323" y="9655"/>
                    <a:pt x="384" y="9721"/>
                    <a:pt x="438" y="9786"/>
                  </a:cubicBezTo>
                  <a:cubicBezTo>
                    <a:pt x="504" y="9879"/>
                    <a:pt x="586" y="9962"/>
                    <a:pt x="685" y="10022"/>
                  </a:cubicBezTo>
                  <a:cubicBezTo>
                    <a:pt x="1103" y="10285"/>
                    <a:pt x="1613" y="10373"/>
                    <a:pt x="2102" y="10373"/>
                  </a:cubicBezTo>
                  <a:cubicBezTo>
                    <a:pt x="2131" y="10373"/>
                    <a:pt x="2161" y="10373"/>
                    <a:pt x="2190" y="10372"/>
                  </a:cubicBezTo>
                  <a:lnTo>
                    <a:pt x="2190" y="10372"/>
                  </a:lnTo>
                  <a:cubicBezTo>
                    <a:pt x="1747" y="10930"/>
                    <a:pt x="1654" y="11642"/>
                    <a:pt x="1736" y="12337"/>
                  </a:cubicBezTo>
                  <a:cubicBezTo>
                    <a:pt x="1774" y="12633"/>
                    <a:pt x="1812" y="12934"/>
                    <a:pt x="1916" y="13207"/>
                  </a:cubicBezTo>
                  <a:cubicBezTo>
                    <a:pt x="2097" y="13662"/>
                    <a:pt x="2442" y="14094"/>
                    <a:pt x="2912" y="14215"/>
                  </a:cubicBezTo>
                  <a:cubicBezTo>
                    <a:pt x="3034" y="14246"/>
                    <a:pt x="3157" y="14260"/>
                    <a:pt x="3279" y="14260"/>
                  </a:cubicBezTo>
                  <a:cubicBezTo>
                    <a:pt x="3598" y="14260"/>
                    <a:pt x="3917" y="14167"/>
                    <a:pt x="4210" y="14056"/>
                  </a:cubicBezTo>
                  <a:cubicBezTo>
                    <a:pt x="4757" y="13826"/>
                    <a:pt x="5129" y="13388"/>
                    <a:pt x="5403" y="12863"/>
                  </a:cubicBezTo>
                  <a:cubicBezTo>
                    <a:pt x="5726" y="12260"/>
                    <a:pt x="5917" y="11587"/>
                    <a:pt x="6049" y="10919"/>
                  </a:cubicBezTo>
                  <a:cubicBezTo>
                    <a:pt x="6158" y="11587"/>
                    <a:pt x="6427" y="12244"/>
                    <a:pt x="6853" y="12764"/>
                  </a:cubicBezTo>
                  <a:cubicBezTo>
                    <a:pt x="7144" y="13164"/>
                    <a:pt x="7609" y="13366"/>
                    <a:pt x="8074" y="13410"/>
                  </a:cubicBezTo>
                  <a:cubicBezTo>
                    <a:pt x="8170" y="13418"/>
                    <a:pt x="8268" y="13422"/>
                    <a:pt x="8367" y="13422"/>
                  </a:cubicBezTo>
                  <a:cubicBezTo>
                    <a:pt x="8758" y="13422"/>
                    <a:pt x="9158" y="13350"/>
                    <a:pt x="9481" y="13114"/>
                  </a:cubicBezTo>
                  <a:cubicBezTo>
                    <a:pt x="10023" y="12715"/>
                    <a:pt x="10242" y="12020"/>
                    <a:pt x="10324" y="11363"/>
                  </a:cubicBezTo>
                  <a:cubicBezTo>
                    <a:pt x="10417" y="10492"/>
                    <a:pt x="10220" y="9863"/>
                    <a:pt x="9798" y="9124"/>
                  </a:cubicBezTo>
                  <a:lnTo>
                    <a:pt x="9798" y="9124"/>
                  </a:lnTo>
                  <a:cubicBezTo>
                    <a:pt x="10041" y="9247"/>
                    <a:pt x="10319" y="9297"/>
                    <a:pt x="10597" y="9297"/>
                  </a:cubicBezTo>
                  <a:cubicBezTo>
                    <a:pt x="10789" y="9297"/>
                    <a:pt x="10980" y="9274"/>
                    <a:pt x="11161" y="9234"/>
                  </a:cubicBezTo>
                  <a:cubicBezTo>
                    <a:pt x="11938" y="9058"/>
                    <a:pt x="12688" y="8489"/>
                    <a:pt x="12809" y="7619"/>
                  </a:cubicBezTo>
                  <a:cubicBezTo>
                    <a:pt x="12831" y="7422"/>
                    <a:pt x="12853" y="7225"/>
                    <a:pt x="12836" y="7022"/>
                  </a:cubicBezTo>
                  <a:cubicBezTo>
                    <a:pt x="12792" y="6721"/>
                    <a:pt x="12699" y="6420"/>
                    <a:pt x="12546" y="6163"/>
                  </a:cubicBezTo>
                  <a:cubicBezTo>
                    <a:pt x="12398" y="5922"/>
                    <a:pt x="12168" y="5752"/>
                    <a:pt x="11944" y="5594"/>
                  </a:cubicBezTo>
                  <a:cubicBezTo>
                    <a:pt x="11725" y="5436"/>
                    <a:pt x="11503" y="5375"/>
                    <a:pt x="11276" y="5375"/>
                  </a:cubicBezTo>
                  <a:cubicBezTo>
                    <a:pt x="11037" y="5375"/>
                    <a:pt x="10793" y="5443"/>
                    <a:pt x="10543" y="5539"/>
                  </a:cubicBezTo>
                  <a:cubicBezTo>
                    <a:pt x="10789" y="5309"/>
                    <a:pt x="11057" y="5079"/>
                    <a:pt x="11243" y="4789"/>
                  </a:cubicBezTo>
                  <a:cubicBezTo>
                    <a:pt x="11391" y="4526"/>
                    <a:pt x="11522" y="4247"/>
                    <a:pt x="11583" y="3946"/>
                  </a:cubicBezTo>
                  <a:cubicBezTo>
                    <a:pt x="11725" y="3371"/>
                    <a:pt x="11522" y="2818"/>
                    <a:pt x="11134" y="2408"/>
                  </a:cubicBezTo>
                  <a:cubicBezTo>
                    <a:pt x="11024" y="2282"/>
                    <a:pt x="10920" y="2151"/>
                    <a:pt x="10778" y="2080"/>
                  </a:cubicBezTo>
                  <a:cubicBezTo>
                    <a:pt x="10650" y="2021"/>
                    <a:pt x="10518" y="1996"/>
                    <a:pt x="10384" y="1996"/>
                  </a:cubicBezTo>
                  <a:cubicBezTo>
                    <a:pt x="9771" y="1996"/>
                    <a:pt x="9121" y="2524"/>
                    <a:pt x="8676" y="2879"/>
                  </a:cubicBezTo>
                  <a:cubicBezTo>
                    <a:pt x="8835" y="2452"/>
                    <a:pt x="8922" y="1997"/>
                    <a:pt x="8901" y="1543"/>
                  </a:cubicBezTo>
                  <a:cubicBezTo>
                    <a:pt x="8879" y="1357"/>
                    <a:pt x="8824" y="1176"/>
                    <a:pt x="8758" y="1001"/>
                  </a:cubicBezTo>
                  <a:cubicBezTo>
                    <a:pt x="8714" y="908"/>
                    <a:pt x="8676" y="821"/>
                    <a:pt x="8621" y="739"/>
                  </a:cubicBezTo>
                  <a:cubicBezTo>
                    <a:pt x="8402" y="421"/>
                    <a:pt x="8058" y="229"/>
                    <a:pt x="7724" y="93"/>
                  </a:cubicBezTo>
                  <a:cubicBezTo>
                    <a:pt x="7548" y="30"/>
                    <a:pt x="7379" y="0"/>
                    <a:pt x="72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28"/>
            <p:cNvSpPr/>
            <p:nvPr/>
          </p:nvSpPr>
          <p:spPr>
            <a:xfrm>
              <a:off x="6329333" y="3906642"/>
              <a:ext cx="144980" cy="164334"/>
            </a:xfrm>
            <a:custGeom>
              <a:avLst/>
              <a:gdLst/>
              <a:ahLst/>
              <a:cxnLst/>
              <a:rect l="l" t="t" r="r" b="b"/>
              <a:pathLst>
                <a:path w="2075" h="2352" extrusionOk="0">
                  <a:moveTo>
                    <a:pt x="1070" y="114"/>
                  </a:moveTo>
                  <a:cubicBezTo>
                    <a:pt x="1257" y="114"/>
                    <a:pt x="1441" y="170"/>
                    <a:pt x="1588" y="285"/>
                  </a:cubicBezTo>
                  <a:cubicBezTo>
                    <a:pt x="1790" y="438"/>
                    <a:pt x="1883" y="690"/>
                    <a:pt x="1927" y="931"/>
                  </a:cubicBezTo>
                  <a:cubicBezTo>
                    <a:pt x="1949" y="1270"/>
                    <a:pt x="1878" y="1642"/>
                    <a:pt x="1637" y="1889"/>
                  </a:cubicBezTo>
                  <a:cubicBezTo>
                    <a:pt x="1467" y="2058"/>
                    <a:pt x="1254" y="2211"/>
                    <a:pt x="1013" y="2228"/>
                  </a:cubicBezTo>
                  <a:cubicBezTo>
                    <a:pt x="993" y="2229"/>
                    <a:pt x="974" y="2230"/>
                    <a:pt x="954" y="2230"/>
                  </a:cubicBezTo>
                  <a:cubicBezTo>
                    <a:pt x="697" y="2230"/>
                    <a:pt x="455" y="2128"/>
                    <a:pt x="307" y="1894"/>
                  </a:cubicBezTo>
                  <a:cubicBezTo>
                    <a:pt x="236" y="1779"/>
                    <a:pt x="203" y="1642"/>
                    <a:pt x="165" y="1505"/>
                  </a:cubicBezTo>
                  <a:cubicBezTo>
                    <a:pt x="121" y="1325"/>
                    <a:pt x="126" y="1128"/>
                    <a:pt x="170" y="953"/>
                  </a:cubicBezTo>
                  <a:cubicBezTo>
                    <a:pt x="208" y="788"/>
                    <a:pt x="296" y="651"/>
                    <a:pt x="395" y="520"/>
                  </a:cubicBezTo>
                  <a:cubicBezTo>
                    <a:pt x="455" y="438"/>
                    <a:pt x="515" y="350"/>
                    <a:pt x="597" y="285"/>
                  </a:cubicBezTo>
                  <a:cubicBezTo>
                    <a:pt x="630" y="257"/>
                    <a:pt x="685" y="252"/>
                    <a:pt x="679" y="197"/>
                  </a:cubicBezTo>
                  <a:cubicBezTo>
                    <a:pt x="802" y="142"/>
                    <a:pt x="937" y="114"/>
                    <a:pt x="1070" y="114"/>
                  </a:cubicBezTo>
                  <a:close/>
                  <a:moveTo>
                    <a:pt x="1084" y="1"/>
                  </a:moveTo>
                  <a:cubicBezTo>
                    <a:pt x="999" y="1"/>
                    <a:pt x="914" y="11"/>
                    <a:pt x="832" y="33"/>
                  </a:cubicBezTo>
                  <a:cubicBezTo>
                    <a:pt x="767" y="55"/>
                    <a:pt x="707" y="71"/>
                    <a:pt x="646" y="99"/>
                  </a:cubicBezTo>
                  <a:cubicBezTo>
                    <a:pt x="624" y="110"/>
                    <a:pt x="619" y="131"/>
                    <a:pt x="619" y="148"/>
                  </a:cubicBezTo>
                  <a:cubicBezTo>
                    <a:pt x="493" y="197"/>
                    <a:pt x="422" y="312"/>
                    <a:pt x="340" y="416"/>
                  </a:cubicBezTo>
                  <a:cubicBezTo>
                    <a:pt x="192" y="602"/>
                    <a:pt x="83" y="816"/>
                    <a:pt x="50" y="1046"/>
                  </a:cubicBezTo>
                  <a:cubicBezTo>
                    <a:pt x="0" y="1347"/>
                    <a:pt x="77" y="1670"/>
                    <a:pt x="219" y="1938"/>
                  </a:cubicBezTo>
                  <a:cubicBezTo>
                    <a:pt x="378" y="2200"/>
                    <a:pt x="630" y="2326"/>
                    <a:pt x="926" y="2348"/>
                  </a:cubicBezTo>
                  <a:cubicBezTo>
                    <a:pt x="946" y="2350"/>
                    <a:pt x="966" y="2351"/>
                    <a:pt x="986" y="2351"/>
                  </a:cubicBezTo>
                  <a:cubicBezTo>
                    <a:pt x="1263" y="2351"/>
                    <a:pt x="1510" y="2181"/>
                    <a:pt x="1714" y="1982"/>
                  </a:cubicBezTo>
                  <a:cubicBezTo>
                    <a:pt x="1889" y="1795"/>
                    <a:pt x="1987" y="1538"/>
                    <a:pt x="2026" y="1286"/>
                  </a:cubicBezTo>
                  <a:cubicBezTo>
                    <a:pt x="2075" y="985"/>
                    <a:pt x="2020" y="668"/>
                    <a:pt x="1862" y="411"/>
                  </a:cubicBezTo>
                  <a:cubicBezTo>
                    <a:pt x="1691" y="137"/>
                    <a:pt x="1386" y="1"/>
                    <a:pt x="1084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28"/>
            <p:cNvSpPr/>
            <p:nvPr/>
          </p:nvSpPr>
          <p:spPr>
            <a:xfrm>
              <a:off x="6333176" y="4541831"/>
              <a:ext cx="477352" cy="357665"/>
            </a:xfrm>
            <a:custGeom>
              <a:avLst/>
              <a:gdLst/>
              <a:ahLst/>
              <a:cxnLst/>
              <a:rect l="l" t="t" r="r" b="b"/>
              <a:pathLst>
                <a:path w="6832" h="5119" extrusionOk="0">
                  <a:moveTo>
                    <a:pt x="4077" y="1"/>
                  </a:moveTo>
                  <a:cubicBezTo>
                    <a:pt x="3892" y="1"/>
                    <a:pt x="3706" y="8"/>
                    <a:pt x="3520" y="23"/>
                  </a:cubicBezTo>
                  <a:cubicBezTo>
                    <a:pt x="2814" y="77"/>
                    <a:pt x="2118" y="242"/>
                    <a:pt x="1467" y="543"/>
                  </a:cubicBezTo>
                  <a:cubicBezTo>
                    <a:pt x="996" y="756"/>
                    <a:pt x="591" y="1128"/>
                    <a:pt x="312" y="1583"/>
                  </a:cubicBezTo>
                  <a:cubicBezTo>
                    <a:pt x="186" y="1823"/>
                    <a:pt x="110" y="2097"/>
                    <a:pt x="77" y="2371"/>
                  </a:cubicBezTo>
                  <a:cubicBezTo>
                    <a:pt x="0" y="3028"/>
                    <a:pt x="208" y="3717"/>
                    <a:pt x="602" y="4232"/>
                  </a:cubicBezTo>
                  <a:cubicBezTo>
                    <a:pt x="865" y="4560"/>
                    <a:pt x="1221" y="4796"/>
                    <a:pt x="1604" y="4943"/>
                  </a:cubicBezTo>
                  <a:cubicBezTo>
                    <a:pt x="1913" y="5062"/>
                    <a:pt x="2255" y="5118"/>
                    <a:pt x="2600" y="5118"/>
                  </a:cubicBezTo>
                  <a:cubicBezTo>
                    <a:pt x="3134" y="5118"/>
                    <a:pt x="3676" y="4983"/>
                    <a:pt x="4122" y="4730"/>
                  </a:cubicBezTo>
                  <a:cubicBezTo>
                    <a:pt x="4406" y="4571"/>
                    <a:pt x="4680" y="4358"/>
                    <a:pt x="4926" y="4128"/>
                  </a:cubicBezTo>
                  <a:cubicBezTo>
                    <a:pt x="5189" y="3892"/>
                    <a:pt x="5419" y="3641"/>
                    <a:pt x="5633" y="3362"/>
                  </a:cubicBezTo>
                  <a:cubicBezTo>
                    <a:pt x="5901" y="2989"/>
                    <a:pt x="6174" y="2617"/>
                    <a:pt x="6371" y="2207"/>
                  </a:cubicBezTo>
                  <a:cubicBezTo>
                    <a:pt x="6508" y="1911"/>
                    <a:pt x="6623" y="1605"/>
                    <a:pt x="6727" y="1293"/>
                  </a:cubicBezTo>
                  <a:cubicBezTo>
                    <a:pt x="6766" y="1150"/>
                    <a:pt x="6793" y="1002"/>
                    <a:pt x="6831" y="855"/>
                  </a:cubicBezTo>
                  <a:cubicBezTo>
                    <a:pt x="6787" y="849"/>
                    <a:pt x="6755" y="838"/>
                    <a:pt x="6722" y="827"/>
                  </a:cubicBezTo>
                  <a:cubicBezTo>
                    <a:pt x="6683" y="986"/>
                    <a:pt x="6651" y="1139"/>
                    <a:pt x="6590" y="1271"/>
                  </a:cubicBezTo>
                  <a:cubicBezTo>
                    <a:pt x="6475" y="1637"/>
                    <a:pt x="6339" y="1993"/>
                    <a:pt x="6169" y="2327"/>
                  </a:cubicBezTo>
                  <a:cubicBezTo>
                    <a:pt x="6038" y="2573"/>
                    <a:pt x="5873" y="2814"/>
                    <a:pt x="5709" y="3039"/>
                  </a:cubicBezTo>
                  <a:cubicBezTo>
                    <a:pt x="5468" y="3373"/>
                    <a:pt x="5195" y="3690"/>
                    <a:pt x="4888" y="3969"/>
                  </a:cubicBezTo>
                  <a:cubicBezTo>
                    <a:pt x="4647" y="4188"/>
                    <a:pt x="4406" y="4402"/>
                    <a:pt x="4133" y="4566"/>
                  </a:cubicBezTo>
                  <a:cubicBezTo>
                    <a:pt x="3821" y="4768"/>
                    <a:pt x="3443" y="4889"/>
                    <a:pt x="3076" y="4943"/>
                  </a:cubicBezTo>
                  <a:cubicBezTo>
                    <a:pt x="2892" y="4974"/>
                    <a:pt x="2704" y="4990"/>
                    <a:pt x="2517" y="4990"/>
                  </a:cubicBezTo>
                  <a:cubicBezTo>
                    <a:pt x="2125" y="4990"/>
                    <a:pt x="1735" y="4917"/>
                    <a:pt x="1380" y="4735"/>
                  </a:cubicBezTo>
                  <a:cubicBezTo>
                    <a:pt x="865" y="4473"/>
                    <a:pt x="487" y="3996"/>
                    <a:pt x="296" y="3444"/>
                  </a:cubicBezTo>
                  <a:cubicBezTo>
                    <a:pt x="93" y="2880"/>
                    <a:pt x="77" y="2218"/>
                    <a:pt x="367" y="1676"/>
                  </a:cubicBezTo>
                  <a:cubicBezTo>
                    <a:pt x="537" y="1397"/>
                    <a:pt x="767" y="1156"/>
                    <a:pt x="1013" y="953"/>
                  </a:cubicBezTo>
                  <a:cubicBezTo>
                    <a:pt x="1473" y="586"/>
                    <a:pt x="2036" y="395"/>
                    <a:pt x="2595" y="274"/>
                  </a:cubicBezTo>
                  <a:cubicBezTo>
                    <a:pt x="3098" y="169"/>
                    <a:pt x="3616" y="102"/>
                    <a:pt x="4131" y="102"/>
                  </a:cubicBezTo>
                  <a:cubicBezTo>
                    <a:pt x="4232" y="102"/>
                    <a:pt x="4333" y="105"/>
                    <a:pt x="4434" y="110"/>
                  </a:cubicBezTo>
                  <a:cubicBezTo>
                    <a:pt x="4680" y="121"/>
                    <a:pt x="4937" y="149"/>
                    <a:pt x="5184" y="176"/>
                  </a:cubicBezTo>
                  <a:cubicBezTo>
                    <a:pt x="5255" y="187"/>
                    <a:pt x="5326" y="198"/>
                    <a:pt x="5392" y="209"/>
                  </a:cubicBezTo>
                  <a:cubicBezTo>
                    <a:pt x="5326" y="165"/>
                    <a:pt x="5266" y="116"/>
                    <a:pt x="5195" y="72"/>
                  </a:cubicBezTo>
                  <a:cubicBezTo>
                    <a:pt x="5173" y="72"/>
                    <a:pt x="5156" y="61"/>
                    <a:pt x="5134" y="61"/>
                  </a:cubicBezTo>
                  <a:cubicBezTo>
                    <a:pt x="4783" y="25"/>
                    <a:pt x="4431" y="1"/>
                    <a:pt x="40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28"/>
            <p:cNvSpPr/>
            <p:nvPr/>
          </p:nvSpPr>
          <p:spPr>
            <a:xfrm>
              <a:off x="6378312" y="4576277"/>
              <a:ext cx="374084" cy="271235"/>
            </a:xfrm>
            <a:custGeom>
              <a:avLst/>
              <a:gdLst/>
              <a:ahLst/>
              <a:cxnLst/>
              <a:rect l="l" t="t" r="r" b="b"/>
              <a:pathLst>
                <a:path w="5354" h="3882" extrusionOk="0">
                  <a:moveTo>
                    <a:pt x="5249" y="0"/>
                  </a:moveTo>
                  <a:cubicBezTo>
                    <a:pt x="5178" y="72"/>
                    <a:pt x="5102" y="137"/>
                    <a:pt x="5036" y="197"/>
                  </a:cubicBezTo>
                  <a:cubicBezTo>
                    <a:pt x="4259" y="904"/>
                    <a:pt x="3459" y="1577"/>
                    <a:pt x="2611" y="2168"/>
                  </a:cubicBezTo>
                  <a:cubicBezTo>
                    <a:pt x="2190" y="2464"/>
                    <a:pt x="1752" y="2754"/>
                    <a:pt x="1308" y="3027"/>
                  </a:cubicBezTo>
                  <a:cubicBezTo>
                    <a:pt x="958" y="3235"/>
                    <a:pt x="586" y="3427"/>
                    <a:pt x="230" y="3646"/>
                  </a:cubicBezTo>
                  <a:cubicBezTo>
                    <a:pt x="153" y="3695"/>
                    <a:pt x="71" y="3744"/>
                    <a:pt x="0" y="3794"/>
                  </a:cubicBezTo>
                  <a:cubicBezTo>
                    <a:pt x="17" y="3826"/>
                    <a:pt x="44" y="3854"/>
                    <a:pt x="71" y="3881"/>
                  </a:cubicBezTo>
                  <a:cubicBezTo>
                    <a:pt x="181" y="3810"/>
                    <a:pt x="290" y="3744"/>
                    <a:pt x="400" y="3684"/>
                  </a:cubicBezTo>
                  <a:cubicBezTo>
                    <a:pt x="865" y="3410"/>
                    <a:pt x="1347" y="3148"/>
                    <a:pt x="1806" y="2863"/>
                  </a:cubicBezTo>
                  <a:cubicBezTo>
                    <a:pt x="2556" y="2398"/>
                    <a:pt x="3262" y="1861"/>
                    <a:pt x="3958" y="1309"/>
                  </a:cubicBezTo>
                  <a:cubicBezTo>
                    <a:pt x="4406" y="947"/>
                    <a:pt x="4822" y="553"/>
                    <a:pt x="5238" y="170"/>
                  </a:cubicBezTo>
                  <a:cubicBezTo>
                    <a:pt x="5282" y="132"/>
                    <a:pt x="5315" y="99"/>
                    <a:pt x="5353" y="61"/>
                  </a:cubicBezTo>
                  <a:cubicBezTo>
                    <a:pt x="5320" y="50"/>
                    <a:pt x="5288" y="28"/>
                    <a:pt x="52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28"/>
            <p:cNvSpPr/>
            <p:nvPr/>
          </p:nvSpPr>
          <p:spPr>
            <a:xfrm>
              <a:off x="7129764" y="4274508"/>
              <a:ext cx="263969" cy="415517"/>
            </a:xfrm>
            <a:custGeom>
              <a:avLst/>
              <a:gdLst/>
              <a:ahLst/>
              <a:cxnLst/>
              <a:rect l="l" t="t" r="r" b="b"/>
              <a:pathLst>
                <a:path w="3778" h="5947" extrusionOk="0">
                  <a:moveTo>
                    <a:pt x="1243" y="1"/>
                  </a:moveTo>
                  <a:cubicBezTo>
                    <a:pt x="1227" y="39"/>
                    <a:pt x="1210" y="72"/>
                    <a:pt x="1189" y="105"/>
                  </a:cubicBezTo>
                  <a:cubicBezTo>
                    <a:pt x="1342" y="209"/>
                    <a:pt x="1484" y="318"/>
                    <a:pt x="1626" y="428"/>
                  </a:cubicBezTo>
                  <a:cubicBezTo>
                    <a:pt x="1834" y="586"/>
                    <a:pt x="2026" y="756"/>
                    <a:pt x="2218" y="926"/>
                  </a:cubicBezTo>
                  <a:cubicBezTo>
                    <a:pt x="2639" y="1287"/>
                    <a:pt x="3044" y="1708"/>
                    <a:pt x="3318" y="2212"/>
                  </a:cubicBezTo>
                  <a:cubicBezTo>
                    <a:pt x="3466" y="2491"/>
                    <a:pt x="3586" y="2809"/>
                    <a:pt x="3646" y="3121"/>
                  </a:cubicBezTo>
                  <a:cubicBezTo>
                    <a:pt x="3701" y="3515"/>
                    <a:pt x="3706" y="3914"/>
                    <a:pt x="3602" y="4297"/>
                  </a:cubicBezTo>
                  <a:cubicBezTo>
                    <a:pt x="3379" y="5148"/>
                    <a:pt x="2589" y="5843"/>
                    <a:pt x="1727" y="5843"/>
                  </a:cubicBezTo>
                  <a:cubicBezTo>
                    <a:pt x="1701" y="5843"/>
                    <a:pt x="1674" y="5842"/>
                    <a:pt x="1648" y="5841"/>
                  </a:cubicBezTo>
                  <a:cubicBezTo>
                    <a:pt x="986" y="5797"/>
                    <a:pt x="603" y="5387"/>
                    <a:pt x="362" y="4763"/>
                  </a:cubicBezTo>
                  <a:cubicBezTo>
                    <a:pt x="220" y="4347"/>
                    <a:pt x="176" y="3909"/>
                    <a:pt x="149" y="3471"/>
                  </a:cubicBezTo>
                  <a:cubicBezTo>
                    <a:pt x="121" y="3000"/>
                    <a:pt x="110" y="2530"/>
                    <a:pt x="143" y="2053"/>
                  </a:cubicBezTo>
                  <a:cubicBezTo>
                    <a:pt x="149" y="1988"/>
                    <a:pt x="159" y="1927"/>
                    <a:pt x="165" y="1862"/>
                  </a:cubicBezTo>
                  <a:lnTo>
                    <a:pt x="165" y="1862"/>
                  </a:lnTo>
                  <a:cubicBezTo>
                    <a:pt x="121" y="1916"/>
                    <a:pt x="88" y="1982"/>
                    <a:pt x="50" y="2031"/>
                  </a:cubicBezTo>
                  <a:cubicBezTo>
                    <a:pt x="1" y="2519"/>
                    <a:pt x="6" y="3011"/>
                    <a:pt x="34" y="3498"/>
                  </a:cubicBezTo>
                  <a:cubicBezTo>
                    <a:pt x="88" y="4374"/>
                    <a:pt x="280" y="5556"/>
                    <a:pt x="1205" y="5863"/>
                  </a:cubicBezTo>
                  <a:cubicBezTo>
                    <a:pt x="1376" y="5920"/>
                    <a:pt x="1550" y="5946"/>
                    <a:pt x="1724" y="5946"/>
                  </a:cubicBezTo>
                  <a:cubicBezTo>
                    <a:pt x="2608" y="5946"/>
                    <a:pt x="3471" y="5258"/>
                    <a:pt x="3695" y="4352"/>
                  </a:cubicBezTo>
                  <a:cubicBezTo>
                    <a:pt x="3772" y="4073"/>
                    <a:pt x="3778" y="3778"/>
                    <a:pt x="3772" y="3493"/>
                  </a:cubicBezTo>
                  <a:cubicBezTo>
                    <a:pt x="3745" y="2924"/>
                    <a:pt x="3559" y="2354"/>
                    <a:pt x="3241" y="1889"/>
                  </a:cubicBezTo>
                  <a:cubicBezTo>
                    <a:pt x="2989" y="1490"/>
                    <a:pt x="2639" y="1167"/>
                    <a:pt x="2289" y="860"/>
                  </a:cubicBezTo>
                  <a:cubicBezTo>
                    <a:pt x="1960" y="548"/>
                    <a:pt x="1615" y="263"/>
                    <a:pt x="124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28"/>
            <p:cNvSpPr/>
            <p:nvPr/>
          </p:nvSpPr>
          <p:spPr>
            <a:xfrm>
              <a:off x="7177555" y="4344099"/>
              <a:ext cx="133591" cy="333979"/>
            </a:xfrm>
            <a:custGeom>
              <a:avLst/>
              <a:gdLst/>
              <a:ahLst/>
              <a:cxnLst/>
              <a:rect l="l" t="t" r="r" b="b"/>
              <a:pathLst>
                <a:path w="1912" h="4780" extrusionOk="0">
                  <a:moveTo>
                    <a:pt x="71" y="1"/>
                  </a:moveTo>
                  <a:cubicBezTo>
                    <a:pt x="61" y="1"/>
                    <a:pt x="50" y="4"/>
                    <a:pt x="39" y="12"/>
                  </a:cubicBezTo>
                  <a:cubicBezTo>
                    <a:pt x="1" y="56"/>
                    <a:pt x="50" y="99"/>
                    <a:pt x="67" y="143"/>
                  </a:cubicBezTo>
                  <a:cubicBezTo>
                    <a:pt x="94" y="192"/>
                    <a:pt x="121" y="247"/>
                    <a:pt x="149" y="291"/>
                  </a:cubicBezTo>
                  <a:cubicBezTo>
                    <a:pt x="515" y="1030"/>
                    <a:pt x="806" y="1813"/>
                    <a:pt x="1090" y="2590"/>
                  </a:cubicBezTo>
                  <a:cubicBezTo>
                    <a:pt x="1353" y="3312"/>
                    <a:pt x="1588" y="4040"/>
                    <a:pt x="1807" y="4779"/>
                  </a:cubicBezTo>
                  <a:cubicBezTo>
                    <a:pt x="1840" y="4768"/>
                    <a:pt x="1873" y="4752"/>
                    <a:pt x="1911" y="4736"/>
                  </a:cubicBezTo>
                  <a:cubicBezTo>
                    <a:pt x="1846" y="4528"/>
                    <a:pt x="1785" y="4325"/>
                    <a:pt x="1709" y="4123"/>
                  </a:cubicBezTo>
                  <a:cubicBezTo>
                    <a:pt x="1479" y="3411"/>
                    <a:pt x="1254" y="2699"/>
                    <a:pt x="981" y="2010"/>
                  </a:cubicBezTo>
                  <a:cubicBezTo>
                    <a:pt x="751" y="1451"/>
                    <a:pt x="532" y="882"/>
                    <a:pt x="280" y="335"/>
                  </a:cubicBezTo>
                  <a:cubicBezTo>
                    <a:pt x="242" y="253"/>
                    <a:pt x="198" y="176"/>
                    <a:pt x="160" y="94"/>
                  </a:cubicBezTo>
                  <a:cubicBezTo>
                    <a:pt x="142" y="54"/>
                    <a:pt x="111" y="1"/>
                    <a:pt x="7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28"/>
            <p:cNvSpPr/>
            <p:nvPr/>
          </p:nvSpPr>
          <p:spPr>
            <a:xfrm>
              <a:off x="6622298" y="3994609"/>
              <a:ext cx="754596" cy="570419"/>
            </a:xfrm>
            <a:custGeom>
              <a:avLst/>
              <a:gdLst/>
              <a:ahLst/>
              <a:cxnLst/>
              <a:rect l="l" t="t" r="r" b="b"/>
              <a:pathLst>
                <a:path w="10800" h="8164" extrusionOk="0">
                  <a:moveTo>
                    <a:pt x="10794" y="0"/>
                  </a:moveTo>
                  <a:lnTo>
                    <a:pt x="10794" y="0"/>
                  </a:lnTo>
                  <a:cubicBezTo>
                    <a:pt x="10581" y="93"/>
                    <a:pt x="10384" y="214"/>
                    <a:pt x="10181" y="328"/>
                  </a:cubicBezTo>
                  <a:cubicBezTo>
                    <a:pt x="10176" y="328"/>
                    <a:pt x="10165" y="334"/>
                    <a:pt x="10154" y="339"/>
                  </a:cubicBezTo>
                  <a:cubicBezTo>
                    <a:pt x="10001" y="460"/>
                    <a:pt x="9847" y="580"/>
                    <a:pt x="9705" y="712"/>
                  </a:cubicBezTo>
                  <a:cubicBezTo>
                    <a:pt x="9437" y="969"/>
                    <a:pt x="9207" y="1259"/>
                    <a:pt x="8999" y="1571"/>
                  </a:cubicBezTo>
                  <a:cubicBezTo>
                    <a:pt x="8753" y="1971"/>
                    <a:pt x="8561" y="2403"/>
                    <a:pt x="8348" y="2824"/>
                  </a:cubicBezTo>
                  <a:cubicBezTo>
                    <a:pt x="8183" y="3180"/>
                    <a:pt x="8019" y="3552"/>
                    <a:pt x="7822" y="3892"/>
                  </a:cubicBezTo>
                  <a:cubicBezTo>
                    <a:pt x="7565" y="4335"/>
                    <a:pt x="7297" y="4795"/>
                    <a:pt x="7017" y="5227"/>
                  </a:cubicBezTo>
                  <a:cubicBezTo>
                    <a:pt x="6634" y="5824"/>
                    <a:pt x="6235" y="6410"/>
                    <a:pt x="5748" y="6924"/>
                  </a:cubicBezTo>
                  <a:cubicBezTo>
                    <a:pt x="5490" y="7203"/>
                    <a:pt x="5211" y="7455"/>
                    <a:pt x="4883" y="7647"/>
                  </a:cubicBezTo>
                  <a:cubicBezTo>
                    <a:pt x="4598" y="7811"/>
                    <a:pt x="4292" y="7931"/>
                    <a:pt x="3980" y="7991"/>
                  </a:cubicBezTo>
                  <a:cubicBezTo>
                    <a:pt x="3796" y="8022"/>
                    <a:pt x="3613" y="8038"/>
                    <a:pt x="3430" y="8038"/>
                  </a:cubicBezTo>
                  <a:cubicBezTo>
                    <a:pt x="3247" y="8038"/>
                    <a:pt x="3065" y="8022"/>
                    <a:pt x="2885" y="7986"/>
                  </a:cubicBezTo>
                  <a:cubicBezTo>
                    <a:pt x="2370" y="7887"/>
                    <a:pt x="1927" y="7586"/>
                    <a:pt x="1506" y="7280"/>
                  </a:cubicBezTo>
                  <a:cubicBezTo>
                    <a:pt x="1106" y="6979"/>
                    <a:pt x="723" y="6645"/>
                    <a:pt x="367" y="6278"/>
                  </a:cubicBezTo>
                  <a:cubicBezTo>
                    <a:pt x="268" y="6191"/>
                    <a:pt x="181" y="6103"/>
                    <a:pt x="93" y="6016"/>
                  </a:cubicBezTo>
                  <a:lnTo>
                    <a:pt x="82" y="6021"/>
                  </a:lnTo>
                  <a:cubicBezTo>
                    <a:pt x="77" y="6026"/>
                    <a:pt x="77" y="6032"/>
                    <a:pt x="71" y="6032"/>
                  </a:cubicBezTo>
                  <a:lnTo>
                    <a:pt x="55" y="6048"/>
                  </a:lnTo>
                  <a:lnTo>
                    <a:pt x="39" y="6070"/>
                  </a:lnTo>
                  <a:cubicBezTo>
                    <a:pt x="22" y="6076"/>
                    <a:pt x="17" y="6087"/>
                    <a:pt x="0" y="6098"/>
                  </a:cubicBezTo>
                  <a:cubicBezTo>
                    <a:pt x="55" y="6158"/>
                    <a:pt x="121" y="6213"/>
                    <a:pt x="175" y="6267"/>
                  </a:cubicBezTo>
                  <a:cubicBezTo>
                    <a:pt x="422" y="6508"/>
                    <a:pt x="668" y="6754"/>
                    <a:pt x="925" y="6973"/>
                  </a:cubicBezTo>
                  <a:cubicBezTo>
                    <a:pt x="1199" y="7198"/>
                    <a:pt x="1489" y="7411"/>
                    <a:pt x="1779" y="7608"/>
                  </a:cubicBezTo>
                  <a:cubicBezTo>
                    <a:pt x="2233" y="7920"/>
                    <a:pt x="2699" y="8150"/>
                    <a:pt x="3252" y="8161"/>
                  </a:cubicBezTo>
                  <a:cubicBezTo>
                    <a:pt x="3293" y="8163"/>
                    <a:pt x="3334" y="8163"/>
                    <a:pt x="3376" y="8163"/>
                  </a:cubicBezTo>
                  <a:cubicBezTo>
                    <a:pt x="3938" y="8163"/>
                    <a:pt x="4508" y="8024"/>
                    <a:pt x="4992" y="7729"/>
                  </a:cubicBezTo>
                  <a:cubicBezTo>
                    <a:pt x="5332" y="7526"/>
                    <a:pt x="5611" y="7225"/>
                    <a:pt x="5884" y="6930"/>
                  </a:cubicBezTo>
                  <a:cubicBezTo>
                    <a:pt x="6623" y="6103"/>
                    <a:pt x="7225" y="5167"/>
                    <a:pt x="7767" y="4193"/>
                  </a:cubicBezTo>
                  <a:cubicBezTo>
                    <a:pt x="8101" y="3624"/>
                    <a:pt x="8369" y="3016"/>
                    <a:pt x="8670" y="2436"/>
                  </a:cubicBezTo>
                  <a:cubicBezTo>
                    <a:pt x="8835" y="2118"/>
                    <a:pt x="8988" y="1790"/>
                    <a:pt x="9190" y="1500"/>
                  </a:cubicBezTo>
                  <a:cubicBezTo>
                    <a:pt x="9382" y="1215"/>
                    <a:pt x="9601" y="958"/>
                    <a:pt x="9853" y="739"/>
                  </a:cubicBezTo>
                  <a:cubicBezTo>
                    <a:pt x="10088" y="553"/>
                    <a:pt x="10313" y="367"/>
                    <a:pt x="10564" y="197"/>
                  </a:cubicBezTo>
                  <a:cubicBezTo>
                    <a:pt x="10635" y="148"/>
                    <a:pt x="10696" y="110"/>
                    <a:pt x="10767" y="66"/>
                  </a:cubicBezTo>
                  <a:cubicBezTo>
                    <a:pt x="10794" y="55"/>
                    <a:pt x="10800" y="27"/>
                    <a:pt x="1079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28"/>
            <p:cNvSpPr/>
            <p:nvPr/>
          </p:nvSpPr>
          <p:spPr>
            <a:xfrm>
              <a:off x="6748134" y="4090470"/>
              <a:ext cx="303725" cy="473230"/>
            </a:xfrm>
            <a:custGeom>
              <a:avLst/>
              <a:gdLst/>
              <a:ahLst/>
              <a:cxnLst/>
              <a:rect l="l" t="t" r="r" b="b"/>
              <a:pathLst>
                <a:path w="4347" h="6773" extrusionOk="0">
                  <a:moveTo>
                    <a:pt x="2301" y="1"/>
                  </a:moveTo>
                  <a:cubicBezTo>
                    <a:pt x="2278" y="1"/>
                    <a:pt x="2256" y="1"/>
                    <a:pt x="2233" y="2"/>
                  </a:cubicBezTo>
                  <a:cubicBezTo>
                    <a:pt x="2080" y="7"/>
                    <a:pt x="1932" y="24"/>
                    <a:pt x="1779" y="73"/>
                  </a:cubicBezTo>
                  <a:cubicBezTo>
                    <a:pt x="1522" y="139"/>
                    <a:pt x="1303" y="297"/>
                    <a:pt x="1095" y="467"/>
                  </a:cubicBezTo>
                  <a:cubicBezTo>
                    <a:pt x="640" y="856"/>
                    <a:pt x="285" y="1398"/>
                    <a:pt x="131" y="1994"/>
                  </a:cubicBezTo>
                  <a:cubicBezTo>
                    <a:pt x="0" y="2525"/>
                    <a:pt x="44" y="3089"/>
                    <a:pt x="137" y="3620"/>
                  </a:cubicBezTo>
                  <a:cubicBezTo>
                    <a:pt x="214" y="4025"/>
                    <a:pt x="328" y="4414"/>
                    <a:pt x="504" y="4786"/>
                  </a:cubicBezTo>
                  <a:cubicBezTo>
                    <a:pt x="630" y="5087"/>
                    <a:pt x="810" y="5372"/>
                    <a:pt x="985" y="5645"/>
                  </a:cubicBezTo>
                  <a:cubicBezTo>
                    <a:pt x="1171" y="5919"/>
                    <a:pt x="1363" y="6187"/>
                    <a:pt x="1582" y="6428"/>
                  </a:cubicBezTo>
                  <a:cubicBezTo>
                    <a:pt x="1691" y="6548"/>
                    <a:pt x="1806" y="6669"/>
                    <a:pt x="1932" y="6773"/>
                  </a:cubicBezTo>
                  <a:lnTo>
                    <a:pt x="2075" y="6756"/>
                  </a:lnTo>
                  <a:cubicBezTo>
                    <a:pt x="1943" y="6647"/>
                    <a:pt x="1823" y="6532"/>
                    <a:pt x="1702" y="6406"/>
                  </a:cubicBezTo>
                  <a:cubicBezTo>
                    <a:pt x="1418" y="6105"/>
                    <a:pt x="1171" y="5771"/>
                    <a:pt x="952" y="5415"/>
                  </a:cubicBezTo>
                  <a:cubicBezTo>
                    <a:pt x="427" y="4545"/>
                    <a:pt x="82" y="3489"/>
                    <a:pt x="164" y="2460"/>
                  </a:cubicBezTo>
                  <a:cubicBezTo>
                    <a:pt x="235" y="1699"/>
                    <a:pt x="608" y="965"/>
                    <a:pt x="1204" y="511"/>
                  </a:cubicBezTo>
                  <a:cubicBezTo>
                    <a:pt x="1478" y="281"/>
                    <a:pt x="1801" y="139"/>
                    <a:pt x="2151" y="128"/>
                  </a:cubicBezTo>
                  <a:cubicBezTo>
                    <a:pt x="2200" y="123"/>
                    <a:pt x="2250" y="120"/>
                    <a:pt x="2299" y="120"/>
                  </a:cubicBezTo>
                  <a:cubicBezTo>
                    <a:pt x="2459" y="120"/>
                    <a:pt x="2618" y="148"/>
                    <a:pt x="2764" y="215"/>
                  </a:cubicBezTo>
                  <a:cubicBezTo>
                    <a:pt x="3558" y="473"/>
                    <a:pt x="3936" y="1726"/>
                    <a:pt x="4078" y="2509"/>
                  </a:cubicBezTo>
                  <a:cubicBezTo>
                    <a:pt x="4204" y="3100"/>
                    <a:pt x="4215" y="3713"/>
                    <a:pt x="4144" y="4315"/>
                  </a:cubicBezTo>
                  <a:cubicBezTo>
                    <a:pt x="4094" y="4813"/>
                    <a:pt x="3996" y="5311"/>
                    <a:pt x="3859" y="5793"/>
                  </a:cubicBezTo>
                  <a:cubicBezTo>
                    <a:pt x="3914" y="5733"/>
                    <a:pt x="3968" y="5678"/>
                    <a:pt x="4018" y="5623"/>
                  </a:cubicBezTo>
                  <a:cubicBezTo>
                    <a:pt x="4023" y="5590"/>
                    <a:pt x="4034" y="5563"/>
                    <a:pt x="4040" y="5536"/>
                  </a:cubicBezTo>
                  <a:cubicBezTo>
                    <a:pt x="4176" y="5027"/>
                    <a:pt x="4242" y="4490"/>
                    <a:pt x="4280" y="3959"/>
                  </a:cubicBezTo>
                  <a:cubicBezTo>
                    <a:pt x="4346" y="2985"/>
                    <a:pt x="4176" y="1989"/>
                    <a:pt x="3744" y="1113"/>
                  </a:cubicBezTo>
                  <a:cubicBezTo>
                    <a:pt x="3580" y="785"/>
                    <a:pt x="3383" y="456"/>
                    <a:pt x="3082" y="243"/>
                  </a:cubicBezTo>
                  <a:cubicBezTo>
                    <a:pt x="2956" y="161"/>
                    <a:pt x="2819" y="111"/>
                    <a:pt x="2682" y="57"/>
                  </a:cubicBezTo>
                  <a:cubicBezTo>
                    <a:pt x="2561" y="15"/>
                    <a:pt x="2429" y="1"/>
                    <a:pt x="23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28"/>
            <p:cNvSpPr/>
            <p:nvPr/>
          </p:nvSpPr>
          <p:spPr>
            <a:xfrm>
              <a:off x="6847559" y="4101650"/>
              <a:ext cx="125906" cy="435709"/>
            </a:xfrm>
            <a:custGeom>
              <a:avLst/>
              <a:gdLst/>
              <a:ahLst/>
              <a:cxnLst/>
              <a:rect l="l" t="t" r="r" b="b"/>
              <a:pathLst>
                <a:path w="1802" h="6236" extrusionOk="0">
                  <a:moveTo>
                    <a:pt x="132" y="1"/>
                  </a:moveTo>
                  <a:cubicBezTo>
                    <a:pt x="88" y="23"/>
                    <a:pt x="49" y="39"/>
                    <a:pt x="17" y="61"/>
                  </a:cubicBezTo>
                  <a:cubicBezTo>
                    <a:pt x="0" y="198"/>
                    <a:pt x="0" y="340"/>
                    <a:pt x="6" y="477"/>
                  </a:cubicBezTo>
                  <a:cubicBezTo>
                    <a:pt x="33" y="1068"/>
                    <a:pt x="126" y="1654"/>
                    <a:pt x="247" y="2234"/>
                  </a:cubicBezTo>
                  <a:cubicBezTo>
                    <a:pt x="400" y="2989"/>
                    <a:pt x="630" y="3728"/>
                    <a:pt x="909" y="4440"/>
                  </a:cubicBezTo>
                  <a:cubicBezTo>
                    <a:pt x="1150" y="5047"/>
                    <a:pt x="1374" y="5671"/>
                    <a:pt x="1713" y="6235"/>
                  </a:cubicBezTo>
                  <a:cubicBezTo>
                    <a:pt x="1735" y="6224"/>
                    <a:pt x="1752" y="6213"/>
                    <a:pt x="1774" y="6197"/>
                  </a:cubicBezTo>
                  <a:cubicBezTo>
                    <a:pt x="1779" y="6191"/>
                    <a:pt x="1796" y="6186"/>
                    <a:pt x="1801" y="6180"/>
                  </a:cubicBezTo>
                  <a:cubicBezTo>
                    <a:pt x="1637" y="5923"/>
                    <a:pt x="1511" y="5644"/>
                    <a:pt x="1391" y="5359"/>
                  </a:cubicBezTo>
                  <a:cubicBezTo>
                    <a:pt x="1232" y="5009"/>
                    <a:pt x="1095" y="4659"/>
                    <a:pt x="964" y="4297"/>
                  </a:cubicBezTo>
                  <a:cubicBezTo>
                    <a:pt x="553" y="3175"/>
                    <a:pt x="236" y="2009"/>
                    <a:pt x="143" y="805"/>
                  </a:cubicBezTo>
                  <a:cubicBezTo>
                    <a:pt x="132" y="636"/>
                    <a:pt x="115" y="455"/>
                    <a:pt x="115" y="280"/>
                  </a:cubicBezTo>
                  <a:cubicBezTo>
                    <a:pt x="115" y="192"/>
                    <a:pt x="126" y="99"/>
                    <a:pt x="132" y="12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6" name="Google Shape;3646;p28"/>
          <p:cNvGrpSpPr/>
          <p:nvPr/>
        </p:nvGrpSpPr>
        <p:grpSpPr>
          <a:xfrm>
            <a:off x="-2185" y="2601719"/>
            <a:ext cx="1379167" cy="2524077"/>
            <a:chOff x="4755721" y="2265807"/>
            <a:chExt cx="1231179" cy="2253238"/>
          </a:xfrm>
        </p:grpSpPr>
        <p:sp>
          <p:nvSpPr>
            <p:cNvPr id="3647" name="Google Shape;3647;p28"/>
            <p:cNvSpPr/>
            <p:nvPr/>
          </p:nvSpPr>
          <p:spPr>
            <a:xfrm>
              <a:off x="5057164" y="3890934"/>
              <a:ext cx="296458" cy="195566"/>
            </a:xfrm>
            <a:custGeom>
              <a:avLst/>
              <a:gdLst/>
              <a:ahLst/>
              <a:cxnLst/>
              <a:rect l="l" t="t" r="r" b="b"/>
              <a:pathLst>
                <a:path w="4243" h="2799" extrusionOk="0">
                  <a:moveTo>
                    <a:pt x="4002" y="1"/>
                  </a:moveTo>
                  <a:cubicBezTo>
                    <a:pt x="3942" y="28"/>
                    <a:pt x="3882" y="61"/>
                    <a:pt x="3816" y="88"/>
                  </a:cubicBezTo>
                  <a:cubicBezTo>
                    <a:pt x="3203" y="400"/>
                    <a:pt x="2573" y="679"/>
                    <a:pt x="1949" y="975"/>
                  </a:cubicBezTo>
                  <a:cubicBezTo>
                    <a:pt x="1484" y="1194"/>
                    <a:pt x="1008" y="1407"/>
                    <a:pt x="548" y="1643"/>
                  </a:cubicBezTo>
                  <a:cubicBezTo>
                    <a:pt x="395" y="1725"/>
                    <a:pt x="242" y="1818"/>
                    <a:pt x="88" y="1911"/>
                  </a:cubicBezTo>
                  <a:cubicBezTo>
                    <a:pt x="55" y="2108"/>
                    <a:pt x="28" y="2310"/>
                    <a:pt x="1" y="2507"/>
                  </a:cubicBezTo>
                  <a:lnTo>
                    <a:pt x="203" y="2590"/>
                  </a:lnTo>
                  <a:cubicBezTo>
                    <a:pt x="466" y="2694"/>
                    <a:pt x="734" y="2754"/>
                    <a:pt x="1008" y="2781"/>
                  </a:cubicBezTo>
                  <a:cubicBezTo>
                    <a:pt x="1103" y="2793"/>
                    <a:pt x="1199" y="2798"/>
                    <a:pt x="1294" y="2798"/>
                  </a:cubicBezTo>
                  <a:cubicBezTo>
                    <a:pt x="1828" y="2798"/>
                    <a:pt x="2359" y="2627"/>
                    <a:pt x="2847" y="2409"/>
                  </a:cubicBezTo>
                  <a:cubicBezTo>
                    <a:pt x="3252" y="2234"/>
                    <a:pt x="3663" y="2026"/>
                    <a:pt x="3947" y="1670"/>
                  </a:cubicBezTo>
                  <a:cubicBezTo>
                    <a:pt x="4243" y="1314"/>
                    <a:pt x="4183" y="783"/>
                    <a:pt x="4106" y="351"/>
                  </a:cubicBezTo>
                  <a:cubicBezTo>
                    <a:pt x="4084" y="230"/>
                    <a:pt x="4051" y="121"/>
                    <a:pt x="4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28"/>
            <p:cNvSpPr/>
            <p:nvPr/>
          </p:nvSpPr>
          <p:spPr>
            <a:xfrm rot="1383599">
              <a:off x="5261316" y="3252631"/>
              <a:ext cx="346063" cy="179434"/>
            </a:xfrm>
            <a:custGeom>
              <a:avLst/>
              <a:gdLst/>
              <a:ahLst/>
              <a:cxnLst/>
              <a:rect l="l" t="t" r="r" b="b"/>
              <a:pathLst>
                <a:path w="4637" h="1841" extrusionOk="0">
                  <a:moveTo>
                    <a:pt x="4615" y="1"/>
                  </a:moveTo>
                  <a:cubicBezTo>
                    <a:pt x="4576" y="6"/>
                    <a:pt x="4544" y="6"/>
                    <a:pt x="4494" y="11"/>
                  </a:cubicBezTo>
                  <a:cubicBezTo>
                    <a:pt x="4166" y="61"/>
                    <a:pt x="3838" y="110"/>
                    <a:pt x="3509" y="143"/>
                  </a:cubicBezTo>
                  <a:cubicBezTo>
                    <a:pt x="3044" y="187"/>
                    <a:pt x="2584" y="225"/>
                    <a:pt x="2124" y="252"/>
                  </a:cubicBezTo>
                  <a:cubicBezTo>
                    <a:pt x="1823" y="269"/>
                    <a:pt x="1533" y="280"/>
                    <a:pt x="1232" y="302"/>
                  </a:cubicBezTo>
                  <a:cubicBezTo>
                    <a:pt x="865" y="329"/>
                    <a:pt x="510" y="362"/>
                    <a:pt x="148" y="406"/>
                  </a:cubicBezTo>
                  <a:cubicBezTo>
                    <a:pt x="94" y="603"/>
                    <a:pt x="44" y="800"/>
                    <a:pt x="1" y="997"/>
                  </a:cubicBezTo>
                  <a:cubicBezTo>
                    <a:pt x="170" y="1090"/>
                    <a:pt x="345" y="1188"/>
                    <a:pt x="510" y="1287"/>
                  </a:cubicBezTo>
                  <a:cubicBezTo>
                    <a:pt x="915" y="1500"/>
                    <a:pt x="1342" y="1675"/>
                    <a:pt x="1785" y="1774"/>
                  </a:cubicBezTo>
                  <a:cubicBezTo>
                    <a:pt x="2013" y="1817"/>
                    <a:pt x="2245" y="1840"/>
                    <a:pt x="2476" y="1840"/>
                  </a:cubicBezTo>
                  <a:cubicBezTo>
                    <a:pt x="2826" y="1840"/>
                    <a:pt x="3176" y="1788"/>
                    <a:pt x="3509" y="1675"/>
                  </a:cubicBezTo>
                  <a:cubicBezTo>
                    <a:pt x="4089" y="1489"/>
                    <a:pt x="4587" y="1079"/>
                    <a:pt x="4631" y="411"/>
                  </a:cubicBezTo>
                  <a:cubicBezTo>
                    <a:pt x="4637" y="274"/>
                    <a:pt x="4637" y="137"/>
                    <a:pt x="4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28"/>
            <p:cNvSpPr/>
            <p:nvPr/>
          </p:nvSpPr>
          <p:spPr>
            <a:xfrm>
              <a:off x="5152125" y="3592076"/>
              <a:ext cx="323976" cy="135949"/>
            </a:xfrm>
            <a:custGeom>
              <a:avLst/>
              <a:gdLst/>
              <a:ahLst/>
              <a:cxnLst/>
              <a:rect l="l" t="t" r="r" b="b"/>
              <a:pathLst>
                <a:path w="4637" h="1841" extrusionOk="0">
                  <a:moveTo>
                    <a:pt x="4615" y="1"/>
                  </a:moveTo>
                  <a:cubicBezTo>
                    <a:pt x="4576" y="6"/>
                    <a:pt x="4544" y="6"/>
                    <a:pt x="4494" y="11"/>
                  </a:cubicBezTo>
                  <a:cubicBezTo>
                    <a:pt x="4166" y="61"/>
                    <a:pt x="3838" y="110"/>
                    <a:pt x="3509" y="143"/>
                  </a:cubicBezTo>
                  <a:cubicBezTo>
                    <a:pt x="3044" y="187"/>
                    <a:pt x="2584" y="225"/>
                    <a:pt x="2124" y="252"/>
                  </a:cubicBezTo>
                  <a:cubicBezTo>
                    <a:pt x="1823" y="269"/>
                    <a:pt x="1533" y="280"/>
                    <a:pt x="1232" y="302"/>
                  </a:cubicBezTo>
                  <a:cubicBezTo>
                    <a:pt x="865" y="329"/>
                    <a:pt x="510" y="362"/>
                    <a:pt x="148" y="406"/>
                  </a:cubicBezTo>
                  <a:cubicBezTo>
                    <a:pt x="94" y="603"/>
                    <a:pt x="44" y="800"/>
                    <a:pt x="1" y="997"/>
                  </a:cubicBezTo>
                  <a:cubicBezTo>
                    <a:pt x="170" y="1090"/>
                    <a:pt x="345" y="1188"/>
                    <a:pt x="510" y="1287"/>
                  </a:cubicBezTo>
                  <a:cubicBezTo>
                    <a:pt x="915" y="1500"/>
                    <a:pt x="1342" y="1675"/>
                    <a:pt x="1785" y="1774"/>
                  </a:cubicBezTo>
                  <a:cubicBezTo>
                    <a:pt x="2013" y="1817"/>
                    <a:pt x="2245" y="1840"/>
                    <a:pt x="2476" y="1840"/>
                  </a:cubicBezTo>
                  <a:cubicBezTo>
                    <a:pt x="2826" y="1840"/>
                    <a:pt x="3176" y="1788"/>
                    <a:pt x="3509" y="1675"/>
                  </a:cubicBezTo>
                  <a:cubicBezTo>
                    <a:pt x="4089" y="1489"/>
                    <a:pt x="4587" y="1079"/>
                    <a:pt x="4631" y="411"/>
                  </a:cubicBezTo>
                  <a:cubicBezTo>
                    <a:pt x="4637" y="274"/>
                    <a:pt x="4637" y="137"/>
                    <a:pt x="4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28"/>
            <p:cNvSpPr/>
            <p:nvPr/>
          </p:nvSpPr>
          <p:spPr>
            <a:xfrm>
              <a:off x="5160375" y="3473375"/>
              <a:ext cx="308675" cy="147273"/>
            </a:xfrm>
            <a:custGeom>
              <a:avLst/>
              <a:gdLst/>
              <a:ahLst/>
              <a:cxnLst/>
              <a:rect l="l" t="t" r="r" b="b"/>
              <a:pathLst>
                <a:path w="4418" h="1941" extrusionOk="0">
                  <a:moveTo>
                    <a:pt x="2544" y="0"/>
                  </a:moveTo>
                  <a:cubicBezTo>
                    <a:pt x="2366" y="0"/>
                    <a:pt x="2188" y="16"/>
                    <a:pt x="2014" y="35"/>
                  </a:cubicBezTo>
                  <a:cubicBezTo>
                    <a:pt x="1380" y="117"/>
                    <a:pt x="816" y="369"/>
                    <a:pt x="323" y="791"/>
                  </a:cubicBezTo>
                  <a:cubicBezTo>
                    <a:pt x="268" y="971"/>
                    <a:pt x="219" y="1152"/>
                    <a:pt x="164" y="1338"/>
                  </a:cubicBezTo>
                  <a:cubicBezTo>
                    <a:pt x="110" y="1535"/>
                    <a:pt x="55" y="1732"/>
                    <a:pt x="0" y="1940"/>
                  </a:cubicBezTo>
                  <a:cubicBezTo>
                    <a:pt x="175" y="1924"/>
                    <a:pt x="345" y="1902"/>
                    <a:pt x="515" y="1891"/>
                  </a:cubicBezTo>
                  <a:cubicBezTo>
                    <a:pt x="996" y="1842"/>
                    <a:pt x="1478" y="1820"/>
                    <a:pt x="1954" y="1792"/>
                  </a:cubicBezTo>
                  <a:cubicBezTo>
                    <a:pt x="2354" y="1759"/>
                    <a:pt x="2759" y="1721"/>
                    <a:pt x="3164" y="1683"/>
                  </a:cubicBezTo>
                  <a:cubicBezTo>
                    <a:pt x="3580" y="1650"/>
                    <a:pt x="3996" y="1590"/>
                    <a:pt x="4417" y="1535"/>
                  </a:cubicBezTo>
                  <a:cubicBezTo>
                    <a:pt x="4390" y="1349"/>
                    <a:pt x="4330" y="1174"/>
                    <a:pt x="4259" y="1010"/>
                  </a:cubicBezTo>
                  <a:cubicBezTo>
                    <a:pt x="4160" y="763"/>
                    <a:pt x="4007" y="533"/>
                    <a:pt x="3793" y="391"/>
                  </a:cubicBezTo>
                  <a:cubicBezTo>
                    <a:pt x="3564" y="232"/>
                    <a:pt x="3306" y="112"/>
                    <a:pt x="3049" y="52"/>
                  </a:cubicBezTo>
                  <a:cubicBezTo>
                    <a:pt x="2883" y="14"/>
                    <a:pt x="2714" y="0"/>
                    <a:pt x="25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28"/>
            <p:cNvSpPr/>
            <p:nvPr/>
          </p:nvSpPr>
          <p:spPr>
            <a:xfrm>
              <a:off x="5298271" y="3135507"/>
              <a:ext cx="338590" cy="197103"/>
            </a:xfrm>
            <a:custGeom>
              <a:avLst/>
              <a:gdLst/>
              <a:ahLst/>
              <a:cxnLst/>
              <a:rect l="l" t="t" r="r" b="b"/>
              <a:pathLst>
                <a:path w="4846" h="2821" extrusionOk="0">
                  <a:moveTo>
                    <a:pt x="1815" y="0"/>
                  </a:moveTo>
                  <a:cubicBezTo>
                    <a:pt x="1616" y="0"/>
                    <a:pt x="1418" y="17"/>
                    <a:pt x="1222" y="51"/>
                  </a:cubicBezTo>
                  <a:cubicBezTo>
                    <a:pt x="1003" y="89"/>
                    <a:pt x="778" y="161"/>
                    <a:pt x="576" y="254"/>
                  </a:cubicBezTo>
                  <a:cubicBezTo>
                    <a:pt x="373" y="642"/>
                    <a:pt x="182" y="1042"/>
                    <a:pt x="1" y="1447"/>
                  </a:cubicBezTo>
                  <a:cubicBezTo>
                    <a:pt x="12" y="1447"/>
                    <a:pt x="17" y="1452"/>
                    <a:pt x="28" y="1452"/>
                  </a:cubicBezTo>
                  <a:cubicBezTo>
                    <a:pt x="608" y="1638"/>
                    <a:pt x="1178" y="1857"/>
                    <a:pt x="1758" y="2027"/>
                  </a:cubicBezTo>
                  <a:cubicBezTo>
                    <a:pt x="2382" y="2224"/>
                    <a:pt x="3017" y="2350"/>
                    <a:pt x="3641" y="2525"/>
                  </a:cubicBezTo>
                  <a:cubicBezTo>
                    <a:pt x="3975" y="2629"/>
                    <a:pt x="4309" y="2722"/>
                    <a:pt x="4653" y="2815"/>
                  </a:cubicBezTo>
                  <a:cubicBezTo>
                    <a:pt x="4659" y="2821"/>
                    <a:pt x="4664" y="2821"/>
                    <a:pt x="4670" y="2821"/>
                  </a:cubicBezTo>
                  <a:cubicBezTo>
                    <a:pt x="4681" y="2815"/>
                    <a:pt x="4681" y="2815"/>
                    <a:pt x="4681" y="2804"/>
                  </a:cubicBezTo>
                  <a:cubicBezTo>
                    <a:pt x="4845" y="2246"/>
                    <a:pt x="4632" y="1485"/>
                    <a:pt x="4276" y="1047"/>
                  </a:cubicBezTo>
                  <a:cubicBezTo>
                    <a:pt x="3969" y="659"/>
                    <a:pt x="3570" y="390"/>
                    <a:pt x="3104" y="232"/>
                  </a:cubicBezTo>
                  <a:cubicBezTo>
                    <a:pt x="2690" y="81"/>
                    <a:pt x="225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28"/>
            <p:cNvSpPr/>
            <p:nvPr/>
          </p:nvSpPr>
          <p:spPr>
            <a:xfrm>
              <a:off x="4918950" y="2926425"/>
              <a:ext cx="303720" cy="432899"/>
            </a:xfrm>
            <a:custGeom>
              <a:avLst/>
              <a:gdLst/>
              <a:ahLst/>
              <a:cxnLst/>
              <a:rect l="l" t="t" r="r" b="b"/>
              <a:pathLst>
                <a:path w="4177" h="6196" extrusionOk="0">
                  <a:moveTo>
                    <a:pt x="939" y="1"/>
                  </a:moveTo>
                  <a:cubicBezTo>
                    <a:pt x="684" y="1"/>
                    <a:pt x="431" y="54"/>
                    <a:pt x="197" y="175"/>
                  </a:cubicBezTo>
                  <a:cubicBezTo>
                    <a:pt x="121" y="207"/>
                    <a:pt x="61" y="257"/>
                    <a:pt x="0" y="311"/>
                  </a:cubicBezTo>
                  <a:cubicBezTo>
                    <a:pt x="312" y="782"/>
                    <a:pt x="602" y="1275"/>
                    <a:pt x="898" y="1762"/>
                  </a:cubicBezTo>
                  <a:cubicBezTo>
                    <a:pt x="1341" y="2463"/>
                    <a:pt x="1774" y="3180"/>
                    <a:pt x="2250" y="3864"/>
                  </a:cubicBezTo>
                  <a:cubicBezTo>
                    <a:pt x="2704" y="4526"/>
                    <a:pt x="3148" y="5199"/>
                    <a:pt x="3596" y="5867"/>
                  </a:cubicBezTo>
                  <a:cubicBezTo>
                    <a:pt x="3679" y="5977"/>
                    <a:pt x="3755" y="6086"/>
                    <a:pt x="3837" y="6196"/>
                  </a:cubicBezTo>
                  <a:lnTo>
                    <a:pt x="4002" y="5763"/>
                  </a:lnTo>
                  <a:cubicBezTo>
                    <a:pt x="4056" y="5621"/>
                    <a:pt x="4122" y="5479"/>
                    <a:pt x="4177" y="5336"/>
                  </a:cubicBezTo>
                  <a:cubicBezTo>
                    <a:pt x="4166" y="5309"/>
                    <a:pt x="4166" y="5287"/>
                    <a:pt x="4166" y="5265"/>
                  </a:cubicBezTo>
                  <a:cubicBezTo>
                    <a:pt x="4149" y="4942"/>
                    <a:pt x="4111" y="4625"/>
                    <a:pt x="4067" y="4324"/>
                  </a:cubicBezTo>
                  <a:cubicBezTo>
                    <a:pt x="3963" y="3618"/>
                    <a:pt x="3744" y="2933"/>
                    <a:pt x="3476" y="2276"/>
                  </a:cubicBezTo>
                  <a:cubicBezTo>
                    <a:pt x="3219" y="1625"/>
                    <a:pt x="2863" y="1001"/>
                    <a:pt x="2343" y="547"/>
                  </a:cubicBezTo>
                  <a:cubicBezTo>
                    <a:pt x="2069" y="306"/>
                    <a:pt x="1730" y="142"/>
                    <a:pt x="1391" y="54"/>
                  </a:cubicBezTo>
                  <a:cubicBezTo>
                    <a:pt x="1242" y="20"/>
                    <a:pt x="1090" y="1"/>
                    <a:pt x="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28"/>
            <p:cNvSpPr/>
            <p:nvPr/>
          </p:nvSpPr>
          <p:spPr>
            <a:xfrm>
              <a:off x="4829803" y="3488319"/>
              <a:ext cx="240632" cy="291568"/>
            </a:xfrm>
            <a:custGeom>
              <a:avLst/>
              <a:gdLst/>
              <a:ahLst/>
              <a:cxnLst/>
              <a:rect l="l" t="t" r="r" b="b"/>
              <a:pathLst>
                <a:path w="3444" h="4173" extrusionOk="0">
                  <a:moveTo>
                    <a:pt x="469" y="1"/>
                  </a:moveTo>
                  <a:cubicBezTo>
                    <a:pt x="314" y="1"/>
                    <a:pt x="156" y="20"/>
                    <a:pt x="12" y="73"/>
                  </a:cubicBezTo>
                  <a:cubicBezTo>
                    <a:pt x="12" y="73"/>
                    <a:pt x="6" y="79"/>
                    <a:pt x="1" y="79"/>
                  </a:cubicBezTo>
                  <a:cubicBezTo>
                    <a:pt x="6" y="84"/>
                    <a:pt x="12" y="101"/>
                    <a:pt x="23" y="106"/>
                  </a:cubicBezTo>
                  <a:cubicBezTo>
                    <a:pt x="422" y="724"/>
                    <a:pt x="871" y="1316"/>
                    <a:pt x="1320" y="1890"/>
                  </a:cubicBezTo>
                  <a:cubicBezTo>
                    <a:pt x="1599" y="2246"/>
                    <a:pt x="1856" y="2624"/>
                    <a:pt x="2157" y="2958"/>
                  </a:cubicBezTo>
                  <a:cubicBezTo>
                    <a:pt x="2415" y="3270"/>
                    <a:pt x="2666" y="3582"/>
                    <a:pt x="2956" y="3872"/>
                  </a:cubicBezTo>
                  <a:cubicBezTo>
                    <a:pt x="3060" y="3970"/>
                    <a:pt x="3159" y="4074"/>
                    <a:pt x="3268" y="4173"/>
                  </a:cubicBezTo>
                  <a:cubicBezTo>
                    <a:pt x="3323" y="3937"/>
                    <a:pt x="3378" y="3708"/>
                    <a:pt x="3444" y="3472"/>
                  </a:cubicBezTo>
                  <a:cubicBezTo>
                    <a:pt x="3285" y="3106"/>
                    <a:pt x="3132" y="2733"/>
                    <a:pt x="2956" y="2378"/>
                  </a:cubicBezTo>
                  <a:cubicBezTo>
                    <a:pt x="2584" y="1699"/>
                    <a:pt x="2201" y="1026"/>
                    <a:pt x="1670" y="478"/>
                  </a:cubicBezTo>
                  <a:cubicBezTo>
                    <a:pt x="1347" y="139"/>
                    <a:pt x="980" y="24"/>
                    <a:pt x="532" y="2"/>
                  </a:cubicBezTo>
                  <a:cubicBezTo>
                    <a:pt x="511" y="1"/>
                    <a:pt x="490" y="1"/>
                    <a:pt x="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28"/>
            <p:cNvSpPr/>
            <p:nvPr/>
          </p:nvSpPr>
          <p:spPr>
            <a:xfrm>
              <a:off x="4762942" y="3504249"/>
              <a:ext cx="294991" cy="325105"/>
            </a:xfrm>
            <a:custGeom>
              <a:avLst/>
              <a:gdLst/>
              <a:ahLst/>
              <a:cxnLst/>
              <a:rect l="l" t="t" r="r" b="b"/>
              <a:pathLst>
                <a:path w="4222" h="4653" extrusionOk="0">
                  <a:moveTo>
                    <a:pt x="893" y="0"/>
                  </a:moveTo>
                  <a:cubicBezTo>
                    <a:pt x="773" y="61"/>
                    <a:pt x="674" y="143"/>
                    <a:pt x="570" y="225"/>
                  </a:cubicBezTo>
                  <a:cubicBezTo>
                    <a:pt x="406" y="356"/>
                    <a:pt x="253" y="515"/>
                    <a:pt x="165" y="712"/>
                  </a:cubicBezTo>
                  <a:cubicBezTo>
                    <a:pt x="45" y="936"/>
                    <a:pt x="17" y="1199"/>
                    <a:pt x="6" y="1451"/>
                  </a:cubicBezTo>
                  <a:cubicBezTo>
                    <a:pt x="1" y="1746"/>
                    <a:pt x="61" y="2026"/>
                    <a:pt x="171" y="2294"/>
                  </a:cubicBezTo>
                  <a:cubicBezTo>
                    <a:pt x="269" y="2562"/>
                    <a:pt x="411" y="2797"/>
                    <a:pt x="570" y="3027"/>
                  </a:cubicBezTo>
                  <a:cubicBezTo>
                    <a:pt x="811" y="3389"/>
                    <a:pt x="1123" y="3690"/>
                    <a:pt x="1484" y="3919"/>
                  </a:cubicBezTo>
                  <a:cubicBezTo>
                    <a:pt x="1922" y="4193"/>
                    <a:pt x="2382" y="4456"/>
                    <a:pt x="2891" y="4560"/>
                  </a:cubicBezTo>
                  <a:cubicBezTo>
                    <a:pt x="3148" y="4615"/>
                    <a:pt x="3416" y="4647"/>
                    <a:pt x="3685" y="4653"/>
                  </a:cubicBezTo>
                  <a:cubicBezTo>
                    <a:pt x="3827" y="4653"/>
                    <a:pt x="3969" y="4647"/>
                    <a:pt x="4112" y="4642"/>
                  </a:cubicBezTo>
                  <a:cubicBezTo>
                    <a:pt x="4150" y="4483"/>
                    <a:pt x="4188" y="4319"/>
                    <a:pt x="4221" y="4160"/>
                  </a:cubicBezTo>
                  <a:cubicBezTo>
                    <a:pt x="4133" y="4084"/>
                    <a:pt x="4051" y="4002"/>
                    <a:pt x="3986" y="3930"/>
                  </a:cubicBezTo>
                  <a:cubicBezTo>
                    <a:pt x="3586" y="3553"/>
                    <a:pt x="3258" y="3098"/>
                    <a:pt x="2896" y="2682"/>
                  </a:cubicBezTo>
                  <a:cubicBezTo>
                    <a:pt x="2190" y="1812"/>
                    <a:pt x="1512" y="931"/>
                    <a:pt x="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28"/>
            <p:cNvSpPr/>
            <p:nvPr/>
          </p:nvSpPr>
          <p:spPr>
            <a:xfrm>
              <a:off x="4867793" y="2963599"/>
              <a:ext cx="317908" cy="458207"/>
            </a:xfrm>
            <a:custGeom>
              <a:avLst/>
              <a:gdLst/>
              <a:ahLst/>
              <a:cxnLst/>
              <a:rect l="l" t="t" r="r" b="b"/>
              <a:pathLst>
                <a:path w="4550" h="6558" extrusionOk="0">
                  <a:moveTo>
                    <a:pt x="674" y="1"/>
                  </a:moveTo>
                  <a:cubicBezTo>
                    <a:pt x="603" y="72"/>
                    <a:pt x="537" y="165"/>
                    <a:pt x="471" y="252"/>
                  </a:cubicBezTo>
                  <a:cubicBezTo>
                    <a:pt x="170" y="696"/>
                    <a:pt x="61" y="1052"/>
                    <a:pt x="33" y="1593"/>
                  </a:cubicBezTo>
                  <a:cubicBezTo>
                    <a:pt x="0" y="2092"/>
                    <a:pt x="121" y="2579"/>
                    <a:pt x="301" y="3044"/>
                  </a:cubicBezTo>
                  <a:cubicBezTo>
                    <a:pt x="400" y="3318"/>
                    <a:pt x="520" y="3591"/>
                    <a:pt x="663" y="3849"/>
                  </a:cubicBezTo>
                  <a:cubicBezTo>
                    <a:pt x="811" y="4122"/>
                    <a:pt x="1002" y="4358"/>
                    <a:pt x="1194" y="4604"/>
                  </a:cubicBezTo>
                  <a:cubicBezTo>
                    <a:pt x="1571" y="5080"/>
                    <a:pt x="2015" y="5513"/>
                    <a:pt x="2529" y="5835"/>
                  </a:cubicBezTo>
                  <a:cubicBezTo>
                    <a:pt x="2945" y="6087"/>
                    <a:pt x="3383" y="6301"/>
                    <a:pt x="3843" y="6459"/>
                  </a:cubicBezTo>
                  <a:cubicBezTo>
                    <a:pt x="4002" y="6503"/>
                    <a:pt x="4160" y="6547"/>
                    <a:pt x="4325" y="6558"/>
                  </a:cubicBezTo>
                  <a:cubicBezTo>
                    <a:pt x="4396" y="6339"/>
                    <a:pt x="4472" y="6126"/>
                    <a:pt x="4549" y="5918"/>
                  </a:cubicBezTo>
                  <a:cubicBezTo>
                    <a:pt x="4303" y="5573"/>
                    <a:pt x="4062" y="5233"/>
                    <a:pt x="3821" y="4889"/>
                  </a:cubicBezTo>
                  <a:cubicBezTo>
                    <a:pt x="3651" y="4642"/>
                    <a:pt x="3465" y="4390"/>
                    <a:pt x="3301" y="4139"/>
                  </a:cubicBezTo>
                  <a:cubicBezTo>
                    <a:pt x="2852" y="3438"/>
                    <a:pt x="2381" y="2754"/>
                    <a:pt x="1944" y="2053"/>
                  </a:cubicBezTo>
                  <a:cubicBezTo>
                    <a:pt x="1703" y="1670"/>
                    <a:pt x="1478" y="1276"/>
                    <a:pt x="1243" y="893"/>
                  </a:cubicBezTo>
                  <a:cubicBezTo>
                    <a:pt x="1051" y="603"/>
                    <a:pt x="876" y="291"/>
                    <a:pt x="6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28"/>
            <p:cNvSpPr/>
            <p:nvPr/>
          </p:nvSpPr>
          <p:spPr>
            <a:xfrm>
              <a:off x="5002432" y="2635420"/>
              <a:ext cx="697652" cy="1873704"/>
            </a:xfrm>
            <a:custGeom>
              <a:avLst/>
              <a:gdLst/>
              <a:ahLst/>
              <a:cxnLst/>
              <a:rect l="l" t="t" r="r" b="b"/>
              <a:pathLst>
                <a:path w="9985" h="26817" extrusionOk="0">
                  <a:moveTo>
                    <a:pt x="4840" y="1"/>
                  </a:moveTo>
                  <a:cubicBezTo>
                    <a:pt x="4737" y="1"/>
                    <a:pt x="4643" y="53"/>
                    <a:pt x="4549" y="100"/>
                  </a:cubicBezTo>
                  <a:cubicBezTo>
                    <a:pt x="4417" y="165"/>
                    <a:pt x="4319" y="280"/>
                    <a:pt x="4215" y="390"/>
                  </a:cubicBezTo>
                  <a:cubicBezTo>
                    <a:pt x="4023" y="603"/>
                    <a:pt x="3854" y="850"/>
                    <a:pt x="3750" y="1123"/>
                  </a:cubicBezTo>
                  <a:cubicBezTo>
                    <a:pt x="3706" y="1211"/>
                    <a:pt x="3678" y="1304"/>
                    <a:pt x="3662" y="1397"/>
                  </a:cubicBezTo>
                  <a:cubicBezTo>
                    <a:pt x="3651" y="1397"/>
                    <a:pt x="3651" y="1403"/>
                    <a:pt x="3651" y="1413"/>
                  </a:cubicBezTo>
                  <a:cubicBezTo>
                    <a:pt x="3646" y="1419"/>
                    <a:pt x="3646" y="1424"/>
                    <a:pt x="3646" y="1430"/>
                  </a:cubicBezTo>
                  <a:cubicBezTo>
                    <a:pt x="3646" y="1446"/>
                    <a:pt x="3640" y="1452"/>
                    <a:pt x="3640" y="1457"/>
                  </a:cubicBezTo>
                  <a:cubicBezTo>
                    <a:pt x="3640" y="1474"/>
                    <a:pt x="3635" y="1496"/>
                    <a:pt x="3635" y="1507"/>
                  </a:cubicBezTo>
                  <a:cubicBezTo>
                    <a:pt x="3624" y="1512"/>
                    <a:pt x="3624" y="1523"/>
                    <a:pt x="3624" y="1528"/>
                  </a:cubicBezTo>
                  <a:cubicBezTo>
                    <a:pt x="3624" y="1534"/>
                    <a:pt x="3618" y="1550"/>
                    <a:pt x="3618" y="1561"/>
                  </a:cubicBezTo>
                  <a:cubicBezTo>
                    <a:pt x="3613" y="1578"/>
                    <a:pt x="3613" y="1583"/>
                    <a:pt x="3613" y="1589"/>
                  </a:cubicBezTo>
                  <a:cubicBezTo>
                    <a:pt x="3591" y="1698"/>
                    <a:pt x="3580" y="1802"/>
                    <a:pt x="3569" y="1906"/>
                  </a:cubicBezTo>
                  <a:cubicBezTo>
                    <a:pt x="3542" y="2289"/>
                    <a:pt x="3624" y="2661"/>
                    <a:pt x="3777" y="3012"/>
                  </a:cubicBezTo>
                  <a:cubicBezTo>
                    <a:pt x="3854" y="3192"/>
                    <a:pt x="3969" y="3340"/>
                    <a:pt x="4078" y="3493"/>
                  </a:cubicBezTo>
                  <a:cubicBezTo>
                    <a:pt x="4324" y="3827"/>
                    <a:pt x="4636" y="4096"/>
                    <a:pt x="5003" y="4287"/>
                  </a:cubicBezTo>
                  <a:cubicBezTo>
                    <a:pt x="5118" y="4347"/>
                    <a:pt x="5233" y="4397"/>
                    <a:pt x="5359" y="4435"/>
                  </a:cubicBezTo>
                  <a:lnTo>
                    <a:pt x="5364" y="4435"/>
                  </a:lnTo>
                  <a:cubicBezTo>
                    <a:pt x="5364" y="4435"/>
                    <a:pt x="5370" y="4440"/>
                    <a:pt x="5375" y="4440"/>
                  </a:cubicBezTo>
                  <a:cubicBezTo>
                    <a:pt x="5386" y="4451"/>
                    <a:pt x="5386" y="4451"/>
                    <a:pt x="5392" y="4451"/>
                  </a:cubicBezTo>
                  <a:cubicBezTo>
                    <a:pt x="5397" y="4457"/>
                    <a:pt x="5397" y="4457"/>
                    <a:pt x="5403" y="4457"/>
                  </a:cubicBezTo>
                  <a:cubicBezTo>
                    <a:pt x="5414" y="4457"/>
                    <a:pt x="5425" y="4462"/>
                    <a:pt x="5430" y="4462"/>
                  </a:cubicBezTo>
                  <a:cubicBezTo>
                    <a:pt x="5441" y="4462"/>
                    <a:pt x="5452" y="4468"/>
                    <a:pt x="5457" y="4468"/>
                  </a:cubicBezTo>
                  <a:cubicBezTo>
                    <a:pt x="5452" y="4479"/>
                    <a:pt x="5452" y="4484"/>
                    <a:pt x="5446" y="4490"/>
                  </a:cubicBezTo>
                  <a:cubicBezTo>
                    <a:pt x="5430" y="4522"/>
                    <a:pt x="5419" y="4550"/>
                    <a:pt x="5403" y="4577"/>
                  </a:cubicBezTo>
                  <a:cubicBezTo>
                    <a:pt x="4932" y="5497"/>
                    <a:pt x="4510" y="6433"/>
                    <a:pt x="4105" y="7385"/>
                  </a:cubicBezTo>
                  <a:cubicBezTo>
                    <a:pt x="3799" y="8102"/>
                    <a:pt x="3454" y="8786"/>
                    <a:pt x="3175" y="9514"/>
                  </a:cubicBezTo>
                  <a:cubicBezTo>
                    <a:pt x="3158" y="9558"/>
                    <a:pt x="3142" y="9602"/>
                    <a:pt x="3126" y="9640"/>
                  </a:cubicBezTo>
                  <a:lnTo>
                    <a:pt x="3087" y="9744"/>
                  </a:lnTo>
                  <a:cubicBezTo>
                    <a:pt x="3076" y="9772"/>
                    <a:pt x="3065" y="9794"/>
                    <a:pt x="3060" y="9821"/>
                  </a:cubicBezTo>
                  <a:cubicBezTo>
                    <a:pt x="3049" y="9832"/>
                    <a:pt x="3043" y="9854"/>
                    <a:pt x="3038" y="9876"/>
                  </a:cubicBezTo>
                  <a:cubicBezTo>
                    <a:pt x="2950" y="10116"/>
                    <a:pt x="2857" y="10363"/>
                    <a:pt x="2770" y="10598"/>
                  </a:cubicBezTo>
                  <a:cubicBezTo>
                    <a:pt x="2759" y="10636"/>
                    <a:pt x="2742" y="10675"/>
                    <a:pt x="2731" y="10708"/>
                  </a:cubicBezTo>
                  <a:cubicBezTo>
                    <a:pt x="2660" y="10888"/>
                    <a:pt x="2600" y="11074"/>
                    <a:pt x="2540" y="11250"/>
                  </a:cubicBezTo>
                  <a:cubicBezTo>
                    <a:pt x="2523" y="11282"/>
                    <a:pt x="2518" y="11310"/>
                    <a:pt x="2502" y="11348"/>
                  </a:cubicBezTo>
                  <a:cubicBezTo>
                    <a:pt x="2502" y="11354"/>
                    <a:pt x="2496" y="11359"/>
                    <a:pt x="2496" y="11364"/>
                  </a:cubicBezTo>
                  <a:cubicBezTo>
                    <a:pt x="2288" y="11983"/>
                    <a:pt x="2086" y="12596"/>
                    <a:pt x="1894" y="13220"/>
                  </a:cubicBezTo>
                  <a:cubicBezTo>
                    <a:pt x="1659" y="14057"/>
                    <a:pt x="1412" y="14895"/>
                    <a:pt x="1193" y="15743"/>
                  </a:cubicBezTo>
                  <a:lnTo>
                    <a:pt x="1193" y="15749"/>
                  </a:lnTo>
                  <a:lnTo>
                    <a:pt x="1172" y="15836"/>
                  </a:lnTo>
                  <a:cubicBezTo>
                    <a:pt x="1166" y="15869"/>
                    <a:pt x="1155" y="15897"/>
                    <a:pt x="1150" y="15924"/>
                  </a:cubicBezTo>
                  <a:cubicBezTo>
                    <a:pt x="1139" y="15973"/>
                    <a:pt x="1122" y="16022"/>
                    <a:pt x="1111" y="16072"/>
                  </a:cubicBezTo>
                  <a:cubicBezTo>
                    <a:pt x="1068" y="16230"/>
                    <a:pt x="1035" y="16384"/>
                    <a:pt x="1002" y="16532"/>
                  </a:cubicBezTo>
                  <a:cubicBezTo>
                    <a:pt x="991" y="16564"/>
                    <a:pt x="980" y="16608"/>
                    <a:pt x="974" y="16646"/>
                  </a:cubicBezTo>
                  <a:cubicBezTo>
                    <a:pt x="947" y="16778"/>
                    <a:pt x="909" y="16915"/>
                    <a:pt x="881" y="17046"/>
                  </a:cubicBezTo>
                  <a:cubicBezTo>
                    <a:pt x="876" y="17084"/>
                    <a:pt x="865" y="17123"/>
                    <a:pt x="854" y="17161"/>
                  </a:cubicBezTo>
                  <a:cubicBezTo>
                    <a:pt x="679" y="17933"/>
                    <a:pt x="520" y="18716"/>
                    <a:pt x="405" y="19504"/>
                  </a:cubicBezTo>
                  <a:cubicBezTo>
                    <a:pt x="323" y="20035"/>
                    <a:pt x="241" y="20571"/>
                    <a:pt x="186" y="21107"/>
                  </a:cubicBezTo>
                  <a:cubicBezTo>
                    <a:pt x="137" y="21671"/>
                    <a:pt x="110" y="22224"/>
                    <a:pt x="82" y="22788"/>
                  </a:cubicBezTo>
                  <a:cubicBezTo>
                    <a:pt x="33" y="23779"/>
                    <a:pt x="0" y="24775"/>
                    <a:pt x="60" y="25771"/>
                  </a:cubicBezTo>
                  <a:cubicBezTo>
                    <a:pt x="82" y="26110"/>
                    <a:pt x="115" y="26461"/>
                    <a:pt x="170" y="26795"/>
                  </a:cubicBezTo>
                  <a:cubicBezTo>
                    <a:pt x="350" y="26800"/>
                    <a:pt x="537" y="26811"/>
                    <a:pt x="712" y="26816"/>
                  </a:cubicBezTo>
                  <a:cubicBezTo>
                    <a:pt x="608" y="26182"/>
                    <a:pt x="564" y="25536"/>
                    <a:pt x="526" y="24895"/>
                  </a:cubicBezTo>
                  <a:cubicBezTo>
                    <a:pt x="471" y="24047"/>
                    <a:pt x="471" y="23187"/>
                    <a:pt x="526" y="22339"/>
                  </a:cubicBezTo>
                  <a:cubicBezTo>
                    <a:pt x="564" y="21737"/>
                    <a:pt x="630" y="21135"/>
                    <a:pt x="717" y="20544"/>
                  </a:cubicBezTo>
                  <a:cubicBezTo>
                    <a:pt x="717" y="20505"/>
                    <a:pt x="728" y="20467"/>
                    <a:pt x="734" y="20434"/>
                  </a:cubicBezTo>
                  <a:cubicBezTo>
                    <a:pt x="756" y="20275"/>
                    <a:pt x="783" y="20111"/>
                    <a:pt x="810" y="19953"/>
                  </a:cubicBezTo>
                  <a:cubicBezTo>
                    <a:pt x="816" y="19914"/>
                    <a:pt x="821" y="19865"/>
                    <a:pt x="827" y="19821"/>
                  </a:cubicBezTo>
                  <a:lnTo>
                    <a:pt x="827" y="19805"/>
                  </a:lnTo>
                  <a:cubicBezTo>
                    <a:pt x="892" y="19449"/>
                    <a:pt x="953" y="19093"/>
                    <a:pt x="1029" y="18743"/>
                  </a:cubicBezTo>
                  <a:cubicBezTo>
                    <a:pt x="1040" y="18666"/>
                    <a:pt x="1062" y="18584"/>
                    <a:pt x="1073" y="18508"/>
                  </a:cubicBezTo>
                  <a:cubicBezTo>
                    <a:pt x="1199" y="17922"/>
                    <a:pt x="1336" y="17342"/>
                    <a:pt x="1473" y="16756"/>
                  </a:cubicBezTo>
                  <a:cubicBezTo>
                    <a:pt x="1686" y="15875"/>
                    <a:pt x="1921" y="14999"/>
                    <a:pt x="2157" y="14123"/>
                  </a:cubicBezTo>
                  <a:cubicBezTo>
                    <a:pt x="2168" y="14090"/>
                    <a:pt x="2179" y="14047"/>
                    <a:pt x="2190" y="14008"/>
                  </a:cubicBezTo>
                  <a:cubicBezTo>
                    <a:pt x="2222" y="13893"/>
                    <a:pt x="2261" y="13773"/>
                    <a:pt x="2288" y="13658"/>
                  </a:cubicBezTo>
                  <a:cubicBezTo>
                    <a:pt x="2348" y="13433"/>
                    <a:pt x="2409" y="13215"/>
                    <a:pt x="2469" y="12990"/>
                  </a:cubicBezTo>
                  <a:cubicBezTo>
                    <a:pt x="2480" y="12952"/>
                    <a:pt x="2491" y="12919"/>
                    <a:pt x="2496" y="12886"/>
                  </a:cubicBezTo>
                  <a:cubicBezTo>
                    <a:pt x="2507" y="12853"/>
                    <a:pt x="2518" y="12815"/>
                    <a:pt x="2523" y="12782"/>
                  </a:cubicBezTo>
                  <a:cubicBezTo>
                    <a:pt x="2589" y="12558"/>
                    <a:pt x="2660" y="12333"/>
                    <a:pt x="2731" y="12103"/>
                  </a:cubicBezTo>
                  <a:cubicBezTo>
                    <a:pt x="2989" y="11271"/>
                    <a:pt x="3328" y="10456"/>
                    <a:pt x="3646" y="9640"/>
                  </a:cubicBezTo>
                  <a:cubicBezTo>
                    <a:pt x="3684" y="9558"/>
                    <a:pt x="3717" y="9471"/>
                    <a:pt x="3750" y="9383"/>
                  </a:cubicBezTo>
                  <a:cubicBezTo>
                    <a:pt x="3771" y="9339"/>
                    <a:pt x="3782" y="9295"/>
                    <a:pt x="3804" y="9252"/>
                  </a:cubicBezTo>
                  <a:cubicBezTo>
                    <a:pt x="3886" y="9049"/>
                    <a:pt x="3969" y="8847"/>
                    <a:pt x="4056" y="8650"/>
                  </a:cubicBezTo>
                  <a:cubicBezTo>
                    <a:pt x="4067" y="8650"/>
                    <a:pt x="4067" y="8644"/>
                    <a:pt x="4067" y="8644"/>
                  </a:cubicBezTo>
                  <a:cubicBezTo>
                    <a:pt x="4073" y="8622"/>
                    <a:pt x="4078" y="8611"/>
                    <a:pt x="4083" y="8595"/>
                  </a:cubicBezTo>
                  <a:cubicBezTo>
                    <a:pt x="4100" y="8573"/>
                    <a:pt x="4105" y="8562"/>
                    <a:pt x="4111" y="8540"/>
                  </a:cubicBezTo>
                  <a:cubicBezTo>
                    <a:pt x="4160" y="8431"/>
                    <a:pt x="4215" y="8316"/>
                    <a:pt x="4270" y="8206"/>
                  </a:cubicBezTo>
                  <a:cubicBezTo>
                    <a:pt x="4385" y="7960"/>
                    <a:pt x="4510" y="7714"/>
                    <a:pt x="4631" y="7467"/>
                  </a:cubicBezTo>
                  <a:cubicBezTo>
                    <a:pt x="4642" y="7467"/>
                    <a:pt x="4642" y="7462"/>
                    <a:pt x="4642" y="7462"/>
                  </a:cubicBezTo>
                  <a:cubicBezTo>
                    <a:pt x="4658" y="7418"/>
                    <a:pt x="4686" y="7369"/>
                    <a:pt x="4707" y="7325"/>
                  </a:cubicBezTo>
                  <a:cubicBezTo>
                    <a:pt x="4707" y="7314"/>
                    <a:pt x="4713" y="7309"/>
                    <a:pt x="4713" y="7303"/>
                  </a:cubicBezTo>
                  <a:cubicBezTo>
                    <a:pt x="5134" y="6466"/>
                    <a:pt x="5561" y="5645"/>
                    <a:pt x="5999" y="4824"/>
                  </a:cubicBezTo>
                  <a:cubicBezTo>
                    <a:pt x="6027" y="4769"/>
                    <a:pt x="6054" y="4725"/>
                    <a:pt x="6081" y="4676"/>
                  </a:cubicBezTo>
                  <a:lnTo>
                    <a:pt x="6081" y="4681"/>
                  </a:lnTo>
                  <a:cubicBezTo>
                    <a:pt x="6081" y="4709"/>
                    <a:pt x="6092" y="4736"/>
                    <a:pt x="6092" y="4763"/>
                  </a:cubicBezTo>
                  <a:lnTo>
                    <a:pt x="6092" y="4785"/>
                  </a:lnTo>
                  <a:lnTo>
                    <a:pt x="6092" y="4791"/>
                  </a:lnTo>
                  <a:lnTo>
                    <a:pt x="6092" y="4807"/>
                  </a:lnTo>
                  <a:cubicBezTo>
                    <a:pt x="6092" y="4824"/>
                    <a:pt x="6092" y="4845"/>
                    <a:pt x="6098" y="4867"/>
                  </a:cubicBezTo>
                  <a:cubicBezTo>
                    <a:pt x="6103" y="4917"/>
                    <a:pt x="6120" y="4955"/>
                    <a:pt x="6131" y="5004"/>
                  </a:cubicBezTo>
                  <a:cubicBezTo>
                    <a:pt x="6229" y="5305"/>
                    <a:pt x="6492" y="5508"/>
                    <a:pt x="6766" y="5628"/>
                  </a:cubicBezTo>
                  <a:cubicBezTo>
                    <a:pt x="6957" y="5710"/>
                    <a:pt x="7171" y="5776"/>
                    <a:pt x="7384" y="5792"/>
                  </a:cubicBezTo>
                  <a:cubicBezTo>
                    <a:pt x="7416" y="5794"/>
                    <a:pt x="7449" y="5795"/>
                    <a:pt x="7481" y="5795"/>
                  </a:cubicBezTo>
                  <a:cubicBezTo>
                    <a:pt x="8048" y="5795"/>
                    <a:pt x="8593" y="5527"/>
                    <a:pt x="9054" y="5196"/>
                  </a:cubicBezTo>
                  <a:cubicBezTo>
                    <a:pt x="9081" y="5174"/>
                    <a:pt x="9103" y="5163"/>
                    <a:pt x="9119" y="5141"/>
                  </a:cubicBezTo>
                  <a:cubicBezTo>
                    <a:pt x="9130" y="5136"/>
                    <a:pt x="9141" y="5125"/>
                    <a:pt x="9147" y="5119"/>
                  </a:cubicBezTo>
                  <a:cubicBezTo>
                    <a:pt x="9158" y="5119"/>
                    <a:pt x="9163" y="5114"/>
                    <a:pt x="9168" y="5108"/>
                  </a:cubicBezTo>
                  <a:cubicBezTo>
                    <a:pt x="9168" y="5097"/>
                    <a:pt x="9174" y="5097"/>
                    <a:pt x="9185" y="5092"/>
                  </a:cubicBezTo>
                  <a:cubicBezTo>
                    <a:pt x="9201" y="5070"/>
                    <a:pt x="9218" y="5059"/>
                    <a:pt x="9240" y="5042"/>
                  </a:cubicBezTo>
                  <a:cubicBezTo>
                    <a:pt x="9546" y="4780"/>
                    <a:pt x="9749" y="4495"/>
                    <a:pt x="9886" y="4068"/>
                  </a:cubicBezTo>
                  <a:cubicBezTo>
                    <a:pt x="9962" y="3805"/>
                    <a:pt x="9984" y="3510"/>
                    <a:pt x="9907" y="3247"/>
                  </a:cubicBezTo>
                  <a:cubicBezTo>
                    <a:pt x="9831" y="3012"/>
                    <a:pt x="9721" y="2787"/>
                    <a:pt x="9601" y="2607"/>
                  </a:cubicBezTo>
                  <a:cubicBezTo>
                    <a:pt x="9413" y="2423"/>
                    <a:pt x="9163" y="2344"/>
                    <a:pt x="8913" y="2344"/>
                  </a:cubicBezTo>
                  <a:cubicBezTo>
                    <a:pt x="8776" y="2344"/>
                    <a:pt x="8639" y="2367"/>
                    <a:pt x="8512" y="2410"/>
                  </a:cubicBezTo>
                  <a:cubicBezTo>
                    <a:pt x="8451" y="2596"/>
                    <a:pt x="8375" y="2782"/>
                    <a:pt x="8265" y="2946"/>
                  </a:cubicBezTo>
                  <a:cubicBezTo>
                    <a:pt x="8143" y="3129"/>
                    <a:pt x="7894" y="3506"/>
                    <a:pt x="7648" y="3506"/>
                  </a:cubicBezTo>
                  <a:cubicBezTo>
                    <a:pt x="7630" y="3506"/>
                    <a:pt x="7611" y="3504"/>
                    <a:pt x="7592" y="3499"/>
                  </a:cubicBezTo>
                  <a:cubicBezTo>
                    <a:pt x="7411" y="3439"/>
                    <a:pt x="7466" y="3181"/>
                    <a:pt x="7532" y="3045"/>
                  </a:cubicBezTo>
                  <a:cubicBezTo>
                    <a:pt x="7712" y="2678"/>
                    <a:pt x="8074" y="2453"/>
                    <a:pt x="8435" y="2317"/>
                  </a:cubicBezTo>
                  <a:cubicBezTo>
                    <a:pt x="8512" y="2098"/>
                    <a:pt x="8517" y="1868"/>
                    <a:pt x="8495" y="1643"/>
                  </a:cubicBezTo>
                  <a:cubicBezTo>
                    <a:pt x="8484" y="1413"/>
                    <a:pt x="8408" y="1184"/>
                    <a:pt x="8287" y="987"/>
                  </a:cubicBezTo>
                  <a:cubicBezTo>
                    <a:pt x="8052" y="609"/>
                    <a:pt x="7630" y="384"/>
                    <a:pt x="7209" y="352"/>
                  </a:cubicBezTo>
                  <a:cubicBezTo>
                    <a:pt x="7173" y="348"/>
                    <a:pt x="7137" y="346"/>
                    <a:pt x="7101" y="346"/>
                  </a:cubicBezTo>
                  <a:cubicBezTo>
                    <a:pt x="6913" y="346"/>
                    <a:pt x="6727" y="392"/>
                    <a:pt x="6552" y="461"/>
                  </a:cubicBezTo>
                  <a:cubicBezTo>
                    <a:pt x="6196" y="592"/>
                    <a:pt x="5879" y="817"/>
                    <a:pt x="5638" y="1123"/>
                  </a:cubicBezTo>
                  <a:cubicBezTo>
                    <a:pt x="5671" y="1446"/>
                    <a:pt x="5649" y="1851"/>
                    <a:pt x="5523" y="2141"/>
                  </a:cubicBezTo>
                  <a:cubicBezTo>
                    <a:pt x="5470" y="2214"/>
                    <a:pt x="5420" y="2244"/>
                    <a:pt x="5377" y="2244"/>
                  </a:cubicBezTo>
                  <a:cubicBezTo>
                    <a:pt x="5300" y="2244"/>
                    <a:pt x="5245" y="2146"/>
                    <a:pt x="5238" y="2016"/>
                  </a:cubicBezTo>
                  <a:cubicBezTo>
                    <a:pt x="5211" y="1660"/>
                    <a:pt x="5315" y="1364"/>
                    <a:pt x="5529" y="1091"/>
                  </a:cubicBezTo>
                  <a:cubicBezTo>
                    <a:pt x="5485" y="762"/>
                    <a:pt x="5419" y="483"/>
                    <a:pt x="5206" y="226"/>
                  </a:cubicBezTo>
                  <a:cubicBezTo>
                    <a:pt x="5118" y="116"/>
                    <a:pt x="5003" y="18"/>
                    <a:pt x="4855" y="1"/>
                  </a:cubicBezTo>
                  <a:cubicBezTo>
                    <a:pt x="4850" y="1"/>
                    <a:pt x="4845" y="1"/>
                    <a:pt x="48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28"/>
            <p:cNvSpPr/>
            <p:nvPr/>
          </p:nvSpPr>
          <p:spPr>
            <a:xfrm>
              <a:off x="5524850" y="2807160"/>
              <a:ext cx="60857" cy="65119"/>
            </a:xfrm>
            <a:custGeom>
              <a:avLst/>
              <a:gdLst/>
              <a:ahLst/>
              <a:cxnLst/>
              <a:rect l="l" t="t" r="r" b="b"/>
              <a:pathLst>
                <a:path w="871" h="932" extrusionOk="0">
                  <a:moveTo>
                    <a:pt x="870" y="1"/>
                  </a:moveTo>
                  <a:lnTo>
                    <a:pt x="870" y="1"/>
                  </a:lnTo>
                  <a:cubicBezTo>
                    <a:pt x="564" y="138"/>
                    <a:pt x="263" y="340"/>
                    <a:pt x="104" y="652"/>
                  </a:cubicBezTo>
                  <a:cubicBezTo>
                    <a:pt x="77" y="723"/>
                    <a:pt x="0" y="871"/>
                    <a:pt x="82" y="926"/>
                  </a:cubicBezTo>
                  <a:cubicBezTo>
                    <a:pt x="104" y="931"/>
                    <a:pt x="121" y="931"/>
                    <a:pt x="137" y="931"/>
                  </a:cubicBezTo>
                  <a:cubicBezTo>
                    <a:pt x="427" y="871"/>
                    <a:pt x="772" y="275"/>
                    <a:pt x="870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28"/>
            <p:cNvSpPr/>
            <p:nvPr/>
          </p:nvSpPr>
          <p:spPr>
            <a:xfrm>
              <a:off x="5371835" y="2723805"/>
              <a:ext cx="15371" cy="60857"/>
            </a:xfrm>
            <a:custGeom>
              <a:avLst/>
              <a:gdLst/>
              <a:ahLst/>
              <a:cxnLst/>
              <a:rect l="l" t="t" r="r" b="b"/>
              <a:pathLst>
                <a:path w="220" h="871" extrusionOk="0">
                  <a:moveTo>
                    <a:pt x="214" y="1"/>
                  </a:moveTo>
                  <a:cubicBezTo>
                    <a:pt x="83" y="176"/>
                    <a:pt x="17" y="351"/>
                    <a:pt x="12" y="570"/>
                  </a:cubicBezTo>
                  <a:cubicBezTo>
                    <a:pt x="1" y="668"/>
                    <a:pt x="1" y="778"/>
                    <a:pt x="44" y="865"/>
                  </a:cubicBezTo>
                  <a:lnTo>
                    <a:pt x="50" y="871"/>
                  </a:lnTo>
                  <a:cubicBezTo>
                    <a:pt x="132" y="833"/>
                    <a:pt x="138" y="729"/>
                    <a:pt x="159" y="647"/>
                  </a:cubicBezTo>
                  <a:cubicBezTo>
                    <a:pt x="209" y="433"/>
                    <a:pt x="220" y="220"/>
                    <a:pt x="214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28"/>
            <p:cNvSpPr/>
            <p:nvPr/>
          </p:nvSpPr>
          <p:spPr>
            <a:xfrm>
              <a:off x="5067411" y="3837184"/>
              <a:ext cx="268930" cy="178588"/>
            </a:xfrm>
            <a:custGeom>
              <a:avLst/>
              <a:gdLst/>
              <a:ahLst/>
              <a:cxnLst/>
              <a:rect l="l" t="t" r="r" b="b"/>
              <a:pathLst>
                <a:path w="3849" h="2556" extrusionOk="0">
                  <a:moveTo>
                    <a:pt x="2697" y="0"/>
                  </a:moveTo>
                  <a:cubicBezTo>
                    <a:pt x="2576" y="0"/>
                    <a:pt x="2457" y="14"/>
                    <a:pt x="2343" y="38"/>
                  </a:cubicBezTo>
                  <a:cubicBezTo>
                    <a:pt x="1977" y="120"/>
                    <a:pt x="1637" y="257"/>
                    <a:pt x="1309" y="426"/>
                  </a:cubicBezTo>
                  <a:cubicBezTo>
                    <a:pt x="1123" y="530"/>
                    <a:pt x="959" y="667"/>
                    <a:pt x="794" y="804"/>
                  </a:cubicBezTo>
                  <a:cubicBezTo>
                    <a:pt x="619" y="963"/>
                    <a:pt x="455" y="1132"/>
                    <a:pt x="296" y="1308"/>
                  </a:cubicBezTo>
                  <a:cubicBezTo>
                    <a:pt x="269" y="1335"/>
                    <a:pt x="247" y="1373"/>
                    <a:pt x="220" y="1401"/>
                  </a:cubicBezTo>
                  <a:cubicBezTo>
                    <a:pt x="138" y="1784"/>
                    <a:pt x="61" y="2167"/>
                    <a:pt x="1" y="2555"/>
                  </a:cubicBezTo>
                  <a:cubicBezTo>
                    <a:pt x="214" y="2430"/>
                    <a:pt x="428" y="2309"/>
                    <a:pt x="652" y="2200"/>
                  </a:cubicBezTo>
                  <a:cubicBezTo>
                    <a:pt x="975" y="2046"/>
                    <a:pt x="1303" y="1904"/>
                    <a:pt x="1621" y="1745"/>
                  </a:cubicBezTo>
                  <a:cubicBezTo>
                    <a:pt x="2026" y="1548"/>
                    <a:pt x="2431" y="1357"/>
                    <a:pt x="2836" y="1171"/>
                  </a:cubicBezTo>
                  <a:cubicBezTo>
                    <a:pt x="3175" y="1017"/>
                    <a:pt x="3504" y="842"/>
                    <a:pt x="3849" y="694"/>
                  </a:cubicBezTo>
                  <a:cubicBezTo>
                    <a:pt x="3777" y="558"/>
                    <a:pt x="3690" y="432"/>
                    <a:pt x="3575" y="333"/>
                  </a:cubicBezTo>
                  <a:cubicBezTo>
                    <a:pt x="3340" y="95"/>
                    <a:pt x="3016" y="0"/>
                    <a:pt x="26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28"/>
            <p:cNvSpPr/>
            <p:nvPr/>
          </p:nvSpPr>
          <p:spPr>
            <a:xfrm>
              <a:off x="5241038" y="2275170"/>
              <a:ext cx="737059" cy="714002"/>
            </a:xfrm>
            <a:custGeom>
              <a:avLst/>
              <a:gdLst/>
              <a:ahLst/>
              <a:cxnLst/>
              <a:rect l="l" t="t" r="r" b="b"/>
              <a:pathLst>
                <a:path w="10549" h="10219" extrusionOk="0">
                  <a:moveTo>
                    <a:pt x="7406" y="1"/>
                  </a:moveTo>
                  <a:cubicBezTo>
                    <a:pt x="7043" y="1"/>
                    <a:pt x="6694" y="135"/>
                    <a:pt x="6372" y="291"/>
                  </a:cubicBezTo>
                  <a:cubicBezTo>
                    <a:pt x="5923" y="516"/>
                    <a:pt x="5556" y="871"/>
                    <a:pt x="5212" y="1244"/>
                  </a:cubicBezTo>
                  <a:cubicBezTo>
                    <a:pt x="4938" y="1550"/>
                    <a:pt x="4692" y="1900"/>
                    <a:pt x="4462" y="2251"/>
                  </a:cubicBezTo>
                  <a:cubicBezTo>
                    <a:pt x="4401" y="2349"/>
                    <a:pt x="4330" y="2448"/>
                    <a:pt x="4270" y="2552"/>
                  </a:cubicBezTo>
                  <a:cubicBezTo>
                    <a:pt x="4227" y="2605"/>
                    <a:pt x="4200" y="2700"/>
                    <a:pt x="4123" y="2700"/>
                  </a:cubicBezTo>
                  <a:cubicBezTo>
                    <a:pt x="4121" y="2700"/>
                    <a:pt x="4119" y="2700"/>
                    <a:pt x="4117" y="2700"/>
                  </a:cubicBezTo>
                  <a:cubicBezTo>
                    <a:pt x="4046" y="2689"/>
                    <a:pt x="4057" y="2590"/>
                    <a:pt x="4057" y="2530"/>
                  </a:cubicBezTo>
                  <a:lnTo>
                    <a:pt x="4057" y="2152"/>
                  </a:lnTo>
                  <a:cubicBezTo>
                    <a:pt x="4051" y="1709"/>
                    <a:pt x="4051" y="1238"/>
                    <a:pt x="3860" y="828"/>
                  </a:cubicBezTo>
                  <a:cubicBezTo>
                    <a:pt x="3707" y="477"/>
                    <a:pt x="3490" y="359"/>
                    <a:pt x="3242" y="359"/>
                  </a:cubicBezTo>
                  <a:cubicBezTo>
                    <a:pt x="3018" y="359"/>
                    <a:pt x="2768" y="456"/>
                    <a:pt x="2519" y="565"/>
                  </a:cubicBezTo>
                  <a:cubicBezTo>
                    <a:pt x="1473" y="1030"/>
                    <a:pt x="959" y="1922"/>
                    <a:pt x="488" y="2946"/>
                  </a:cubicBezTo>
                  <a:cubicBezTo>
                    <a:pt x="329" y="3302"/>
                    <a:pt x="198" y="3674"/>
                    <a:pt x="116" y="4057"/>
                  </a:cubicBezTo>
                  <a:cubicBezTo>
                    <a:pt x="66" y="4276"/>
                    <a:pt x="50" y="4495"/>
                    <a:pt x="34" y="4719"/>
                  </a:cubicBezTo>
                  <a:cubicBezTo>
                    <a:pt x="12" y="5157"/>
                    <a:pt x="1" y="5617"/>
                    <a:pt x="77" y="6049"/>
                  </a:cubicBezTo>
                  <a:cubicBezTo>
                    <a:pt x="105" y="6164"/>
                    <a:pt x="121" y="6274"/>
                    <a:pt x="159" y="6389"/>
                  </a:cubicBezTo>
                  <a:cubicBezTo>
                    <a:pt x="187" y="6285"/>
                    <a:pt x="220" y="6192"/>
                    <a:pt x="269" y="6093"/>
                  </a:cubicBezTo>
                  <a:cubicBezTo>
                    <a:pt x="417" y="5765"/>
                    <a:pt x="652" y="5480"/>
                    <a:pt x="926" y="5245"/>
                  </a:cubicBezTo>
                  <a:cubicBezTo>
                    <a:pt x="1041" y="5157"/>
                    <a:pt x="1178" y="5103"/>
                    <a:pt x="1314" y="5070"/>
                  </a:cubicBezTo>
                  <a:cubicBezTo>
                    <a:pt x="1335" y="5066"/>
                    <a:pt x="1355" y="5065"/>
                    <a:pt x="1376" y="5065"/>
                  </a:cubicBezTo>
                  <a:cubicBezTo>
                    <a:pt x="1490" y="5065"/>
                    <a:pt x="1597" y="5115"/>
                    <a:pt x="1681" y="5185"/>
                  </a:cubicBezTo>
                  <a:cubicBezTo>
                    <a:pt x="1802" y="5272"/>
                    <a:pt x="1884" y="5404"/>
                    <a:pt x="1966" y="5529"/>
                  </a:cubicBezTo>
                  <a:cubicBezTo>
                    <a:pt x="2081" y="5710"/>
                    <a:pt x="2135" y="5929"/>
                    <a:pt x="2168" y="6148"/>
                  </a:cubicBezTo>
                  <a:cubicBezTo>
                    <a:pt x="2382" y="5880"/>
                    <a:pt x="2655" y="5677"/>
                    <a:pt x="2962" y="5557"/>
                  </a:cubicBezTo>
                  <a:cubicBezTo>
                    <a:pt x="3186" y="5458"/>
                    <a:pt x="3430" y="5401"/>
                    <a:pt x="3672" y="5401"/>
                  </a:cubicBezTo>
                  <a:cubicBezTo>
                    <a:pt x="3832" y="5401"/>
                    <a:pt x="3992" y="5426"/>
                    <a:pt x="4144" y="5480"/>
                  </a:cubicBezTo>
                  <a:cubicBezTo>
                    <a:pt x="4516" y="5601"/>
                    <a:pt x="4845" y="5869"/>
                    <a:pt x="5004" y="6247"/>
                  </a:cubicBezTo>
                  <a:cubicBezTo>
                    <a:pt x="5157" y="6597"/>
                    <a:pt x="5195" y="7073"/>
                    <a:pt x="5097" y="7445"/>
                  </a:cubicBezTo>
                  <a:cubicBezTo>
                    <a:pt x="5217" y="7414"/>
                    <a:pt x="5334" y="7399"/>
                    <a:pt x="5448" y="7399"/>
                  </a:cubicBezTo>
                  <a:cubicBezTo>
                    <a:pt x="5931" y="7399"/>
                    <a:pt x="6342" y="7676"/>
                    <a:pt x="6542" y="8190"/>
                  </a:cubicBezTo>
                  <a:cubicBezTo>
                    <a:pt x="6717" y="8567"/>
                    <a:pt x="6679" y="9016"/>
                    <a:pt x="6525" y="9399"/>
                  </a:cubicBezTo>
                  <a:cubicBezTo>
                    <a:pt x="6471" y="9542"/>
                    <a:pt x="6410" y="9689"/>
                    <a:pt x="6328" y="9810"/>
                  </a:cubicBezTo>
                  <a:cubicBezTo>
                    <a:pt x="6224" y="9963"/>
                    <a:pt x="6104" y="10089"/>
                    <a:pt x="5972" y="10215"/>
                  </a:cubicBezTo>
                  <a:cubicBezTo>
                    <a:pt x="6030" y="10218"/>
                    <a:pt x="6087" y="10219"/>
                    <a:pt x="6144" y="10219"/>
                  </a:cubicBezTo>
                  <a:cubicBezTo>
                    <a:pt x="6556" y="10219"/>
                    <a:pt x="6964" y="10152"/>
                    <a:pt x="7368" y="10051"/>
                  </a:cubicBezTo>
                  <a:cubicBezTo>
                    <a:pt x="8162" y="9859"/>
                    <a:pt x="8928" y="9487"/>
                    <a:pt x="9530" y="8907"/>
                  </a:cubicBezTo>
                  <a:cubicBezTo>
                    <a:pt x="9902" y="8545"/>
                    <a:pt x="10264" y="8118"/>
                    <a:pt x="10379" y="7593"/>
                  </a:cubicBezTo>
                  <a:cubicBezTo>
                    <a:pt x="10483" y="7144"/>
                    <a:pt x="10488" y="6498"/>
                    <a:pt x="10067" y="6225"/>
                  </a:cubicBezTo>
                  <a:cubicBezTo>
                    <a:pt x="9975" y="6175"/>
                    <a:pt x="9857" y="6154"/>
                    <a:pt x="9727" y="6154"/>
                  </a:cubicBezTo>
                  <a:cubicBezTo>
                    <a:pt x="9416" y="6154"/>
                    <a:pt x="9042" y="6274"/>
                    <a:pt x="8841" y="6394"/>
                  </a:cubicBezTo>
                  <a:cubicBezTo>
                    <a:pt x="8819" y="6411"/>
                    <a:pt x="8797" y="6422"/>
                    <a:pt x="8769" y="6438"/>
                  </a:cubicBezTo>
                  <a:cubicBezTo>
                    <a:pt x="8764" y="6441"/>
                    <a:pt x="8758" y="6442"/>
                    <a:pt x="8753" y="6442"/>
                  </a:cubicBezTo>
                  <a:cubicBezTo>
                    <a:pt x="8716" y="6442"/>
                    <a:pt x="8686" y="6384"/>
                    <a:pt x="8715" y="6351"/>
                  </a:cubicBezTo>
                  <a:cubicBezTo>
                    <a:pt x="8917" y="6137"/>
                    <a:pt x="9114" y="5924"/>
                    <a:pt x="9306" y="5705"/>
                  </a:cubicBezTo>
                  <a:cubicBezTo>
                    <a:pt x="9601" y="5371"/>
                    <a:pt x="9875" y="5009"/>
                    <a:pt x="10094" y="4615"/>
                  </a:cubicBezTo>
                  <a:cubicBezTo>
                    <a:pt x="10269" y="4303"/>
                    <a:pt x="10406" y="3959"/>
                    <a:pt x="10455" y="3597"/>
                  </a:cubicBezTo>
                  <a:cubicBezTo>
                    <a:pt x="10548" y="2995"/>
                    <a:pt x="10357" y="2207"/>
                    <a:pt x="9667" y="2152"/>
                  </a:cubicBezTo>
                  <a:cubicBezTo>
                    <a:pt x="9652" y="2152"/>
                    <a:pt x="9636" y="2151"/>
                    <a:pt x="9621" y="2151"/>
                  </a:cubicBezTo>
                  <a:cubicBezTo>
                    <a:pt x="9378" y="2151"/>
                    <a:pt x="9129" y="2232"/>
                    <a:pt x="8928" y="2366"/>
                  </a:cubicBezTo>
                  <a:cubicBezTo>
                    <a:pt x="8813" y="2743"/>
                    <a:pt x="8627" y="3099"/>
                    <a:pt x="8403" y="3417"/>
                  </a:cubicBezTo>
                  <a:cubicBezTo>
                    <a:pt x="8349" y="3500"/>
                    <a:pt x="8230" y="3613"/>
                    <a:pt x="8129" y="3613"/>
                  </a:cubicBezTo>
                  <a:cubicBezTo>
                    <a:pt x="8085" y="3613"/>
                    <a:pt x="8044" y="3592"/>
                    <a:pt x="8014" y="3537"/>
                  </a:cubicBezTo>
                  <a:cubicBezTo>
                    <a:pt x="7943" y="3329"/>
                    <a:pt x="8102" y="3132"/>
                    <a:pt x="8206" y="2973"/>
                  </a:cubicBezTo>
                  <a:cubicBezTo>
                    <a:pt x="8381" y="2705"/>
                    <a:pt x="8594" y="2470"/>
                    <a:pt x="8852" y="2289"/>
                  </a:cubicBezTo>
                  <a:cubicBezTo>
                    <a:pt x="9016" y="1692"/>
                    <a:pt x="8977" y="1003"/>
                    <a:pt x="8594" y="510"/>
                  </a:cubicBezTo>
                  <a:cubicBezTo>
                    <a:pt x="8332" y="187"/>
                    <a:pt x="7932" y="39"/>
                    <a:pt x="7538" y="7"/>
                  </a:cubicBezTo>
                  <a:cubicBezTo>
                    <a:pt x="7494" y="2"/>
                    <a:pt x="7449" y="1"/>
                    <a:pt x="7406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28"/>
            <p:cNvSpPr/>
            <p:nvPr/>
          </p:nvSpPr>
          <p:spPr>
            <a:xfrm>
              <a:off x="5241038" y="2275170"/>
              <a:ext cx="737059" cy="714002"/>
            </a:xfrm>
            <a:custGeom>
              <a:avLst/>
              <a:gdLst/>
              <a:ahLst/>
              <a:cxnLst/>
              <a:rect l="l" t="t" r="r" b="b"/>
              <a:pathLst>
                <a:path w="10549" h="10219" extrusionOk="0">
                  <a:moveTo>
                    <a:pt x="7406" y="1"/>
                  </a:moveTo>
                  <a:cubicBezTo>
                    <a:pt x="7043" y="1"/>
                    <a:pt x="6694" y="135"/>
                    <a:pt x="6372" y="291"/>
                  </a:cubicBezTo>
                  <a:cubicBezTo>
                    <a:pt x="5923" y="516"/>
                    <a:pt x="5556" y="871"/>
                    <a:pt x="5212" y="1244"/>
                  </a:cubicBezTo>
                  <a:cubicBezTo>
                    <a:pt x="4938" y="1550"/>
                    <a:pt x="4692" y="1900"/>
                    <a:pt x="4462" y="2251"/>
                  </a:cubicBezTo>
                  <a:cubicBezTo>
                    <a:pt x="4401" y="2349"/>
                    <a:pt x="4330" y="2448"/>
                    <a:pt x="4270" y="2552"/>
                  </a:cubicBezTo>
                  <a:cubicBezTo>
                    <a:pt x="4227" y="2605"/>
                    <a:pt x="4200" y="2700"/>
                    <a:pt x="4123" y="2700"/>
                  </a:cubicBezTo>
                  <a:cubicBezTo>
                    <a:pt x="4121" y="2700"/>
                    <a:pt x="4119" y="2700"/>
                    <a:pt x="4117" y="2700"/>
                  </a:cubicBezTo>
                  <a:cubicBezTo>
                    <a:pt x="4046" y="2689"/>
                    <a:pt x="4057" y="2590"/>
                    <a:pt x="4057" y="2530"/>
                  </a:cubicBezTo>
                  <a:lnTo>
                    <a:pt x="4057" y="2152"/>
                  </a:lnTo>
                  <a:cubicBezTo>
                    <a:pt x="4051" y="1709"/>
                    <a:pt x="4051" y="1238"/>
                    <a:pt x="3860" y="828"/>
                  </a:cubicBezTo>
                  <a:cubicBezTo>
                    <a:pt x="3707" y="477"/>
                    <a:pt x="3490" y="359"/>
                    <a:pt x="3242" y="359"/>
                  </a:cubicBezTo>
                  <a:cubicBezTo>
                    <a:pt x="3018" y="359"/>
                    <a:pt x="2768" y="456"/>
                    <a:pt x="2519" y="565"/>
                  </a:cubicBezTo>
                  <a:cubicBezTo>
                    <a:pt x="1473" y="1030"/>
                    <a:pt x="959" y="1922"/>
                    <a:pt x="488" y="2946"/>
                  </a:cubicBezTo>
                  <a:cubicBezTo>
                    <a:pt x="329" y="3302"/>
                    <a:pt x="198" y="3674"/>
                    <a:pt x="116" y="4057"/>
                  </a:cubicBezTo>
                  <a:cubicBezTo>
                    <a:pt x="66" y="4276"/>
                    <a:pt x="50" y="4495"/>
                    <a:pt x="34" y="4719"/>
                  </a:cubicBezTo>
                  <a:cubicBezTo>
                    <a:pt x="12" y="5157"/>
                    <a:pt x="1" y="5617"/>
                    <a:pt x="77" y="6049"/>
                  </a:cubicBezTo>
                  <a:cubicBezTo>
                    <a:pt x="105" y="6164"/>
                    <a:pt x="121" y="6274"/>
                    <a:pt x="159" y="6389"/>
                  </a:cubicBezTo>
                  <a:cubicBezTo>
                    <a:pt x="187" y="6285"/>
                    <a:pt x="220" y="6192"/>
                    <a:pt x="269" y="6093"/>
                  </a:cubicBezTo>
                  <a:cubicBezTo>
                    <a:pt x="417" y="5765"/>
                    <a:pt x="652" y="5480"/>
                    <a:pt x="926" y="5245"/>
                  </a:cubicBezTo>
                  <a:cubicBezTo>
                    <a:pt x="1041" y="5157"/>
                    <a:pt x="1178" y="5103"/>
                    <a:pt x="1314" y="5070"/>
                  </a:cubicBezTo>
                  <a:cubicBezTo>
                    <a:pt x="1335" y="5066"/>
                    <a:pt x="1355" y="5065"/>
                    <a:pt x="1376" y="5065"/>
                  </a:cubicBezTo>
                  <a:cubicBezTo>
                    <a:pt x="1490" y="5065"/>
                    <a:pt x="1597" y="5115"/>
                    <a:pt x="1681" y="5185"/>
                  </a:cubicBezTo>
                  <a:cubicBezTo>
                    <a:pt x="1802" y="5272"/>
                    <a:pt x="1884" y="5404"/>
                    <a:pt x="1966" y="5529"/>
                  </a:cubicBezTo>
                  <a:cubicBezTo>
                    <a:pt x="2081" y="5710"/>
                    <a:pt x="2135" y="5929"/>
                    <a:pt x="2168" y="6148"/>
                  </a:cubicBezTo>
                  <a:cubicBezTo>
                    <a:pt x="2382" y="5880"/>
                    <a:pt x="2655" y="5677"/>
                    <a:pt x="2962" y="5557"/>
                  </a:cubicBezTo>
                  <a:cubicBezTo>
                    <a:pt x="3186" y="5458"/>
                    <a:pt x="3430" y="5401"/>
                    <a:pt x="3672" y="5401"/>
                  </a:cubicBezTo>
                  <a:cubicBezTo>
                    <a:pt x="3832" y="5401"/>
                    <a:pt x="3992" y="5426"/>
                    <a:pt x="4144" y="5480"/>
                  </a:cubicBezTo>
                  <a:cubicBezTo>
                    <a:pt x="4516" y="5601"/>
                    <a:pt x="4845" y="5869"/>
                    <a:pt x="5004" y="6247"/>
                  </a:cubicBezTo>
                  <a:cubicBezTo>
                    <a:pt x="5157" y="6597"/>
                    <a:pt x="5195" y="7073"/>
                    <a:pt x="5097" y="7445"/>
                  </a:cubicBezTo>
                  <a:cubicBezTo>
                    <a:pt x="5217" y="7414"/>
                    <a:pt x="5334" y="7399"/>
                    <a:pt x="5448" y="7399"/>
                  </a:cubicBezTo>
                  <a:cubicBezTo>
                    <a:pt x="5931" y="7399"/>
                    <a:pt x="6342" y="7676"/>
                    <a:pt x="6542" y="8190"/>
                  </a:cubicBezTo>
                  <a:cubicBezTo>
                    <a:pt x="6717" y="8567"/>
                    <a:pt x="6679" y="9016"/>
                    <a:pt x="6525" y="9399"/>
                  </a:cubicBezTo>
                  <a:cubicBezTo>
                    <a:pt x="6471" y="9542"/>
                    <a:pt x="6410" y="9689"/>
                    <a:pt x="6328" y="9810"/>
                  </a:cubicBezTo>
                  <a:cubicBezTo>
                    <a:pt x="6224" y="9963"/>
                    <a:pt x="6104" y="10089"/>
                    <a:pt x="5972" y="10215"/>
                  </a:cubicBezTo>
                  <a:cubicBezTo>
                    <a:pt x="6030" y="10218"/>
                    <a:pt x="6087" y="10219"/>
                    <a:pt x="6144" y="10219"/>
                  </a:cubicBezTo>
                  <a:cubicBezTo>
                    <a:pt x="6556" y="10219"/>
                    <a:pt x="6964" y="10152"/>
                    <a:pt x="7368" y="10051"/>
                  </a:cubicBezTo>
                  <a:cubicBezTo>
                    <a:pt x="8162" y="9859"/>
                    <a:pt x="8928" y="9487"/>
                    <a:pt x="9530" y="8907"/>
                  </a:cubicBezTo>
                  <a:cubicBezTo>
                    <a:pt x="9902" y="8545"/>
                    <a:pt x="10264" y="8118"/>
                    <a:pt x="10379" y="7593"/>
                  </a:cubicBezTo>
                  <a:cubicBezTo>
                    <a:pt x="10483" y="7144"/>
                    <a:pt x="10488" y="6498"/>
                    <a:pt x="10067" y="6225"/>
                  </a:cubicBezTo>
                  <a:cubicBezTo>
                    <a:pt x="9975" y="6175"/>
                    <a:pt x="9857" y="6154"/>
                    <a:pt x="9727" y="6154"/>
                  </a:cubicBezTo>
                  <a:cubicBezTo>
                    <a:pt x="9416" y="6154"/>
                    <a:pt x="9042" y="6274"/>
                    <a:pt x="8841" y="6394"/>
                  </a:cubicBezTo>
                  <a:cubicBezTo>
                    <a:pt x="8819" y="6411"/>
                    <a:pt x="8797" y="6422"/>
                    <a:pt x="8769" y="6438"/>
                  </a:cubicBezTo>
                  <a:cubicBezTo>
                    <a:pt x="8764" y="6441"/>
                    <a:pt x="8758" y="6442"/>
                    <a:pt x="8753" y="6442"/>
                  </a:cubicBezTo>
                  <a:cubicBezTo>
                    <a:pt x="8716" y="6442"/>
                    <a:pt x="8686" y="6384"/>
                    <a:pt x="8715" y="6351"/>
                  </a:cubicBezTo>
                  <a:cubicBezTo>
                    <a:pt x="8917" y="6137"/>
                    <a:pt x="9114" y="5924"/>
                    <a:pt x="9306" y="5705"/>
                  </a:cubicBezTo>
                  <a:cubicBezTo>
                    <a:pt x="9601" y="5371"/>
                    <a:pt x="9875" y="5009"/>
                    <a:pt x="10094" y="4615"/>
                  </a:cubicBezTo>
                  <a:cubicBezTo>
                    <a:pt x="10269" y="4303"/>
                    <a:pt x="10406" y="3959"/>
                    <a:pt x="10455" y="3597"/>
                  </a:cubicBezTo>
                  <a:cubicBezTo>
                    <a:pt x="10548" y="2995"/>
                    <a:pt x="10357" y="2207"/>
                    <a:pt x="9667" y="2152"/>
                  </a:cubicBezTo>
                  <a:cubicBezTo>
                    <a:pt x="9652" y="2152"/>
                    <a:pt x="9636" y="2151"/>
                    <a:pt x="9621" y="2151"/>
                  </a:cubicBezTo>
                  <a:cubicBezTo>
                    <a:pt x="9378" y="2151"/>
                    <a:pt x="9129" y="2232"/>
                    <a:pt x="8928" y="2366"/>
                  </a:cubicBezTo>
                  <a:cubicBezTo>
                    <a:pt x="8813" y="2743"/>
                    <a:pt x="8627" y="3099"/>
                    <a:pt x="8403" y="3417"/>
                  </a:cubicBezTo>
                  <a:cubicBezTo>
                    <a:pt x="8349" y="3500"/>
                    <a:pt x="8230" y="3613"/>
                    <a:pt x="8129" y="3613"/>
                  </a:cubicBezTo>
                  <a:cubicBezTo>
                    <a:pt x="8085" y="3613"/>
                    <a:pt x="8044" y="3592"/>
                    <a:pt x="8014" y="3537"/>
                  </a:cubicBezTo>
                  <a:cubicBezTo>
                    <a:pt x="7943" y="3329"/>
                    <a:pt x="8102" y="3132"/>
                    <a:pt x="8206" y="2973"/>
                  </a:cubicBezTo>
                  <a:cubicBezTo>
                    <a:pt x="8381" y="2705"/>
                    <a:pt x="8594" y="2470"/>
                    <a:pt x="8852" y="2289"/>
                  </a:cubicBezTo>
                  <a:cubicBezTo>
                    <a:pt x="9016" y="1692"/>
                    <a:pt x="8977" y="1003"/>
                    <a:pt x="8594" y="510"/>
                  </a:cubicBezTo>
                  <a:cubicBezTo>
                    <a:pt x="8332" y="187"/>
                    <a:pt x="7932" y="39"/>
                    <a:pt x="7538" y="7"/>
                  </a:cubicBezTo>
                  <a:cubicBezTo>
                    <a:pt x="7494" y="2"/>
                    <a:pt x="7449" y="1"/>
                    <a:pt x="7406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28"/>
            <p:cNvSpPr/>
            <p:nvPr/>
          </p:nvSpPr>
          <p:spPr>
            <a:xfrm>
              <a:off x="4907968" y="2955494"/>
              <a:ext cx="284720" cy="412512"/>
            </a:xfrm>
            <a:custGeom>
              <a:avLst/>
              <a:gdLst/>
              <a:ahLst/>
              <a:cxnLst/>
              <a:rect l="l" t="t" r="r" b="b"/>
              <a:pathLst>
                <a:path w="4075" h="5904" extrusionOk="0">
                  <a:moveTo>
                    <a:pt x="162" y="1"/>
                  </a:moveTo>
                  <a:cubicBezTo>
                    <a:pt x="76" y="1"/>
                    <a:pt x="1" y="119"/>
                    <a:pt x="71" y="199"/>
                  </a:cubicBezTo>
                  <a:cubicBezTo>
                    <a:pt x="558" y="954"/>
                    <a:pt x="974" y="1759"/>
                    <a:pt x="1511" y="2487"/>
                  </a:cubicBezTo>
                  <a:cubicBezTo>
                    <a:pt x="2326" y="3549"/>
                    <a:pt x="3016" y="4714"/>
                    <a:pt x="3761" y="5826"/>
                  </a:cubicBezTo>
                  <a:cubicBezTo>
                    <a:pt x="3791" y="5880"/>
                    <a:pt x="3837" y="5903"/>
                    <a:pt x="3882" y="5903"/>
                  </a:cubicBezTo>
                  <a:cubicBezTo>
                    <a:pt x="3980" y="5903"/>
                    <a:pt x="4075" y="5794"/>
                    <a:pt x="4007" y="5678"/>
                  </a:cubicBezTo>
                  <a:cubicBezTo>
                    <a:pt x="3930" y="5546"/>
                    <a:pt x="3859" y="5415"/>
                    <a:pt x="3766" y="5295"/>
                  </a:cubicBezTo>
                  <a:cubicBezTo>
                    <a:pt x="3432" y="4824"/>
                    <a:pt x="3153" y="4309"/>
                    <a:pt x="2825" y="3828"/>
                  </a:cubicBezTo>
                  <a:lnTo>
                    <a:pt x="2825" y="3828"/>
                  </a:lnTo>
                  <a:cubicBezTo>
                    <a:pt x="2825" y="3839"/>
                    <a:pt x="2830" y="3839"/>
                    <a:pt x="2830" y="3844"/>
                  </a:cubicBezTo>
                  <a:cubicBezTo>
                    <a:pt x="2715" y="3658"/>
                    <a:pt x="2589" y="3472"/>
                    <a:pt x="2469" y="3291"/>
                  </a:cubicBezTo>
                  <a:cubicBezTo>
                    <a:pt x="2064" y="2678"/>
                    <a:pt x="1620" y="2071"/>
                    <a:pt x="1210" y="1463"/>
                  </a:cubicBezTo>
                  <a:cubicBezTo>
                    <a:pt x="887" y="981"/>
                    <a:pt x="646" y="418"/>
                    <a:pt x="225" y="24"/>
                  </a:cubicBezTo>
                  <a:cubicBezTo>
                    <a:pt x="204" y="8"/>
                    <a:pt x="183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28"/>
            <p:cNvSpPr/>
            <p:nvPr/>
          </p:nvSpPr>
          <p:spPr>
            <a:xfrm>
              <a:off x="5355415" y="2839720"/>
              <a:ext cx="49747" cy="92159"/>
            </a:xfrm>
            <a:custGeom>
              <a:avLst/>
              <a:gdLst/>
              <a:ahLst/>
              <a:cxnLst/>
              <a:rect l="l" t="t" r="r" b="b"/>
              <a:pathLst>
                <a:path w="712" h="1319" extrusionOk="0">
                  <a:moveTo>
                    <a:pt x="301" y="0"/>
                  </a:moveTo>
                  <a:cubicBezTo>
                    <a:pt x="0" y="6"/>
                    <a:pt x="285" y="1040"/>
                    <a:pt x="367" y="1215"/>
                  </a:cubicBezTo>
                  <a:cubicBezTo>
                    <a:pt x="380" y="1275"/>
                    <a:pt x="433" y="1319"/>
                    <a:pt x="490" y="1319"/>
                  </a:cubicBezTo>
                  <a:cubicBezTo>
                    <a:pt x="506" y="1319"/>
                    <a:pt x="521" y="1315"/>
                    <a:pt x="537" y="1308"/>
                  </a:cubicBezTo>
                  <a:cubicBezTo>
                    <a:pt x="712" y="1204"/>
                    <a:pt x="520" y="991"/>
                    <a:pt x="520" y="843"/>
                  </a:cubicBezTo>
                  <a:cubicBezTo>
                    <a:pt x="482" y="635"/>
                    <a:pt x="455" y="422"/>
                    <a:pt x="438" y="219"/>
                  </a:cubicBezTo>
                  <a:cubicBezTo>
                    <a:pt x="444" y="121"/>
                    <a:pt x="416" y="0"/>
                    <a:pt x="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28"/>
            <p:cNvSpPr/>
            <p:nvPr/>
          </p:nvSpPr>
          <p:spPr>
            <a:xfrm>
              <a:off x="5401320" y="2855021"/>
              <a:ext cx="55896" cy="71687"/>
            </a:xfrm>
            <a:custGeom>
              <a:avLst/>
              <a:gdLst/>
              <a:ahLst/>
              <a:cxnLst/>
              <a:rect l="l" t="t" r="r" b="b"/>
              <a:pathLst>
                <a:path w="800" h="1026" extrusionOk="0">
                  <a:moveTo>
                    <a:pt x="655" y="0"/>
                  </a:moveTo>
                  <a:cubicBezTo>
                    <a:pt x="544" y="0"/>
                    <a:pt x="487" y="168"/>
                    <a:pt x="422" y="252"/>
                  </a:cubicBezTo>
                  <a:cubicBezTo>
                    <a:pt x="345" y="433"/>
                    <a:pt x="0" y="832"/>
                    <a:pt x="175" y="996"/>
                  </a:cubicBezTo>
                  <a:cubicBezTo>
                    <a:pt x="198" y="1016"/>
                    <a:pt x="225" y="1025"/>
                    <a:pt x="252" y="1025"/>
                  </a:cubicBezTo>
                  <a:cubicBezTo>
                    <a:pt x="328" y="1025"/>
                    <a:pt x="404" y="954"/>
                    <a:pt x="383" y="865"/>
                  </a:cubicBezTo>
                  <a:cubicBezTo>
                    <a:pt x="504" y="646"/>
                    <a:pt x="641" y="427"/>
                    <a:pt x="761" y="197"/>
                  </a:cubicBezTo>
                  <a:cubicBezTo>
                    <a:pt x="799" y="137"/>
                    <a:pt x="772" y="55"/>
                    <a:pt x="717" y="17"/>
                  </a:cubicBezTo>
                  <a:cubicBezTo>
                    <a:pt x="695" y="5"/>
                    <a:pt x="674" y="0"/>
                    <a:pt x="6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28"/>
            <p:cNvSpPr/>
            <p:nvPr/>
          </p:nvSpPr>
          <p:spPr>
            <a:xfrm>
              <a:off x="5421163" y="2909799"/>
              <a:ext cx="80350" cy="55617"/>
            </a:xfrm>
            <a:custGeom>
              <a:avLst/>
              <a:gdLst/>
              <a:ahLst/>
              <a:cxnLst/>
              <a:rect l="l" t="t" r="r" b="b"/>
              <a:pathLst>
                <a:path w="1150" h="796" extrusionOk="0">
                  <a:moveTo>
                    <a:pt x="988" y="0"/>
                  </a:moveTo>
                  <a:cubicBezTo>
                    <a:pt x="971" y="0"/>
                    <a:pt x="954" y="5"/>
                    <a:pt x="937" y="15"/>
                  </a:cubicBezTo>
                  <a:cubicBezTo>
                    <a:pt x="800" y="130"/>
                    <a:pt x="1" y="557"/>
                    <a:pt x="220" y="754"/>
                  </a:cubicBezTo>
                  <a:cubicBezTo>
                    <a:pt x="248" y="784"/>
                    <a:pt x="276" y="796"/>
                    <a:pt x="304" y="796"/>
                  </a:cubicBezTo>
                  <a:cubicBezTo>
                    <a:pt x="373" y="796"/>
                    <a:pt x="437" y="723"/>
                    <a:pt x="488" y="672"/>
                  </a:cubicBezTo>
                  <a:cubicBezTo>
                    <a:pt x="575" y="585"/>
                    <a:pt x="674" y="508"/>
                    <a:pt x="767" y="431"/>
                  </a:cubicBezTo>
                  <a:cubicBezTo>
                    <a:pt x="866" y="349"/>
                    <a:pt x="953" y="267"/>
                    <a:pt x="1057" y="201"/>
                  </a:cubicBezTo>
                  <a:cubicBezTo>
                    <a:pt x="1150" y="132"/>
                    <a:pt x="1078" y="0"/>
                    <a:pt x="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28"/>
            <p:cNvSpPr/>
            <p:nvPr/>
          </p:nvSpPr>
          <p:spPr>
            <a:xfrm>
              <a:off x="4933540" y="3253769"/>
              <a:ext cx="183269" cy="32280"/>
            </a:xfrm>
            <a:custGeom>
              <a:avLst/>
              <a:gdLst/>
              <a:ahLst/>
              <a:cxnLst/>
              <a:rect l="l" t="t" r="r" b="b"/>
              <a:pathLst>
                <a:path w="2623" h="462" extrusionOk="0">
                  <a:moveTo>
                    <a:pt x="2469" y="0"/>
                  </a:moveTo>
                  <a:cubicBezTo>
                    <a:pt x="2388" y="0"/>
                    <a:pt x="2288" y="36"/>
                    <a:pt x="2213" y="36"/>
                  </a:cubicBezTo>
                  <a:cubicBezTo>
                    <a:pt x="2207" y="36"/>
                    <a:pt x="2201" y="35"/>
                    <a:pt x="2196" y="35"/>
                  </a:cubicBezTo>
                  <a:cubicBezTo>
                    <a:pt x="1922" y="57"/>
                    <a:pt x="1643" y="90"/>
                    <a:pt x="1364" y="123"/>
                  </a:cubicBezTo>
                  <a:cubicBezTo>
                    <a:pt x="1074" y="155"/>
                    <a:pt x="795" y="205"/>
                    <a:pt x="515" y="243"/>
                  </a:cubicBezTo>
                  <a:cubicBezTo>
                    <a:pt x="400" y="270"/>
                    <a:pt x="1" y="259"/>
                    <a:pt x="187" y="462"/>
                  </a:cubicBezTo>
                  <a:cubicBezTo>
                    <a:pt x="773" y="402"/>
                    <a:pt x="1386" y="287"/>
                    <a:pt x="1993" y="243"/>
                  </a:cubicBezTo>
                  <a:cubicBezTo>
                    <a:pt x="2108" y="205"/>
                    <a:pt x="2623" y="243"/>
                    <a:pt x="2595" y="79"/>
                  </a:cubicBezTo>
                  <a:cubicBezTo>
                    <a:pt x="2574" y="18"/>
                    <a:pt x="2526" y="0"/>
                    <a:pt x="2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28"/>
            <p:cNvSpPr/>
            <p:nvPr/>
          </p:nvSpPr>
          <p:spPr>
            <a:xfrm>
              <a:off x="5056302" y="3001469"/>
              <a:ext cx="56315" cy="163985"/>
            </a:xfrm>
            <a:custGeom>
              <a:avLst/>
              <a:gdLst/>
              <a:ahLst/>
              <a:cxnLst/>
              <a:rect l="l" t="t" r="r" b="b"/>
              <a:pathLst>
                <a:path w="806" h="2347" extrusionOk="0">
                  <a:moveTo>
                    <a:pt x="684" y="1"/>
                  </a:moveTo>
                  <a:cubicBezTo>
                    <a:pt x="526" y="1"/>
                    <a:pt x="408" y="730"/>
                    <a:pt x="346" y="865"/>
                  </a:cubicBezTo>
                  <a:cubicBezTo>
                    <a:pt x="209" y="1331"/>
                    <a:pt x="45" y="1790"/>
                    <a:pt x="1" y="2278"/>
                  </a:cubicBezTo>
                  <a:cubicBezTo>
                    <a:pt x="1" y="2323"/>
                    <a:pt x="37" y="2347"/>
                    <a:pt x="74" y="2347"/>
                  </a:cubicBezTo>
                  <a:cubicBezTo>
                    <a:pt x="107" y="2347"/>
                    <a:pt x="141" y="2328"/>
                    <a:pt x="149" y="2288"/>
                  </a:cubicBezTo>
                  <a:cubicBezTo>
                    <a:pt x="132" y="2124"/>
                    <a:pt x="187" y="1966"/>
                    <a:pt x="231" y="1818"/>
                  </a:cubicBezTo>
                  <a:cubicBezTo>
                    <a:pt x="368" y="1347"/>
                    <a:pt x="515" y="871"/>
                    <a:pt x="641" y="395"/>
                  </a:cubicBezTo>
                  <a:cubicBezTo>
                    <a:pt x="647" y="285"/>
                    <a:pt x="806" y="77"/>
                    <a:pt x="707" y="6"/>
                  </a:cubicBezTo>
                  <a:cubicBezTo>
                    <a:pt x="699" y="2"/>
                    <a:pt x="692" y="1"/>
                    <a:pt x="6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28"/>
            <p:cNvSpPr/>
            <p:nvPr/>
          </p:nvSpPr>
          <p:spPr>
            <a:xfrm>
              <a:off x="4875828" y="3120807"/>
              <a:ext cx="152247" cy="22638"/>
            </a:xfrm>
            <a:custGeom>
              <a:avLst/>
              <a:gdLst/>
              <a:ahLst/>
              <a:cxnLst/>
              <a:rect l="l" t="t" r="r" b="b"/>
              <a:pathLst>
                <a:path w="2179" h="324" extrusionOk="0">
                  <a:moveTo>
                    <a:pt x="2080" y="0"/>
                  </a:moveTo>
                  <a:cubicBezTo>
                    <a:pt x="1451" y="28"/>
                    <a:pt x="827" y="66"/>
                    <a:pt x="208" y="192"/>
                  </a:cubicBezTo>
                  <a:cubicBezTo>
                    <a:pt x="176" y="197"/>
                    <a:pt x="137" y="203"/>
                    <a:pt x="104" y="214"/>
                  </a:cubicBezTo>
                  <a:cubicBezTo>
                    <a:pt x="77" y="219"/>
                    <a:pt x="33" y="214"/>
                    <a:pt x="11" y="247"/>
                  </a:cubicBezTo>
                  <a:cubicBezTo>
                    <a:pt x="0" y="268"/>
                    <a:pt x="11" y="301"/>
                    <a:pt x="33" y="312"/>
                  </a:cubicBezTo>
                  <a:cubicBezTo>
                    <a:pt x="50" y="323"/>
                    <a:pt x="77" y="323"/>
                    <a:pt x="93" y="323"/>
                  </a:cubicBezTo>
                  <a:cubicBezTo>
                    <a:pt x="241" y="312"/>
                    <a:pt x="378" y="296"/>
                    <a:pt x="520" y="279"/>
                  </a:cubicBezTo>
                  <a:cubicBezTo>
                    <a:pt x="783" y="252"/>
                    <a:pt x="1057" y="230"/>
                    <a:pt x="1330" y="203"/>
                  </a:cubicBezTo>
                  <a:cubicBezTo>
                    <a:pt x="1535" y="189"/>
                    <a:pt x="1747" y="160"/>
                    <a:pt x="1954" y="160"/>
                  </a:cubicBezTo>
                  <a:cubicBezTo>
                    <a:pt x="1996" y="160"/>
                    <a:pt x="2038" y="162"/>
                    <a:pt x="2080" y="164"/>
                  </a:cubicBezTo>
                  <a:cubicBezTo>
                    <a:pt x="2179" y="159"/>
                    <a:pt x="2179" y="0"/>
                    <a:pt x="20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28"/>
            <p:cNvSpPr/>
            <p:nvPr/>
          </p:nvSpPr>
          <p:spPr>
            <a:xfrm>
              <a:off x="4862413" y="3155113"/>
              <a:ext cx="187880" cy="22708"/>
            </a:xfrm>
            <a:custGeom>
              <a:avLst/>
              <a:gdLst/>
              <a:ahLst/>
              <a:cxnLst/>
              <a:rect l="l" t="t" r="r" b="b"/>
              <a:pathLst>
                <a:path w="2689" h="325" extrusionOk="0">
                  <a:moveTo>
                    <a:pt x="2549" y="0"/>
                  </a:moveTo>
                  <a:cubicBezTo>
                    <a:pt x="2461" y="0"/>
                    <a:pt x="2352" y="30"/>
                    <a:pt x="2284" y="30"/>
                  </a:cubicBezTo>
                  <a:cubicBezTo>
                    <a:pt x="2278" y="30"/>
                    <a:pt x="2272" y="30"/>
                    <a:pt x="2267" y="29"/>
                  </a:cubicBezTo>
                  <a:cubicBezTo>
                    <a:pt x="2004" y="57"/>
                    <a:pt x="1774" y="68"/>
                    <a:pt x="1506" y="84"/>
                  </a:cubicBezTo>
                  <a:cubicBezTo>
                    <a:pt x="1397" y="117"/>
                    <a:pt x="1" y="68"/>
                    <a:pt x="378" y="325"/>
                  </a:cubicBezTo>
                  <a:cubicBezTo>
                    <a:pt x="1079" y="325"/>
                    <a:pt x="1780" y="314"/>
                    <a:pt x="2475" y="177"/>
                  </a:cubicBezTo>
                  <a:cubicBezTo>
                    <a:pt x="2488" y="175"/>
                    <a:pt x="2503" y="175"/>
                    <a:pt x="2518" y="175"/>
                  </a:cubicBezTo>
                  <a:cubicBezTo>
                    <a:pt x="2531" y="175"/>
                    <a:pt x="2545" y="175"/>
                    <a:pt x="2558" y="175"/>
                  </a:cubicBezTo>
                  <a:cubicBezTo>
                    <a:pt x="2622" y="175"/>
                    <a:pt x="2685" y="168"/>
                    <a:pt x="2688" y="89"/>
                  </a:cubicBezTo>
                  <a:cubicBezTo>
                    <a:pt x="2677" y="20"/>
                    <a:pt x="2620" y="0"/>
                    <a:pt x="2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28"/>
            <p:cNvSpPr/>
            <p:nvPr/>
          </p:nvSpPr>
          <p:spPr>
            <a:xfrm>
              <a:off x="5305668" y="3126955"/>
              <a:ext cx="148124" cy="124858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28"/>
            <p:cNvSpPr/>
            <p:nvPr/>
          </p:nvSpPr>
          <p:spPr>
            <a:xfrm>
              <a:off x="5222313" y="3474628"/>
              <a:ext cx="149592" cy="140928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28"/>
            <p:cNvSpPr/>
            <p:nvPr/>
          </p:nvSpPr>
          <p:spPr>
            <a:xfrm>
              <a:off x="5231117" y="3610386"/>
              <a:ext cx="112910" cy="112840"/>
            </a:xfrm>
            <a:custGeom>
              <a:avLst/>
              <a:gdLst/>
              <a:ahLst/>
              <a:cxnLst/>
              <a:rect l="l" t="t" r="r" b="b"/>
              <a:pathLst>
                <a:path w="1616" h="1615" extrusionOk="0">
                  <a:moveTo>
                    <a:pt x="144" y="0"/>
                  </a:moveTo>
                  <a:cubicBezTo>
                    <a:pt x="134" y="0"/>
                    <a:pt x="124" y="2"/>
                    <a:pt x="115" y="5"/>
                  </a:cubicBezTo>
                  <a:cubicBezTo>
                    <a:pt x="0" y="109"/>
                    <a:pt x="362" y="366"/>
                    <a:pt x="422" y="470"/>
                  </a:cubicBezTo>
                  <a:cubicBezTo>
                    <a:pt x="772" y="842"/>
                    <a:pt x="1079" y="1258"/>
                    <a:pt x="1456" y="1598"/>
                  </a:cubicBezTo>
                  <a:cubicBezTo>
                    <a:pt x="1470" y="1609"/>
                    <a:pt x="1487" y="1615"/>
                    <a:pt x="1503" y="1615"/>
                  </a:cubicBezTo>
                  <a:cubicBezTo>
                    <a:pt x="1526" y="1615"/>
                    <a:pt x="1548" y="1604"/>
                    <a:pt x="1560" y="1581"/>
                  </a:cubicBezTo>
                  <a:cubicBezTo>
                    <a:pt x="1615" y="1450"/>
                    <a:pt x="1402" y="1390"/>
                    <a:pt x="1347" y="1286"/>
                  </a:cubicBezTo>
                  <a:cubicBezTo>
                    <a:pt x="1168" y="1080"/>
                    <a:pt x="414" y="0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28"/>
            <p:cNvSpPr/>
            <p:nvPr/>
          </p:nvSpPr>
          <p:spPr>
            <a:xfrm>
              <a:off x="5172216" y="3843542"/>
              <a:ext cx="42551" cy="128351"/>
            </a:xfrm>
            <a:custGeom>
              <a:avLst/>
              <a:gdLst/>
              <a:ahLst/>
              <a:cxnLst/>
              <a:rect l="l" t="t" r="r" b="b"/>
              <a:pathLst>
                <a:path w="609" h="1837" extrusionOk="0">
                  <a:moveTo>
                    <a:pt x="526" y="1"/>
                  </a:moveTo>
                  <a:cubicBezTo>
                    <a:pt x="359" y="1"/>
                    <a:pt x="194" y="873"/>
                    <a:pt x="176" y="981"/>
                  </a:cubicBezTo>
                  <a:cubicBezTo>
                    <a:pt x="187" y="1145"/>
                    <a:pt x="0" y="1819"/>
                    <a:pt x="214" y="1835"/>
                  </a:cubicBezTo>
                  <a:cubicBezTo>
                    <a:pt x="219" y="1836"/>
                    <a:pt x="224" y="1836"/>
                    <a:pt x="229" y="1836"/>
                  </a:cubicBezTo>
                  <a:cubicBezTo>
                    <a:pt x="409" y="1836"/>
                    <a:pt x="379" y="1344"/>
                    <a:pt x="422" y="1200"/>
                  </a:cubicBezTo>
                  <a:cubicBezTo>
                    <a:pt x="466" y="822"/>
                    <a:pt x="559" y="450"/>
                    <a:pt x="608" y="78"/>
                  </a:cubicBezTo>
                  <a:cubicBezTo>
                    <a:pt x="581" y="24"/>
                    <a:pt x="554" y="1"/>
                    <a:pt x="5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28"/>
            <p:cNvSpPr/>
            <p:nvPr/>
          </p:nvSpPr>
          <p:spPr>
            <a:xfrm>
              <a:off x="5187867" y="3964417"/>
              <a:ext cx="119058" cy="78674"/>
            </a:xfrm>
            <a:custGeom>
              <a:avLst/>
              <a:gdLst/>
              <a:ahLst/>
              <a:cxnLst/>
              <a:rect l="l" t="t" r="r" b="b"/>
              <a:pathLst>
                <a:path w="1704" h="1126" extrusionOk="0">
                  <a:moveTo>
                    <a:pt x="73" y="0"/>
                  </a:moveTo>
                  <a:cubicBezTo>
                    <a:pt x="38" y="0"/>
                    <a:pt x="6" y="26"/>
                    <a:pt x="1" y="61"/>
                  </a:cubicBezTo>
                  <a:cubicBezTo>
                    <a:pt x="1" y="165"/>
                    <a:pt x="225" y="215"/>
                    <a:pt x="296" y="280"/>
                  </a:cubicBezTo>
                  <a:cubicBezTo>
                    <a:pt x="707" y="543"/>
                    <a:pt x="1090" y="844"/>
                    <a:pt x="1495" y="1101"/>
                  </a:cubicBezTo>
                  <a:cubicBezTo>
                    <a:pt x="1516" y="1118"/>
                    <a:pt x="1537" y="1125"/>
                    <a:pt x="1556" y="1125"/>
                  </a:cubicBezTo>
                  <a:cubicBezTo>
                    <a:pt x="1644" y="1125"/>
                    <a:pt x="1703" y="979"/>
                    <a:pt x="1605" y="921"/>
                  </a:cubicBezTo>
                  <a:cubicBezTo>
                    <a:pt x="1101" y="614"/>
                    <a:pt x="636" y="215"/>
                    <a:pt x="83" y="1"/>
                  </a:cubicBezTo>
                  <a:cubicBezTo>
                    <a:pt x="80" y="1"/>
                    <a:pt x="76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28"/>
            <p:cNvSpPr/>
            <p:nvPr/>
          </p:nvSpPr>
          <p:spPr>
            <a:xfrm>
              <a:off x="5092634" y="3869883"/>
              <a:ext cx="60507" cy="136456"/>
            </a:xfrm>
            <a:custGeom>
              <a:avLst/>
              <a:gdLst/>
              <a:ahLst/>
              <a:cxnLst/>
              <a:rect l="l" t="t" r="r" b="b"/>
              <a:pathLst>
                <a:path w="866" h="1953" extrusionOk="0">
                  <a:moveTo>
                    <a:pt x="664" y="1"/>
                  </a:moveTo>
                  <a:cubicBezTo>
                    <a:pt x="616" y="1"/>
                    <a:pt x="577" y="46"/>
                    <a:pt x="587" y="95"/>
                  </a:cubicBezTo>
                  <a:cubicBezTo>
                    <a:pt x="603" y="358"/>
                    <a:pt x="1" y="1934"/>
                    <a:pt x="236" y="1951"/>
                  </a:cubicBezTo>
                  <a:cubicBezTo>
                    <a:pt x="243" y="1952"/>
                    <a:pt x="249" y="1952"/>
                    <a:pt x="255" y="1952"/>
                  </a:cubicBezTo>
                  <a:cubicBezTo>
                    <a:pt x="406" y="1952"/>
                    <a:pt x="403" y="1558"/>
                    <a:pt x="455" y="1442"/>
                  </a:cubicBezTo>
                  <a:cubicBezTo>
                    <a:pt x="505" y="1245"/>
                    <a:pt x="548" y="1053"/>
                    <a:pt x="598" y="856"/>
                  </a:cubicBezTo>
                  <a:cubicBezTo>
                    <a:pt x="614" y="703"/>
                    <a:pt x="866" y="35"/>
                    <a:pt x="680" y="2"/>
                  </a:cubicBezTo>
                  <a:cubicBezTo>
                    <a:pt x="674" y="1"/>
                    <a:pt x="669" y="1"/>
                    <a:pt x="6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28"/>
            <p:cNvSpPr/>
            <p:nvPr/>
          </p:nvSpPr>
          <p:spPr>
            <a:xfrm>
              <a:off x="5098434" y="4005361"/>
              <a:ext cx="129329" cy="83075"/>
            </a:xfrm>
            <a:custGeom>
              <a:avLst/>
              <a:gdLst/>
              <a:ahLst/>
              <a:cxnLst/>
              <a:rect l="l" t="t" r="r" b="b"/>
              <a:pathLst>
                <a:path w="1851" h="1189" extrusionOk="0">
                  <a:moveTo>
                    <a:pt x="129" y="1"/>
                  </a:moveTo>
                  <a:cubicBezTo>
                    <a:pt x="103" y="1"/>
                    <a:pt x="82" y="6"/>
                    <a:pt x="66" y="17"/>
                  </a:cubicBezTo>
                  <a:cubicBezTo>
                    <a:pt x="0" y="148"/>
                    <a:pt x="449" y="269"/>
                    <a:pt x="536" y="367"/>
                  </a:cubicBezTo>
                  <a:cubicBezTo>
                    <a:pt x="925" y="619"/>
                    <a:pt x="1297" y="898"/>
                    <a:pt x="1669" y="1172"/>
                  </a:cubicBezTo>
                  <a:cubicBezTo>
                    <a:pt x="1687" y="1184"/>
                    <a:pt x="1706" y="1189"/>
                    <a:pt x="1724" y="1189"/>
                  </a:cubicBezTo>
                  <a:cubicBezTo>
                    <a:pt x="1790" y="1189"/>
                    <a:pt x="1851" y="1119"/>
                    <a:pt x="1834" y="1046"/>
                  </a:cubicBezTo>
                  <a:cubicBezTo>
                    <a:pt x="1752" y="909"/>
                    <a:pt x="1571" y="871"/>
                    <a:pt x="1451" y="772"/>
                  </a:cubicBezTo>
                  <a:cubicBezTo>
                    <a:pt x="1245" y="647"/>
                    <a:pt x="417" y="1"/>
                    <a:pt x="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28"/>
            <p:cNvSpPr/>
            <p:nvPr/>
          </p:nvSpPr>
          <p:spPr>
            <a:xfrm>
              <a:off x="4789399" y="3683330"/>
              <a:ext cx="177120" cy="23406"/>
            </a:xfrm>
            <a:custGeom>
              <a:avLst/>
              <a:gdLst/>
              <a:ahLst/>
              <a:cxnLst/>
              <a:rect l="l" t="t" r="r" b="b"/>
              <a:pathLst>
                <a:path w="2535" h="335" extrusionOk="0">
                  <a:moveTo>
                    <a:pt x="2425" y="1"/>
                  </a:moveTo>
                  <a:cubicBezTo>
                    <a:pt x="2206" y="23"/>
                    <a:pt x="1982" y="56"/>
                    <a:pt x="1763" y="67"/>
                  </a:cubicBezTo>
                  <a:cubicBezTo>
                    <a:pt x="1495" y="83"/>
                    <a:pt x="1210" y="89"/>
                    <a:pt x="936" y="110"/>
                  </a:cubicBezTo>
                  <a:cubicBezTo>
                    <a:pt x="712" y="121"/>
                    <a:pt x="482" y="165"/>
                    <a:pt x="258" y="193"/>
                  </a:cubicBezTo>
                  <a:cubicBezTo>
                    <a:pt x="197" y="198"/>
                    <a:pt x="137" y="203"/>
                    <a:pt x="82" y="214"/>
                  </a:cubicBezTo>
                  <a:cubicBezTo>
                    <a:pt x="66" y="214"/>
                    <a:pt x="44" y="214"/>
                    <a:pt x="33" y="225"/>
                  </a:cubicBezTo>
                  <a:cubicBezTo>
                    <a:pt x="0" y="247"/>
                    <a:pt x="11" y="307"/>
                    <a:pt x="44" y="324"/>
                  </a:cubicBezTo>
                  <a:cubicBezTo>
                    <a:pt x="82" y="335"/>
                    <a:pt x="121" y="335"/>
                    <a:pt x="165" y="335"/>
                  </a:cubicBezTo>
                  <a:cubicBezTo>
                    <a:pt x="427" y="335"/>
                    <a:pt x="696" y="291"/>
                    <a:pt x="964" y="280"/>
                  </a:cubicBezTo>
                  <a:cubicBezTo>
                    <a:pt x="1423" y="258"/>
                    <a:pt x="1878" y="258"/>
                    <a:pt x="2332" y="187"/>
                  </a:cubicBezTo>
                  <a:cubicBezTo>
                    <a:pt x="2370" y="182"/>
                    <a:pt x="2409" y="171"/>
                    <a:pt x="2447" y="165"/>
                  </a:cubicBezTo>
                  <a:cubicBezTo>
                    <a:pt x="2535" y="138"/>
                    <a:pt x="2518" y="1"/>
                    <a:pt x="2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28"/>
            <p:cNvSpPr/>
            <p:nvPr/>
          </p:nvSpPr>
          <p:spPr>
            <a:xfrm>
              <a:off x="4916981" y="3509214"/>
              <a:ext cx="23896" cy="128561"/>
            </a:xfrm>
            <a:custGeom>
              <a:avLst/>
              <a:gdLst/>
              <a:ahLst/>
              <a:cxnLst/>
              <a:rect l="l" t="t" r="r" b="b"/>
              <a:pathLst>
                <a:path w="342" h="1840" extrusionOk="0">
                  <a:moveTo>
                    <a:pt x="219" y="1"/>
                  </a:moveTo>
                  <a:cubicBezTo>
                    <a:pt x="0" y="1"/>
                    <a:pt x="178" y="1624"/>
                    <a:pt x="178" y="1770"/>
                  </a:cubicBezTo>
                  <a:cubicBezTo>
                    <a:pt x="180" y="1817"/>
                    <a:pt x="216" y="1840"/>
                    <a:pt x="254" y="1840"/>
                  </a:cubicBezTo>
                  <a:cubicBezTo>
                    <a:pt x="297" y="1840"/>
                    <a:pt x="342" y="1810"/>
                    <a:pt x="342" y="1749"/>
                  </a:cubicBezTo>
                  <a:cubicBezTo>
                    <a:pt x="320" y="1541"/>
                    <a:pt x="315" y="1322"/>
                    <a:pt x="309" y="1103"/>
                  </a:cubicBezTo>
                  <a:cubicBezTo>
                    <a:pt x="287" y="747"/>
                    <a:pt x="282" y="391"/>
                    <a:pt x="282" y="35"/>
                  </a:cubicBezTo>
                  <a:cubicBezTo>
                    <a:pt x="258" y="12"/>
                    <a:pt x="237" y="1"/>
                    <a:pt x="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28"/>
            <p:cNvSpPr/>
            <p:nvPr/>
          </p:nvSpPr>
          <p:spPr>
            <a:xfrm>
              <a:off x="4972179" y="3557075"/>
              <a:ext cx="20961" cy="135198"/>
            </a:xfrm>
            <a:custGeom>
              <a:avLst/>
              <a:gdLst/>
              <a:ahLst/>
              <a:cxnLst/>
              <a:rect l="l" t="t" r="r" b="b"/>
              <a:pathLst>
                <a:path w="300" h="1935" extrusionOk="0">
                  <a:moveTo>
                    <a:pt x="181" y="1"/>
                  </a:moveTo>
                  <a:cubicBezTo>
                    <a:pt x="85" y="1"/>
                    <a:pt x="89" y="285"/>
                    <a:pt x="61" y="363"/>
                  </a:cubicBezTo>
                  <a:cubicBezTo>
                    <a:pt x="1" y="839"/>
                    <a:pt x="50" y="1321"/>
                    <a:pt x="23" y="1802"/>
                  </a:cubicBezTo>
                  <a:cubicBezTo>
                    <a:pt x="17" y="1857"/>
                    <a:pt x="28" y="1923"/>
                    <a:pt x="94" y="1934"/>
                  </a:cubicBezTo>
                  <a:cubicBezTo>
                    <a:pt x="96" y="1934"/>
                    <a:pt x="99" y="1934"/>
                    <a:pt x="101" y="1934"/>
                  </a:cubicBezTo>
                  <a:cubicBezTo>
                    <a:pt x="299" y="1934"/>
                    <a:pt x="193" y="661"/>
                    <a:pt x="236" y="445"/>
                  </a:cubicBezTo>
                  <a:cubicBezTo>
                    <a:pt x="236" y="308"/>
                    <a:pt x="274" y="166"/>
                    <a:pt x="247" y="34"/>
                  </a:cubicBezTo>
                  <a:cubicBezTo>
                    <a:pt x="221" y="11"/>
                    <a:pt x="199" y="1"/>
                    <a:pt x="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28"/>
            <p:cNvSpPr/>
            <p:nvPr/>
          </p:nvSpPr>
          <p:spPr>
            <a:xfrm>
              <a:off x="5013891" y="3644762"/>
              <a:ext cx="31022" cy="88106"/>
            </a:xfrm>
            <a:custGeom>
              <a:avLst/>
              <a:gdLst/>
              <a:ahLst/>
              <a:cxnLst/>
              <a:rect l="l" t="t" r="r" b="b"/>
              <a:pathLst>
                <a:path w="444" h="1261" extrusionOk="0">
                  <a:moveTo>
                    <a:pt x="329" y="0"/>
                  </a:moveTo>
                  <a:lnTo>
                    <a:pt x="329" y="0"/>
                  </a:lnTo>
                  <a:cubicBezTo>
                    <a:pt x="208" y="6"/>
                    <a:pt x="197" y="526"/>
                    <a:pt x="159" y="651"/>
                  </a:cubicBezTo>
                  <a:cubicBezTo>
                    <a:pt x="165" y="777"/>
                    <a:pt x="0" y="1232"/>
                    <a:pt x="170" y="1259"/>
                  </a:cubicBezTo>
                  <a:cubicBezTo>
                    <a:pt x="175" y="1260"/>
                    <a:pt x="179" y="1260"/>
                    <a:pt x="183" y="1260"/>
                  </a:cubicBezTo>
                  <a:cubicBezTo>
                    <a:pt x="342" y="1260"/>
                    <a:pt x="291" y="686"/>
                    <a:pt x="329" y="553"/>
                  </a:cubicBezTo>
                  <a:cubicBezTo>
                    <a:pt x="318" y="443"/>
                    <a:pt x="444" y="22"/>
                    <a:pt x="3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28"/>
            <p:cNvSpPr/>
            <p:nvPr/>
          </p:nvSpPr>
          <p:spPr>
            <a:xfrm>
              <a:off x="4843548" y="3740274"/>
              <a:ext cx="170483" cy="27319"/>
            </a:xfrm>
            <a:custGeom>
              <a:avLst/>
              <a:gdLst/>
              <a:ahLst/>
              <a:cxnLst/>
              <a:rect l="l" t="t" r="r" b="b"/>
              <a:pathLst>
                <a:path w="2440" h="391" extrusionOk="0">
                  <a:moveTo>
                    <a:pt x="2327" y="0"/>
                  </a:moveTo>
                  <a:cubicBezTo>
                    <a:pt x="2322" y="0"/>
                    <a:pt x="2317" y="1"/>
                    <a:pt x="2312" y="2"/>
                  </a:cubicBezTo>
                  <a:cubicBezTo>
                    <a:pt x="2022" y="56"/>
                    <a:pt x="1721" y="122"/>
                    <a:pt x="1426" y="166"/>
                  </a:cubicBezTo>
                  <a:cubicBezTo>
                    <a:pt x="1152" y="193"/>
                    <a:pt x="878" y="226"/>
                    <a:pt x="605" y="242"/>
                  </a:cubicBezTo>
                  <a:cubicBezTo>
                    <a:pt x="548" y="244"/>
                    <a:pt x="491" y="245"/>
                    <a:pt x="434" y="245"/>
                  </a:cubicBezTo>
                  <a:cubicBezTo>
                    <a:pt x="319" y="245"/>
                    <a:pt x="203" y="242"/>
                    <a:pt x="90" y="242"/>
                  </a:cubicBezTo>
                  <a:cubicBezTo>
                    <a:pt x="86" y="242"/>
                    <a:pt x="83" y="241"/>
                    <a:pt x="79" y="241"/>
                  </a:cubicBezTo>
                  <a:cubicBezTo>
                    <a:pt x="26" y="241"/>
                    <a:pt x="1" y="315"/>
                    <a:pt x="57" y="341"/>
                  </a:cubicBezTo>
                  <a:cubicBezTo>
                    <a:pt x="238" y="385"/>
                    <a:pt x="413" y="390"/>
                    <a:pt x="599" y="390"/>
                  </a:cubicBezTo>
                  <a:cubicBezTo>
                    <a:pt x="966" y="385"/>
                    <a:pt x="1333" y="357"/>
                    <a:pt x="1694" y="303"/>
                  </a:cubicBezTo>
                  <a:cubicBezTo>
                    <a:pt x="1913" y="253"/>
                    <a:pt x="2132" y="215"/>
                    <a:pt x="2351" y="166"/>
                  </a:cubicBezTo>
                  <a:cubicBezTo>
                    <a:pt x="2439" y="140"/>
                    <a:pt x="2414" y="0"/>
                    <a:pt x="2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28"/>
            <p:cNvSpPr/>
            <p:nvPr/>
          </p:nvSpPr>
          <p:spPr>
            <a:xfrm>
              <a:off x="4877365" y="3753549"/>
              <a:ext cx="161050" cy="36263"/>
            </a:xfrm>
            <a:custGeom>
              <a:avLst/>
              <a:gdLst/>
              <a:ahLst/>
              <a:cxnLst/>
              <a:rect l="l" t="t" r="r" b="b"/>
              <a:pathLst>
                <a:path w="2305" h="519" extrusionOk="0">
                  <a:moveTo>
                    <a:pt x="2176" y="1"/>
                  </a:moveTo>
                  <a:cubicBezTo>
                    <a:pt x="2027" y="1"/>
                    <a:pt x="1732" y="151"/>
                    <a:pt x="1631" y="151"/>
                  </a:cubicBezTo>
                  <a:cubicBezTo>
                    <a:pt x="1292" y="249"/>
                    <a:pt x="947" y="326"/>
                    <a:pt x="591" y="353"/>
                  </a:cubicBezTo>
                  <a:cubicBezTo>
                    <a:pt x="557" y="357"/>
                    <a:pt x="521" y="358"/>
                    <a:pt x="484" y="358"/>
                  </a:cubicBezTo>
                  <a:cubicBezTo>
                    <a:pt x="418" y="358"/>
                    <a:pt x="349" y="355"/>
                    <a:pt x="281" y="355"/>
                  </a:cubicBezTo>
                  <a:cubicBezTo>
                    <a:pt x="219" y="355"/>
                    <a:pt x="157" y="358"/>
                    <a:pt x="99" y="370"/>
                  </a:cubicBezTo>
                  <a:cubicBezTo>
                    <a:pt x="0" y="496"/>
                    <a:pt x="192" y="507"/>
                    <a:pt x="274" y="507"/>
                  </a:cubicBezTo>
                  <a:cubicBezTo>
                    <a:pt x="357" y="515"/>
                    <a:pt x="441" y="519"/>
                    <a:pt x="524" y="519"/>
                  </a:cubicBezTo>
                  <a:cubicBezTo>
                    <a:pt x="950" y="519"/>
                    <a:pt x="1374" y="419"/>
                    <a:pt x="1768" y="277"/>
                  </a:cubicBezTo>
                  <a:cubicBezTo>
                    <a:pt x="1872" y="206"/>
                    <a:pt x="2305" y="200"/>
                    <a:pt x="2261" y="52"/>
                  </a:cubicBezTo>
                  <a:cubicBezTo>
                    <a:pt x="2253" y="15"/>
                    <a:pt x="2221" y="1"/>
                    <a:pt x="2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28"/>
            <p:cNvSpPr/>
            <p:nvPr/>
          </p:nvSpPr>
          <p:spPr>
            <a:xfrm>
              <a:off x="4759913" y="3582927"/>
              <a:ext cx="132054" cy="27459"/>
            </a:xfrm>
            <a:custGeom>
              <a:avLst/>
              <a:gdLst/>
              <a:ahLst/>
              <a:cxnLst/>
              <a:rect l="l" t="t" r="r" b="b"/>
              <a:pathLst>
                <a:path w="1890" h="393" extrusionOk="0">
                  <a:moveTo>
                    <a:pt x="1690" y="0"/>
                  </a:moveTo>
                  <a:cubicBezTo>
                    <a:pt x="1465" y="0"/>
                    <a:pt x="1107" y="102"/>
                    <a:pt x="1003" y="102"/>
                  </a:cubicBezTo>
                  <a:cubicBezTo>
                    <a:pt x="691" y="157"/>
                    <a:pt x="395" y="206"/>
                    <a:pt x="88" y="267"/>
                  </a:cubicBezTo>
                  <a:cubicBezTo>
                    <a:pt x="17" y="267"/>
                    <a:pt x="1" y="392"/>
                    <a:pt x="83" y="392"/>
                  </a:cubicBezTo>
                  <a:cubicBezTo>
                    <a:pt x="625" y="371"/>
                    <a:pt x="1150" y="261"/>
                    <a:pt x="1692" y="201"/>
                  </a:cubicBezTo>
                  <a:cubicBezTo>
                    <a:pt x="1769" y="201"/>
                    <a:pt x="1889" y="195"/>
                    <a:pt x="1878" y="86"/>
                  </a:cubicBezTo>
                  <a:cubicBezTo>
                    <a:pt x="1870" y="22"/>
                    <a:pt x="1794" y="0"/>
                    <a:pt x="16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28"/>
            <p:cNvSpPr/>
            <p:nvPr/>
          </p:nvSpPr>
          <p:spPr>
            <a:xfrm>
              <a:off x="5292323" y="2828890"/>
              <a:ext cx="91809" cy="111722"/>
            </a:xfrm>
            <a:custGeom>
              <a:avLst/>
              <a:gdLst/>
              <a:ahLst/>
              <a:cxnLst/>
              <a:rect l="l" t="t" r="r" b="b"/>
              <a:pathLst>
                <a:path w="1314" h="1599" extrusionOk="0">
                  <a:moveTo>
                    <a:pt x="216" y="1"/>
                  </a:moveTo>
                  <a:cubicBezTo>
                    <a:pt x="210" y="1"/>
                    <a:pt x="204" y="1"/>
                    <a:pt x="197" y="2"/>
                  </a:cubicBezTo>
                  <a:cubicBezTo>
                    <a:pt x="0" y="51"/>
                    <a:pt x="137" y="297"/>
                    <a:pt x="164" y="434"/>
                  </a:cubicBezTo>
                  <a:cubicBezTo>
                    <a:pt x="290" y="916"/>
                    <a:pt x="619" y="1365"/>
                    <a:pt x="1057" y="1573"/>
                  </a:cubicBezTo>
                  <a:cubicBezTo>
                    <a:pt x="1090" y="1591"/>
                    <a:pt x="1120" y="1599"/>
                    <a:pt x="1146" y="1599"/>
                  </a:cubicBezTo>
                  <a:cubicBezTo>
                    <a:pt x="1287" y="1599"/>
                    <a:pt x="1313" y="1374"/>
                    <a:pt x="1133" y="1305"/>
                  </a:cubicBezTo>
                  <a:cubicBezTo>
                    <a:pt x="865" y="1119"/>
                    <a:pt x="657" y="850"/>
                    <a:pt x="504" y="560"/>
                  </a:cubicBezTo>
                  <a:cubicBezTo>
                    <a:pt x="449" y="451"/>
                    <a:pt x="400" y="330"/>
                    <a:pt x="361" y="210"/>
                  </a:cubicBezTo>
                  <a:cubicBezTo>
                    <a:pt x="341" y="127"/>
                    <a:pt x="320" y="1"/>
                    <a:pt x="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28"/>
            <p:cNvSpPr/>
            <p:nvPr/>
          </p:nvSpPr>
          <p:spPr>
            <a:xfrm>
              <a:off x="5453303" y="2954027"/>
              <a:ext cx="119408" cy="51774"/>
            </a:xfrm>
            <a:custGeom>
              <a:avLst/>
              <a:gdLst/>
              <a:ahLst/>
              <a:cxnLst/>
              <a:rect l="l" t="t" r="r" b="b"/>
              <a:pathLst>
                <a:path w="1709" h="741" extrusionOk="0">
                  <a:moveTo>
                    <a:pt x="1503" y="0"/>
                  </a:moveTo>
                  <a:cubicBezTo>
                    <a:pt x="1454" y="0"/>
                    <a:pt x="1404" y="29"/>
                    <a:pt x="1369" y="66"/>
                  </a:cubicBezTo>
                  <a:cubicBezTo>
                    <a:pt x="1216" y="170"/>
                    <a:pt x="1051" y="253"/>
                    <a:pt x="898" y="335"/>
                  </a:cubicBezTo>
                  <a:cubicBezTo>
                    <a:pt x="734" y="414"/>
                    <a:pt x="566" y="485"/>
                    <a:pt x="389" y="485"/>
                  </a:cubicBezTo>
                  <a:cubicBezTo>
                    <a:pt x="371" y="485"/>
                    <a:pt x="353" y="484"/>
                    <a:pt x="334" y="482"/>
                  </a:cubicBezTo>
                  <a:cubicBezTo>
                    <a:pt x="329" y="483"/>
                    <a:pt x="323" y="484"/>
                    <a:pt x="317" y="484"/>
                  </a:cubicBezTo>
                  <a:cubicBezTo>
                    <a:pt x="273" y="484"/>
                    <a:pt x="231" y="461"/>
                    <a:pt x="190" y="461"/>
                  </a:cubicBezTo>
                  <a:cubicBezTo>
                    <a:pt x="167" y="461"/>
                    <a:pt x="143" y="469"/>
                    <a:pt x="121" y="493"/>
                  </a:cubicBezTo>
                  <a:cubicBezTo>
                    <a:pt x="1" y="674"/>
                    <a:pt x="296" y="740"/>
                    <a:pt x="417" y="740"/>
                  </a:cubicBezTo>
                  <a:cubicBezTo>
                    <a:pt x="427" y="740"/>
                    <a:pt x="437" y="740"/>
                    <a:pt x="447" y="740"/>
                  </a:cubicBezTo>
                  <a:cubicBezTo>
                    <a:pt x="779" y="740"/>
                    <a:pt x="1071" y="570"/>
                    <a:pt x="1353" y="400"/>
                  </a:cubicBezTo>
                  <a:cubicBezTo>
                    <a:pt x="1462" y="329"/>
                    <a:pt x="1708" y="225"/>
                    <a:pt x="1599" y="56"/>
                  </a:cubicBezTo>
                  <a:cubicBezTo>
                    <a:pt x="1573" y="16"/>
                    <a:pt x="1539" y="0"/>
                    <a:pt x="1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28"/>
            <p:cNvSpPr/>
            <p:nvPr/>
          </p:nvSpPr>
          <p:spPr>
            <a:xfrm>
              <a:off x="5224479" y="2609638"/>
              <a:ext cx="180684" cy="113888"/>
            </a:xfrm>
            <a:custGeom>
              <a:avLst/>
              <a:gdLst/>
              <a:ahLst/>
              <a:cxnLst/>
              <a:rect l="l" t="t" r="r" b="b"/>
              <a:pathLst>
                <a:path w="2586" h="1630" extrusionOk="0">
                  <a:moveTo>
                    <a:pt x="1581" y="0"/>
                  </a:moveTo>
                  <a:cubicBezTo>
                    <a:pt x="787" y="0"/>
                    <a:pt x="0" y="1446"/>
                    <a:pt x="314" y="1629"/>
                  </a:cubicBezTo>
                  <a:cubicBezTo>
                    <a:pt x="315" y="1629"/>
                    <a:pt x="316" y="1629"/>
                    <a:pt x="317" y="1629"/>
                  </a:cubicBezTo>
                  <a:cubicBezTo>
                    <a:pt x="468" y="1629"/>
                    <a:pt x="479" y="1240"/>
                    <a:pt x="577" y="1115"/>
                  </a:cubicBezTo>
                  <a:cubicBezTo>
                    <a:pt x="803" y="742"/>
                    <a:pt x="1149" y="269"/>
                    <a:pt x="1606" y="269"/>
                  </a:cubicBezTo>
                  <a:cubicBezTo>
                    <a:pt x="1626" y="269"/>
                    <a:pt x="1646" y="270"/>
                    <a:pt x="1666" y="272"/>
                  </a:cubicBezTo>
                  <a:cubicBezTo>
                    <a:pt x="2000" y="420"/>
                    <a:pt x="2186" y="814"/>
                    <a:pt x="2285" y="1158"/>
                  </a:cubicBezTo>
                  <a:cubicBezTo>
                    <a:pt x="2285" y="1218"/>
                    <a:pt x="2325" y="1281"/>
                    <a:pt x="2385" y="1281"/>
                  </a:cubicBezTo>
                  <a:cubicBezTo>
                    <a:pt x="2391" y="1281"/>
                    <a:pt x="2398" y="1281"/>
                    <a:pt x="2405" y="1279"/>
                  </a:cubicBezTo>
                  <a:cubicBezTo>
                    <a:pt x="2586" y="1241"/>
                    <a:pt x="2460" y="885"/>
                    <a:pt x="2422" y="759"/>
                  </a:cubicBezTo>
                  <a:cubicBezTo>
                    <a:pt x="2179" y="205"/>
                    <a:pt x="1880" y="0"/>
                    <a:pt x="15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28"/>
            <p:cNvSpPr/>
            <p:nvPr/>
          </p:nvSpPr>
          <p:spPr>
            <a:xfrm>
              <a:off x="5390001" y="2632765"/>
              <a:ext cx="229383" cy="150640"/>
            </a:xfrm>
            <a:custGeom>
              <a:avLst/>
              <a:gdLst/>
              <a:ahLst/>
              <a:cxnLst/>
              <a:rect l="l" t="t" r="r" b="b"/>
              <a:pathLst>
                <a:path w="3283" h="2156" extrusionOk="0">
                  <a:moveTo>
                    <a:pt x="1547" y="0"/>
                  </a:moveTo>
                  <a:cubicBezTo>
                    <a:pt x="925" y="0"/>
                    <a:pt x="283" y="270"/>
                    <a:pt x="14" y="860"/>
                  </a:cubicBezTo>
                  <a:cubicBezTo>
                    <a:pt x="1" y="920"/>
                    <a:pt x="29" y="995"/>
                    <a:pt x="84" y="995"/>
                  </a:cubicBezTo>
                  <a:cubicBezTo>
                    <a:pt x="95" y="995"/>
                    <a:pt x="106" y="992"/>
                    <a:pt x="118" y="986"/>
                  </a:cubicBezTo>
                  <a:cubicBezTo>
                    <a:pt x="173" y="915"/>
                    <a:pt x="222" y="833"/>
                    <a:pt x="288" y="773"/>
                  </a:cubicBezTo>
                  <a:cubicBezTo>
                    <a:pt x="545" y="543"/>
                    <a:pt x="857" y="384"/>
                    <a:pt x="1191" y="335"/>
                  </a:cubicBezTo>
                  <a:cubicBezTo>
                    <a:pt x="1297" y="317"/>
                    <a:pt x="1399" y="309"/>
                    <a:pt x="1496" y="309"/>
                  </a:cubicBezTo>
                  <a:cubicBezTo>
                    <a:pt x="2419" y="309"/>
                    <a:pt x="2952" y="1079"/>
                    <a:pt x="3036" y="2059"/>
                  </a:cubicBezTo>
                  <a:cubicBezTo>
                    <a:pt x="3057" y="2128"/>
                    <a:pt x="3094" y="2156"/>
                    <a:pt x="3130" y="2156"/>
                  </a:cubicBezTo>
                  <a:cubicBezTo>
                    <a:pt x="3195" y="2156"/>
                    <a:pt x="3261" y="2066"/>
                    <a:pt x="3244" y="1961"/>
                  </a:cubicBezTo>
                  <a:cubicBezTo>
                    <a:pt x="3282" y="1627"/>
                    <a:pt x="3205" y="1287"/>
                    <a:pt x="3091" y="975"/>
                  </a:cubicBezTo>
                  <a:cubicBezTo>
                    <a:pt x="2883" y="609"/>
                    <a:pt x="2576" y="231"/>
                    <a:pt x="2165" y="94"/>
                  </a:cubicBezTo>
                  <a:cubicBezTo>
                    <a:pt x="1972" y="32"/>
                    <a:pt x="1760" y="0"/>
                    <a:pt x="1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28"/>
            <p:cNvSpPr/>
            <p:nvPr/>
          </p:nvSpPr>
          <p:spPr>
            <a:xfrm>
              <a:off x="5591716" y="2770478"/>
              <a:ext cx="152317" cy="218274"/>
            </a:xfrm>
            <a:custGeom>
              <a:avLst/>
              <a:gdLst/>
              <a:ahLst/>
              <a:cxnLst/>
              <a:rect l="l" t="t" r="r" b="b"/>
              <a:pathLst>
                <a:path w="2180" h="3124" extrusionOk="0">
                  <a:moveTo>
                    <a:pt x="559" y="0"/>
                  </a:moveTo>
                  <a:cubicBezTo>
                    <a:pt x="493" y="0"/>
                    <a:pt x="427" y="7"/>
                    <a:pt x="362" y="22"/>
                  </a:cubicBezTo>
                  <a:cubicBezTo>
                    <a:pt x="258" y="55"/>
                    <a:pt x="154" y="99"/>
                    <a:pt x="72" y="176"/>
                  </a:cubicBezTo>
                  <a:cubicBezTo>
                    <a:pt x="23" y="197"/>
                    <a:pt x="1" y="263"/>
                    <a:pt x="28" y="307"/>
                  </a:cubicBezTo>
                  <a:cubicBezTo>
                    <a:pt x="47" y="331"/>
                    <a:pt x="75" y="346"/>
                    <a:pt x="107" y="346"/>
                  </a:cubicBezTo>
                  <a:cubicBezTo>
                    <a:pt x="112" y="346"/>
                    <a:pt x="116" y="346"/>
                    <a:pt x="121" y="345"/>
                  </a:cubicBezTo>
                  <a:cubicBezTo>
                    <a:pt x="208" y="316"/>
                    <a:pt x="299" y="304"/>
                    <a:pt x="391" y="304"/>
                  </a:cubicBezTo>
                  <a:cubicBezTo>
                    <a:pt x="576" y="304"/>
                    <a:pt x="767" y="356"/>
                    <a:pt x="942" y="433"/>
                  </a:cubicBezTo>
                  <a:cubicBezTo>
                    <a:pt x="1150" y="542"/>
                    <a:pt x="1337" y="707"/>
                    <a:pt x="1490" y="898"/>
                  </a:cubicBezTo>
                  <a:cubicBezTo>
                    <a:pt x="1446" y="936"/>
                    <a:pt x="1462" y="991"/>
                    <a:pt x="1468" y="1029"/>
                  </a:cubicBezTo>
                  <a:cubicBezTo>
                    <a:pt x="1468" y="1057"/>
                    <a:pt x="1473" y="1090"/>
                    <a:pt x="1479" y="1117"/>
                  </a:cubicBezTo>
                  <a:cubicBezTo>
                    <a:pt x="1528" y="1347"/>
                    <a:pt x="1572" y="1571"/>
                    <a:pt x="1556" y="1796"/>
                  </a:cubicBezTo>
                  <a:cubicBezTo>
                    <a:pt x="1550" y="1987"/>
                    <a:pt x="1501" y="2179"/>
                    <a:pt x="1419" y="2360"/>
                  </a:cubicBezTo>
                  <a:cubicBezTo>
                    <a:pt x="1380" y="2453"/>
                    <a:pt x="1326" y="2546"/>
                    <a:pt x="1276" y="2633"/>
                  </a:cubicBezTo>
                  <a:cubicBezTo>
                    <a:pt x="1260" y="2661"/>
                    <a:pt x="1254" y="2693"/>
                    <a:pt x="1260" y="2721"/>
                  </a:cubicBezTo>
                  <a:cubicBezTo>
                    <a:pt x="1205" y="2808"/>
                    <a:pt x="1085" y="2891"/>
                    <a:pt x="1090" y="3016"/>
                  </a:cubicBezTo>
                  <a:cubicBezTo>
                    <a:pt x="1096" y="3066"/>
                    <a:pt x="1140" y="3104"/>
                    <a:pt x="1178" y="3120"/>
                  </a:cubicBezTo>
                  <a:cubicBezTo>
                    <a:pt x="1186" y="3122"/>
                    <a:pt x="1194" y="3123"/>
                    <a:pt x="1202" y="3123"/>
                  </a:cubicBezTo>
                  <a:cubicBezTo>
                    <a:pt x="1219" y="3123"/>
                    <a:pt x="1234" y="3117"/>
                    <a:pt x="1249" y="3099"/>
                  </a:cubicBezTo>
                  <a:cubicBezTo>
                    <a:pt x="1304" y="3071"/>
                    <a:pt x="1342" y="3027"/>
                    <a:pt x="1391" y="2989"/>
                  </a:cubicBezTo>
                  <a:cubicBezTo>
                    <a:pt x="1517" y="2880"/>
                    <a:pt x="1632" y="2748"/>
                    <a:pt x="1725" y="2606"/>
                  </a:cubicBezTo>
                  <a:cubicBezTo>
                    <a:pt x="1999" y="2217"/>
                    <a:pt x="2179" y="1708"/>
                    <a:pt x="2054" y="1232"/>
                  </a:cubicBezTo>
                  <a:cubicBezTo>
                    <a:pt x="1971" y="854"/>
                    <a:pt x="1714" y="548"/>
                    <a:pt x="1424" y="312"/>
                  </a:cubicBezTo>
                  <a:cubicBezTo>
                    <a:pt x="1276" y="197"/>
                    <a:pt x="1101" y="94"/>
                    <a:pt x="921" y="55"/>
                  </a:cubicBezTo>
                  <a:cubicBezTo>
                    <a:pt x="803" y="23"/>
                    <a:pt x="681" y="0"/>
                    <a:pt x="5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28"/>
            <p:cNvSpPr/>
            <p:nvPr/>
          </p:nvSpPr>
          <p:spPr>
            <a:xfrm>
              <a:off x="5592484" y="2698443"/>
              <a:ext cx="70359" cy="92508"/>
            </a:xfrm>
            <a:custGeom>
              <a:avLst/>
              <a:gdLst/>
              <a:ahLst/>
              <a:cxnLst/>
              <a:rect l="l" t="t" r="r" b="b"/>
              <a:pathLst>
                <a:path w="1007" h="1324" extrusionOk="0">
                  <a:moveTo>
                    <a:pt x="924" y="0"/>
                  </a:moveTo>
                  <a:cubicBezTo>
                    <a:pt x="908" y="0"/>
                    <a:pt x="893" y="7"/>
                    <a:pt x="882" y="24"/>
                  </a:cubicBezTo>
                  <a:cubicBezTo>
                    <a:pt x="630" y="353"/>
                    <a:pt x="411" y="709"/>
                    <a:pt x="176" y="1059"/>
                  </a:cubicBezTo>
                  <a:cubicBezTo>
                    <a:pt x="149" y="1130"/>
                    <a:pt x="1" y="1239"/>
                    <a:pt x="94" y="1316"/>
                  </a:cubicBezTo>
                  <a:cubicBezTo>
                    <a:pt x="100" y="1321"/>
                    <a:pt x="106" y="1323"/>
                    <a:pt x="114" y="1323"/>
                  </a:cubicBezTo>
                  <a:cubicBezTo>
                    <a:pt x="231" y="1323"/>
                    <a:pt x="538" y="730"/>
                    <a:pt x="630" y="637"/>
                  </a:cubicBezTo>
                  <a:cubicBezTo>
                    <a:pt x="751" y="457"/>
                    <a:pt x="860" y="282"/>
                    <a:pt x="975" y="90"/>
                  </a:cubicBezTo>
                  <a:cubicBezTo>
                    <a:pt x="1007" y="47"/>
                    <a:pt x="965" y="0"/>
                    <a:pt x="9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28"/>
            <p:cNvSpPr/>
            <p:nvPr/>
          </p:nvSpPr>
          <p:spPr>
            <a:xfrm>
              <a:off x="5669411" y="2739037"/>
              <a:ext cx="70778" cy="69660"/>
            </a:xfrm>
            <a:custGeom>
              <a:avLst/>
              <a:gdLst/>
              <a:ahLst/>
              <a:cxnLst/>
              <a:rect l="l" t="t" r="r" b="b"/>
              <a:pathLst>
                <a:path w="1013" h="997" extrusionOk="0">
                  <a:moveTo>
                    <a:pt x="920" y="1"/>
                  </a:moveTo>
                  <a:cubicBezTo>
                    <a:pt x="898" y="1"/>
                    <a:pt x="875" y="10"/>
                    <a:pt x="859" y="29"/>
                  </a:cubicBezTo>
                  <a:cubicBezTo>
                    <a:pt x="679" y="270"/>
                    <a:pt x="460" y="489"/>
                    <a:pt x="241" y="702"/>
                  </a:cubicBezTo>
                  <a:cubicBezTo>
                    <a:pt x="175" y="762"/>
                    <a:pt x="104" y="834"/>
                    <a:pt x="33" y="894"/>
                  </a:cubicBezTo>
                  <a:cubicBezTo>
                    <a:pt x="6" y="916"/>
                    <a:pt x="0" y="949"/>
                    <a:pt x="22" y="976"/>
                  </a:cubicBezTo>
                  <a:cubicBezTo>
                    <a:pt x="30" y="990"/>
                    <a:pt x="45" y="996"/>
                    <a:pt x="61" y="996"/>
                  </a:cubicBezTo>
                  <a:cubicBezTo>
                    <a:pt x="77" y="996"/>
                    <a:pt x="93" y="990"/>
                    <a:pt x="104" y="976"/>
                  </a:cubicBezTo>
                  <a:cubicBezTo>
                    <a:pt x="148" y="949"/>
                    <a:pt x="197" y="916"/>
                    <a:pt x="241" y="877"/>
                  </a:cubicBezTo>
                  <a:cubicBezTo>
                    <a:pt x="405" y="757"/>
                    <a:pt x="553" y="620"/>
                    <a:pt x="706" y="478"/>
                  </a:cubicBezTo>
                  <a:cubicBezTo>
                    <a:pt x="805" y="379"/>
                    <a:pt x="898" y="259"/>
                    <a:pt x="985" y="133"/>
                  </a:cubicBezTo>
                  <a:cubicBezTo>
                    <a:pt x="1013" y="95"/>
                    <a:pt x="1007" y="45"/>
                    <a:pt x="969" y="18"/>
                  </a:cubicBezTo>
                  <a:cubicBezTo>
                    <a:pt x="955" y="6"/>
                    <a:pt x="938" y="1"/>
                    <a:pt x="9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28"/>
            <p:cNvSpPr/>
            <p:nvPr/>
          </p:nvSpPr>
          <p:spPr>
            <a:xfrm>
              <a:off x="5713010" y="2860052"/>
              <a:ext cx="88805" cy="51145"/>
            </a:xfrm>
            <a:custGeom>
              <a:avLst/>
              <a:gdLst/>
              <a:ahLst/>
              <a:cxnLst/>
              <a:rect l="l" t="t" r="r" b="b"/>
              <a:pathLst>
                <a:path w="1271" h="732" extrusionOk="0">
                  <a:moveTo>
                    <a:pt x="1140" y="0"/>
                  </a:moveTo>
                  <a:cubicBezTo>
                    <a:pt x="1128" y="0"/>
                    <a:pt x="1116" y="3"/>
                    <a:pt x="1106" y="10"/>
                  </a:cubicBezTo>
                  <a:cubicBezTo>
                    <a:pt x="783" y="202"/>
                    <a:pt x="465" y="399"/>
                    <a:pt x="137" y="569"/>
                  </a:cubicBezTo>
                  <a:cubicBezTo>
                    <a:pt x="88" y="607"/>
                    <a:pt x="0" y="596"/>
                    <a:pt x="0" y="673"/>
                  </a:cubicBezTo>
                  <a:cubicBezTo>
                    <a:pt x="5" y="714"/>
                    <a:pt x="33" y="731"/>
                    <a:pt x="74" y="731"/>
                  </a:cubicBezTo>
                  <a:cubicBezTo>
                    <a:pt x="250" y="731"/>
                    <a:pt x="684" y="422"/>
                    <a:pt x="777" y="382"/>
                  </a:cubicBezTo>
                  <a:cubicBezTo>
                    <a:pt x="859" y="306"/>
                    <a:pt x="1270" y="169"/>
                    <a:pt x="1204" y="38"/>
                  </a:cubicBezTo>
                  <a:cubicBezTo>
                    <a:pt x="1193" y="15"/>
                    <a:pt x="1166" y="0"/>
                    <a:pt x="1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28"/>
            <p:cNvSpPr/>
            <p:nvPr/>
          </p:nvSpPr>
          <p:spPr>
            <a:xfrm>
              <a:off x="5700014" y="2934254"/>
              <a:ext cx="74971" cy="24944"/>
            </a:xfrm>
            <a:custGeom>
              <a:avLst/>
              <a:gdLst/>
              <a:ahLst/>
              <a:cxnLst/>
              <a:rect l="l" t="t" r="r" b="b"/>
              <a:pathLst>
                <a:path w="1073" h="357" extrusionOk="0">
                  <a:moveTo>
                    <a:pt x="922" y="0"/>
                  </a:moveTo>
                  <a:cubicBezTo>
                    <a:pt x="806" y="0"/>
                    <a:pt x="638" y="92"/>
                    <a:pt x="547" y="92"/>
                  </a:cubicBezTo>
                  <a:cubicBezTo>
                    <a:pt x="394" y="136"/>
                    <a:pt x="241" y="163"/>
                    <a:pt x="88" y="207"/>
                  </a:cubicBezTo>
                  <a:cubicBezTo>
                    <a:pt x="1" y="258"/>
                    <a:pt x="71" y="357"/>
                    <a:pt x="147" y="357"/>
                  </a:cubicBezTo>
                  <a:cubicBezTo>
                    <a:pt x="153" y="357"/>
                    <a:pt x="159" y="356"/>
                    <a:pt x="164" y="355"/>
                  </a:cubicBezTo>
                  <a:cubicBezTo>
                    <a:pt x="279" y="355"/>
                    <a:pt x="389" y="322"/>
                    <a:pt x="504" y="300"/>
                  </a:cubicBezTo>
                  <a:cubicBezTo>
                    <a:pt x="613" y="256"/>
                    <a:pt x="1073" y="262"/>
                    <a:pt x="1035" y="70"/>
                  </a:cubicBezTo>
                  <a:cubicBezTo>
                    <a:pt x="1014" y="18"/>
                    <a:pt x="973" y="0"/>
                    <a:pt x="9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28"/>
            <p:cNvSpPr/>
            <p:nvPr/>
          </p:nvSpPr>
          <p:spPr>
            <a:xfrm>
              <a:off x="5518352" y="2579244"/>
              <a:ext cx="47442" cy="62813"/>
            </a:xfrm>
            <a:custGeom>
              <a:avLst/>
              <a:gdLst/>
              <a:ahLst/>
              <a:cxnLst/>
              <a:rect l="l" t="t" r="r" b="b"/>
              <a:pathLst>
                <a:path w="679" h="899" extrusionOk="0">
                  <a:moveTo>
                    <a:pt x="489" y="0"/>
                  </a:moveTo>
                  <a:cubicBezTo>
                    <a:pt x="345" y="0"/>
                    <a:pt x="302" y="294"/>
                    <a:pt x="230" y="400"/>
                  </a:cubicBezTo>
                  <a:cubicBezTo>
                    <a:pt x="203" y="537"/>
                    <a:pt x="0" y="794"/>
                    <a:pt x="170" y="893"/>
                  </a:cubicBezTo>
                  <a:cubicBezTo>
                    <a:pt x="184" y="897"/>
                    <a:pt x="196" y="898"/>
                    <a:pt x="208" y="898"/>
                  </a:cubicBezTo>
                  <a:cubicBezTo>
                    <a:pt x="356" y="898"/>
                    <a:pt x="362" y="633"/>
                    <a:pt x="432" y="532"/>
                  </a:cubicBezTo>
                  <a:cubicBezTo>
                    <a:pt x="449" y="395"/>
                    <a:pt x="679" y="110"/>
                    <a:pt x="553" y="17"/>
                  </a:cubicBezTo>
                  <a:cubicBezTo>
                    <a:pt x="530" y="5"/>
                    <a:pt x="509" y="0"/>
                    <a:pt x="4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28"/>
            <p:cNvSpPr/>
            <p:nvPr/>
          </p:nvSpPr>
          <p:spPr>
            <a:xfrm>
              <a:off x="5374490" y="2566528"/>
              <a:ext cx="40664" cy="130377"/>
            </a:xfrm>
            <a:custGeom>
              <a:avLst/>
              <a:gdLst/>
              <a:ahLst/>
              <a:cxnLst/>
              <a:rect l="l" t="t" r="r" b="b"/>
              <a:pathLst>
                <a:path w="582" h="1866" extrusionOk="0">
                  <a:moveTo>
                    <a:pt x="422" y="0"/>
                  </a:moveTo>
                  <a:cubicBezTo>
                    <a:pt x="280" y="0"/>
                    <a:pt x="278" y="406"/>
                    <a:pt x="225" y="517"/>
                  </a:cubicBezTo>
                  <a:cubicBezTo>
                    <a:pt x="149" y="823"/>
                    <a:pt x="110" y="1141"/>
                    <a:pt x="72" y="1453"/>
                  </a:cubicBezTo>
                  <a:cubicBezTo>
                    <a:pt x="72" y="1578"/>
                    <a:pt x="1" y="1726"/>
                    <a:pt x="67" y="1836"/>
                  </a:cubicBezTo>
                  <a:cubicBezTo>
                    <a:pt x="95" y="1857"/>
                    <a:pt x="120" y="1866"/>
                    <a:pt x="140" y="1866"/>
                  </a:cubicBezTo>
                  <a:cubicBezTo>
                    <a:pt x="219" y="1866"/>
                    <a:pt x="239" y="1727"/>
                    <a:pt x="247" y="1644"/>
                  </a:cubicBezTo>
                  <a:cubicBezTo>
                    <a:pt x="275" y="1431"/>
                    <a:pt x="302" y="1223"/>
                    <a:pt x="335" y="1009"/>
                  </a:cubicBezTo>
                  <a:cubicBezTo>
                    <a:pt x="368" y="801"/>
                    <a:pt x="401" y="599"/>
                    <a:pt x="439" y="402"/>
                  </a:cubicBezTo>
                  <a:cubicBezTo>
                    <a:pt x="428" y="281"/>
                    <a:pt x="581" y="62"/>
                    <a:pt x="439" y="2"/>
                  </a:cubicBezTo>
                  <a:cubicBezTo>
                    <a:pt x="433" y="1"/>
                    <a:pt x="428" y="0"/>
                    <a:pt x="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28"/>
            <p:cNvSpPr/>
            <p:nvPr/>
          </p:nvSpPr>
          <p:spPr>
            <a:xfrm>
              <a:off x="5418857" y="2581201"/>
              <a:ext cx="35284" cy="96770"/>
            </a:xfrm>
            <a:custGeom>
              <a:avLst/>
              <a:gdLst/>
              <a:ahLst/>
              <a:cxnLst/>
              <a:rect l="l" t="t" r="r" b="b"/>
              <a:pathLst>
                <a:path w="505" h="1385" extrusionOk="0">
                  <a:moveTo>
                    <a:pt x="330" y="1"/>
                  </a:moveTo>
                  <a:cubicBezTo>
                    <a:pt x="293" y="1"/>
                    <a:pt x="257" y="26"/>
                    <a:pt x="253" y="66"/>
                  </a:cubicBezTo>
                  <a:cubicBezTo>
                    <a:pt x="176" y="498"/>
                    <a:pt x="28" y="931"/>
                    <a:pt x="1" y="1357"/>
                  </a:cubicBezTo>
                  <a:cubicBezTo>
                    <a:pt x="17" y="1376"/>
                    <a:pt x="32" y="1385"/>
                    <a:pt x="47" y="1385"/>
                  </a:cubicBezTo>
                  <a:cubicBezTo>
                    <a:pt x="181" y="1385"/>
                    <a:pt x="273" y="702"/>
                    <a:pt x="307" y="613"/>
                  </a:cubicBezTo>
                  <a:cubicBezTo>
                    <a:pt x="307" y="482"/>
                    <a:pt x="504" y="38"/>
                    <a:pt x="357" y="5"/>
                  </a:cubicBezTo>
                  <a:cubicBezTo>
                    <a:pt x="348" y="2"/>
                    <a:pt x="339" y="1"/>
                    <a:pt x="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28"/>
            <p:cNvSpPr/>
            <p:nvPr/>
          </p:nvSpPr>
          <p:spPr>
            <a:xfrm>
              <a:off x="5265912" y="2580013"/>
              <a:ext cx="23267" cy="87827"/>
            </a:xfrm>
            <a:custGeom>
              <a:avLst/>
              <a:gdLst/>
              <a:ahLst/>
              <a:cxnLst/>
              <a:rect l="l" t="t" r="r" b="b"/>
              <a:pathLst>
                <a:path w="333" h="1257" extrusionOk="0">
                  <a:moveTo>
                    <a:pt x="148" y="0"/>
                  </a:moveTo>
                  <a:cubicBezTo>
                    <a:pt x="147" y="0"/>
                    <a:pt x="145" y="0"/>
                    <a:pt x="143" y="1"/>
                  </a:cubicBezTo>
                  <a:cubicBezTo>
                    <a:pt x="83" y="1"/>
                    <a:pt x="33" y="50"/>
                    <a:pt x="33" y="110"/>
                  </a:cubicBezTo>
                  <a:cubicBezTo>
                    <a:pt x="33" y="389"/>
                    <a:pt x="28" y="679"/>
                    <a:pt x="28" y="958"/>
                  </a:cubicBezTo>
                  <a:cubicBezTo>
                    <a:pt x="33" y="1046"/>
                    <a:pt x="0" y="1166"/>
                    <a:pt x="55" y="1238"/>
                  </a:cubicBezTo>
                  <a:cubicBezTo>
                    <a:pt x="72" y="1251"/>
                    <a:pt x="87" y="1256"/>
                    <a:pt x="100" y="1256"/>
                  </a:cubicBezTo>
                  <a:cubicBezTo>
                    <a:pt x="224" y="1256"/>
                    <a:pt x="222" y="764"/>
                    <a:pt x="247" y="685"/>
                  </a:cubicBezTo>
                  <a:cubicBezTo>
                    <a:pt x="231" y="544"/>
                    <a:pt x="332" y="0"/>
                    <a:pt x="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28"/>
            <p:cNvSpPr/>
            <p:nvPr/>
          </p:nvSpPr>
          <p:spPr>
            <a:xfrm>
              <a:off x="4994747" y="2947180"/>
              <a:ext cx="386730" cy="1569979"/>
            </a:xfrm>
            <a:custGeom>
              <a:avLst/>
              <a:gdLst/>
              <a:ahLst/>
              <a:cxnLst/>
              <a:rect l="l" t="t" r="r" b="b"/>
              <a:pathLst>
                <a:path w="5535" h="22470" extrusionOk="0">
                  <a:moveTo>
                    <a:pt x="5425" y="0"/>
                  </a:moveTo>
                  <a:cubicBezTo>
                    <a:pt x="5409" y="33"/>
                    <a:pt x="5392" y="71"/>
                    <a:pt x="5370" y="104"/>
                  </a:cubicBezTo>
                  <a:cubicBezTo>
                    <a:pt x="5162" y="542"/>
                    <a:pt x="4932" y="964"/>
                    <a:pt x="4730" y="1412"/>
                  </a:cubicBezTo>
                  <a:cubicBezTo>
                    <a:pt x="4434" y="2053"/>
                    <a:pt x="4161" y="2704"/>
                    <a:pt x="3876" y="3345"/>
                  </a:cubicBezTo>
                  <a:cubicBezTo>
                    <a:pt x="3553" y="4100"/>
                    <a:pt x="3225" y="4844"/>
                    <a:pt x="2929" y="5611"/>
                  </a:cubicBezTo>
                  <a:cubicBezTo>
                    <a:pt x="2633" y="6366"/>
                    <a:pt x="2387" y="7132"/>
                    <a:pt x="2152" y="7899"/>
                  </a:cubicBezTo>
                  <a:cubicBezTo>
                    <a:pt x="1840" y="8884"/>
                    <a:pt x="1528" y="9869"/>
                    <a:pt x="1265" y="10871"/>
                  </a:cubicBezTo>
                  <a:cubicBezTo>
                    <a:pt x="975" y="11976"/>
                    <a:pt x="734" y="13088"/>
                    <a:pt x="526" y="14210"/>
                  </a:cubicBezTo>
                  <a:cubicBezTo>
                    <a:pt x="400" y="14905"/>
                    <a:pt x="280" y="15600"/>
                    <a:pt x="192" y="16301"/>
                  </a:cubicBezTo>
                  <a:cubicBezTo>
                    <a:pt x="110" y="17105"/>
                    <a:pt x="61" y="17921"/>
                    <a:pt x="34" y="18736"/>
                  </a:cubicBezTo>
                  <a:cubicBezTo>
                    <a:pt x="17" y="19191"/>
                    <a:pt x="23" y="19645"/>
                    <a:pt x="17" y="20105"/>
                  </a:cubicBezTo>
                  <a:cubicBezTo>
                    <a:pt x="1" y="20888"/>
                    <a:pt x="17" y="21692"/>
                    <a:pt x="159" y="22464"/>
                  </a:cubicBezTo>
                  <a:cubicBezTo>
                    <a:pt x="192" y="22469"/>
                    <a:pt x="236" y="22469"/>
                    <a:pt x="269" y="22469"/>
                  </a:cubicBezTo>
                  <a:cubicBezTo>
                    <a:pt x="198" y="22092"/>
                    <a:pt x="165" y="21703"/>
                    <a:pt x="138" y="21325"/>
                  </a:cubicBezTo>
                  <a:cubicBezTo>
                    <a:pt x="77" y="20335"/>
                    <a:pt x="110" y="19338"/>
                    <a:pt x="159" y="18342"/>
                  </a:cubicBezTo>
                  <a:cubicBezTo>
                    <a:pt x="187" y="17784"/>
                    <a:pt x="214" y="17231"/>
                    <a:pt x="263" y="16667"/>
                  </a:cubicBezTo>
                  <a:cubicBezTo>
                    <a:pt x="318" y="16125"/>
                    <a:pt x="400" y="15595"/>
                    <a:pt x="482" y="15058"/>
                  </a:cubicBezTo>
                  <a:cubicBezTo>
                    <a:pt x="652" y="13903"/>
                    <a:pt x="920" y="12759"/>
                    <a:pt x="1183" y="11626"/>
                  </a:cubicBezTo>
                  <a:cubicBezTo>
                    <a:pt x="1424" y="10668"/>
                    <a:pt x="1698" y="9716"/>
                    <a:pt x="1971" y="8774"/>
                  </a:cubicBezTo>
                  <a:cubicBezTo>
                    <a:pt x="2360" y="7526"/>
                    <a:pt x="2770" y="6284"/>
                    <a:pt x="3252" y="5069"/>
                  </a:cubicBezTo>
                  <a:cubicBezTo>
                    <a:pt x="3531" y="4346"/>
                    <a:pt x="3881" y="3657"/>
                    <a:pt x="4183" y="2945"/>
                  </a:cubicBezTo>
                  <a:cubicBezTo>
                    <a:pt x="4599" y="1965"/>
                    <a:pt x="5031" y="991"/>
                    <a:pt x="5524" y="55"/>
                  </a:cubicBezTo>
                  <a:cubicBezTo>
                    <a:pt x="5529" y="50"/>
                    <a:pt x="5529" y="44"/>
                    <a:pt x="5535" y="33"/>
                  </a:cubicBezTo>
                  <a:cubicBezTo>
                    <a:pt x="5502" y="22"/>
                    <a:pt x="5474" y="17"/>
                    <a:pt x="5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28"/>
            <p:cNvSpPr/>
            <p:nvPr/>
          </p:nvSpPr>
          <p:spPr>
            <a:xfrm>
              <a:off x="5033385" y="2962831"/>
              <a:ext cx="395115" cy="1556215"/>
            </a:xfrm>
            <a:custGeom>
              <a:avLst/>
              <a:gdLst/>
              <a:ahLst/>
              <a:cxnLst/>
              <a:rect l="l" t="t" r="r" b="b"/>
              <a:pathLst>
                <a:path w="5655" h="22273" extrusionOk="0">
                  <a:moveTo>
                    <a:pt x="5633" y="1"/>
                  </a:moveTo>
                  <a:cubicBezTo>
                    <a:pt x="5009" y="1167"/>
                    <a:pt x="4396" y="2343"/>
                    <a:pt x="3816" y="3531"/>
                  </a:cubicBezTo>
                  <a:cubicBezTo>
                    <a:pt x="3580" y="4007"/>
                    <a:pt x="3383" y="4489"/>
                    <a:pt x="3192" y="4976"/>
                  </a:cubicBezTo>
                  <a:cubicBezTo>
                    <a:pt x="2869" y="5792"/>
                    <a:pt x="2535" y="6596"/>
                    <a:pt x="2272" y="7439"/>
                  </a:cubicBezTo>
                  <a:cubicBezTo>
                    <a:pt x="2108" y="7954"/>
                    <a:pt x="1966" y="8474"/>
                    <a:pt x="1829" y="8994"/>
                  </a:cubicBezTo>
                  <a:cubicBezTo>
                    <a:pt x="1561" y="10028"/>
                    <a:pt x="1270" y="11052"/>
                    <a:pt x="1024" y="12092"/>
                  </a:cubicBezTo>
                  <a:cubicBezTo>
                    <a:pt x="575" y="13926"/>
                    <a:pt x="181" y="15787"/>
                    <a:pt x="55" y="17675"/>
                  </a:cubicBezTo>
                  <a:cubicBezTo>
                    <a:pt x="1" y="18523"/>
                    <a:pt x="1" y="19377"/>
                    <a:pt x="55" y="20226"/>
                  </a:cubicBezTo>
                  <a:cubicBezTo>
                    <a:pt x="94" y="20910"/>
                    <a:pt x="148" y="21594"/>
                    <a:pt x="263" y="22267"/>
                  </a:cubicBezTo>
                  <a:cubicBezTo>
                    <a:pt x="296" y="22273"/>
                    <a:pt x="340" y="22273"/>
                    <a:pt x="373" y="22273"/>
                  </a:cubicBezTo>
                  <a:cubicBezTo>
                    <a:pt x="285" y="21797"/>
                    <a:pt x="236" y="21293"/>
                    <a:pt x="187" y="20811"/>
                  </a:cubicBezTo>
                  <a:cubicBezTo>
                    <a:pt x="110" y="19968"/>
                    <a:pt x="105" y="19120"/>
                    <a:pt x="137" y="18272"/>
                  </a:cubicBezTo>
                  <a:cubicBezTo>
                    <a:pt x="154" y="17533"/>
                    <a:pt x="230" y="16799"/>
                    <a:pt x="340" y="16066"/>
                  </a:cubicBezTo>
                  <a:cubicBezTo>
                    <a:pt x="449" y="15234"/>
                    <a:pt x="586" y="14407"/>
                    <a:pt x="783" y="13592"/>
                  </a:cubicBezTo>
                  <a:cubicBezTo>
                    <a:pt x="980" y="12716"/>
                    <a:pt x="1177" y="11840"/>
                    <a:pt x="1418" y="10970"/>
                  </a:cubicBezTo>
                  <a:cubicBezTo>
                    <a:pt x="1626" y="10225"/>
                    <a:pt x="1790" y="9470"/>
                    <a:pt x="1998" y="8731"/>
                  </a:cubicBezTo>
                  <a:cubicBezTo>
                    <a:pt x="2398" y="7357"/>
                    <a:pt x="2858" y="6005"/>
                    <a:pt x="3422" y="4697"/>
                  </a:cubicBezTo>
                  <a:cubicBezTo>
                    <a:pt x="3788" y="3832"/>
                    <a:pt x="4188" y="3006"/>
                    <a:pt x="4620" y="2185"/>
                  </a:cubicBezTo>
                  <a:cubicBezTo>
                    <a:pt x="4883" y="1665"/>
                    <a:pt x="5135" y="1139"/>
                    <a:pt x="5414" y="630"/>
                  </a:cubicBezTo>
                  <a:cubicBezTo>
                    <a:pt x="5491" y="482"/>
                    <a:pt x="5573" y="340"/>
                    <a:pt x="5655" y="187"/>
                  </a:cubicBezTo>
                  <a:lnTo>
                    <a:pt x="5633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28"/>
            <p:cNvSpPr/>
            <p:nvPr/>
          </p:nvSpPr>
          <p:spPr>
            <a:xfrm>
              <a:off x="5239920" y="2627734"/>
              <a:ext cx="470085" cy="421316"/>
            </a:xfrm>
            <a:custGeom>
              <a:avLst/>
              <a:gdLst/>
              <a:ahLst/>
              <a:cxnLst/>
              <a:rect l="l" t="t" r="r" b="b"/>
              <a:pathLst>
                <a:path w="6728" h="6030" extrusionOk="0">
                  <a:moveTo>
                    <a:pt x="2102" y="1376"/>
                  </a:moveTo>
                  <a:lnTo>
                    <a:pt x="2102" y="1376"/>
                  </a:lnTo>
                  <a:cubicBezTo>
                    <a:pt x="2119" y="1589"/>
                    <a:pt x="2097" y="1808"/>
                    <a:pt x="2047" y="2022"/>
                  </a:cubicBezTo>
                  <a:cubicBezTo>
                    <a:pt x="2020" y="2104"/>
                    <a:pt x="2015" y="2202"/>
                    <a:pt x="1938" y="2246"/>
                  </a:cubicBezTo>
                  <a:lnTo>
                    <a:pt x="1932" y="2240"/>
                  </a:lnTo>
                  <a:cubicBezTo>
                    <a:pt x="1889" y="2158"/>
                    <a:pt x="1889" y="2043"/>
                    <a:pt x="1900" y="1945"/>
                  </a:cubicBezTo>
                  <a:cubicBezTo>
                    <a:pt x="1905" y="1726"/>
                    <a:pt x="1982" y="1551"/>
                    <a:pt x="2102" y="1376"/>
                  </a:cubicBezTo>
                  <a:close/>
                  <a:moveTo>
                    <a:pt x="4948" y="2574"/>
                  </a:moveTo>
                  <a:lnTo>
                    <a:pt x="4948" y="2574"/>
                  </a:lnTo>
                  <a:cubicBezTo>
                    <a:pt x="4855" y="2848"/>
                    <a:pt x="4500" y="3445"/>
                    <a:pt x="4215" y="3505"/>
                  </a:cubicBezTo>
                  <a:cubicBezTo>
                    <a:pt x="4204" y="3505"/>
                    <a:pt x="4182" y="3505"/>
                    <a:pt x="4160" y="3499"/>
                  </a:cubicBezTo>
                  <a:cubicBezTo>
                    <a:pt x="4089" y="3445"/>
                    <a:pt x="4155" y="3291"/>
                    <a:pt x="4182" y="3226"/>
                  </a:cubicBezTo>
                  <a:cubicBezTo>
                    <a:pt x="4341" y="2908"/>
                    <a:pt x="4647" y="2711"/>
                    <a:pt x="4948" y="2574"/>
                  </a:cubicBezTo>
                  <a:close/>
                  <a:moveTo>
                    <a:pt x="1385" y="1"/>
                  </a:moveTo>
                  <a:cubicBezTo>
                    <a:pt x="1365" y="1"/>
                    <a:pt x="1345" y="3"/>
                    <a:pt x="1325" y="7"/>
                  </a:cubicBezTo>
                  <a:cubicBezTo>
                    <a:pt x="1188" y="35"/>
                    <a:pt x="1051" y="100"/>
                    <a:pt x="931" y="188"/>
                  </a:cubicBezTo>
                  <a:cubicBezTo>
                    <a:pt x="668" y="418"/>
                    <a:pt x="427" y="708"/>
                    <a:pt x="274" y="1036"/>
                  </a:cubicBezTo>
                  <a:cubicBezTo>
                    <a:pt x="137" y="1321"/>
                    <a:pt x="77" y="1644"/>
                    <a:pt x="44" y="1967"/>
                  </a:cubicBezTo>
                  <a:cubicBezTo>
                    <a:pt x="0" y="2388"/>
                    <a:pt x="93" y="2821"/>
                    <a:pt x="274" y="3204"/>
                  </a:cubicBezTo>
                  <a:cubicBezTo>
                    <a:pt x="356" y="3363"/>
                    <a:pt x="466" y="3510"/>
                    <a:pt x="575" y="3658"/>
                  </a:cubicBezTo>
                  <a:cubicBezTo>
                    <a:pt x="816" y="3976"/>
                    <a:pt x="1106" y="4255"/>
                    <a:pt x="1445" y="4446"/>
                  </a:cubicBezTo>
                  <a:cubicBezTo>
                    <a:pt x="1582" y="4528"/>
                    <a:pt x="1719" y="4600"/>
                    <a:pt x="1872" y="4654"/>
                  </a:cubicBezTo>
                  <a:cubicBezTo>
                    <a:pt x="1905" y="4660"/>
                    <a:pt x="1943" y="4676"/>
                    <a:pt x="1982" y="4687"/>
                  </a:cubicBezTo>
                  <a:cubicBezTo>
                    <a:pt x="1993" y="4654"/>
                    <a:pt x="2009" y="4627"/>
                    <a:pt x="2020" y="4600"/>
                  </a:cubicBezTo>
                  <a:cubicBezTo>
                    <a:pt x="2026" y="4594"/>
                    <a:pt x="2026" y="4583"/>
                    <a:pt x="2036" y="4578"/>
                  </a:cubicBezTo>
                  <a:cubicBezTo>
                    <a:pt x="1878" y="4545"/>
                    <a:pt x="1719" y="4479"/>
                    <a:pt x="1577" y="4403"/>
                  </a:cubicBezTo>
                  <a:cubicBezTo>
                    <a:pt x="1215" y="4211"/>
                    <a:pt x="898" y="3943"/>
                    <a:pt x="652" y="3609"/>
                  </a:cubicBezTo>
                  <a:cubicBezTo>
                    <a:pt x="542" y="3456"/>
                    <a:pt x="427" y="3302"/>
                    <a:pt x="351" y="3127"/>
                  </a:cubicBezTo>
                  <a:cubicBezTo>
                    <a:pt x="203" y="2788"/>
                    <a:pt x="121" y="2405"/>
                    <a:pt x="148" y="2022"/>
                  </a:cubicBezTo>
                  <a:cubicBezTo>
                    <a:pt x="175" y="1759"/>
                    <a:pt x="208" y="1485"/>
                    <a:pt x="312" y="1239"/>
                  </a:cubicBezTo>
                  <a:cubicBezTo>
                    <a:pt x="411" y="965"/>
                    <a:pt x="586" y="719"/>
                    <a:pt x="778" y="511"/>
                  </a:cubicBezTo>
                  <a:cubicBezTo>
                    <a:pt x="876" y="401"/>
                    <a:pt x="980" y="286"/>
                    <a:pt x="1111" y="215"/>
                  </a:cubicBezTo>
                  <a:cubicBezTo>
                    <a:pt x="1204" y="166"/>
                    <a:pt x="1308" y="117"/>
                    <a:pt x="1418" y="117"/>
                  </a:cubicBezTo>
                  <a:cubicBezTo>
                    <a:pt x="1560" y="133"/>
                    <a:pt x="1681" y="237"/>
                    <a:pt x="1768" y="341"/>
                  </a:cubicBezTo>
                  <a:cubicBezTo>
                    <a:pt x="1982" y="598"/>
                    <a:pt x="2047" y="883"/>
                    <a:pt x="2091" y="1206"/>
                  </a:cubicBezTo>
                  <a:cubicBezTo>
                    <a:pt x="1883" y="1480"/>
                    <a:pt x="1774" y="1781"/>
                    <a:pt x="1801" y="2131"/>
                  </a:cubicBezTo>
                  <a:cubicBezTo>
                    <a:pt x="1805" y="2261"/>
                    <a:pt x="1862" y="2360"/>
                    <a:pt x="1940" y="2360"/>
                  </a:cubicBezTo>
                  <a:cubicBezTo>
                    <a:pt x="1982" y="2360"/>
                    <a:pt x="2031" y="2329"/>
                    <a:pt x="2080" y="2257"/>
                  </a:cubicBezTo>
                  <a:cubicBezTo>
                    <a:pt x="2212" y="1967"/>
                    <a:pt x="2228" y="1556"/>
                    <a:pt x="2201" y="1239"/>
                  </a:cubicBezTo>
                  <a:cubicBezTo>
                    <a:pt x="2436" y="938"/>
                    <a:pt x="2759" y="708"/>
                    <a:pt x="3115" y="577"/>
                  </a:cubicBezTo>
                  <a:cubicBezTo>
                    <a:pt x="3298" y="506"/>
                    <a:pt x="3490" y="464"/>
                    <a:pt x="3679" y="464"/>
                  </a:cubicBezTo>
                  <a:cubicBezTo>
                    <a:pt x="3710" y="464"/>
                    <a:pt x="3741" y="465"/>
                    <a:pt x="3772" y="467"/>
                  </a:cubicBezTo>
                  <a:cubicBezTo>
                    <a:pt x="4188" y="505"/>
                    <a:pt x="4615" y="724"/>
                    <a:pt x="4844" y="1102"/>
                  </a:cubicBezTo>
                  <a:cubicBezTo>
                    <a:pt x="4965" y="1299"/>
                    <a:pt x="5036" y="1529"/>
                    <a:pt x="5058" y="1759"/>
                  </a:cubicBezTo>
                  <a:cubicBezTo>
                    <a:pt x="5080" y="1983"/>
                    <a:pt x="5063" y="2213"/>
                    <a:pt x="4998" y="2432"/>
                  </a:cubicBezTo>
                  <a:cubicBezTo>
                    <a:pt x="4636" y="2569"/>
                    <a:pt x="4270" y="2793"/>
                    <a:pt x="4095" y="3160"/>
                  </a:cubicBezTo>
                  <a:cubicBezTo>
                    <a:pt x="4023" y="3297"/>
                    <a:pt x="3969" y="3554"/>
                    <a:pt x="4155" y="3614"/>
                  </a:cubicBezTo>
                  <a:cubicBezTo>
                    <a:pt x="4173" y="3619"/>
                    <a:pt x="4192" y="3621"/>
                    <a:pt x="4211" y="3621"/>
                  </a:cubicBezTo>
                  <a:cubicBezTo>
                    <a:pt x="4456" y="3621"/>
                    <a:pt x="4706" y="3245"/>
                    <a:pt x="4828" y="3062"/>
                  </a:cubicBezTo>
                  <a:cubicBezTo>
                    <a:pt x="4937" y="2897"/>
                    <a:pt x="5009" y="2711"/>
                    <a:pt x="5074" y="2525"/>
                  </a:cubicBezTo>
                  <a:cubicBezTo>
                    <a:pt x="5201" y="2479"/>
                    <a:pt x="5339" y="2454"/>
                    <a:pt x="5475" y="2454"/>
                  </a:cubicBezTo>
                  <a:cubicBezTo>
                    <a:pt x="5727" y="2454"/>
                    <a:pt x="5977" y="2538"/>
                    <a:pt x="6158" y="2722"/>
                  </a:cubicBezTo>
                  <a:cubicBezTo>
                    <a:pt x="6333" y="2886"/>
                    <a:pt x="6443" y="3122"/>
                    <a:pt x="6514" y="3352"/>
                  </a:cubicBezTo>
                  <a:cubicBezTo>
                    <a:pt x="6591" y="3620"/>
                    <a:pt x="6580" y="3910"/>
                    <a:pt x="6497" y="4173"/>
                  </a:cubicBezTo>
                  <a:cubicBezTo>
                    <a:pt x="6333" y="4687"/>
                    <a:pt x="6071" y="4988"/>
                    <a:pt x="5660" y="5306"/>
                  </a:cubicBezTo>
                  <a:cubicBezTo>
                    <a:pt x="5203" y="5634"/>
                    <a:pt x="4664" y="5900"/>
                    <a:pt x="4102" y="5900"/>
                  </a:cubicBezTo>
                  <a:cubicBezTo>
                    <a:pt x="4065" y="5900"/>
                    <a:pt x="4028" y="5899"/>
                    <a:pt x="3991" y="5897"/>
                  </a:cubicBezTo>
                  <a:cubicBezTo>
                    <a:pt x="3777" y="5886"/>
                    <a:pt x="3575" y="5815"/>
                    <a:pt x="3377" y="5733"/>
                  </a:cubicBezTo>
                  <a:cubicBezTo>
                    <a:pt x="3104" y="5618"/>
                    <a:pt x="2836" y="5415"/>
                    <a:pt x="2737" y="5114"/>
                  </a:cubicBezTo>
                  <a:cubicBezTo>
                    <a:pt x="2704" y="5010"/>
                    <a:pt x="2693" y="4906"/>
                    <a:pt x="2682" y="4797"/>
                  </a:cubicBezTo>
                  <a:lnTo>
                    <a:pt x="2682" y="4791"/>
                  </a:lnTo>
                  <a:cubicBezTo>
                    <a:pt x="2655" y="4846"/>
                    <a:pt x="2628" y="4895"/>
                    <a:pt x="2600" y="4944"/>
                  </a:cubicBezTo>
                  <a:lnTo>
                    <a:pt x="2600" y="4961"/>
                  </a:lnTo>
                  <a:cubicBezTo>
                    <a:pt x="2650" y="5355"/>
                    <a:pt x="2934" y="5661"/>
                    <a:pt x="3273" y="5820"/>
                  </a:cubicBezTo>
                  <a:cubicBezTo>
                    <a:pt x="3520" y="5930"/>
                    <a:pt x="3788" y="6023"/>
                    <a:pt x="4062" y="6028"/>
                  </a:cubicBezTo>
                  <a:cubicBezTo>
                    <a:pt x="4087" y="6029"/>
                    <a:pt x="4113" y="6030"/>
                    <a:pt x="4138" y="6030"/>
                  </a:cubicBezTo>
                  <a:cubicBezTo>
                    <a:pt x="4701" y="6030"/>
                    <a:pt x="5232" y="5745"/>
                    <a:pt x="5687" y="5415"/>
                  </a:cubicBezTo>
                  <a:cubicBezTo>
                    <a:pt x="5928" y="5229"/>
                    <a:pt x="6158" y="5027"/>
                    <a:pt x="6339" y="4764"/>
                  </a:cubicBezTo>
                  <a:cubicBezTo>
                    <a:pt x="6421" y="4632"/>
                    <a:pt x="6481" y="4496"/>
                    <a:pt x="6536" y="4353"/>
                  </a:cubicBezTo>
                  <a:cubicBezTo>
                    <a:pt x="6689" y="3970"/>
                    <a:pt x="6727" y="3521"/>
                    <a:pt x="6552" y="3144"/>
                  </a:cubicBezTo>
                  <a:cubicBezTo>
                    <a:pt x="6349" y="2625"/>
                    <a:pt x="5927" y="2344"/>
                    <a:pt x="5432" y="2344"/>
                  </a:cubicBezTo>
                  <a:cubicBezTo>
                    <a:pt x="5327" y="2344"/>
                    <a:pt x="5218" y="2357"/>
                    <a:pt x="5107" y="2383"/>
                  </a:cubicBezTo>
                  <a:cubicBezTo>
                    <a:pt x="5200" y="2016"/>
                    <a:pt x="5167" y="1534"/>
                    <a:pt x="5009" y="1184"/>
                  </a:cubicBezTo>
                  <a:cubicBezTo>
                    <a:pt x="4855" y="812"/>
                    <a:pt x="4527" y="544"/>
                    <a:pt x="4155" y="418"/>
                  </a:cubicBezTo>
                  <a:cubicBezTo>
                    <a:pt x="4000" y="363"/>
                    <a:pt x="3839" y="338"/>
                    <a:pt x="3679" y="338"/>
                  </a:cubicBezTo>
                  <a:cubicBezTo>
                    <a:pt x="3436" y="338"/>
                    <a:pt x="3193" y="396"/>
                    <a:pt x="2972" y="494"/>
                  </a:cubicBezTo>
                  <a:cubicBezTo>
                    <a:pt x="2666" y="620"/>
                    <a:pt x="2392" y="823"/>
                    <a:pt x="2179" y="1091"/>
                  </a:cubicBezTo>
                  <a:cubicBezTo>
                    <a:pt x="2146" y="872"/>
                    <a:pt x="2091" y="653"/>
                    <a:pt x="1971" y="467"/>
                  </a:cubicBezTo>
                  <a:cubicBezTo>
                    <a:pt x="1900" y="347"/>
                    <a:pt x="1807" y="215"/>
                    <a:pt x="1692" y="128"/>
                  </a:cubicBezTo>
                  <a:cubicBezTo>
                    <a:pt x="1604" y="58"/>
                    <a:pt x="1493" y="1"/>
                    <a:pt x="138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28"/>
            <p:cNvSpPr/>
            <p:nvPr/>
          </p:nvSpPr>
          <p:spPr>
            <a:xfrm>
              <a:off x="5232654" y="2265807"/>
              <a:ext cx="754247" cy="731120"/>
            </a:xfrm>
            <a:custGeom>
              <a:avLst/>
              <a:gdLst/>
              <a:ahLst/>
              <a:cxnLst/>
              <a:rect l="l" t="t" r="r" b="b"/>
              <a:pathLst>
                <a:path w="10795" h="10464" extrusionOk="0">
                  <a:moveTo>
                    <a:pt x="8917" y="2604"/>
                  </a:moveTo>
                  <a:lnTo>
                    <a:pt x="8917" y="2604"/>
                  </a:lnTo>
                  <a:cubicBezTo>
                    <a:pt x="8835" y="2828"/>
                    <a:pt x="8720" y="3047"/>
                    <a:pt x="8599" y="3261"/>
                  </a:cubicBezTo>
                  <a:cubicBezTo>
                    <a:pt x="8501" y="3392"/>
                    <a:pt x="8419" y="3584"/>
                    <a:pt x="8260" y="3627"/>
                  </a:cubicBezTo>
                  <a:cubicBezTo>
                    <a:pt x="8256" y="3628"/>
                    <a:pt x="8253" y="3628"/>
                    <a:pt x="8249" y="3628"/>
                  </a:cubicBezTo>
                  <a:cubicBezTo>
                    <a:pt x="8178" y="3628"/>
                    <a:pt x="8244" y="3461"/>
                    <a:pt x="8260" y="3414"/>
                  </a:cubicBezTo>
                  <a:cubicBezTo>
                    <a:pt x="8342" y="3255"/>
                    <a:pt x="8452" y="3107"/>
                    <a:pt x="8556" y="2965"/>
                  </a:cubicBezTo>
                  <a:cubicBezTo>
                    <a:pt x="8665" y="2834"/>
                    <a:pt x="8791" y="2713"/>
                    <a:pt x="8917" y="2604"/>
                  </a:cubicBezTo>
                  <a:close/>
                  <a:moveTo>
                    <a:pt x="7539" y="0"/>
                  </a:moveTo>
                  <a:cubicBezTo>
                    <a:pt x="7297" y="0"/>
                    <a:pt x="7056" y="51"/>
                    <a:pt x="6831" y="146"/>
                  </a:cubicBezTo>
                  <a:cubicBezTo>
                    <a:pt x="6558" y="250"/>
                    <a:pt x="6306" y="387"/>
                    <a:pt x="6065" y="557"/>
                  </a:cubicBezTo>
                  <a:cubicBezTo>
                    <a:pt x="5709" y="808"/>
                    <a:pt x="5386" y="1109"/>
                    <a:pt x="5107" y="1443"/>
                  </a:cubicBezTo>
                  <a:cubicBezTo>
                    <a:pt x="4801" y="1821"/>
                    <a:pt x="4538" y="2232"/>
                    <a:pt x="4264" y="2637"/>
                  </a:cubicBezTo>
                  <a:cubicBezTo>
                    <a:pt x="4264" y="2171"/>
                    <a:pt x="4270" y="1706"/>
                    <a:pt x="4177" y="1252"/>
                  </a:cubicBezTo>
                  <a:cubicBezTo>
                    <a:pt x="4049" y="716"/>
                    <a:pt x="3809" y="350"/>
                    <a:pt x="3358" y="350"/>
                  </a:cubicBezTo>
                  <a:cubicBezTo>
                    <a:pt x="3247" y="350"/>
                    <a:pt x="3122" y="372"/>
                    <a:pt x="2983" y="420"/>
                  </a:cubicBezTo>
                  <a:cubicBezTo>
                    <a:pt x="2370" y="611"/>
                    <a:pt x="1823" y="1005"/>
                    <a:pt x="1396" y="1509"/>
                  </a:cubicBezTo>
                  <a:cubicBezTo>
                    <a:pt x="903" y="2111"/>
                    <a:pt x="542" y="2823"/>
                    <a:pt x="290" y="3562"/>
                  </a:cubicBezTo>
                  <a:cubicBezTo>
                    <a:pt x="208" y="3797"/>
                    <a:pt x="132" y="4043"/>
                    <a:pt x="93" y="4301"/>
                  </a:cubicBezTo>
                  <a:cubicBezTo>
                    <a:pt x="55" y="4470"/>
                    <a:pt x="50" y="4640"/>
                    <a:pt x="39" y="4810"/>
                  </a:cubicBezTo>
                  <a:cubicBezTo>
                    <a:pt x="0" y="5516"/>
                    <a:pt x="22" y="6244"/>
                    <a:pt x="285" y="6901"/>
                  </a:cubicBezTo>
                  <a:cubicBezTo>
                    <a:pt x="296" y="6835"/>
                    <a:pt x="312" y="6769"/>
                    <a:pt x="323" y="6709"/>
                  </a:cubicBezTo>
                  <a:cubicBezTo>
                    <a:pt x="263" y="6534"/>
                    <a:pt x="219" y="6359"/>
                    <a:pt x="186" y="6178"/>
                  </a:cubicBezTo>
                  <a:cubicBezTo>
                    <a:pt x="104" y="5751"/>
                    <a:pt x="126" y="5291"/>
                    <a:pt x="148" y="4853"/>
                  </a:cubicBezTo>
                  <a:cubicBezTo>
                    <a:pt x="164" y="4634"/>
                    <a:pt x="186" y="4410"/>
                    <a:pt x="230" y="4191"/>
                  </a:cubicBezTo>
                  <a:cubicBezTo>
                    <a:pt x="312" y="3808"/>
                    <a:pt x="438" y="3436"/>
                    <a:pt x="597" y="3080"/>
                  </a:cubicBezTo>
                  <a:cubicBezTo>
                    <a:pt x="1068" y="2062"/>
                    <a:pt x="1582" y="1170"/>
                    <a:pt x="2628" y="699"/>
                  </a:cubicBezTo>
                  <a:cubicBezTo>
                    <a:pt x="2880" y="590"/>
                    <a:pt x="3131" y="493"/>
                    <a:pt x="3355" y="493"/>
                  </a:cubicBezTo>
                  <a:cubicBezTo>
                    <a:pt x="3603" y="493"/>
                    <a:pt x="3819" y="611"/>
                    <a:pt x="3969" y="962"/>
                  </a:cubicBezTo>
                  <a:cubicBezTo>
                    <a:pt x="4160" y="1372"/>
                    <a:pt x="4171" y="1843"/>
                    <a:pt x="4171" y="2286"/>
                  </a:cubicBezTo>
                  <a:cubicBezTo>
                    <a:pt x="4177" y="2412"/>
                    <a:pt x="4177" y="2538"/>
                    <a:pt x="4171" y="2664"/>
                  </a:cubicBezTo>
                  <a:cubicBezTo>
                    <a:pt x="4171" y="2724"/>
                    <a:pt x="4155" y="2823"/>
                    <a:pt x="4231" y="2834"/>
                  </a:cubicBezTo>
                  <a:cubicBezTo>
                    <a:pt x="4233" y="2834"/>
                    <a:pt x="4235" y="2834"/>
                    <a:pt x="4237" y="2834"/>
                  </a:cubicBezTo>
                  <a:cubicBezTo>
                    <a:pt x="4310" y="2834"/>
                    <a:pt x="4342" y="2739"/>
                    <a:pt x="4379" y="2686"/>
                  </a:cubicBezTo>
                  <a:cubicBezTo>
                    <a:pt x="4445" y="2582"/>
                    <a:pt x="4505" y="2478"/>
                    <a:pt x="4571" y="2385"/>
                  </a:cubicBezTo>
                  <a:cubicBezTo>
                    <a:pt x="4806" y="2034"/>
                    <a:pt x="5047" y="1690"/>
                    <a:pt x="5326" y="1378"/>
                  </a:cubicBezTo>
                  <a:cubicBezTo>
                    <a:pt x="5665" y="1005"/>
                    <a:pt x="6038" y="650"/>
                    <a:pt x="6481" y="425"/>
                  </a:cubicBezTo>
                  <a:cubicBezTo>
                    <a:pt x="6803" y="269"/>
                    <a:pt x="7156" y="135"/>
                    <a:pt x="7520" y="135"/>
                  </a:cubicBezTo>
                  <a:cubicBezTo>
                    <a:pt x="7564" y="135"/>
                    <a:pt x="7608" y="136"/>
                    <a:pt x="7652" y="141"/>
                  </a:cubicBezTo>
                  <a:cubicBezTo>
                    <a:pt x="8041" y="173"/>
                    <a:pt x="8446" y="321"/>
                    <a:pt x="8703" y="644"/>
                  </a:cubicBezTo>
                  <a:cubicBezTo>
                    <a:pt x="9086" y="1137"/>
                    <a:pt x="9130" y="1826"/>
                    <a:pt x="8966" y="2423"/>
                  </a:cubicBezTo>
                  <a:cubicBezTo>
                    <a:pt x="8703" y="2604"/>
                    <a:pt x="8484" y="2839"/>
                    <a:pt x="8315" y="3107"/>
                  </a:cubicBezTo>
                  <a:cubicBezTo>
                    <a:pt x="8222" y="3272"/>
                    <a:pt x="8057" y="3469"/>
                    <a:pt x="8123" y="3671"/>
                  </a:cubicBezTo>
                  <a:cubicBezTo>
                    <a:pt x="8155" y="3724"/>
                    <a:pt x="8195" y="3745"/>
                    <a:pt x="8239" y="3745"/>
                  </a:cubicBezTo>
                  <a:cubicBezTo>
                    <a:pt x="8339" y="3745"/>
                    <a:pt x="8455" y="3635"/>
                    <a:pt x="8512" y="3551"/>
                  </a:cubicBezTo>
                  <a:cubicBezTo>
                    <a:pt x="8742" y="3233"/>
                    <a:pt x="8922" y="2877"/>
                    <a:pt x="9043" y="2500"/>
                  </a:cubicBezTo>
                  <a:cubicBezTo>
                    <a:pt x="9249" y="2366"/>
                    <a:pt x="9493" y="2285"/>
                    <a:pt x="9740" y="2285"/>
                  </a:cubicBezTo>
                  <a:cubicBezTo>
                    <a:pt x="9756" y="2285"/>
                    <a:pt x="9771" y="2286"/>
                    <a:pt x="9787" y="2286"/>
                  </a:cubicBezTo>
                  <a:cubicBezTo>
                    <a:pt x="10477" y="2336"/>
                    <a:pt x="10668" y="3129"/>
                    <a:pt x="10575" y="3731"/>
                  </a:cubicBezTo>
                  <a:cubicBezTo>
                    <a:pt x="10532" y="4093"/>
                    <a:pt x="10395" y="4437"/>
                    <a:pt x="10209" y="4749"/>
                  </a:cubicBezTo>
                  <a:cubicBezTo>
                    <a:pt x="9984" y="5149"/>
                    <a:pt x="9716" y="5505"/>
                    <a:pt x="9426" y="5839"/>
                  </a:cubicBezTo>
                  <a:cubicBezTo>
                    <a:pt x="9234" y="6058"/>
                    <a:pt x="9037" y="6271"/>
                    <a:pt x="8835" y="6479"/>
                  </a:cubicBezTo>
                  <a:cubicBezTo>
                    <a:pt x="8807" y="6516"/>
                    <a:pt x="8831" y="6578"/>
                    <a:pt x="8869" y="6578"/>
                  </a:cubicBezTo>
                  <a:cubicBezTo>
                    <a:pt x="8875" y="6578"/>
                    <a:pt x="8882" y="6576"/>
                    <a:pt x="8889" y="6572"/>
                  </a:cubicBezTo>
                  <a:cubicBezTo>
                    <a:pt x="8911" y="6556"/>
                    <a:pt x="8939" y="6545"/>
                    <a:pt x="8961" y="6528"/>
                  </a:cubicBezTo>
                  <a:cubicBezTo>
                    <a:pt x="9170" y="6408"/>
                    <a:pt x="9540" y="6288"/>
                    <a:pt x="9849" y="6288"/>
                  </a:cubicBezTo>
                  <a:cubicBezTo>
                    <a:pt x="9978" y="6288"/>
                    <a:pt x="10095" y="6309"/>
                    <a:pt x="10187" y="6359"/>
                  </a:cubicBezTo>
                  <a:cubicBezTo>
                    <a:pt x="10608" y="6632"/>
                    <a:pt x="10603" y="7273"/>
                    <a:pt x="10499" y="7727"/>
                  </a:cubicBezTo>
                  <a:cubicBezTo>
                    <a:pt x="10384" y="8252"/>
                    <a:pt x="10017" y="8679"/>
                    <a:pt x="9650" y="9041"/>
                  </a:cubicBezTo>
                  <a:cubicBezTo>
                    <a:pt x="9048" y="9621"/>
                    <a:pt x="8282" y="9982"/>
                    <a:pt x="7488" y="10185"/>
                  </a:cubicBezTo>
                  <a:cubicBezTo>
                    <a:pt x="7090" y="10285"/>
                    <a:pt x="6671" y="10351"/>
                    <a:pt x="6259" y="10351"/>
                  </a:cubicBezTo>
                  <a:cubicBezTo>
                    <a:pt x="6156" y="10351"/>
                    <a:pt x="6052" y="10347"/>
                    <a:pt x="5950" y="10338"/>
                  </a:cubicBezTo>
                  <a:cubicBezTo>
                    <a:pt x="5912" y="10376"/>
                    <a:pt x="5873" y="10404"/>
                    <a:pt x="5830" y="10436"/>
                  </a:cubicBezTo>
                  <a:cubicBezTo>
                    <a:pt x="5967" y="10458"/>
                    <a:pt x="6114" y="10464"/>
                    <a:pt x="6251" y="10464"/>
                  </a:cubicBezTo>
                  <a:cubicBezTo>
                    <a:pt x="6924" y="10464"/>
                    <a:pt x="7598" y="10311"/>
                    <a:pt x="8227" y="10059"/>
                  </a:cubicBezTo>
                  <a:cubicBezTo>
                    <a:pt x="8939" y="9780"/>
                    <a:pt x="9628" y="9347"/>
                    <a:pt x="10110" y="8718"/>
                  </a:cubicBezTo>
                  <a:cubicBezTo>
                    <a:pt x="10324" y="8439"/>
                    <a:pt x="10499" y="8121"/>
                    <a:pt x="10581" y="7776"/>
                  </a:cubicBezTo>
                  <a:cubicBezTo>
                    <a:pt x="10641" y="7486"/>
                    <a:pt x="10685" y="7185"/>
                    <a:pt x="10630" y="6901"/>
                  </a:cubicBezTo>
                  <a:cubicBezTo>
                    <a:pt x="10581" y="6654"/>
                    <a:pt x="10460" y="6402"/>
                    <a:pt x="10247" y="6255"/>
                  </a:cubicBezTo>
                  <a:cubicBezTo>
                    <a:pt x="10131" y="6184"/>
                    <a:pt x="10002" y="6161"/>
                    <a:pt x="9870" y="6161"/>
                  </a:cubicBezTo>
                  <a:cubicBezTo>
                    <a:pt x="9828" y="6161"/>
                    <a:pt x="9786" y="6163"/>
                    <a:pt x="9743" y="6167"/>
                  </a:cubicBezTo>
                  <a:cubicBezTo>
                    <a:pt x="9541" y="6189"/>
                    <a:pt x="9344" y="6222"/>
                    <a:pt x="9152" y="6304"/>
                  </a:cubicBezTo>
                  <a:cubicBezTo>
                    <a:pt x="9388" y="6047"/>
                    <a:pt x="9634" y="5784"/>
                    <a:pt x="9853" y="5499"/>
                  </a:cubicBezTo>
                  <a:cubicBezTo>
                    <a:pt x="10072" y="5193"/>
                    <a:pt x="10274" y="4870"/>
                    <a:pt x="10428" y="4525"/>
                  </a:cubicBezTo>
                  <a:cubicBezTo>
                    <a:pt x="10663" y="4010"/>
                    <a:pt x="10794" y="3370"/>
                    <a:pt x="10608" y="2823"/>
                  </a:cubicBezTo>
                  <a:cubicBezTo>
                    <a:pt x="10456" y="2370"/>
                    <a:pt x="10105" y="2166"/>
                    <a:pt x="9720" y="2166"/>
                  </a:cubicBezTo>
                  <a:cubicBezTo>
                    <a:pt x="9510" y="2166"/>
                    <a:pt x="9290" y="2227"/>
                    <a:pt x="9086" y="2341"/>
                  </a:cubicBezTo>
                  <a:cubicBezTo>
                    <a:pt x="9344" y="1361"/>
                    <a:pt x="8999" y="305"/>
                    <a:pt x="7981" y="59"/>
                  </a:cubicBezTo>
                  <a:cubicBezTo>
                    <a:pt x="7836" y="19"/>
                    <a:pt x="7687" y="0"/>
                    <a:pt x="753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28"/>
            <p:cNvSpPr/>
            <p:nvPr/>
          </p:nvSpPr>
          <p:spPr>
            <a:xfrm>
              <a:off x="4860876" y="2929223"/>
              <a:ext cx="358084" cy="501806"/>
            </a:xfrm>
            <a:custGeom>
              <a:avLst/>
              <a:gdLst/>
              <a:ahLst/>
              <a:cxnLst/>
              <a:rect l="l" t="t" r="r" b="b"/>
              <a:pathLst>
                <a:path w="5125" h="7182" extrusionOk="0">
                  <a:moveTo>
                    <a:pt x="1744" y="0"/>
                  </a:moveTo>
                  <a:cubicBezTo>
                    <a:pt x="1673" y="0"/>
                    <a:pt x="1603" y="4"/>
                    <a:pt x="1534" y="11"/>
                  </a:cubicBezTo>
                  <a:cubicBezTo>
                    <a:pt x="1293" y="44"/>
                    <a:pt x="1046" y="120"/>
                    <a:pt x="844" y="268"/>
                  </a:cubicBezTo>
                  <a:cubicBezTo>
                    <a:pt x="762" y="334"/>
                    <a:pt x="691" y="416"/>
                    <a:pt x="625" y="487"/>
                  </a:cubicBezTo>
                  <a:cubicBezTo>
                    <a:pt x="400" y="755"/>
                    <a:pt x="220" y="1073"/>
                    <a:pt x="127" y="1412"/>
                  </a:cubicBezTo>
                  <a:cubicBezTo>
                    <a:pt x="23" y="1866"/>
                    <a:pt x="1" y="2343"/>
                    <a:pt x="72" y="2802"/>
                  </a:cubicBezTo>
                  <a:cubicBezTo>
                    <a:pt x="116" y="3071"/>
                    <a:pt x="198" y="3322"/>
                    <a:pt x="291" y="3574"/>
                  </a:cubicBezTo>
                  <a:cubicBezTo>
                    <a:pt x="373" y="3815"/>
                    <a:pt x="466" y="4050"/>
                    <a:pt x="592" y="4275"/>
                  </a:cubicBezTo>
                  <a:cubicBezTo>
                    <a:pt x="762" y="4603"/>
                    <a:pt x="986" y="4888"/>
                    <a:pt x="1211" y="5178"/>
                  </a:cubicBezTo>
                  <a:cubicBezTo>
                    <a:pt x="1643" y="5753"/>
                    <a:pt x="2190" y="6223"/>
                    <a:pt x="2814" y="6557"/>
                  </a:cubicBezTo>
                  <a:cubicBezTo>
                    <a:pt x="3099" y="6722"/>
                    <a:pt x="3400" y="6875"/>
                    <a:pt x="3712" y="6990"/>
                  </a:cubicBezTo>
                  <a:cubicBezTo>
                    <a:pt x="3909" y="7072"/>
                    <a:pt x="4112" y="7138"/>
                    <a:pt x="4325" y="7165"/>
                  </a:cubicBezTo>
                  <a:cubicBezTo>
                    <a:pt x="4352" y="7165"/>
                    <a:pt x="4429" y="7181"/>
                    <a:pt x="4489" y="7181"/>
                  </a:cubicBezTo>
                  <a:cubicBezTo>
                    <a:pt x="4506" y="7138"/>
                    <a:pt x="4517" y="7105"/>
                    <a:pt x="4533" y="7066"/>
                  </a:cubicBezTo>
                  <a:cubicBezTo>
                    <a:pt x="4325" y="7066"/>
                    <a:pt x="4128" y="7017"/>
                    <a:pt x="3936" y="6957"/>
                  </a:cubicBezTo>
                  <a:cubicBezTo>
                    <a:pt x="3477" y="6798"/>
                    <a:pt x="3039" y="6585"/>
                    <a:pt x="2623" y="6333"/>
                  </a:cubicBezTo>
                  <a:cubicBezTo>
                    <a:pt x="2108" y="6010"/>
                    <a:pt x="1665" y="5583"/>
                    <a:pt x="1287" y="5101"/>
                  </a:cubicBezTo>
                  <a:cubicBezTo>
                    <a:pt x="1101" y="4861"/>
                    <a:pt x="910" y="4625"/>
                    <a:pt x="756" y="4352"/>
                  </a:cubicBezTo>
                  <a:cubicBezTo>
                    <a:pt x="608" y="4089"/>
                    <a:pt x="494" y="3815"/>
                    <a:pt x="390" y="3541"/>
                  </a:cubicBezTo>
                  <a:cubicBezTo>
                    <a:pt x="214" y="3082"/>
                    <a:pt x="89" y="2600"/>
                    <a:pt x="127" y="2091"/>
                  </a:cubicBezTo>
                  <a:cubicBezTo>
                    <a:pt x="154" y="1544"/>
                    <a:pt x="264" y="1193"/>
                    <a:pt x="565" y="750"/>
                  </a:cubicBezTo>
                  <a:cubicBezTo>
                    <a:pt x="702" y="575"/>
                    <a:pt x="838" y="383"/>
                    <a:pt x="1041" y="279"/>
                  </a:cubicBezTo>
                  <a:cubicBezTo>
                    <a:pt x="1270" y="157"/>
                    <a:pt x="1528" y="106"/>
                    <a:pt x="1789" y="106"/>
                  </a:cubicBezTo>
                  <a:cubicBezTo>
                    <a:pt x="1938" y="106"/>
                    <a:pt x="2088" y="123"/>
                    <a:pt x="2234" y="153"/>
                  </a:cubicBezTo>
                  <a:cubicBezTo>
                    <a:pt x="2579" y="246"/>
                    <a:pt x="2918" y="411"/>
                    <a:pt x="3181" y="646"/>
                  </a:cubicBezTo>
                  <a:cubicBezTo>
                    <a:pt x="3712" y="1100"/>
                    <a:pt x="4057" y="1730"/>
                    <a:pt x="4320" y="2381"/>
                  </a:cubicBezTo>
                  <a:cubicBezTo>
                    <a:pt x="4588" y="3038"/>
                    <a:pt x="4807" y="3722"/>
                    <a:pt x="4905" y="4423"/>
                  </a:cubicBezTo>
                  <a:cubicBezTo>
                    <a:pt x="4960" y="4740"/>
                    <a:pt x="4998" y="5063"/>
                    <a:pt x="5015" y="5381"/>
                  </a:cubicBezTo>
                  <a:lnTo>
                    <a:pt x="5037" y="5693"/>
                  </a:lnTo>
                  <a:cubicBezTo>
                    <a:pt x="5064" y="5610"/>
                    <a:pt x="5097" y="5534"/>
                    <a:pt x="5124" y="5457"/>
                  </a:cubicBezTo>
                  <a:cubicBezTo>
                    <a:pt x="5097" y="5063"/>
                    <a:pt x="5042" y="4664"/>
                    <a:pt x="4982" y="4297"/>
                  </a:cubicBezTo>
                  <a:cubicBezTo>
                    <a:pt x="4878" y="3651"/>
                    <a:pt x="4703" y="3021"/>
                    <a:pt x="4456" y="2419"/>
                  </a:cubicBezTo>
                  <a:cubicBezTo>
                    <a:pt x="4155" y="1675"/>
                    <a:pt x="3767" y="914"/>
                    <a:pt x="3110" y="443"/>
                  </a:cubicBezTo>
                  <a:cubicBezTo>
                    <a:pt x="2875" y="279"/>
                    <a:pt x="2606" y="164"/>
                    <a:pt x="2344" y="77"/>
                  </a:cubicBezTo>
                  <a:cubicBezTo>
                    <a:pt x="2145" y="28"/>
                    <a:pt x="1944" y="0"/>
                    <a:pt x="17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28"/>
            <p:cNvSpPr/>
            <p:nvPr/>
          </p:nvSpPr>
          <p:spPr>
            <a:xfrm>
              <a:off x="5050573" y="3828799"/>
              <a:ext cx="309454" cy="266135"/>
            </a:xfrm>
            <a:custGeom>
              <a:avLst/>
              <a:gdLst/>
              <a:ahLst/>
              <a:cxnLst/>
              <a:rect l="l" t="t" r="r" b="b"/>
              <a:pathLst>
                <a:path w="4429" h="3809" extrusionOk="0">
                  <a:moveTo>
                    <a:pt x="2949" y="0"/>
                  </a:moveTo>
                  <a:cubicBezTo>
                    <a:pt x="2643" y="0"/>
                    <a:pt x="2336" y="87"/>
                    <a:pt x="2048" y="196"/>
                  </a:cubicBezTo>
                  <a:cubicBezTo>
                    <a:pt x="1807" y="294"/>
                    <a:pt x="1572" y="409"/>
                    <a:pt x="1353" y="552"/>
                  </a:cubicBezTo>
                  <a:cubicBezTo>
                    <a:pt x="1167" y="683"/>
                    <a:pt x="997" y="820"/>
                    <a:pt x="833" y="973"/>
                  </a:cubicBezTo>
                  <a:cubicBezTo>
                    <a:pt x="674" y="1121"/>
                    <a:pt x="521" y="1285"/>
                    <a:pt x="379" y="1455"/>
                  </a:cubicBezTo>
                  <a:cubicBezTo>
                    <a:pt x="368" y="1537"/>
                    <a:pt x="346" y="1614"/>
                    <a:pt x="329" y="1696"/>
                  </a:cubicBezTo>
                  <a:cubicBezTo>
                    <a:pt x="395" y="1608"/>
                    <a:pt x="466" y="1521"/>
                    <a:pt x="537" y="1438"/>
                  </a:cubicBezTo>
                  <a:cubicBezTo>
                    <a:pt x="696" y="1258"/>
                    <a:pt x="860" y="1088"/>
                    <a:pt x="1035" y="929"/>
                  </a:cubicBezTo>
                  <a:cubicBezTo>
                    <a:pt x="1194" y="793"/>
                    <a:pt x="1364" y="656"/>
                    <a:pt x="1550" y="552"/>
                  </a:cubicBezTo>
                  <a:cubicBezTo>
                    <a:pt x="1878" y="382"/>
                    <a:pt x="2229" y="245"/>
                    <a:pt x="2584" y="163"/>
                  </a:cubicBezTo>
                  <a:cubicBezTo>
                    <a:pt x="2698" y="139"/>
                    <a:pt x="2818" y="126"/>
                    <a:pt x="2938" y="126"/>
                  </a:cubicBezTo>
                  <a:cubicBezTo>
                    <a:pt x="3259" y="126"/>
                    <a:pt x="3585" y="220"/>
                    <a:pt x="3816" y="459"/>
                  </a:cubicBezTo>
                  <a:cubicBezTo>
                    <a:pt x="4051" y="672"/>
                    <a:pt x="4172" y="951"/>
                    <a:pt x="4232" y="1263"/>
                  </a:cubicBezTo>
                  <a:cubicBezTo>
                    <a:pt x="4309" y="1696"/>
                    <a:pt x="4369" y="2221"/>
                    <a:pt x="4073" y="2588"/>
                  </a:cubicBezTo>
                  <a:cubicBezTo>
                    <a:pt x="3789" y="2933"/>
                    <a:pt x="3378" y="3146"/>
                    <a:pt x="2973" y="3327"/>
                  </a:cubicBezTo>
                  <a:cubicBezTo>
                    <a:pt x="2482" y="3542"/>
                    <a:pt x="1948" y="3709"/>
                    <a:pt x="1410" y="3709"/>
                  </a:cubicBezTo>
                  <a:cubicBezTo>
                    <a:pt x="1318" y="3709"/>
                    <a:pt x="1226" y="3704"/>
                    <a:pt x="1134" y="3694"/>
                  </a:cubicBezTo>
                  <a:cubicBezTo>
                    <a:pt x="860" y="3661"/>
                    <a:pt x="587" y="3606"/>
                    <a:pt x="329" y="3502"/>
                  </a:cubicBezTo>
                  <a:cubicBezTo>
                    <a:pt x="220" y="3469"/>
                    <a:pt x="121" y="3425"/>
                    <a:pt x="17" y="3382"/>
                  </a:cubicBezTo>
                  <a:cubicBezTo>
                    <a:pt x="17" y="3414"/>
                    <a:pt x="12" y="3453"/>
                    <a:pt x="1" y="3491"/>
                  </a:cubicBezTo>
                  <a:lnTo>
                    <a:pt x="269" y="3590"/>
                  </a:lnTo>
                  <a:cubicBezTo>
                    <a:pt x="652" y="3737"/>
                    <a:pt x="1052" y="3803"/>
                    <a:pt x="1451" y="3809"/>
                  </a:cubicBezTo>
                  <a:cubicBezTo>
                    <a:pt x="2026" y="3803"/>
                    <a:pt x="2595" y="3628"/>
                    <a:pt x="3115" y="3387"/>
                  </a:cubicBezTo>
                  <a:cubicBezTo>
                    <a:pt x="3422" y="3245"/>
                    <a:pt x="3739" y="3070"/>
                    <a:pt x="3986" y="2823"/>
                  </a:cubicBezTo>
                  <a:cubicBezTo>
                    <a:pt x="4418" y="2424"/>
                    <a:pt x="4429" y="1920"/>
                    <a:pt x="4363" y="1362"/>
                  </a:cubicBezTo>
                  <a:cubicBezTo>
                    <a:pt x="4325" y="1099"/>
                    <a:pt x="4259" y="836"/>
                    <a:pt x="4117" y="623"/>
                  </a:cubicBezTo>
                  <a:cubicBezTo>
                    <a:pt x="3925" y="344"/>
                    <a:pt x="3641" y="125"/>
                    <a:pt x="3323" y="48"/>
                  </a:cubicBezTo>
                  <a:cubicBezTo>
                    <a:pt x="3200" y="15"/>
                    <a:pt x="3074" y="0"/>
                    <a:pt x="29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28"/>
            <p:cNvSpPr/>
            <p:nvPr/>
          </p:nvSpPr>
          <p:spPr>
            <a:xfrm>
              <a:off x="5057839" y="3882250"/>
              <a:ext cx="289192" cy="149172"/>
            </a:xfrm>
            <a:custGeom>
              <a:avLst/>
              <a:gdLst/>
              <a:ahLst/>
              <a:cxnLst/>
              <a:rect l="l" t="t" r="r" b="b"/>
              <a:pathLst>
                <a:path w="4139" h="2135" extrusionOk="0">
                  <a:moveTo>
                    <a:pt x="4095" y="0"/>
                  </a:moveTo>
                  <a:cubicBezTo>
                    <a:pt x="3717" y="164"/>
                    <a:pt x="3345" y="351"/>
                    <a:pt x="2978" y="537"/>
                  </a:cubicBezTo>
                  <a:cubicBezTo>
                    <a:pt x="2568" y="717"/>
                    <a:pt x="2168" y="909"/>
                    <a:pt x="1769" y="1111"/>
                  </a:cubicBezTo>
                  <a:cubicBezTo>
                    <a:pt x="1446" y="1259"/>
                    <a:pt x="1117" y="1401"/>
                    <a:pt x="795" y="1560"/>
                  </a:cubicBezTo>
                  <a:cubicBezTo>
                    <a:pt x="548" y="1675"/>
                    <a:pt x="318" y="1812"/>
                    <a:pt x="83" y="1949"/>
                  </a:cubicBezTo>
                  <a:cubicBezTo>
                    <a:pt x="72" y="1965"/>
                    <a:pt x="50" y="1971"/>
                    <a:pt x="28" y="1987"/>
                  </a:cubicBezTo>
                  <a:cubicBezTo>
                    <a:pt x="17" y="2031"/>
                    <a:pt x="6" y="2086"/>
                    <a:pt x="1" y="2135"/>
                  </a:cubicBezTo>
                  <a:cubicBezTo>
                    <a:pt x="187" y="2014"/>
                    <a:pt x="379" y="1905"/>
                    <a:pt x="576" y="1796"/>
                  </a:cubicBezTo>
                  <a:cubicBezTo>
                    <a:pt x="1035" y="1555"/>
                    <a:pt x="1512" y="1341"/>
                    <a:pt x="1977" y="1122"/>
                  </a:cubicBezTo>
                  <a:cubicBezTo>
                    <a:pt x="2601" y="827"/>
                    <a:pt x="3230" y="548"/>
                    <a:pt x="3849" y="241"/>
                  </a:cubicBezTo>
                  <a:cubicBezTo>
                    <a:pt x="3942" y="192"/>
                    <a:pt x="4046" y="143"/>
                    <a:pt x="4139" y="104"/>
                  </a:cubicBezTo>
                  <a:cubicBezTo>
                    <a:pt x="4128" y="71"/>
                    <a:pt x="4106" y="33"/>
                    <a:pt x="409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28"/>
            <p:cNvSpPr/>
            <p:nvPr/>
          </p:nvSpPr>
          <p:spPr>
            <a:xfrm>
              <a:off x="4755721" y="3485179"/>
              <a:ext cx="328249" cy="351586"/>
            </a:xfrm>
            <a:custGeom>
              <a:avLst/>
              <a:gdLst/>
              <a:ahLst/>
              <a:cxnLst/>
              <a:rect l="l" t="t" r="r" b="b"/>
              <a:pathLst>
                <a:path w="4698" h="5032" extrusionOk="0">
                  <a:moveTo>
                    <a:pt x="1589" y="1"/>
                  </a:moveTo>
                  <a:cubicBezTo>
                    <a:pt x="1520" y="1"/>
                    <a:pt x="1453" y="6"/>
                    <a:pt x="1386" y="18"/>
                  </a:cubicBezTo>
                  <a:cubicBezTo>
                    <a:pt x="1084" y="40"/>
                    <a:pt x="822" y="237"/>
                    <a:pt x="603" y="439"/>
                  </a:cubicBezTo>
                  <a:cubicBezTo>
                    <a:pt x="274" y="713"/>
                    <a:pt x="77" y="1146"/>
                    <a:pt x="55" y="1583"/>
                  </a:cubicBezTo>
                  <a:cubicBezTo>
                    <a:pt x="1" y="2218"/>
                    <a:pt x="252" y="2842"/>
                    <a:pt x="625" y="3335"/>
                  </a:cubicBezTo>
                  <a:cubicBezTo>
                    <a:pt x="926" y="3773"/>
                    <a:pt x="1336" y="4129"/>
                    <a:pt x="1785" y="4402"/>
                  </a:cubicBezTo>
                  <a:cubicBezTo>
                    <a:pt x="2070" y="4572"/>
                    <a:pt x="2354" y="4736"/>
                    <a:pt x="2661" y="4846"/>
                  </a:cubicBezTo>
                  <a:cubicBezTo>
                    <a:pt x="3033" y="4966"/>
                    <a:pt x="3427" y="5026"/>
                    <a:pt x="3821" y="5032"/>
                  </a:cubicBezTo>
                  <a:cubicBezTo>
                    <a:pt x="3996" y="5026"/>
                    <a:pt x="4166" y="5026"/>
                    <a:pt x="4347" y="5010"/>
                  </a:cubicBezTo>
                  <a:cubicBezTo>
                    <a:pt x="4352" y="4972"/>
                    <a:pt x="4369" y="4939"/>
                    <a:pt x="4374" y="4895"/>
                  </a:cubicBezTo>
                  <a:lnTo>
                    <a:pt x="4374" y="4895"/>
                  </a:lnTo>
                  <a:cubicBezTo>
                    <a:pt x="4193" y="4917"/>
                    <a:pt x="4013" y="4917"/>
                    <a:pt x="3832" y="4917"/>
                  </a:cubicBezTo>
                  <a:cubicBezTo>
                    <a:pt x="3564" y="4917"/>
                    <a:pt x="3301" y="4873"/>
                    <a:pt x="3039" y="4818"/>
                  </a:cubicBezTo>
                  <a:cubicBezTo>
                    <a:pt x="2535" y="4725"/>
                    <a:pt x="2075" y="4457"/>
                    <a:pt x="1637" y="4183"/>
                  </a:cubicBezTo>
                  <a:cubicBezTo>
                    <a:pt x="1282" y="3954"/>
                    <a:pt x="964" y="3653"/>
                    <a:pt x="718" y="3286"/>
                  </a:cubicBezTo>
                  <a:cubicBezTo>
                    <a:pt x="564" y="3061"/>
                    <a:pt x="417" y="2821"/>
                    <a:pt x="324" y="2558"/>
                  </a:cubicBezTo>
                  <a:cubicBezTo>
                    <a:pt x="214" y="2290"/>
                    <a:pt x="154" y="1999"/>
                    <a:pt x="159" y="1715"/>
                  </a:cubicBezTo>
                  <a:cubicBezTo>
                    <a:pt x="165" y="1463"/>
                    <a:pt x="198" y="1200"/>
                    <a:pt x="318" y="976"/>
                  </a:cubicBezTo>
                  <a:cubicBezTo>
                    <a:pt x="406" y="779"/>
                    <a:pt x="554" y="626"/>
                    <a:pt x="718" y="489"/>
                  </a:cubicBezTo>
                  <a:cubicBezTo>
                    <a:pt x="849" y="374"/>
                    <a:pt x="991" y="264"/>
                    <a:pt x="1156" y="204"/>
                  </a:cubicBezTo>
                  <a:cubicBezTo>
                    <a:pt x="1296" y="148"/>
                    <a:pt x="1453" y="132"/>
                    <a:pt x="1602" y="132"/>
                  </a:cubicBezTo>
                  <a:cubicBezTo>
                    <a:pt x="1627" y="132"/>
                    <a:pt x="1651" y="132"/>
                    <a:pt x="1676" y="133"/>
                  </a:cubicBezTo>
                  <a:cubicBezTo>
                    <a:pt x="2124" y="155"/>
                    <a:pt x="2491" y="270"/>
                    <a:pt x="2814" y="609"/>
                  </a:cubicBezTo>
                  <a:cubicBezTo>
                    <a:pt x="3356" y="1157"/>
                    <a:pt x="3739" y="1830"/>
                    <a:pt x="4100" y="2509"/>
                  </a:cubicBezTo>
                  <a:cubicBezTo>
                    <a:pt x="4314" y="2914"/>
                    <a:pt x="4478" y="3346"/>
                    <a:pt x="4653" y="3767"/>
                  </a:cubicBezTo>
                  <a:cubicBezTo>
                    <a:pt x="4664" y="3713"/>
                    <a:pt x="4681" y="3653"/>
                    <a:pt x="4697" y="3598"/>
                  </a:cubicBezTo>
                  <a:cubicBezTo>
                    <a:pt x="4505" y="3138"/>
                    <a:pt x="4303" y="2678"/>
                    <a:pt x="4057" y="2251"/>
                  </a:cubicBezTo>
                  <a:cubicBezTo>
                    <a:pt x="3783" y="1720"/>
                    <a:pt x="3482" y="1195"/>
                    <a:pt x="3088" y="751"/>
                  </a:cubicBezTo>
                  <a:cubicBezTo>
                    <a:pt x="2891" y="516"/>
                    <a:pt x="2672" y="292"/>
                    <a:pt x="2387" y="166"/>
                  </a:cubicBezTo>
                  <a:cubicBezTo>
                    <a:pt x="2190" y="73"/>
                    <a:pt x="1977" y="24"/>
                    <a:pt x="1769" y="13"/>
                  </a:cubicBezTo>
                  <a:cubicBezTo>
                    <a:pt x="1708" y="5"/>
                    <a:pt x="1648" y="1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28"/>
            <p:cNvSpPr/>
            <p:nvPr/>
          </p:nvSpPr>
          <p:spPr>
            <a:xfrm>
              <a:off x="4824194" y="3492515"/>
              <a:ext cx="246362" cy="306799"/>
            </a:xfrm>
            <a:custGeom>
              <a:avLst/>
              <a:gdLst/>
              <a:ahLst/>
              <a:cxnLst/>
              <a:rect l="l" t="t" r="r" b="b"/>
              <a:pathLst>
                <a:path w="3526" h="4391" extrusionOk="0">
                  <a:moveTo>
                    <a:pt x="99" y="1"/>
                  </a:moveTo>
                  <a:cubicBezTo>
                    <a:pt x="66" y="17"/>
                    <a:pt x="33" y="39"/>
                    <a:pt x="0" y="55"/>
                  </a:cubicBezTo>
                  <a:cubicBezTo>
                    <a:pt x="11" y="72"/>
                    <a:pt x="17" y="94"/>
                    <a:pt x="33" y="105"/>
                  </a:cubicBezTo>
                  <a:cubicBezTo>
                    <a:pt x="663" y="1057"/>
                    <a:pt x="1352" y="1955"/>
                    <a:pt x="2064" y="2836"/>
                  </a:cubicBezTo>
                  <a:cubicBezTo>
                    <a:pt x="2431" y="3246"/>
                    <a:pt x="2759" y="3695"/>
                    <a:pt x="3153" y="4078"/>
                  </a:cubicBezTo>
                  <a:cubicBezTo>
                    <a:pt x="3263" y="4188"/>
                    <a:pt x="3367" y="4297"/>
                    <a:pt x="3498" y="4390"/>
                  </a:cubicBezTo>
                  <a:cubicBezTo>
                    <a:pt x="3504" y="4352"/>
                    <a:pt x="3515" y="4314"/>
                    <a:pt x="3525" y="4270"/>
                  </a:cubicBezTo>
                  <a:cubicBezTo>
                    <a:pt x="3378" y="4161"/>
                    <a:pt x="3252" y="4024"/>
                    <a:pt x="3126" y="3892"/>
                  </a:cubicBezTo>
                  <a:cubicBezTo>
                    <a:pt x="2836" y="3613"/>
                    <a:pt x="2584" y="3296"/>
                    <a:pt x="2327" y="2984"/>
                  </a:cubicBezTo>
                  <a:cubicBezTo>
                    <a:pt x="2031" y="2644"/>
                    <a:pt x="1768" y="2267"/>
                    <a:pt x="1489" y="1916"/>
                  </a:cubicBezTo>
                  <a:cubicBezTo>
                    <a:pt x="1029" y="1342"/>
                    <a:pt x="586" y="756"/>
                    <a:pt x="192" y="132"/>
                  </a:cubicBezTo>
                  <a:cubicBezTo>
                    <a:pt x="154" y="83"/>
                    <a:pt x="126" y="44"/>
                    <a:pt x="9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28"/>
            <p:cNvSpPr/>
            <p:nvPr/>
          </p:nvSpPr>
          <p:spPr>
            <a:xfrm>
              <a:off x="5140495" y="3471205"/>
              <a:ext cx="346905" cy="260475"/>
            </a:xfrm>
            <a:custGeom>
              <a:avLst/>
              <a:gdLst/>
              <a:ahLst/>
              <a:cxnLst/>
              <a:rect l="l" t="t" r="r" b="b"/>
              <a:pathLst>
                <a:path w="4965" h="3728" extrusionOk="0">
                  <a:moveTo>
                    <a:pt x="2876" y="0"/>
                  </a:moveTo>
                  <a:cubicBezTo>
                    <a:pt x="2552" y="0"/>
                    <a:pt x="2227" y="53"/>
                    <a:pt x="1910" y="130"/>
                  </a:cubicBezTo>
                  <a:cubicBezTo>
                    <a:pt x="1407" y="245"/>
                    <a:pt x="931" y="497"/>
                    <a:pt x="537" y="842"/>
                  </a:cubicBezTo>
                  <a:lnTo>
                    <a:pt x="476" y="1045"/>
                  </a:lnTo>
                  <a:cubicBezTo>
                    <a:pt x="493" y="1034"/>
                    <a:pt x="515" y="1012"/>
                    <a:pt x="537" y="990"/>
                  </a:cubicBezTo>
                  <a:cubicBezTo>
                    <a:pt x="1051" y="525"/>
                    <a:pt x="1637" y="251"/>
                    <a:pt x="2315" y="163"/>
                  </a:cubicBezTo>
                  <a:cubicBezTo>
                    <a:pt x="2489" y="144"/>
                    <a:pt x="2666" y="128"/>
                    <a:pt x="2843" y="128"/>
                  </a:cubicBezTo>
                  <a:cubicBezTo>
                    <a:pt x="3012" y="128"/>
                    <a:pt x="3182" y="142"/>
                    <a:pt x="3350" y="180"/>
                  </a:cubicBezTo>
                  <a:cubicBezTo>
                    <a:pt x="3613" y="240"/>
                    <a:pt x="3870" y="360"/>
                    <a:pt x="4094" y="519"/>
                  </a:cubicBezTo>
                  <a:cubicBezTo>
                    <a:pt x="4308" y="667"/>
                    <a:pt x="4461" y="897"/>
                    <a:pt x="4560" y="1143"/>
                  </a:cubicBezTo>
                  <a:cubicBezTo>
                    <a:pt x="4702" y="1471"/>
                    <a:pt x="4768" y="1833"/>
                    <a:pt x="4751" y="2189"/>
                  </a:cubicBezTo>
                  <a:cubicBezTo>
                    <a:pt x="4707" y="2867"/>
                    <a:pt x="4209" y="3267"/>
                    <a:pt x="3629" y="3453"/>
                  </a:cubicBezTo>
                  <a:cubicBezTo>
                    <a:pt x="3292" y="3565"/>
                    <a:pt x="2940" y="3618"/>
                    <a:pt x="2589" y="3618"/>
                  </a:cubicBezTo>
                  <a:cubicBezTo>
                    <a:pt x="2359" y="3618"/>
                    <a:pt x="2129" y="3595"/>
                    <a:pt x="1905" y="3551"/>
                  </a:cubicBezTo>
                  <a:cubicBezTo>
                    <a:pt x="1456" y="3453"/>
                    <a:pt x="1035" y="3278"/>
                    <a:pt x="630" y="3064"/>
                  </a:cubicBezTo>
                  <a:cubicBezTo>
                    <a:pt x="454" y="2960"/>
                    <a:pt x="268" y="2851"/>
                    <a:pt x="82" y="2758"/>
                  </a:cubicBezTo>
                  <a:cubicBezTo>
                    <a:pt x="75" y="2753"/>
                    <a:pt x="67" y="2751"/>
                    <a:pt x="60" y="2751"/>
                  </a:cubicBezTo>
                  <a:cubicBezTo>
                    <a:pt x="41" y="2751"/>
                    <a:pt x="24" y="2765"/>
                    <a:pt x="17" y="2785"/>
                  </a:cubicBezTo>
                  <a:cubicBezTo>
                    <a:pt x="0" y="2813"/>
                    <a:pt x="17" y="2845"/>
                    <a:pt x="44" y="2862"/>
                  </a:cubicBezTo>
                  <a:cubicBezTo>
                    <a:pt x="181" y="2927"/>
                    <a:pt x="318" y="3004"/>
                    <a:pt x="454" y="3081"/>
                  </a:cubicBezTo>
                  <a:cubicBezTo>
                    <a:pt x="728" y="3229"/>
                    <a:pt x="1013" y="3360"/>
                    <a:pt x="1303" y="3469"/>
                  </a:cubicBezTo>
                  <a:cubicBezTo>
                    <a:pt x="1713" y="3630"/>
                    <a:pt x="2154" y="3727"/>
                    <a:pt x="2586" y="3727"/>
                  </a:cubicBezTo>
                  <a:cubicBezTo>
                    <a:pt x="2609" y="3727"/>
                    <a:pt x="2632" y="3727"/>
                    <a:pt x="2655" y="3727"/>
                  </a:cubicBezTo>
                  <a:cubicBezTo>
                    <a:pt x="3049" y="3727"/>
                    <a:pt x="3438" y="3650"/>
                    <a:pt x="3799" y="3508"/>
                  </a:cubicBezTo>
                  <a:cubicBezTo>
                    <a:pt x="4226" y="3343"/>
                    <a:pt x="4614" y="3015"/>
                    <a:pt x="4773" y="2566"/>
                  </a:cubicBezTo>
                  <a:cubicBezTo>
                    <a:pt x="4965" y="2013"/>
                    <a:pt x="4839" y="1389"/>
                    <a:pt x="4565" y="891"/>
                  </a:cubicBezTo>
                  <a:cubicBezTo>
                    <a:pt x="4423" y="629"/>
                    <a:pt x="4198" y="415"/>
                    <a:pt x="3936" y="278"/>
                  </a:cubicBezTo>
                  <a:cubicBezTo>
                    <a:pt x="3711" y="147"/>
                    <a:pt x="3465" y="54"/>
                    <a:pt x="3213" y="21"/>
                  </a:cubicBezTo>
                  <a:cubicBezTo>
                    <a:pt x="3101" y="7"/>
                    <a:pt x="2989" y="0"/>
                    <a:pt x="2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28"/>
            <p:cNvSpPr/>
            <p:nvPr/>
          </p:nvSpPr>
          <p:spPr>
            <a:xfrm>
              <a:off x="5152723" y="3585861"/>
              <a:ext cx="326293" cy="37939"/>
            </a:xfrm>
            <a:custGeom>
              <a:avLst/>
              <a:gdLst/>
              <a:ahLst/>
              <a:cxnLst/>
              <a:rect l="l" t="t" r="r" b="b"/>
              <a:pathLst>
                <a:path w="4670" h="543" extrusionOk="0">
                  <a:moveTo>
                    <a:pt x="4658" y="0"/>
                  </a:moveTo>
                  <a:cubicBezTo>
                    <a:pt x="4204" y="60"/>
                    <a:pt x="3750" y="132"/>
                    <a:pt x="3295" y="159"/>
                  </a:cubicBezTo>
                  <a:cubicBezTo>
                    <a:pt x="2890" y="197"/>
                    <a:pt x="2491" y="241"/>
                    <a:pt x="2086" y="268"/>
                  </a:cubicBezTo>
                  <a:cubicBezTo>
                    <a:pt x="1604" y="301"/>
                    <a:pt x="1122" y="323"/>
                    <a:pt x="646" y="361"/>
                  </a:cubicBezTo>
                  <a:lnTo>
                    <a:pt x="33" y="422"/>
                  </a:lnTo>
                  <a:cubicBezTo>
                    <a:pt x="17" y="460"/>
                    <a:pt x="11" y="498"/>
                    <a:pt x="0" y="542"/>
                  </a:cubicBezTo>
                  <a:cubicBezTo>
                    <a:pt x="11" y="537"/>
                    <a:pt x="28" y="537"/>
                    <a:pt x="39" y="537"/>
                  </a:cubicBezTo>
                  <a:cubicBezTo>
                    <a:pt x="416" y="493"/>
                    <a:pt x="799" y="460"/>
                    <a:pt x="1172" y="427"/>
                  </a:cubicBezTo>
                  <a:cubicBezTo>
                    <a:pt x="1467" y="405"/>
                    <a:pt x="1768" y="389"/>
                    <a:pt x="2069" y="378"/>
                  </a:cubicBezTo>
                  <a:cubicBezTo>
                    <a:pt x="2535" y="350"/>
                    <a:pt x="2994" y="318"/>
                    <a:pt x="3454" y="268"/>
                  </a:cubicBezTo>
                  <a:cubicBezTo>
                    <a:pt x="3783" y="236"/>
                    <a:pt x="4111" y="186"/>
                    <a:pt x="4439" y="137"/>
                  </a:cubicBezTo>
                  <a:cubicBezTo>
                    <a:pt x="4521" y="132"/>
                    <a:pt x="4598" y="115"/>
                    <a:pt x="4669" y="110"/>
                  </a:cubicBezTo>
                  <a:cubicBezTo>
                    <a:pt x="4669" y="77"/>
                    <a:pt x="4664" y="33"/>
                    <a:pt x="465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28"/>
            <p:cNvSpPr/>
            <p:nvPr/>
          </p:nvSpPr>
          <p:spPr>
            <a:xfrm>
              <a:off x="5263606" y="3125907"/>
              <a:ext cx="377158" cy="317000"/>
            </a:xfrm>
            <a:custGeom>
              <a:avLst/>
              <a:gdLst/>
              <a:ahLst/>
              <a:cxnLst/>
              <a:rect l="l" t="t" r="r" b="b"/>
              <a:pathLst>
                <a:path w="5398" h="4537" extrusionOk="0">
                  <a:moveTo>
                    <a:pt x="2347" y="0"/>
                  </a:moveTo>
                  <a:cubicBezTo>
                    <a:pt x="2115" y="0"/>
                    <a:pt x="1883" y="20"/>
                    <a:pt x="1654" y="59"/>
                  </a:cubicBezTo>
                  <a:cubicBezTo>
                    <a:pt x="1413" y="102"/>
                    <a:pt x="1183" y="179"/>
                    <a:pt x="964" y="283"/>
                  </a:cubicBezTo>
                  <a:cubicBezTo>
                    <a:pt x="937" y="343"/>
                    <a:pt x="909" y="398"/>
                    <a:pt x="882" y="453"/>
                  </a:cubicBezTo>
                  <a:cubicBezTo>
                    <a:pt x="1134" y="316"/>
                    <a:pt x="1413" y="228"/>
                    <a:pt x="1697" y="163"/>
                  </a:cubicBezTo>
                  <a:cubicBezTo>
                    <a:pt x="1889" y="131"/>
                    <a:pt x="2082" y="116"/>
                    <a:pt x="2275" y="116"/>
                  </a:cubicBezTo>
                  <a:cubicBezTo>
                    <a:pt x="2716" y="116"/>
                    <a:pt x="3156" y="196"/>
                    <a:pt x="3575" y="349"/>
                  </a:cubicBezTo>
                  <a:cubicBezTo>
                    <a:pt x="4035" y="507"/>
                    <a:pt x="4434" y="776"/>
                    <a:pt x="4741" y="1164"/>
                  </a:cubicBezTo>
                  <a:cubicBezTo>
                    <a:pt x="5097" y="1608"/>
                    <a:pt x="5310" y="2363"/>
                    <a:pt x="5146" y="2921"/>
                  </a:cubicBezTo>
                  <a:cubicBezTo>
                    <a:pt x="4982" y="3430"/>
                    <a:pt x="4631" y="3852"/>
                    <a:pt x="4177" y="4109"/>
                  </a:cubicBezTo>
                  <a:cubicBezTo>
                    <a:pt x="3792" y="4316"/>
                    <a:pt x="3359" y="4432"/>
                    <a:pt x="2927" y="4432"/>
                  </a:cubicBezTo>
                  <a:cubicBezTo>
                    <a:pt x="2775" y="4432"/>
                    <a:pt x="2624" y="4418"/>
                    <a:pt x="2475" y="4388"/>
                  </a:cubicBezTo>
                  <a:cubicBezTo>
                    <a:pt x="2119" y="4312"/>
                    <a:pt x="1763" y="4180"/>
                    <a:pt x="1468" y="3950"/>
                  </a:cubicBezTo>
                  <a:cubicBezTo>
                    <a:pt x="1188" y="3731"/>
                    <a:pt x="915" y="3502"/>
                    <a:pt x="690" y="3222"/>
                  </a:cubicBezTo>
                  <a:cubicBezTo>
                    <a:pt x="592" y="3102"/>
                    <a:pt x="510" y="2971"/>
                    <a:pt x="422" y="2839"/>
                  </a:cubicBezTo>
                  <a:cubicBezTo>
                    <a:pt x="291" y="2642"/>
                    <a:pt x="154" y="2451"/>
                    <a:pt x="55" y="2237"/>
                  </a:cubicBezTo>
                  <a:cubicBezTo>
                    <a:pt x="33" y="2281"/>
                    <a:pt x="17" y="2319"/>
                    <a:pt x="1" y="2368"/>
                  </a:cubicBezTo>
                  <a:lnTo>
                    <a:pt x="39" y="2451"/>
                  </a:lnTo>
                  <a:cubicBezTo>
                    <a:pt x="165" y="2664"/>
                    <a:pt x="302" y="2861"/>
                    <a:pt x="428" y="3058"/>
                  </a:cubicBezTo>
                  <a:cubicBezTo>
                    <a:pt x="521" y="3206"/>
                    <a:pt x="619" y="3332"/>
                    <a:pt x="740" y="3458"/>
                  </a:cubicBezTo>
                  <a:cubicBezTo>
                    <a:pt x="882" y="3622"/>
                    <a:pt x="1052" y="3759"/>
                    <a:pt x="1216" y="3890"/>
                  </a:cubicBezTo>
                  <a:cubicBezTo>
                    <a:pt x="1353" y="4000"/>
                    <a:pt x="1495" y="4109"/>
                    <a:pt x="1648" y="4191"/>
                  </a:cubicBezTo>
                  <a:cubicBezTo>
                    <a:pt x="2053" y="4410"/>
                    <a:pt x="2502" y="4531"/>
                    <a:pt x="2962" y="4536"/>
                  </a:cubicBezTo>
                  <a:cubicBezTo>
                    <a:pt x="3460" y="4531"/>
                    <a:pt x="3958" y="4394"/>
                    <a:pt x="4380" y="4115"/>
                  </a:cubicBezTo>
                  <a:cubicBezTo>
                    <a:pt x="4741" y="3874"/>
                    <a:pt x="5014" y="3512"/>
                    <a:pt x="5179" y="3102"/>
                  </a:cubicBezTo>
                  <a:cubicBezTo>
                    <a:pt x="5398" y="2604"/>
                    <a:pt x="5310" y="1958"/>
                    <a:pt x="5075" y="1482"/>
                  </a:cubicBezTo>
                  <a:cubicBezTo>
                    <a:pt x="4900" y="1104"/>
                    <a:pt x="4588" y="803"/>
                    <a:pt x="4259" y="557"/>
                  </a:cubicBezTo>
                  <a:cubicBezTo>
                    <a:pt x="4007" y="371"/>
                    <a:pt x="3723" y="256"/>
                    <a:pt x="3427" y="157"/>
                  </a:cubicBezTo>
                  <a:cubicBezTo>
                    <a:pt x="3076" y="50"/>
                    <a:pt x="2712" y="0"/>
                    <a:pt x="234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28"/>
            <p:cNvSpPr/>
            <p:nvPr/>
          </p:nvSpPr>
          <p:spPr>
            <a:xfrm rot="1572944">
              <a:off x="5285221" y="3276864"/>
              <a:ext cx="326290" cy="37939"/>
            </a:xfrm>
            <a:custGeom>
              <a:avLst/>
              <a:gdLst/>
              <a:ahLst/>
              <a:cxnLst/>
              <a:rect l="l" t="t" r="r" b="b"/>
              <a:pathLst>
                <a:path w="4670" h="543" extrusionOk="0">
                  <a:moveTo>
                    <a:pt x="4658" y="0"/>
                  </a:moveTo>
                  <a:cubicBezTo>
                    <a:pt x="4204" y="60"/>
                    <a:pt x="3750" y="132"/>
                    <a:pt x="3295" y="159"/>
                  </a:cubicBezTo>
                  <a:cubicBezTo>
                    <a:pt x="2890" y="197"/>
                    <a:pt x="2491" y="241"/>
                    <a:pt x="2086" y="268"/>
                  </a:cubicBezTo>
                  <a:cubicBezTo>
                    <a:pt x="1604" y="301"/>
                    <a:pt x="1122" y="323"/>
                    <a:pt x="646" y="361"/>
                  </a:cubicBezTo>
                  <a:lnTo>
                    <a:pt x="33" y="422"/>
                  </a:lnTo>
                  <a:cubicBezTo>
                    <a:pt x="17" y="460"/>
                    <a:pt x="11" y="498"/>
                    <a:pt x="0" y="542"/>
                  </a:cubicBezTo>
                  <a:cubicBezTo>
                    <a:pt x="11" y="537"/>
                    <a:pt x="28" y="537"/>
                    <a:pt x="39" y="537"/>
                  </a:cubicBezTo>
                  <a:cubicBezTo>
                    <a:pt x="416" y="493"/>
                    <a:pt x="799" y="460"/>
                    <a:pt x="1172" y="427"/>
                  </a:cubicBezTo>
                  <a:cubicBezTo>
                    <a:pt x="1467" y="405"/>
                    <a:pt x="1768" y="389"/>
                    <a:pt x="2069" y="378"/>
                  </a:cubicBezTo>
                  <a:cubicBezTo>
                    <a:pt x="2535" y="350"/>
                    <a:pt x="2994" y="318"/>
                    <a:pt x="3454" y="268"/>
                  </a:cubicBezTo>
                  <a:cubicBezTo>
                    <a:pt x="3783" y="236"/>
                    <a:pt x="4111" y="186"/>
                    <a:pt x="4439" y="137"/>
                  </a:cubicBezTo>
                  <a:cubicBezTo>
                    <a:pt x="4521" y="132"/>
                    <a:pt x="4598" y="115"/>
                    <a:pt x="4669" y="110"/>
                  </a:cubicBezTo>
                  <a:cubicBezTo>
                    <a:pt x="4669" y="77"/>
                    <a:pt x="4664" y="33"/>
                    <a:pt x="465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28"/>
            <p:cNvSpPr/>
            <p:nvPr/>
          </p:nvSpPr>
          <p:spPr>
            <a:xfrm rot="1058943">
              <a:off x="5391825" y="3152463"/>
              <a:ext cx="158728" cy="131672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28"/>
            <p:cNvSpPr/>
            <p:nvPr/>
          </p:nvSpPr>
          <p:spPr>
            <a:xfrm rot="1155552">
              <a:off x="5492738" y="3208976"/>
              <a:ext cx="115226" cy="102299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28"/>
            <p:cNvSpPr/>
            <p:nvPr/>
          </p:nvSpPr>
          <p:spPr>
            <a:xfrm rot="-8337643" flipH="1">
              <a:off x="5265500" y="3256867"/>
              <a:ext cx="129349" cy="109031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28"/>
            <p:cNvSpPr/>
            <p:nvPr/>
          </p:nvSpPr>
          <p:spPr>
            <a:xfrm rot="-9345424" flipH="1">
              <a:off x="5337445" y="3292088"/>
              <a:ext cx="144025" cy="110313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28"/>
            <p:cNvSpPr/>
            <p:nvPr/>
          </p:nvSpPr>
          <p:spPr>
            <a:xfrm rot="-9433892" flipH="1">
              <a:off x="5436720" y="3325943"/>
              <a:ext cx="104847" cy="85413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28"/>
            <p:cNvSpPr/>
            <p:nvPr/>
          </p:nvSpPr>
          <p:spPr>
            <a:xfrm>
              <a:off x="5308550" y="3508977"/>
              <a:ext cx="100750" cy="88123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28"/>
            <p:cNvSpPr/>
            <p:nvPr/>
          </p:nvSpPr>
          <p:spPr>
            <a:xfrm rot="5004825">
              <a:off x="5326085" y="3609165"/>
              <a:ext cx="100751" cy="88125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28"/>
            <p:cNvSpPr/>
            <p:nvPr/>
          </p:nvSpPr>
          <p:spPr>
            <a:xfrm>
              <a:off x="4910274" y="2949835"/>
              <a:ext cx="283393" cy="434941"/>
            </a:xfrm>
            <a:custGeom>
              <a:avLst/>
              <a:gdLst/>
              <a:ahLst/>
              <a:cxnLst/>
              <a:rect l="l" t="t" r="r" b="b"/>
              <a:pathLst>
                <a:path w="4056" h="6225" extrusionOk="0">
                  <a:moveTo>
                    <a:pt x="77" y="1"/>
                  </a:moveTo>
                  <a:cubicBezTo>
                    <a:pt x="49" y="28"/>
                    <a:pt x="27" y="55"/>
                    <a:pt x="0" y="83"/>
                  </a:cubicBezTo>
                  <a:cubicBezTo>
                    <a:pt x="22" y="105"/>
                    <a:pt x="33" y="132"/>
                    <a:pt x="49" y="154"/>
                  </a:cubicBezTo>
                  <a:cubicBezTo>
                    <a:pt x="246" y="460"/>
                    <a:pt x="438" y="778"/>
                    <a:pt x="635" y="1084"/>
                  </a:cubicBezTo>
                  <a:cubicBezTo>
                    <a:pt x="876" y="1467"/>
                    <a:pt x="1095" y="1856"/>
                    <a:pt x="1336" y="2239"/>
                  </a:cubicBezTo>
                  <a:cubicBezTo>
                    <a:pt x="1773" y="2951"/>
                    <a:pt x="2244" y="3630"/>
                    <a:pt x="2693" y="4325"/>
                  </a:cubicBezTo>
                  <a:cubicBezTo>
                    <a:pt x="2857" y="4582"/>
                    <a:pt x="3038" y="4828"/>
                    <a:pt x="3213" y="5080"/>
                  </a:cubicBezTo>
                  <a:cubicBezTo>
                    <a:pt x="3470" y="5469"/>
                    <a:pt x="3744" y="5846"/>
                    <a:pt x="4018" y="6224"/>
                  </a:cubicBezTo>
                  <a:cubicBezTo>
                    <a:pt x="4029" y="6186"/>
                    <a:pt x="4045" y="6147"/>
                    <a:pt x="4056" y="6115"/>
                  </a:cubicBezTo>
                  <a:cubicBezTo>
                    <a:pt x="3952" y="5972"/>
                    <a:pt x="3842" y="5824"/>
                    <a:pt x="3733" y="5660"/>
                  </a:cubicBezTo>
                  <a:cubicBezTo>
                    <a:pt x="3284" y="4992"/>
                    <a:pt x="2835" y="4325"/>
                    <a:pt x="2387" y="3657"/>
                  </a:cubicBezTo>
                  <a:cubicBezTo>
                    <a:pt x="1916" y="2973"/>
                    <a:pt x="1483" y="2261"/>
                    <a:pt x="1035" y="1555"/>
                  </a:cubicBezTo>
                  <a:cubicBezTo>
                    <a:pt x="717" y="1035"/>
                    <a:pt x="411" y="515"/>
                    <a:pt x="77" y="12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8" name="Google Shape;3718;p28"/>
          <p:cNvGrpSpPr/>
          <p:nvPr/>
        </p:nvGrpSpPr>
        <p:grpSpPr>
          <a:xfrm rot="2700000">
            <a:off x="6804481" y="3831823"/>
            <a:ext cx="1750087" cy="1383273"/>
            <a:chOff x="5958743" y="3516209"/>
            <a:chExt cx="1750104" cy="1383286"/>
          </a:xfrm>
        </p:grpSpPr>
        <p:sp>
          <p:nvSpPr>
            <p:cNvPr id="3719" name="Google Shape;3719;p28"/>
            <p:cNvSpPr/>
            <p:nvPr/>
          </p:nvSpPr>
          <p:spPr>
            <a:xfrm>
              <a:off x="7096506" y="3985386"/>
              <a:ext cx="24524" cy="19564"/>
            </a:xfrm>
            <a:custGeom>
              <a:avLst/>
              <a:gdLst/>
              <a:ahLst/>
              <a:cxnLst/>
              <a:rect l="l" t="t" r="r" b="b"/>
              <a:pathLst>
                <a:path w="351" h="280" extrusionOk="0">
                  <a:moveTo>
                    <a:pt x="176" y="1"/>
                  </a:moveTo>
                  <a:cubicBezTo>
                    <a:pt x="1" y="1"/>
                    <a:pt x="1" y="280"/>
                    <a:pt x="176" y="280"/>
                  </a:cubicBezTo>
                  <a:cubicBezTo>
                    <a:pt x="351" y="274"/>
                    <a:pt x="351" y="1"/>
                    <a:pt x="1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28"/>
            <p:cNvSpPr/>
            <p:nvPr/>
          </p:nvSpPr>
          <p:spPr>
            <a:xfrm>
              <a:off x="7368440" y="4259975"/>
              <a:ext cx="16140" cy="12716"/>
            </a:xfrm>
            <a:custGeom>
              <a:avLst/>
              <a:gdLst/>
              <a:ahLst/>
              <a:cxnLst/>
              <a:rect l="l" t="t" r="r" b="b"/>
              <a:pathLst>
                <a:path w="231" h="182" extrusionOk="0">
                  <a:moveTo>
                    <a:pt x="115" y="1"/>
                  </a:moveTo>
                  <a:cubicBezTo>
                    <a:pt x="0" y="1"/>
                    <a:pt x="0" y="181"/>
                    <a:pt x="115" y="181"/>
                  </a:cubicBezTo>
                  <a:cubicBezTo>
                    <a:pt x="230" y="181"/>
                    <a:pt x="230" y="1"/>
                    <a:pt x="11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28"/>
            <p:cNvSpPr/>
            <p:nvPr/>
          </p:nvSpPr>
          <p:spPr>
            <a:xfrm>
              <a:off x="6338137" y="3915167"/>
              <a:ext cx="127792" cy="147286"/>
            </a:xfrm>
            <a:custGeom>
              <a:avLst/>
              <a:gdLst/>
              <a:ahLst/>
              <a:cxnLst/>
              <a:rect l="l" t="t" r="r" b="b"/>
              <a:pathLst>
                <a:path w="1829" h="2108" extrusionOk="0">
                  <a:moveTo>
                    <a:pt x="939" y="1"/>
                  </a:moveTo>
                  <a:cubicBezTo>
                    <a:pt x="807" y="1"/>
                    <a:pt x="674" y="28"/>
                    <a:pt x="553" y="81"/>
                  </a:cubicBezTo>
                  <a:cubicBezTo>
                    <a:pt x="559" y="135"/>
                    <a:pt x="504" y="146"/>
                    <a:pt x="471" y="174"/>
                  </a:cubicBezTo>
                  <a:cubicBezTo>
                    <a:pt x="389" y="239"/>
                    <a:pt x="329" y="321"/>
                    <a:pt x="269" y="404"/>
                  </a:cubicBezTo>
                  <a:cubicBezTo>
                    <a:pt x="170" y="535"/>
                    <a:pt x="88" y="677"/>
                    <a:pt x="50" y="836"/>
                  </a:cubicBezTo>
                  <a:cubicBezTo>
                    <a:pt x="0" y="1011"/>
                    <a:pt x="0" y="1214"/>
                    <a:pt x="39" y="1389"/>
                  </a:cubicBezTo>
                  <a:cubicBezTo>
                    <a:pt x="77" y="1526"/>
                    <a:pt x="110" y="1663"/>
                    <a:pt x="186" y="1777"/>
                  </a:cubicBezTo>
                  <a:cubicBezTo>
                    <a:pt x="328" y="2015"/>
                    <a:pt x="567" y="2108"/>
                    <a:pt x="823" y="2108"/>
                  </a:cubicBezTo>
                  <a:cubicBezTo>
                    <a:pt x="844" y="2108"/>
                    <a:pt x="866" y="2107"/>
                    <a:pt x="887" y="2106"/>
                  </a:cubicBezTo>
                  <a:cubicBezTo>
                    <a:pt x="1128" y="2089"/>
                    <a:pt x="1341" y="1936"/>
                    <a:pt x="1511" y="1767"/>
                  </a:cubicBezTo>
                  <a:cubicBezTo>
                    <a:pt x="1752" y="1515"/>
                    <a:pt x="1829" y="1148"/>
                    <a:pt x="1801" y="809"/>
                  </a:cubicBezTo>
                  <a:cubicBezTo>
                    <a:pt x="1757" y="568"/>
                    <a:pt x="1653" y="316"/>
                    <a:pt x="1462" y="174"/>
                  </a:cubicBezTo>
                  <a:cubicBezTo>
                    <a:pt x="1312" y="55"/>
                    <a:pt x="1126" y="1"/>
                    <a:pt x="939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28"/>
            <p:cNvSpPr/>
            <p:nvPr/>
          </p:nvSpPr>
          <p:spPr>
            <a:xfrm>
              <a:off x="7189032" y="4272164"/>
              <a:ext cx="202344" cy="381770"/>
            </a:xfrm>
            <a:custGeom>
              <a:avLst/>
              <a:gdLst/>
              <a:ahLst/>
              <a:cxnLst/>
              <a:rect l="l" t="t" r="r" b="b"/>
              <a:pathLst>
                <a:path w="2896" h="5464" extrusionOk="0">
                  <a:moveTo>
                    <a:pt x="482" y="0"/>
                  </a:moveTo>
                  <a:cubicBezTo>
                    <a:pt x="356" y="230"/>
                    <a:pt x="236" y="460"/>
                    <a:pt x="104" y="679"/>
                  </a:cubicBezTo>
                  <a:cubicBezTo>
                    <a:pt x="72" y="734"/>
                    <a:pt x="39" y="794"/>
                    <a:pt x="0" y="849"/>
                  </a:cubicBezTo>
                  <a:cubicBezTo>
                    <a:pt x="22" y="871"/>
                    <a:pt x="39" y="904"/>
                    <a:pt x="50" y="925"/>
                  </a:cubicBezTo>
                  <a:cubicBezTo>
                    <a:pt x="99" y="997"/>
                    <a:pt x="132" y="1079"/>
                    <a:pt x="176" y="1161"/>
                  </a:cubicBezTo>
                  <a:cubicBezTo>
                    <a:pt x="427" y="1708"/>
                    <a:pt x="646" y="2277"/>
                    <a:pt x="871" y="2841"/>
                  </a:cubicBezTo>
                  <a:cubicBezTo>
                    <a:pt x="1144" y="3531"/>
                    <a:pt x="1380" y="4242"/>
                    <a:pt x="1604" y="4954"/>
                  </a:cubicBezTo>
                  <a:cubicBezTo>
                    <a:pt x="1659" y="5118"/>
                    <a:pt x="1708" y="5288"/>
                    <a:pt x="1763" y="5463"/>
                  </a:cubicBezTo>
                  <a:cubicBezTo>
                    <a:pt x="2255" y="5195"/>
                    <a:pt x="2650" y="4702"/>
                    <a:pt x="2792" y="4138"/>
                  </a:cubicBezTo>
                  <a:cubicBezTo>
                    <a:pt x="2896" y="3755"/>
                    <a:pt x="2890" y="3356"/>
                    <a:pt x="2836" y="2962"/>
                  </a:cubicBezTo>
                  <a:cubicBezTo>
                    <a:pt x="2765" y="2650"/>
                    <a:pt x="2655" y="2332"/>
                    <a:pt x="2518" y="2048"/>
                  </a:cubicBezTo>
                  <a:cubicBezTo>
                    <a:pt x="2245" y="1544"/>
                    <a:pt x="1845" y="1128"/>
                    <a:pt x="1418" y="761"/>
                  </a:cubicBezTo>
                  <a:cubicBezTo>
                    <a:pt x="1226" y="586"/>
                    <a:pt x="1029" y="416"/>
                    <a:pt x="832" y="258"/>
                  </a:cubicBezTo>
                  <a:cubicBezTo>
                    <a:pt x="712" y="170"/>
                    <a:pt x="597" y="88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28"/>
            <p:cNvSpPr/>
            <p:nvPr/>
          </p:nvSpPr>
          <p:spPr>
            <a:xfrm>
              <a:off x="7137030" y="4352553"/>
              <a:ext cx="164544" cy="330555"/>
            </a:xfrm>
            <a:custGeom>
              <a:avLst/>
              <a:gdLst/>
              <a:ahLst/>
              <a:cxnLst/>
              <a:rect l="l" t="t" r="r" b="b"/>
              <a:pathLst>
                <a:path w="2355" h="4731" extrusionOk="0">
                  <a:moveTo>
                    <a:pt x="630" y="0"/>
                  </a:moveTo>
                  <a:cubicBezTo>
                    <a:pt x="439" y="334"/>
                    <a:pt x="236" y="663"/>
                    <a:pt x="28" y="986"/>
                  </a:cubicBezTo>
                  <a:cubicBezTo>
                    <a:pt x="1" y="1445"/>
                    <a:pt x="6" y="1905"/>
                    <a:pt x="34" y="2359"/>
                  </a:cubicBezTo>
                  <a:cubicBezTo>
                    <a:pt x="61" y="2797"/>
                    <a:pt x="99" y="3246"/>
                    <a:pt x="247" y="3657"/>
                  </a:cubicBezTo>
                  <a:cubicBezTo>
                    <a:pt x="482" y="4275"/>
                    <a:pt x="866" y="4686"/>
                    <a:pt x="1533" y="4730"/>
                  </a:cubicBezTo>
                  <a:cubicBezTo>
                    <a:pt x="1555" y="4730"/>
                    <a:pt x="1577" y="4731"/>
                    <a:pt x="1599" y="4731"/>
                  </a:cubicBezTo>
                  <a:cubicBezTo>
                    <a:pt x="1861" y="4731"/>
                    <a:pt x="2117" y="4671"/>
                    <a:pt x="2354" y="4560"/>
                  </a:cubicBezTo>
                  <a:cubicBezTo>
                    <a:pt x="2141" y="3854"/>
                    <a:pt x="1922" y="3153"/>
                    <a:pt x="1670" y="2469"/>
                  </a:cubicBezTo>
                  <a:cubicBezTo>
                    <a:pt x="1386" y="1692"/>
                    <a:pt x="1101" y="909"/>
                    <a:pt x="723" y="170"/>
                  </a:cubicBezTo>
                  <a:cubicBezTo>
                    <a:pt x="696" y="126"/>
                    <a:pt x="669" y="71"/>
                    <a:pt x="641" y="22"/>
                  </a:cubicBezTo>
                  <a:cubicBezTo>
                    <a:pt x="636" y="17"/>
                    <a:pt x="636" y="6"/>
                    <a:pt x="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28"/>
            <p:cNvSpPr/>
            <p:nvPr/>
          </p:nvSpPr>
          <p:spPr>
            <a:xfrm>
              <a:off x="6855943" y="4099344"/>
              <a:ext cx="186693" cy="427255"/>
            </a:xfrm>
            <a:custGeom>
              <a:avLst/>
              <a:gdLst/>
              <a:ahLst/>
              <a:cxnLst/>
              <a:rect l="l" t="t" r="r" b="b"/>
              <a:pathLst>
                <a:path w="2672" h="6115" extrusionOk="0">
                  <a:moveTo>
                    <a:pt x="755" y="1"/>
                  </a:moveTo>
                  <a:cubicBezTo>
                    <a:pt x="708" y="1"/>
                    <a:pt x="661" y="3"/>
                    <a:pt x="614" y="6"/>
                  </a:cubicBezTo>
                  <a:cubicBezTo>
                    <a:pt x="395" y="12"/>
                    <a:pt x="192" y="72"/>
                    <a:pt x="1" y="170"/>
                  </a:cubicBezTo>
                  <a:lnTo>
                    <a:pt x="1" y="329"/>
                  </a:lnTo>
                  <a:cubicBezTo>
                    <a:pt x="1" y="499"/>
                    <a:pt x="12" y="674"/>
                    <a:pt x="28" y="855"/>
                  </a:cubicBezTo>
                  <a:cubicBezTo>
                    <a:pt x="121" y="2053"/>
                    <a:pt x="439" y="3219"/>
                    <a:pt x="849" y="4341"/>
                  </a:cubicBezTo>
                  <a:cubicBezTo>
                    <a:pt x="975" y="4708"/>
                    <a:pt x="1112" y="5053"/>
                    <a:pt x="1271" y="5403"/>
                  </a:cubicBezTo>
                  <a:cubicBezTo>
                    <a:pt x="1385" y="5644"/>
                    <a:pt x="1495" y="5890"/>
                    <a:pt x="1626" y="6115"/>
                  </a:cubicBezTo>
                  <a:cubicBezTo>
                    <a:pt x="1900" y="5940"/>
                    <a:pt x="2146" y="5710"/>
                    <a:pt x="2382" y="5474"/>
                  </a:cubicBezTo>
                  <a:cubicBezTo>
                    <a:pt x="2491" y="5053"/>
                    <a:pt x="2562" y="4626"/>
                    <a:pt x="2606" y="4194"/>
                  </a:cubicBezTo>
                  <a:cubicBezTo>
                    <a:pt x="2672" y="3591"/>
                    <a:pt x="2661" y="2984"/>
                    <a:pt x="2546" y="2387"/>
                  </a:cubicBezTo>
                  <a:cubicBezTo>
                    <a:pt x="2398" y="1605"/>
                    <a:pt x="2026" y="357"/>
                    <a:pt x="1232" y="94"/>
                  </a:cubicBezTo>
                  <a:cubicBezTo>
                    <a:pt x="1083" y="26"/>
                    <a:pt x="921" y="1"/>
                    <a:pt x="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28"/>
            <p:cNvSpPr/>
            <p:nvPr/>
          </p:nvSpPr>
          <p:spPr>
            <a:xfrm>
              <a:off x="6754981" y="4115065"/>
              <a:ext cx="208143" cy="440251"/>
            </a:xfrm>
            <a:custGeom>
              <a:avLst/>
              <a:gdLst/>
              <a:ahLst/>
              <a:cxnLst/>
              <a:rect l="l" t="t" r="r" b="b"/>
              <a:pathLst>
                <a:path w="2979" h="6301" extrusionOk="0">
                  <a:moveTo>
                    <a:pt x="1336" y="0"/>
                  </a:moveTo>
                  <a:cubicBezTo>
                    <a:pt x="1260" y="39"/>
                    <a:pt x="1188" y="93"/>
                    <a:pt x="1123" y="148"/>
                  </a:cubicBezTo>
                  <a:cubicBezTo>
                    <a:pt x="521" y="602"/>
                    <a:pt x="148" y="1336"/>
                    <a:pt x="83" y="2102"/>
                  </a:cubicBezTo>
                  <a:cubicBezTo>
                    <a:pt x="1" y="3131"/>
                    <a:pt x="340" y="4188"/>
                    <a:pt x="871" y="5058"/>
                  </a:cubicBezTo>
                  <a:cubicBezTo>
                    <a:pt x="1095" y="5414"/>
                    <a:pt x="1342" y="5748"/>
                    <a:pt x="1621" y="6049"/>
                  </a:cubicBezTo>
                  <a:cubicBezTo>
                    <a:pt x="1703" y="6136"/>
                    <a:pt x="1790" y="6218"/>
                    <a:pt x="1884" y="6300"/>
                  </a:cubicBezTo>
                  <a:cubicBezTo>
                    <a:pt x="1949" y="6295"/>
                    <a:pt x="2009" y="6289"/>
                    <a:pt x="2081" y="6273"/>
                  </a:cubicBezTo>
                  <a:cubicBezTo>
                    <a:pt x="2387" y="6213"/>
                    <a:pt x="2694" y="6098"/>
                    <a:pt x="2978" y="5939"/>
                  </a:cubicBezTo>
                  <a:cubicBezTo>
                    <a:pt x="2666" y="5403"/>
                    <a:pt x="2458" y="4822"/>
                    <a:pt x="2228" y="4248"/>
                  </a:cubicBezTo>
                  <a:cubicBezTo>
                    <a:pt x="1949" y="3536"/>
                    <a:pt x="1719" y="2803"/>
                    <a:pt x="1572" y="2047"/>
                  </a:cubicBezTo>
                  <a:cubicBezTo>
                    <a:pt x="1451" y="1473"/>
                    <a:pt x="1364" y="881"/>
                    <a:pt x="1336" y="285"/>
                  </a:cubicBezTo>
                  <a:lnTo>
                    <a:pt x="13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28"/>
            <p:cNvSpPr/>
            <p:nvPr/>
          </p:nvSpPr>
          <p:spPr>
            <a:xfrm>
              <a:off x="6339674" y="4549726"/>
              <a:ext cx="400076" cy="287445"/>
            </a:xfrm>
            <a:custGeom>
              <a:avLst/>
              <a:gdLst/>
              <a:ahLst/>
              <a:cxnLst/>
              <a:rect l="l" t="t" r="r" b="b"/>
              <a:pathLst>
                <a:path w="5726" h="4114" extrusionOk="0">
                  <a:moveTo>
                    <a:pt x="4066" y="1"/>
                  </a:moveTo>
                  <a:cubicBezTo>
                    <a:pt x="3545" y="1"/>
                    <a:pt x="3026" y="72"/>
                    <a:pt x="2518" y="178"/>
                  </a:cubicBezTo>
                  <a:cubicBezTo>
                    <a:pt x="1960" y="304"/>
                    <a:pt x="1402" y="495"/>
                    <a:pt x="936" y="851"/>
                  </a:cubicBezTo>
                  <a:cubicBezTo>
                    <a:pt x="684" y="1059"/>
                    <a:pt x="455" y="1300"/>
                    <a:pt x="285" y="1579"/>
                  </a:cubicBezTo>
                  <a:cubicBezTo>
                    <a:pt x="0" y="2110"/>
                    <a:pt x="11" y="2783"/>
                    <a:pt x="219" y="3342"/>
                  </a:cubicBezTo>
                  <a:cubicBezTo>
                    <a:pt x="312" y="3632"/>
                    <a:pt x="466" y="3889"/>
                    <a:pt x="646" y="4113"/>
                  </a:cubicBezTo>
                  <a:cubicBezTo>
                    <a:pt x="695" y="4086"/>
                    <a:pt x="739" y="4064"/>
                    <a:pt x="783" y="4031"/>
                  </a:cubicBezTo>
                  <a:cubicBezTo>
                    <a:pt x="1133" y="3818"/>
                    <a:pt x="1506" y="3621"/>
                    <a:pt x="1861" y="3413"/>
                  </a:cubicBezTo>
                  <a:cubicBezTo>
                    <a:pt x="2305" y="3139"/>
                    <a:pt x="2737" y="2849"/>
                    <a:pt x="3164" y="2559"/>
                  </a:cubicBezTo>
                  <a:cubicBezTo>
                    <a:pt x="4012" y="1957"/>
                    <a:pt x="4817" y="1284"/>
                    <a:pt x="5589" y="588"/>
                  </a:cubicBezTo>
                  <a:cubicBezTo>
                    <a:pt x="5638" y="545"/>
                    <a:pt x="5676" y="506"/>
                    <a:pt x="5726" y="462"/>
                  </a:cubicBezTo>
                  <a:cubicBezTo>
                    <a:pt x="5507" y="348"/>
                    <a:pt x="5288" y="216"/>
                    <a:pt x="5091" y="79"/>
                  </a:cubicBezTo>
                  <a:cubicBezTo>
                    <a:pt x="4850" y="52"/>
                    <a:pt x="4598" y="25"/>
                    <a:pt x="4357" y="8"/>
                  </a:cubicBezTo>
                  <a:cubicBezTo>
                    <a:pt x="4260" y="3"/>
                    <a:pt x="4163" y="1"/>
                    <a:pt x="4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28"/>
            <p:cNvSpPr/>
            <p:nvPr/>
          </p:nvSpPr>
          <p:spPr>
            <a:xfrm>
              <a:off x="6390539" y="4585849"/>
              <a:ext cx="410416" cy="305681"/>
            </a:xfrm>
            <a:custGeom>
              <a:avLst/>
              <a:gdLst/>
              <a:ahLst/>
              <a:cxnLst/>
              <a:rect l="l" t="t" r="r" b="b"/>
              <a:pathLst>
                <a:path w="5874" h="4375" extrusionOk="0">
                  <a:moveTo>
                    <a:pt x="5113" y="0"/>
                  </a:moveTo>
                  <a:cubicBezTo>
                    <a:pt x="5102" y="17"/>
                    <a:pt x="5085" y="22"/>
                    <a:pt x="5074" y="33"/>
                  </a:cubicBezTo>
                  <a:cubicBezTo>
                    <a:pt x="4647" y="427"/>
                    <a:pt x="4237" y="816"/>
                    <a:pt x="3793" y="1172"/>
                  </a:cubicBezTo>
                  <a:cubicBezTo>
                    <a:pt x="3104" y="1724"/>
                    <a:pt x="2392" y="2261"/>
                    <a:pt x="1637" y="2726"/>
                  </a:cubicBezTo>
                  <a:cubicBezTo>
                    <a:pt x="1177" y="3005"/>
                    <a:pt x="701" y="3262"/>
                    <a:pt x="236" y="3547"/>
                  </a:cubicBezTo>
                  <a:cubicBezTo>
                    <a:pt x="159" y="3591"/>
                    <a:pt x="77" y="3640"/>
                    <a:pt x="0" y="3689"/>
                  </a:cubicBezTo>
                  <a:cubicBezTo>
                    <a:pt x="164" y="3859"/>
                    <a:pt x="356" y="4012"/>
                    <a:pt x="575" y="4122"/>
                  </a:cubicBezTo>
                  <a:cubicBezTo>
                    <a:pt x="925" y="4299"/>
                    <a:pt x="1318" y="4374"/>
                    <a:pt x="1710" y="4374"/>
                  </a:cubicBezTo>
                  <a:cubicBezTo>
                    <a:pt x="1899" y="4374"/>
                    <a:pt x="2088" y="4356"/>
                    <a:pt x="2272" y="4324"/>
                  </a:cubicBezTo>
                  <a:cubicBezTo>
                    <a:pt x="2644" y="4264"/>
                    <a:pt x="3011" y="4155"/>
                    <a:pt x="3334" y="3947"/>
                  </a:cubicBezTo>
                  <a:cubicBezTo>
                    <a:pt x="3607" y="3782"/>
                    <a:pt x="3854" y="3574"/>
                    <a:pt x="4084" y="3356"/>
                  </a:cubicBezTo>
                  <a:cubicBezTo>
                    <a:pt x="4390" y="3071"/>
                    <a:pt x="4664" y="2759"/>
                    <a:pt x="4905" y="2425"/>
                  </a:cubicBezTo>
                  <a:cubicBezTo>
                    <a:pt x="5074" y="2195"/>
                    <a:pt x="5233" y="1954"/>
                    <a:pt x="5364" y="1713"/>
                  </a:cubicBezTo>
                  <a:cubicBezTo>
                    <a:pt x="5540" y="1374"/>
                    <a:pt x="5676" y="1018"/>
                    <a:pt x="5791" y="657"/>
                  </a:cubicBezTo>
                  <a:lnTo>
                    <a:pt x="5873" y="307"/>
                  </a:lnTo>
                  <a:cubicBezTo>
                    <a:pt x="5605" y="236"/>
                    <a:pt x="5348" y="126"/>
                    <a:pt x="5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28"/>
            <p:cNvSpPr/>
            <p:nvPr/>
          </p:nvSpPr>
          <p:spPr>
            <a:xfrm>
              <a:off x="6594001" y="3981054"/>
              <a:ext cx="1106461" cy="627223"/>
            </a:xfrm>
            <a:custGeom>
              <a:avLst/>
              <a:gdLst/>
              <a:ahLst/>
              <a:cxnLst/>
              <a:rect l="l" t="t" r="r" b="b"/>
              <a:pathLst>
                <a:path w="15836" h="8977" extrusionOk="0">
                  <a:moveTo>
                    <a:pt x="12532" y="0"/>
                  </a:moveTo>
                  <a:cubicBezTo>
                    <a:pt x="12171" y="0"/>
                    <a:pt x="11809" y="72"/>
                    <a:pt x="11473" y="205"/>
                  </a:cubicBezTo>
                  <a:cubicBezTo>
                    <a:pt x="11166" y="336"/>
                    <a:pt x="10871" y="501"/>
                    <a:pt x="10592" y="676"/>
                  </a:cubicBezTo>
                  <a:cubicBezTo>
                    <a:pt x="10482" y="758"/>
                    <a:pt x="10373" y="851"/>
                    <a:pt x="10263" y="938"/>
                  </a:cubicBezTo>
                  <a:cubicBezTo>
                    <a:pt x="10006" y="1157"/>
                    <a:pt x="9787" y="1426"/>
                    <a:pt x="9595" y="1699"/>
                  </a:cubicBezTo>
                  <a:cubicBezTo>
                    <a:pt x="9393" y="1989"/>
                    <a:pt x="9240" y="2318"/>
                    <a:pt x="9075" y="2635"/>
                  </a:cubicBezTo>
                  <a:cubicBezTo>
                    <a:pt x="8769" y="3215"/>
                    <a:pt x="8501" y="3823"/>
                    <a:pt x="8172" y="4392"/>
                  </a:cubicBezTo>
                  <a:cubicBezTo>
                    <a:pt x="7636" y="5367"/>
                    <a:pt x="7034" y="6303"/>
                    <a:pt x="6295" y="7129"/>
                  </a:cubicBezTo>
                  <a:cubicBezTo>
                    <a:pt x="6273" y="7156"/>
                    <a:pt x="6246" y="7178"/>
                    <a:pt x="6224" y="7206"/>
                  </a:cubicBezTo>
                  <a:cubicBezTo>
                    <a:pt x="6213" y="7217"/>
                    <a:pt x="6196" y="7239"/>
                    <a:pt x="6185" y="7255"/>
                  </a:cubicBezTo>
                  <a:cubicBezTo>
                    <a:pt x="6169" y="7260"/>
                    <a:pt x="6164" y="7271"/>
                    <a:pt x="6147" y="7288"/>
                  </a:cubicBezTo>
                  <a:lnTo>
                    <a:pt x="6109" y="7326"/>
                  </a:lnTo>
                  <a:lnTo>
                    <a:pt x="6076" y="7364"/>
                  </a:lnTo>
                  <a:cubicBezTo>
                    <a:pt x="5873" y="7562"/>
                    <a:pt x="5671" y="7753"/>
                    <a:pt x="5430" y="7901"/>
                  </a:cubicBezTo>
                  <a:cubicBezTo>
                    <a:pt x="5425" y="7912"/>
                    <a:pt x="5408" y="7917"/>
                    <a:pt x="5403" y="7923"/>
                  </a:cubicBezTo>
                  <a:cubicBezTo>
                    <a:pt x="5397" y="7928"/>
                    <a:pt x="5381" y="7939"/>
                    <a:pt x="5375" y="7945"/>
                  </a:cubicBezTo>
                  <a:cubicBezTo>
                    <a:pt x="5364" y="7950"/>
                    <a:pt x="5353" y="7956"/>
                    <a:pt x="5342" y="7967"/>
                  </a:cubicBezTo>
                  <a:cubicBezTo>
                    <a:pt x="5020" y="8147"/>
                    <a:pt x="4664" y="8268"/>
                    <a:pt x="4297" y="8322"/>
                  </a:cubicBezTo>
                  <a:cubicBezTo>
                    <a:pt x="4286" y="8322"/>
                    <a:pt x="4275" y="8328"/>
                    <a:pt x="4259" y="8328"/>
                  </a:cubicBezTo>
                  <a:cubicBezTo>
                    <a:pt x="4242" y="8328"/>
                    <a:pt x="4220" y="8333"/>
                    <a:pt x="4198" y="8333"/>
                  </a:cubicBezTo>
                  <a:cubicBezTo>
                    <a:pt x="4188" y="8333"/>
                    <a:pt x="4166" y="8339"/>
                    <a:pt x="4149" y="8339"/>
                  </a:cubicBezTo>
                  <a:cubicBezTo>
                    <a:pt x="4024" y="8355"/>
                    <a:pt x="3905" y="8363"/>
                    <a:pt x="3782" y="8363"/>
                  </a:cubicBezTo>
                  <a:cubicBezTo>
                    <a:pt x="3744" y="8363"/>
                    <a:pt x="3706" y="8362"/>
                    <a:pt x="3668" y="8361"/>
                  </a:cubicBezTo>
                  <a:cubicBezTo>
                    <a:pt x="3109" y="8350"/>
                    <a:pt x="2644" y="8131"/>
                    <a:pt x="2195" y="7808"/>
                  </a:cubicBezTo>
                  <a:cubicBezTo>
                    <a:pt x="1900" y="7611"/>
                    <a:pt x="1615" y="7397"/>
                    <a:pt x="1341" y="7173"/>
                  </a:cubicBezTo>
                  <a:cubicBezTo>
                    <a:pt x="1073" y="6954"/>
                    <a:pt x="832" y="6708"/>
                    <a:pt x="586" y="6467"/>
                  </a:cubicBezTo>
                  <a:lnTo>
                    <a:pt x="498" y="6379"/>
                  </a:lnTo>
                  <a:cubicBezTo>
                    <a:pt x="465" y="6407"/>
                    <a:pt x="438" y="6423"/>
                    <a:pt x="400" y="6450"/>
                  </a:cubicBezTo>
                  <a:cubicBezTo>
                    <a:pt x="274" y="6543"/>
                    <a:pt x="143" y="6609"/>
                    <a:pt x="0" y="6658"/>
                  </a:cubicBezTo>
                  <a:cubicBezTo>
                    <a:pt x="383" y="7129"/>
                    <a:pt x="799" y="7572"/>
                    <a:pt x="1265" y="7956"/>
                  </a:cubicBezTo>
                  <a:cubicBezTo>
                    <a:pt x="1325" y="8005"/>
                    <a:pt x="1396" y="8060"/>
                    <a:pt x="1462" y="8109"/>
                  </a:cubicBezTo>
                  <a:cubicBezTo>
                    <a:pt x="1467" y="8114"/>
                    <a:pt x="1484" y="8131"/>
                    <a:pt x="1495" y="8136"/>
                  </a:cubicBezTo>
                  <a:cubicBezTo>
                    <a:pt x="1505" y="8142"/>
                    <a:pt x="1511" y="8142"/>
                    <a:pt x="1516" y="8147"/>
                  </a:cubicBezTo>
                  <a:cubicBezTo>
                    <a:pt x="1533" y="8158"/>
                    <a:pt x="1544" y="8169"/>
                    <a:pt x="1560" y="8175"/>
                  </a:cubicBezTo>
                  <a:cubicBezTo>
                    <a:pt x="1571" y="8185"/>
                    <a:pt x="1588" y="8196"/>
                    <a:pt x="1599" y="8202"/>
                  </a:cubicBezTo>
                  <a:cubicBezTo>
                    <a:pt x="1604" y="8202"/>
                    <a:pt x="1604" y="8213"/>
                    <a:pt x="1615" y="8213"/>
                  </a:cubicBezTo>
                  <a:cubicBezTo>
                    <a:pt x="1626" y="8224"/>
                    <a:pt x="1648" y="8229"/>
                    <a:pt x="1659" y="8246"/>
                  </a:cubicBezTo>
                  <a:cubicBezTo>
                    <a:pt x="1823" y="8350"/>
                    <a:pt x="1987" y="8443"/>
                    <a:pt x="2162" y="8530"/>
                  </a:cubicBezTo>
                  <a:cubicBezTo>
                    <a:pt x="2173" y="8541"/>
                    <a:pt x="2179" y="8541"/>
                    <a:pt x="2190" y="8547"/>
                  </a:cubicBezTo>
                  <a:cubicBezTo>
                    <a:pt x="2206" y="8558"/>
                    <a:pt x="2222" y="8569"/>
                    <a:pt x="2244" y="8574"/>
                  </a:cubicBezTo>
                  <a:cubicBezTo>
                    <a:pt x="2255" y="8580"/>
                    <a:pt x="2261" y="8580"/>
                    <a:pt x="2272" y="8585"/>
                  </a:cubicBezTo>
                  <a:cubicBezTo>
                    <a:pt x="2502" y="8695"/>
                    <a:pt x="2742" y="8793"/>
                    <a:pt x="2989" y="8859"/>
                  </a:cubicBezTo>
                  <a:cubicBezTo>
                    <a:pt x="3000" y="8859"/>
                    <a:pt x="3022" y="8870"/>
                    <a:pt x="3044" y="8875"/>
                  </a:cubicBezTo>
                  <a:cubicBezTo>
                    <a:pt x="3054" y="8881"/>
                    <a:pt x="3076" y="8881"/>
                    <a:pt x="3093" y="8886"/>
                  </a:cubicBezTo>
                  <a:cubicBezTo>
                    <a:pt x="3098" y="8897"/>
                    <a:pt x="3104" y="8897"/>
                    <a:pt x="3109" y="8897"/>
                  </a:cubicBezTo>
                  <a:cubicBezTo>
                    <a:pt x="3347" y="8951"/>
                    <a:pt x="3585" y="8977"/>
                    <a:pt x="3821" y="8977"/>
                  </a:cubicBezTo>
                  <a:cubicBezTo>
                    <a:pt x="4663" y="8977"/>
                    <a:pt x="5472" y="8646"/>
                    <a:pt x="6131" y="8081"/>
                  </a:cubicBezTo>
                  <a:cubicBezTo>
                    <a:pt x="6662" y="7638"/>
                    <a:pt x="7105" y="7091"/>
                    <a:pt x="7515" y="6522"/>
                  </a:cubicBezTo>
                  <a:cubicBezTo>
                    <a:pt x="7587" y="6434"/>
                    <a:pt x="7652" y="6335"/>
                    <a:pt x="7718" y="6242"/>
                  </a:cubicBezTo>
                  <a:cubicBezTo>
                    <a:pt x="7723" y="6220"/>
                    <a:pt x="7734" y="6204"/>
                    <a:pt x="7751" y="6188"/>
                  </a:cubicBezTo>
                  <a:cubicBezTo>
                    <a:pt x="7762" y="6160"/>
                    <a:pt x="7784" y="6138"/>
                    <a:pt x="7800" y="6111"/>
                  </a:cubicBezTo>
                  <a:cubicBezTo>
                    <a:pt x="7806" y="6111"/>
                    <a:pt x="7806" y="6106"/>
                    <a:pt x="7806" y="6106"/>
                  </a:cubicBezTo>
                  <a:cubicBezTo>
                    <a:pt x="8035" y="5750"/>
                    <a:pt x="8265" y="5388"/>
                    <a:pt x="8473" y="5011"/>
                  </a:cubicBezTo>
                  <a:cubicBezTo>
                    <a:pt x="8610" y="4775"/>
                    <a:pt x="8736" y="4540"/>
                    <a:pt x="8857" y="4299"/>
                  </a:cubicBezTo>
                  <a:cubicBezTo>
                    <a:pt x="8878" y="4266"/>
                    <a:pt x="8895" y="4228"/>
                    <a:pt x="8911" y="4195"/>
                  </a:cubicBezTo>
                  <a:cubicBezTo>
                    <a:pt x="9179" y="3670"/>
                    <a:pt x="9442" y="3133"/>
                    <a:pt x="9749" y="2635"/>
                  </a:cubicBezTo>
                  <a:cubicBezTo>
                    <a:pt x="10334" y="1645"/>
                    <a:pt x="11281" y="911"/>
                    <a:pt x="12403" y="752"/>
                  </a:cubicBezTo>
                  <a:cubicBezTo>
                    <a:pt x="12498" y="737"/>
                    <a:pt x="12593" y="730"/>
                    <a:pt x="12687" y="730"/>
                  </a:cubicBezTo>
                  <a:cubicBezTo>
                    <a:pt x="13455" y="730"/>
                    <a:pt x="14180" y="1210"/>
                    <a:pt x="14604" y="1863"/>
                  </a:cubicBezTo>
                  <a:cubicBezTo>
                    <a:pt x="14845" y="2203"/>
                    <a:pt x="14976" y="2608"/>
                    <a:pt x="15085" y="3007"/>
                  </a:cubicBezTo>
                  <a:cubicBezTo>
                    <a:pt x="15189" y="3374"/>
                    <a:pt x="15250" y="3752"/>
                    <a:pt x="15272" y="4135"/>
                  </a:cubicBezTo>
                  <a:cubicBezTo>
                    <a:pt x="15283" y="4403"/>
                    <a:pt x="15288" y="4677"/>
                    <a:pt x="15277" y="4940"/>
                  </a:cubicBezTo>
                  <a:cubicBezTo>
                    <a:pt x="15447" y="4940"/>
                    <a:pt x="15627" y="4923"/>
                    <a:pt x="15797" y="4907"/>
                  </a:cubicBezTo>
                  <a:cubicBezTo>
                    <a:pt x="15824" y="4721"/>
                    <a:pt x="15835" y="4529"/>
                    <a:pt x="15830" y="4349"/>
                  </a:cubicBezTo>
                  <a:cubicBezTo>
                    <a:pt x="15803" y="3752"/>
                    <a:pt x="15742" y="3155"/>
                    <a:pt x="15578" y="2586"/>
                  </a:cubicBezTo>
                  <a:cubicBezTo>
                    <a:pt x="15463" y="2252"/>
                    <a:pt x="15299" y="1951"/>
                    <a:pt x="15124" y="1650"/>
                  </a:cubicBezTo>
                  <a:cubicBezTo>
                    <a:pt x="15036" y="1491"/>
                    <a:pt x="14943" y="1333"/>
                    <a:pt x="14834" y="1190"/>
                  </a:cubicBezTo>
                  <a:cubicBezTo>
                    <a:pt x="14368" y="594"/>
                    <a:pt x="13701" y="145"/>
                    <a:pt x="12962" y="35"/>
                  </a:cubicBezTo>
                  <a:cubicBezTo>
                    <a:pt x="12820" y="12"/>
                    <a:pt x="12676" y="0"/>
                    <a:pt x="12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28"/>
            <p:cNvSpPr/>
            <p:nvPr/>
          </p:nvSpPr>
          <p:spPr>
            <a:xfrm>
              <a:off x="6200842" y="4503612"/>
              <a:ext cx="419" cy="70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6" y="0"/>
                  </a:moveTo>
                  <a:cubicBezTo>
                    <a:pt x="6" y="0"/>
                    <a:pt x="0" y="0"/>
                    <a:pt x="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28"/>
            <p:cNvSpPr/>
            <p:nvPr/>
          </p:nvSpPr>
          <p:spPr>
            <a:xfrm>
              <a:off x="5958743" y="3524384"/>
              <a:ext cx="891541" cy="981394"/>
            </a:xfrm>
            <a:custGeom>
              <a:avLst/>
              <a:gdLst/>
              <a:ahLst/>
              <a:cxnLst/>
              <a:rect l="l" t="t" r="r" b="b"/>
              <a:pathLst>
                <a:path w="12760" h="14046" extrusionOk="0">
                  <a:moveTo>
                    <a:pt x="6384" y="5479"/>
                  </a:moveTo>
                  <a:cubicBezTo>
                    <a:pt x="6688" y="5479"/>
                    <a:pt x="6994" y="5613"/>
                    <a:pt x="7166" y="5887"/>
                  </a:cubicBezTo>
                  <a:cubicBezTo>
                    <a:pt x="7324" y="6139"/>
                    <a:pt x="7373" y="6462"/>
                    <a:pt x="7324" y="6763"/>
                  </a:cubicBezTo>
                  <a:cubicBezTo>
                    <a:pt x="7286" y="7015"/>
                    <a:pt x="7187" y="7277"/>
                    <a:pt x="7012" y="7464"/>
                  </a:cubicBezTo>
                  <a:cubicBezTo>
                    <a:pt x="6811" y="7655"/>
                    <a:pt x="6560" y="7827"/>
                    <a:pt x="6279" y="7827"/>
                  </a:cubicBezTo>
                  <a:cubicBezTo>
                    <a:pt x="6263" y="7827"/>
                    <a:pt x="6246" y="7826"/>
                    <a:pt x="6230" y="7825"/>
                  </a:cubicBezTo>
                  <a:cubicBezTo>
                    <a:pt x="5934" y="7803"/>
                    <a:pt x="5682" y="7682"/>
                    <a:pt x="5523" y="7414"/>
                  </a:cubicBezTo>
                  <a:cubicBezTo>
                    <a:pt x="5381" y="7146"/>
                    <a:pt x="5304" y="6823"/>
                    <a:pt x="5354" y="6522"/>
                  </a:cubicBezTo>
                  <a:cubicBezTo>
                    <a:pt x="5387" y="6292"/>
                    <a:pt x="5496" y="6079"/>
                    <a:pt x="5644" y="5893"/>
                  </a:cubicBezTo>
                  <a:cubicBezTo>
                    <a:pt x="5726" y="5794"/>
                    <a:pt x="5797" y="5674"/>
                    <a:pt x="5923" y="5630"/>
                  </a:cubicBezTo>
                  <a:cubicBezTo>
                    <a:pt x="5923" y="5608"/>
                    <a:pt x="5928" y="5586"/>
                    <a:pt x="5950" y="5581"/>
                  </a:cubicBezTo>
                  <a:cubicBezTo>
                    <a:pt x="6011" y="5553"/>
                    <a:pt x="6071" y="5531"/>
                    <a:pt x="6136" y="5509"/>
                  </a:cubicBezTo>
                  <a:cubicBezTo>
                    <a:pt x="6217" y="5489"/>
                    <a:pt x="6300" y="5479"/>
                    <a:pt x="6384" y="5479"/>
                  </a:cubicBezTo>
                  <a:close/>
                  <a:moveTo>
                    <a:pt x="3082" y="9500"/>
                  </a:moveTo>
                  <a:lnTo>
                    <a:pt x="3082" y="9500"/>
                  </a:lnTo>
                  <a:cubicBezTo>
                    <a:pt x="3033" y="9516"/>
                    <a:pt x="3000" y="9549"/>
                    <a:pt x="2967" y="9582"/>
                  </a:cubicBezTo>
                  <a:cubicBezTo>
                    <a:pt x="2945" y="9576"/>
                    <a:pt x="2934" y="9576"/>
                    <a:pt x="2918" y="9576"/>
                  </a:cubicBezTo>
                  <a:cubicBezTo>
                    <a:pt x="2918" y="9571"/>
                    <a:pt x="2918" y="9571"/>
                    <a:pt x="2923" y="9560"/>
                  </a:cubicBezTo>
                  <a:cubicBezTo>
                    <a:pt x="2973" y="9533"/>
                    <a:pt x="3027" y="9505"/>
                    <a:pt x="3082" y="9500"/>
                  </a:cubicBezTo>
                  <a:close/>
                  <a:moveTo>
                    <a:pt x="3164" y="9855"/>
                  </a:moveTo>
                  <a:cubicBezTo>
                    <a:pt x="3181" y="9858"/>
                    <a:pt x="3198" y="9860"/>
                    <a:pt x="3216" y="9860"/>
                  </a:cubicBezTo>
                  <a:cubicBezTo>
                    <a:pt x="3234" y="9860"/>
                    <a:pt x="3252" y="9858"/>
                    <a:pt x="3268" y="9855"/>
                  </a:cubicBezTo>
                  <a:lnTo>
                    <a:pt x="3268" y="9855"/>
                  </a:lnTo>
                  <a:cubicBezTo>
                    <a:pt x="3197" y="9916"/>
                    <a:pt x="3126" y="9970"/>
                    <a:pt x="3055" y="10020"/>
                  </a:cubicBezTo>
                  <a:cubicBezTo>
                    <a:pt x="3053" y="10021"/>
                    <a:pt x="3052" y="10022"/>
                    <a:pt x="3050" y="10023"/>
                  </a:cubicBezTo>
                  <a:lnTo>
                    <a:pt x="3050" y="10023"/>
                  </a:lnTo>
                  <a:cubicBezTo>
                    <a:pt x="3087" y="9953"/>
                    <a:pt x="3128" y="9897"/>
                    <a:pt x="3164" y="9855"/>
                  </a:cubicBezTo>
                  <a:close/>
                  <a:moveTo>
                    <a:pt x="7194" y="1"/>
                  </a:moveTo>
                  <a:cubicBezTo>
                    <a:pt x="7105" y="1"/>
                    <a:pt x="7017" y="10"/>
                    <a:pt x="6930" y="30"/>
                  </a:cubicBezTo>
                  <a:cubicBezTo>
                    <a:pt x="6728" y="80"/>
                    <a:pt x="6547" y="184"/>
                    <a:pt x="6366" y="293"/>
                  </a:cubicBezTo>
                  <a:cubicBezTo>
                    <a:pt x="6279" y="348"/>
                    <a:pt x="6180" y="408"/>
                    <a:pt x="6098" y="474"/>
                  </a:cubicBezTo>
                  <a:cubicBezTo>
                    <a:pt x="5907" y="627"/>
                    <a:pt x="5792" y="857"/>
                    <a:pt x="5704" y="1087"/>
                  </a:cubicBezTo>
                  <a:cubicBezTo>
                    <a:pt x="5573" y="1399"/>
                    <a:pt x="5512" y="1733"/>
                    <a:pt x="5507" y="2077"/>
                  </a:cubicBezTo>
                  <a:cubicBezTo>
                    <a:pt x="5496" y="2302"/>
                    <a:pt x="5540" y="2521"/>
                    <a:pt x="5578" y="2740"/>
                  </a:cubicBezTo>
                  <a:cubicBezTo>
                    <a:pt x="5660" y="3139"/>
                    <a:pt x="5748" y="3528"/>
                    <a:pt x="5835" y="3922"/>
                  </a:cubicBezTo>
                  <a:cubicBezTo>
                    <a:pt x="5846" y="4004"/>
                    <a:pt x="5879" y="4081"/>
                    <a:pt x="5874" y="4163"/>
                  </a:cubicBezTo>
                  <a:cubicBezTo>
                    <a:pt x="5874" y="4190"/>
                    <a:pt x="5857" y="4212"/>
                    <a:pt x="5835" y="4218"/>
                  </a:cubicBezTo>
                  <a:cubicBezTo>
                    <a:pt x="5829" y="4220"/>
                    <a:pt x="5823" y="4221"/>
                    <a:pt x="5817" y="4221"/>
                  </a:cubicBezTo>
                  <a:cubicBezTo>
                    <a:pt x="5784" y="4221"/>
                    <a:pt x="5762" y="4185"/>
                    <a:pt x="5748" y="4157"/>
                  </a:cubicBezTo>
                  <a:cubicBezTo>
                    <a:pt x="5720" y="4108"/>
                    <a:pt x="5704" y="4059"/>
                    <a:pt x="5688" y="4004"/>
                  </a:cubicBezTo>
                  <a:cubicBezTo>
                    <a:pt x="5491" y="3495"/>
                    <a:pt x="5304" y="2937"/>
                    <a:pt x="4894" y="2554"/>
                  </a:cubicBezTo>
                  <a:cubicBezTo>
                    <a:pt x="4587" y="2275"/>
                    <a:pt x="4171" y="2160"/>
                    <a:pt x="3783" y="2072"/>
                  </a:cubicBezTo>
                  <a:cubicBezTo>
                    <a:pt x="3682" y="2048"/>
                    <a:pt x="3581" y="2043"/>
                    <a:pt x="3480" y="2043"/>
                  </a:cubicBezTo>
                  <a:cubicBezTo>
                    <a:pt x="3422" y="2043"/>
                    <a:pt x="3364" y="2045"/>
                    <a:pt x="3307" y="2045"/>
                  </a:cubicBezTo>
                  <a:cubicBezTo>
                    <a:pt x="3287" y="2044"/>
                    <a:pt x="3268" y="2044"/>
                    <a:pt x="3249" y="2044"/>
                  </a:cubicBezTo>
                  <a:cubicBezTo>
                    <a:pt x="2709" y="2044"/>
                    <a:pt x="2158" y="2194"/>
                    <a:pt x="1730" y="2543"/>
                  </a:cubicBezTo>
                  <a:cubicBezTo>
                    <a:pt x="1369" y="2855"/>
                    <a:pt x="1188" y="3342"/>
                    <a:pt x="1172" y="3824"/>
                  </a:cubicBezTo>
                  <a:cubicBezTo>
                    <a:pt x="1183" y="4327"/>
                    <a:pt x="1276" y="4842"/>
                    <a:pt x="1517" y="5285"/>
                  </a:cubicBezTo>
                  <a:cubicBezTo>
                    <a:pt x="1654" y="5531"/>
                    <a:pt x="1867" y="5723"/>
                    <a:pt x="2075" y="5904"/>
                  </a:cubicBezTo>
                  <a:cubicBezTo>
                    <a:pt x="2338" y="6122"/>
                    <a:pt x="2606" y="6325"/>
                    <a:pt x="2869" y="6533"/>
                  </a:cubicBezTo>
                  <a:cubicBezTo>
                    <a:pt x="2945" y="6588"/>
                    <a:pt x="3022" y="6648"/>
                    <a:pt x="3099" y="6703"/>
                  </a:cubicBezTo>
                  <a:cubicBezTo>
                    <a:pt x="3131" y="6725"/>
                    <a:pt x="3170" y="6763"/>
                    <a:pt x="3142" y="6807"/>
                  </a:cubicBezTo>
                  <a:cubicBezTo>
                    <a:pt x="3134" y="6828"/>
                    <a:pt x="3116" y="6836"/>
                    <a:pt x="3098" y="6836"/>
                  </a:cubicBezTo>
                  <a:cubicBezTo>
                    <a:pt x="3092" y="6836"/>
                    <a:pt x="3087" y="6835"/>
                    <a:pt x="3082" y="6834"/>
                  </a:cubicBezTo>
                  <a:lnTo>
                    <a:pt x="3044" y="6812"/>
                  </a:lnTo>
                  <a:cubicBezTo>
                    <a:pt x="3006" y="6790"/>
                    <a:pt x="2978" y="6779"/>
                    <a:pt x="2945" y="6757"/>
                  </a:cubicBezTo>
                  <a:cubicBezTo>
                    <a:pt x="2776" y="6670"/>
                    <a:pt x="2590" y="6599"/>
                    <a:pt x="2398" y="6549"/>
                  </a:cubicBezTo>
                  <a:cubicBezTo>
                    <a:pt x="2171" y="6485"/>
                    <a:pt x="1940" y="6448"/>
                    <a:pt x="1708" y="6448"/>
                  </a:cubicBezTo>
                  <a:cubicBezTo>
                    <a:pt x="1644" y="6448"/>
                    <a:pt x="1581" y="6450"/>
                    <a:pt x="1517" y="6456"/>
                  </a:cubicBezTo>
                  <a:cubicBezTo>
                    <a:pt x="1336" y="6478"/>
                    <a:pt x="1161" y="6506"/>
                    <a:pt x="997" y="6577"/>
                  </a:cubicBezTo>
                  <a:cubicBezTo>
                    <a:pt x="729" y="6714"/>
                    <a:pt x="521" y="6971"/>
                    <a:pt x="373" y="7228"/>
                  </a:cubicBezTo>
                  <a:cubicBezTo>
                    <a:pt x="1" y="7885"/>
                    <a:pt x="44" y="8832"/>
                    <a:pt x="406" y="9478"/>
                  </a:cubicBezTo>
                  <a:cubicBezTo>
                    <a:pt x="537" y="9658"/>
                    <a:pt x="685" y="9823"/>
                    <a:pt x="887" y="9910"/>
                  </a:cubicBezTo>
                  <a:cubicBezTo>
                    <a:pt x="1268" y="10096"/>
                    <a:pt x="1690" y="10149"/>
                    <a:pt x="2102" y="10149"/>
                  </a:cubicBezTo>
                  <a:cubicBezTo>
                    <a:pt x="2165" y="10149"/>
                    <a:pt x="2227" y="10148"/>
                    <a:pt x="2289" y="10146"/>
                  </a:cubicBezTo>
                  <a:cubicBezTo>
                    <a:pt x="2398" y="10014"/>
                    <a:pt x="2497" y="9861"/>
                    <a:pt x="2633" y="9768"/>
                  </a:cubicBezTo>
                  <a:lnTo>
                    <a:pt x="2633" y="9768"/>
                  </a:lnTo>
                  <a:cubicBezTo>
                    <a:pt x="2622" y="9779"/>
                    <a:pt x="2622" y="9790"/>
                    <a:pt x="2617" y="9801"/>
                  </a:cubicBezTo>
                  <a:cubicBezTo>
                    <a:pt x="2579" y="9943"/>
                    <a:pt x="2486" y="10102"/>
                    <a:pt x="2518" y="10244"/>
                  </a:cubicBezTo>
                  <a:lnTo>
                    <a:pt x="2338" y="10266"/>
                  </a:lnTo>
                  <a:cubicBezTo>
                    <a:pt x="1807" y="10923"/>
                    <a:pt x="1774" y="11492"/>
                    <a:pt x="1862" y="12313"/>
                  </a:cubicBezTo>
                  <a:cubicBezTo>
                    <a:pt x="1911" y="12718"/>
                    <a:pt x="1987" y="13134"/>
                    <a:pt x="2228" y="13463"/>
                  </a:cubicBezTo>
                  <a:cubicBezTo>
                    <a:pt x="2482" y="13863"/>
                    <a:pt x="2862" y="14045"/>
                    <a:pt x="3302" y="14045"/>
                  </a:cubicBezTo>
                  <a:cubicBezTo>
                    <a:pt x="3356" y="14045"/>
                    <a:pt x="3410" y="14043"/>
                    <a:pt x="3465" y="14037"/>
                  </a:cubicBezTo>
                  <a:cubicBezTo>
                    <a:pt x="3794" y="14004"/>
                    <a:pt x="4106" y="13900"/>
                    <a:pt x="4396" y="13742"/>
                  </a:cubicBezTo>
                  <a:cubicBezTo>
                    <a:pt x="4724" y="13550"/>
                    <a:pt x="4982" y="13255"/>
                    <a:pt x="5184" y="12926"/>
                  </a:cubicBezTo>
                  <a:cubicBezTo>
                    <a:pt x="5381" y="12592"/>
                    <a:pt x="5551" y="12236"/>
                    <a:pt x="5682" y="11870"/>
                  </a:cubicBezTo>
                  <a:cubicBezTo>
                    <a:pt x="5824" y="11448"/>
                    <a:pt x="5928" y="11010"/>
                    <a:pt x="6011" y="10573"/>
                  </a:cubicBezTo>
                  <a:cubicBezTo>
                    <a:pt x="6016" y="10534"/>
                    <a:pt x="6022" y="10485"/>
                    <a:pt x="6032" y="10436"/>
                  </a:cubicBezTo>
                  <a:cubicBezTo>
                    <a:pt x="6032" y="10419"/>
                    <a:pt x="6049" y="10403"/>
                    <a:pt x="6071" y="10403"/>
                  </a:cubicBezTo>
                  <a:cubicBezTo>
                    <a:pt x="6093" y="10403"/>
                    <a:pt x="6115" y="10425"/>
                    <a:pt x="6120" y="10447"/>
                  </a:cubicBezTo>
                  <a:cubicBezTo>
                    <a:pt x="6131" y="10556"/>
                    <a:pt x="6147" y="10666"/>
                    <a:pt x="6169" y="10775"/>
                  </a:cubicBezTo>
                  <a:cubicBezTo>
                    <a:pt x="6279" y="11366"/>
                    <a:pt x="6470" y="11979"/>
                    <a:pt x="6854" y="12450"/>
                  </a:cubicBezTo>
                  <a:cubicBezTo>
                    <a:pt x="7072" y="12756"/>
                    <a:pt x="7308" y="12975"/>
                    <a:pt x="7664" y="13090"/>
                  </a:cubicBezTo>
                  <a:cubicBezTo>
                    <a:pt x="7906" y="13170"/>
                    <a:pt x="8162" y="13213"/>
                    <a:pt x="8417" y="13213"/>
                  </a:cubicBezTo>
                  <a:cubicBezTo>
                    <a:pt x="8583" y="13213"/>
                    <a:pt x="8750" y="13195"/>
                    <a:pt x="8912" y="13156"/>
                  </a:cubicBezTo>
                  <a:cubicBezTo>
                    <a:pt x="8933" y="13145"/>
                    <a:pt x="8950" y="13140"/>
                    <a:pt x="8972" y="13140"/>
                  </a:cubicBezTo>
                  <a:cubicBezTo>
                    <a:pt x="8977" y="13140"/>
                    <a:pt x="8988" y="13134"/>
                    <a:pt x="8994" y="13134"/>
                  </a:cubicBezTo>
                  <a:lnTo>
                    <a:pt x="8999" y="13134"/>
                  </a:lnTo>
                  <a:cubicBezTo>
                    <a:pt x="9005" y="13134"/>
                    <a:pt x="9016" y="13129"/>
                    <a:pt x="9021" y="13129"/>
                  </a:cubicBezTo>
                  <a:lnTo>
                    <a:pt x="9027" y="13129"/>
                  </a:lnTo>
                  <a:cubicBezTo>
                    <a:pt x="9054" y="13118"/>
                    <a:pt x="9087" y="13107"/>
                    <a:pt x="9114" y="13090"/>
                  </a:cubicBezTo>
                  <a:cubicBezTo>
                    <a:pt x="9262" y="13036"/>
                    <a:pt x="9388" y="12954"/>
                    <a:pt x="9508" y="12855"/>
                  </a:cubicBezTo>
                  <a:cubicBezTo>
                    <a:pt x="9519" y="12844"/>
                    <a:pt x="9525" y="12833"/>
                    <a:pt x="9541" y="12828"/>
                  </a:cubicBezTo>
                  <a:lnTo>
                    <a:pt x="9563" y="12806"/>
                  </a:lnTo>
                  <a:lnTo>
                    <a:pt x="9574" y="12789"/>
                  </a:lnTo>
                  <a:lnTo>
                    <a:pt x="9590" y="12778"/>
                  </a:lnTo>
                  <a:lnTo>
                    <a:pt x="9596" y="12773"/>
                  </a:lnTo>
                  <a:lnTo>
                    <a:pt x="9623" y="12746"/>
                  </a:lnTo>
                  <a:cubicBezTo>
                    <a:pt x="9672" y="12691"/>
                    <a:pt x="9716" y="12642"/>
                    <a:pt x="9755" y="12581"/>
                  </a:cubicBezTo>
                  <a:cubicBezTo>
                    <a:pt x="10171" y="11996"/>
                    <a:pt x="10302" y="11224"/>
                    <a:pt x="10236" y="10518"/>
                  </a:cubicBezTo>
                  <a:cubicBezTo>
                    <a:pt x="10198" y="10020"/>
                    <a:pt x="10006" y="9554"/>
                    <a:pt x="9765" y="9122"/>
                  </a:cubicBezTo>
                  <a:cubicBezTo>
                    <a:pt x="9744" y="9078"/>
                    <a:pt x="9716" y="9034"/>
                    <a:pt x="9689" y="8996"/>
                  </a:cubicBezTo>
                  <a:cubicBezTo>
                    <a:pt x="9672" y="8952"/>
                    <a:pt x="9623" y="8903"/>
                    <a:pt x="9651" y="8859"/>
                  </a:cubicBezTo>
                  <a:cubicBezTo>
                    <a:pt x="9662" y="8845"/>
                    <a:pt x="9677" y="8839"/>
                    <a:pt x="9692" y="8839"/>
                  </a:cubicBezTo>
                  <a:cubicBezTo>
                    <a:pt x="9705" y="8839"/>
                    <a:pt x="9717" y="8843"/>
                    <a:pt x="9727" y="8848"/>
                  </a:cubicBezTo>
                  <a:cubicBezTo>
                    <a:pt x="9771" y="8876"/>
                    <a:pt x="9826" y="8903"/>
                    <a:pt x="9880" y="8930"/>
                  </a:cubicBezTo>
                  <a:cubicBezTo>
                    <a:pt x="10121" y="9030"/>
                    <a:pt x="10384" y="9066"/>
                    <a:pt x="10641" y="9066"/>
                  </a:cubicBezTo>
                  <a:cubicBezTo>
                    <a:pt x="10695" y="9066"/>
                    <a:pt x="10748" y="9065"/>
                    <a:pt x="10800" y="9062"/>
                  </a:cubicBezTo>
                  <a:cubicBezTo>
                    <a:pt x="11271" y="9034"/>
                    <a:pt x="11730" y="8848"/>
                    <a:pt x="12114" y="8564"/>
                  </a:cubicBezTo>
                  <a:cubicBezTo>
                    <a:pt x="12437" y="8317"/>
                    <a:pt x="12656" y="7934"/>
                    <a:pt x="12710" y="7518"/>
                  </a:cubicBezTo>
                  <a:cubicBezTo>
                    <a:pt x="12760" y="7097"/>
                    <a:pt x="12760" y="6790"/>
                    <a:pt x="12623" y="6407"/>
                  </a:cubicBezTo>
                  <a:cubicBezTo>
                    <a:pt x="12491" y="6002"/>
                    <a:pt x="12245" y="5778"/>
                    <a:pt x="11917" y="5553"/>
                  </a:cubicBezTo>
                  <a:cubicBezTo>
                    <a:pt x="11739" y="5423"/>
                    <a:pt x="11521" y="5352"/>
                    <a:pt x="11302" y="5352"/>
                  </a:cubicBezTo>
                  <a:cubicBezTo>
                    <a:pt x="11244" y="5352"/>
                    <a:pt x="11186" y="5357"/>
                    <a:pt x="11128" y="5367"/>
                  </a:cubicBezTo>
                  <a:cubicBezTo>
                    <a:pt x="10871" y="5416"/>
                    <a:pt x="10614" y="5509"/>
                    <a:pt x="10379" y="5630"/>
                  </a:cubicBezTo>
                  <a:cubicBezTo>
                    <a:pt x="10275" y="5674"/>
                    <a:pt x="10171" y="5723"/>
                    <a:pt x="10083" y="5794"/>
                  </a:cubicBezTo>
                  <a:cubicBezTo>
                    <a:pt x="10065" y="5805"/>
                    <a:pt x="10048" y="5810"/>
                    <a:pt x="10032" y="5810"/>
                  </a:cubicBezTo>
                  <a:cubicBezTo>
                    <a:pt x="9983" y="5810"/>
                    <a:pt x="9950" y="5765"/>
                    <a:pt x="9979" y="5712"/>
                  </a:cubicBezTo>
                  <a:cubicBezTo>
                    <a:pt x="10023" y="5668"/>
                    <a:pt x="10077" y="5646"/>
                    <a:pt x="10121" y="5619"/>
                  </a:cubicBezTo>
                  <a:cubicBezTo>
                    <a:pt x="10296" y="5504"/>
                    <a:pt x="10450" y="5373"/>
                    <a:pt x="10608" y="5236"/>
                  </a:cubicBezTo>
                  <a:cubicBezTo>
                    <a:pt x="10833" y="5028"/>
                    <a:pt x="11068" y="4809"/>
                    <a:pt x="11216" y="4524"/>
                  </a:cubicBezTo>
                  <a:cubicBezTo>
                    <a:pt x="11435" y="4114"/>
                    <a:pt x="11616" y="3648"/>
                    <a:pt x="11512" y="3178"/>
                  </a:cubicBezTo>
                  <a:cubicBezTo>
                    <a:pt x="11429" y="2800"/>
                    <a:pt x="11216" y="2521"/>
                    <a:pt x="10964" y="2247"/>
                  </a:cubicBezTo>
                  <a:cubicBezTo>
                    <a:pt x="10815" y="2058"/>
                    <a:pt x="10628" y="1986"/>
                    <a:pt x="10429" y="1986"/>
                  </a:cubicBezTo>
                  <a:cubicBezTo>
                    <a:pt x="10028" y="1986"/>
                    <a:pt x="9574" y="2276"/>
                    <a:pt x="9267" y="2488"/>
                  </a:cubicBezTo>
                  <a:cubicBezTo>
                    <a:pt x="9076" y="2625"/>
                    <a:pt x="8895" y="2762"/>
                    <a:pt x="8720" y="2904"/>
                  </a:cubicBezTo>
                  <a:cubicBezTo>
                    <a:pt x="8682" y="2931"/>
                    <a:pt x="8638" y="2986"/>
                    <a:pt x="8583" y="2986"/>
                  </a:cubicBezTo>
                  <a:cubicBezTo>
                    <a:pt x="8523" y="2986"/>
                    <a:pt x="8523" y="2909"/>
                    <a:pt x="8545" y="2866"/>
                  </a:cubicBezTo>
                  <a:cubicBezTo>
                    <a:pt x="8561" y="2816"/>
                    <a:pt x="8583" y="2762"/>
                    <a:pt x="8605" y="2707"/>
                  </a:cubicBezTo>
                  <a:cubicBezTo>
                    <a:pt x="8660" y="2554"/>
                    <a:pt x="8709" y="2400"/>
                    <a:pt x="8742" y="2236"/>
                  </a:cubicBezTo>
                  <a:cubicBezTo>
                    <a:pt x="8802" y="1908"/>
                    <a:pt x="8851" y="1557"/>
                    <a:pt x="8775" y="1229"/>
                  </a:cubicBezTo>
                  <a:cubicBezTo>
                    <a:pt x="8665" y="786"/>
                    <a:pt x="8501" y="523"/>
                    <a:pt x="8107" y="293"/>
                  </a:cubicBezTo>
                  <a:cubicBezTo>
                    <a:pt x="7833" y="122"/>
                    <a:pt x="7512" y="1"/>
                    <a:pt x="7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28"/>
            <p:cNvSpPr/>
            <p:nvPr/>
          </p:nvSpPr>
          <p:spPr>
            <a:xfrm>
              <a:off x="6836799" y="4107239"/>
              <a:ext cx="138902" cy="431377"/>
            </a:xfrm>
            <a:custGeom>
              <a:avLst/>
              <a:gdLst/>
              <a:ahLst/>
              <a:cxnLst/>
              <a:rect l="l" t="t" r="r" b="b"/>
              <a:pathLst>
                <a:path w="1988" h="6174" extrusionOk="0">
                  <a:moveTo>
                    <a:pt x="310" y="0"/>
                  </a:moveTo>
                  <a:cubicBezTo>
                    <a:pt x="234" y="0"/>
                    <a:pt x="168" y="110"/>
                    <a:pt x="160" y="194"/>
                  </a:cubicBezTo>
                  <a:cubicBezTo>
                    <a:pt x="1" y="933"/>
                    <a:pt x="247" y="1683"/>
                    <a:pt x="329" y="2422"/>
                  </a:cubicBezTo>
                  <a:cubicBezTo>
                    <a:pt x="422" y="3161"/>
                    <a:pt x="658" y="3867"/>
                    <a:pt x="877" y="4573"/>
                  </a:cubicBezTo>
                  <a:cubicBezTo>
                    <a:pt x="1052" y="5159"/>
                    <a:pt x="1375" y="5673"/>
                    <a:pt x="1763" y="6133"/>
                  </a:cubicBezTo>
                  <a:cubicBezTo>
                    <a:pt x="1788" y="6161"/>
                    <a:pt x="1819" y="6173"/>
                    <a:pt x="1851" y="6173"/>
                  </a:cubicBezTo>
                  <a:cubicBezTo>
                    <a:pt x="1919" y="6173"/>
                    <a:pt x="1988" y="6115"/>
                    <a:pt x="1988" y="6029"/>
                  </a:cubicBezTo>
                  <a:cubicBezTo>
                    <a:pt x="1917" y="5832"/>
                    <a:pt x="1753" y="5668"/>
                    <a:pt x="1659" y="5471"/>
                  </a:cubicBezTo>
                  <a:cubicBezTo>
                    <a:pt x="1479" y="5148"/>
                    <a:pt x="1320" y="4814"/>
                    <a:pt x="1205" y="4464"/>
                  </a:cubicBezTo>
                  <a:cubicBezTo>
                    <a:pt x="942" y="3665"/>
                    <a:pt x="723" y="2844"/>
                    <a:pt x="630" y="1995"/>
                  </a:cubicBezTo>
                  <a:cubicBezTo>
                    <a:pt x="548" y="1437"/>
                    <a:pt x="417" y="884"/>
                    <a:pt x="422" y="315"/>
                  </a:cubicBezTo>
                  <a:cubicBezTo>
                    <a:pt x="417" y="227"/>
                    <a:pt x="433" y="134"/>
                    <a:pt x="395" y="52"/>
                  </a:cubicBezTo>
                  <a:cubicBezTo>
                    <a:pt x="367" y="15"/>
                    <a:pt x="338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28"/>
            <p:cNvSpPr/>
            <p:nvPr/>
          </p:nvSpPr>
          <p:spPr>
            <a:xfrm>
              <a:off x="6862441" y="4178297"/>
              <a:ext cx="144980" cy="112980"/>
            </a:xfrm>
            <a:custGeom>
              <a:avLst/>
              <a:gdLst/>
              <a:ahLst/>
              <a:cxnLst/>
              <a:rect l="l" t="t" r="r" b="b"/>
              <a:pathLst>
                <a:path w="2075" h="1617" extrusionOk="0">
                  <a:moveTo>
                    <a:pt x="2000" y="1"/>
                  </a:moveTo>
                  <a:cubicBezTo>
                    <a:pt x="1994" y="1"/>
                    <a:pt x="1988" y="2"/>
                    <a:pt x="1982" y="4"/>
                  </a:cubicBezTo>
                  <a:cubicBezTo>
                    <a:pt x="1626" y="130"/>
                    <a:pt x="1320" y="354"/>
                    <a:pt x="1019" y="584"/>
                  </a:cubicBezTo>
                  <a:cubicBezTo>
                    <a:pt x="778" y="770"/>
                    <a:pt x="554" y="978"/>
                    <a:pt x="335" y="1186"/>
                  </a:cubicBezTo>
                  <a:cubicBezTo>
                    <a:pt x="242" y="1285"/>
                    <a:pt x="143" y="1389"/>
                    <a:pt x="55" y="1498"/>
                  </a:cubicBezTo>
                  <a:cubicBezTo>
                    <a:pt x="17" y="1515"/>
                    <a:pt x="1" y="1564"/>
                    <a:pt x="34" y="1597"/>
                  </a:cubicBezTo>
                  <a:cubicBezTo>
                    <a:pt x="45" y="1610"/>
                    <a:pt x="59" y="1616"/>
                    <a:pt x="71" y="1616"/>
                  </a:cubicBezTo>
                  <a:cubicBezTo>
                    <a:pt x="94" y="1616"/>
                    <a:pt x="114" y="1597"/>
                    <a:pt x="121" y="1569"/>
                  </a:cubicBezTo>
                  <a:cubicBezTo>
                    <a:pt x="198" y="1509"/>
                    <a:pt x="269" y="1449"/>
                    <a:pt x="335" y="1378"/>
                  </a:cubicBezTo>
                  <a:lnTo>
                    <a:pt x="335" y="1378"/>
                  </a:lnTo>
                  <a:lnTo>
                    <a:pt x="329" y="1389"/>
                  </a:lnTo>
                  <a:cubicBezTo>
                    <a:pt x="630" y="1104"/>
                    <a:pt x="937" y="847"/>
                    <a:pt x="1260" y="595"/>
                  </a:cubicBezTo>
                  <a:cubicBezTo>
                    <a:pt x="1369" y="502"/>
                    <a:pt x="1479" y="414"/>
                    <a:pt x="1594" y="332"/>
                  </a:cubicBezTo>
                  <a:cubicBezTo>
                    <a:pt x="1725" y="245"/>
                    <a:pt x="1867" y="168"/>
                    <a:pt x="2020" y="113"/>
                  </a:cubicBezTo>
                  <a:cubicBezTo>
                    <a:pt x="2075" y="89"/>
                    <a:pt x="2053" y="1"/>
                    <a:pt x="20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28"/>
            <p:cNvSpPr/>
            <p:nvPr/>
          </p:nvSpPr>
          <p:spPr>
            <a:xfrm>
              <a:off x="6885428" y="4284988"/>
              <a:ext cx="162168" cy="84682"/>
            </a:xfrm>
            <a:custGeom>
              <a:avLst/>
              <a:gdLst/>
              <a:ahLst/>
              <a:cxnLst/>
              <a:rect l="l" t="t" r="r" b="b"/>
              <a:pathLst>
                <a:path w="2321" h="1212" extrusionOk="0">
                  <a:moveTo>
                    <a:pt x="2241" y="1"/>
                  </a:moveTo>
                  <a:cubicBezTo>
                    <a:pt x="2235" y="1"/>
                    <a:pt x="2229" y="2"/>
                    <a:pt x="2222" y="4"/>
                  </a:cubicBezTo>
                  <a:cubicBezTo>
                    <a:pt x="1741" y="152"/>
                    <a:pt x="1286" y="398"/>
                    <a:pt x="827" y="628"/>
                  </a:cubicBezTo>
                  <a:cubicBezTo>
                    <a:pt x="553" y="792"/>
                    <a:pt x="219" y="902"/>
                    <a:pt x="0" y="1132"/>
                  </a:cubicBezTo>
                  <a:cubicBezTo>
                    <a:pt x="2" y="1190"/>
                    <a:pt x="24" y="1212"/>
                    <a:pt x="58" y="1212"/>
                  </a:cubicBezTo>
                  <a:cubicBezTo>
                    <a:pt x="150" y="1212"/>
                    <a:pt x="328" y="1051"/>
                    <a:pt x="400" y="1038"/>
                  </a:cubicBezTo>
                  <a:cubicBezTo>
                    <a:pt x="734" y="858"/>
                    <a:pt x="1067" y="694"/>
                    <a:pt x="1412" y="529"/>
                  </a:cubicBezTo>
                  <a:cubicBezTo>
                    <a:pt x="1691" y="393"/>
                    <a:pt x="1976" y="261"/>
                    <a:pt x="2261" y="119"/>
                  </a:cubicBezTo>
                  <a:cubicBezTo>
                    <a:pt x="2320" y="89"/>
                    <a:pt x="2299" y="1"/>
                    <a:pt x="2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28"/>
            <p:cNvSpPr/>
            <p:nvPr/>
          </p:nvSpPr>
          <p:spPr>
            <a:xfrm>
              <a:off x="6884241" y="4311260"/>
              <a:ext cx="161470" cy="77346"/>
            </a:xfrm>
            <a:custGeom>
              <a:avLst/>
              <a:gdLst/>
              <a:ahLst/>
              <a:cxnLst/>
              <a:rect l="l" t="t" r="r" b="b"/>
              <a:pathLst>
                <a:path w="2311" h="1107" extrusionOk="0">
                  <a:moveTo>
                    <a:pt x="2225" y="0"/>
                  </a:moveTo>
                  <a:cubicBezTo>
                    <a:pt x="2217" y="0"/>
                    <a:pt x="2209" y="2"/>
                    <a:pt x="2201" y="6"/>
                  </a:cubicBezTo>
                  <a:cubicBezTo>
                    <a:pt x="1955" y="104"/>
                    <a:pt x="1714" y="214"/>
                    <a:pt x="1473" y="334"/>
                  </a:cubicBezTo>
                  <a:cubicBezTo>
                    <a:pt x="1325" y="433"/>
                    <a:pt x="1" y="925"/>
                    <a:pt x="203" y="1089"/>
                  </a:cubicBezTo>
                  <a:cubicBezTo>
                    <a:pt x="218" y="1102"/>
                    <a:pt x="234" y="1107"/>
                    <a:pt x="251" y="1107"/>
                  </a:cubicBezTo>
                  <a:cubicBezTo>
                    <a:pt x="335" y="1107"/>
                    <a:pt x="439" y="985"/>
                    <a:pt x="521" y="958"/>
                  </a:cubicBezTo>
                  <a:cubicBezTo>
                    <a:pt x="1030" y="728"/>
                    <a:pt x="1528" y="504"/>
                    <a:pt x="2015" y="236"/>
                  </a:cubicBezTo>
                  <a:cubicBezTo>
                    <a:pt x="2075" y="181"/>
                    <a:pt x="2311" y="132"/>
                    <a:pt x="2283" y="44"/>
                  </a:cubicBezTo>
                  <a:cubicBezTo>
                    <a:pt x="2275" y="19"/>
                    <a:pt x="2250" y="0"/>
                    <a:pt x="2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28"/>
            <p:cNvSpPr/>
            <p:nvPr/>
          </p:nvSpPr>
          <p:spPr>
            <a:xfrm>
              <a:off x="6784816" y="4407121"/>
              <a:ext cx="129260" cy="21450"/>
            </a:xfrm>
            <a:custGeom>
              <a:avLst/>
              <a:gdLst/>
              <a:ahLst/>
              <a:cxnLst/>
              <a:rect l="l" t="t" r="r" b="b"/>
              <a:pathLst>
                <a:path w="1850" h="307" extrusionOk="0">
                  <a:moveTo>
                    <a:pt x="1322" y="0"/>
                  </a:moveTo>
                  <a:cubicBezTo>
                    <a:pt x="954" y="0"/>
                    <a:pt x="585" y="37"/>
                    <a:pt x="236" y="144"/>
                  </a:cubicBezTo>
                  <a:lnTo>
                    <a:pt x="50" y="205"/>
                  </a:lnTo>
                  <a:cubicBezTo>
                    <a:pt x="22" y="210"/>
                    <a:pt x="1" y="248"/>
                    <a:pt x="17" y="276"/>
                  </a:cubicBezTo>
                  <a:cubicBezTo>
                    <a:pt x="26" y="298"/>
                    <a:pt x="43" y="307"/>
                    <a:pt x="61" y="307"/>
                  </a:cubicBezTo>
                  <a:cubicBezTo>
                    <a:pt x="75" y="307"/>
                    <a:pt x="90" y="302"/>
                    <a:pt x="105" y="292"/>
                  </a:cubicBezTo>
                  <a:cubicBezTo>
                    <a:pt x="181" y="265"/>
                    <a:pt x="263" y="243"/>
                    <a:pt x="345" y="226"/>
                  </a:cubicBezTo>
                  <a:cubicBezTo>
                    <a:pt x="548" y="183"/>
                    <a:pt x="761" y="155"/>
                    <a:pt x="975" y="150"/>
                  </a:cubicBezTo>
                  <a:cubicBezTo>
                    <a:pt x="1146" y="150"/>
                    <a:pt x="1323" y="147"/>
                    <a:pt x="1499" y="147"/>
                  </a:cubicBezTo>
                  <a:cubicBezTo>
                    <a:pt x="1587" y="147"/>
                    <a:pt x="1675" y="148"/>
                    <a:pt x="1763" y="150"/>
                  </a:cubicBezTo>
                  <a:cubicBezTo>
                    <a:pt x="1765" y="150"/>
                    <a:pt x="1767" y="150"/>
                    <a:pt x="1769" y="150"/>
                  </a:cubicBezTo>
                  <a:cubicBezTo>
                    <a:pt x="1825" y="150"/>
                    <a:pt x="1849" y="72"/>
                    <a:pt x="1812" y="35"/>
                  </a:cubicBezTo>
                  <a:cubicBezTo>
                    <a:pt x="1796" y="18"/>
                    <a:pt x="1779" y="13"/>
                    <a:pt x="1763" y="13"/>
                  </a:cubicBezTo>
                  <a:cubicBezTo>
                    <a:pt x="1714" y="8"/>
                    <a:pt x="1665" y="8"/>
                    <a:pt x="1621" y="8"/>
                  </a:cubicBezTo>
                  <a:cubicBezTo>
                    <a:pt x="1522" y="3"/>
                    <a:pt x="1422" y="0"/>
                    <a:pt x="1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28"/>
            <p:cNvSpPr/>
            <p:nvPr/>
          </p:nvSpPr>
          <p:spPr>
            <a:xfrm>
              <a:off x="6753444" y="4310840"/>
              <a:ext cx="138692" cy="24524"/>
            </a:xfrm>
            <a:custGeom>
              <a:avLst/>
              <a:gdLst/>
              <a:ahLst/>
              <a:cxnLst/>
              <a:rect l="l" t="t" r="r" b="b"/>
              <a:pathLst>
                <a:path w="1985" h="351" extrusionOk="0">
                  <a:moveTo>
                    <a:pt x="827" y="0"/>
                  </a:moveTo>
                  <a:cubicBezTo>
                    <a:pt x="735" y="0"/>
                    <a:pt x="645" y="7"/>
                    <a:pt x="554" y="17"/>
                  </a:cubicBezTo>
                  <a:cubicBezTo>
                    <a:pt x="406" y="28"/>
                    <a:pt x="231" y="50"/>
                    <a:pt x="83" y="99"/>
                  </a:cubicBezTo>
                  <a:cubicBezTo>
                    <a:pt x="50" y="110"/>
                    <a:pt x="1" y="143"/>
                    <a:pt x="28" y="192"/>
                  </a:cubicBezTo>
                  <a:cubicBezTo>
                    <a:pt x="42" y="216"/>
                    <a:pt x="61" y="223"/>
                    <a:pt x="81" y="223"/>
                  </a:cubicBezTo>
                  <a:cubicBezTo>
                    <a:pt x="107" y="223"/>
                    <a:pt x="135" y="212"/>
                    <a:pt x="159" y="209"/>
                  </a:cubicBezTo>
                  <a:cubicBezTo>
                    <a:pt x="368" y="167"/>
                    <a:pt x="581" y="153"/>
                    <a:pt x="792" y="153"/>
                  </a:cubicBezTo>
                  <a:cubicBezTo>
                    <a:pt x="829" y="153"/>
                    <a:pt x="867" y="153"/>
                    <a:pt x="904" y="154"/>
                  </a:cubicBezTo>
                  <a:cubicBezTo>
                    <a:pt x="1232" y="181"/>
                    <a:pt x="1566" y="236"/>
                    <a:pt x="1884" y="346"/>
                  </a:cubicBezTo>
                  <a:cubicBezTo>
                    <a:pt x="1891" y="349"/>
                    <a:pt x="1898" y="350"/>
                    <a:pt x="1905" y="350"/>
                  </a:cubicBezTo>
                  <a:cubicBezTo>
                    <a:pt x="1958" y="350"/>
                    <a:pt x="1984" y="265"/>
                    <a:pt x="1916" y="236"/>
                  </a:cubicBezTo>
                  <a:cubicBezTo>
                    <a:pt x="1615" y="110"/>
                    <a:pt x="1303" y="39"/>
                    <a:pt x="980" y="6"/>
                  </a:cubicBezTo>
                  <a:cubicBezTo>
                    <a:pt x="928" y="2"/>
                    <a:pt x="877" y="0"/>
                    <a:pt x="8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28"/>
            <p:cNvSpPr/>
            <p:nvPr/>
          </p:nvSpPr>
          <p:spPr>
            <a:xfrm>
              <a:off x="6773846" y="4189616"/>
              <a:ext cx="90971" cy="20891"/>
            </a:xfrm>
            <a:custGeom>
              <a:avLst/>
              <a:gdLst/>
              <a:ahLst/>
              <a:cxnLst/>
              <a:rect l="l" t="t" r="r" b="b"/>
              <a:pathLst>
                <a:path w="1302" h="299" extrusionOk="0">
                  <a:moveTo>
                    <a:pt x="305" y="1"/>
                  </a:moveTo>
                  <a:cubicBezTo>
                    <a:pt x="218" y="6"/>
                    <a:pt x="125" y="1"/>
                    <a:pt x="43" y="39"/>
                  </a:cubicBezTo>
                  <a:cubicBezTo>
                    <a:pt x="0" y="60"/>
                    <a:pt x="14" y="138"/>
                    <a:pt x="65" y="138"/>
                  </a:cubicBezTo>
                  <a:cubicBezTo>
                    <a:pt x="66" y="138"/>
                    <a:pt x="68" y="138"/>
                    <a:pt x="70" y="137"/>
                  </a:cubicBezTo>
                  <a:cubicBezTo>
                    <a:pt x="113" y="122"/>
                    <a:pt x="155" y="119"/>
                    <a:pt x="198" y="119"/>
                  </a:cubicBezTo>
                  <a:cubicBezTo>
                    <a:pt x="232" y="119"/>
                    <a:pt x="266" y="121"/>
                    <a:pt x="300" y="121"/>
                  </a:cubicBezTo>
                  <a:cubicBezTo>
                    <a:pt x="387" y="132"/>
                    <a:pt x="480" y="137"/>
                    <a:pt x="574" y="148"/>
                  </a:cubicBezTo>
                  <a:cubicBezTo>
                    <a:pt x="798" y="187"/>
                    <a:pt x="1017" y="220"/>
                    <a:pt x="1230" y="296"/>
                  </a:cubicBezTo>
                  <a:cubicBezTo>
                    <a:pt x="1237" y="297"/>
                    <a:pt x="1243" y="298"/>
                    <a:pt x="1249" y="298"/>
                  </a:cubicBezTo>
                  <a:cubicBezTo>
                    <a:pt x="1269" y="298"/>
                    <a:pt x="1285" y="290"/>
                    <a:pt x="1285" y="269"/>
                  </a:cubicBezTo>
                  <a:cubicBezTo>
                    <a:pt x="1302" y="192"/>
                    <a:pt x="1187" y="187"/>
                    <a:pt x="1137" y="159"/>
                  </a:cubicBezTo>
                  <a:cubicBezTo>
                    <a:pt x="995" y="94"/>
                    <a:pt x="847" y="55"/>
                    <a:pt x="694" y="28"/>
                  </a:cubicBezTo>
                  <a:cubicBezTo>
                    <a:pt x="574" y="6"/>
                    <a:pt x="437" y="1"/>
                    <a:pt x="3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28"/>
            <p:cNvSpPr/>
            <p:nvPr/>
          </p:nvSpPr>
          <p:spPr>
            <a:xfrm>
              <a:off x="6850633" y="4108497"/>
              <a:ext cx="111303" cy="98167"/>
            </a:xfrm>
            <a:custGeom>
              <a:avLst/>
              <a:gdLst/>
              <a:ahLst/>
              <a:cxnLst/>
              <a:rect l="l" t="t" r="r" b="b"/>
              <a:pathLst>
                <a:path w="1593" h="1405" extrusionOk="0">
                  <a:moveTo>
                    <a:pt x="1487" y="0"/>
                  </a:moveTo>
                  <a:cubicBezTo>
                    <a:pt x="1330" y="0"/>
                    <a:pt x="1139" y="125"/>
                    <a:pt x="1013" y="198"/>
                  </a:cubicBezTo>
                  <a:cubicBezTo>
                    <a:pt x="881" y="286"/>
                    <a:pt x="744" y="373"/>
                    <a:pt x="629" y="483"/>
                  </a:cubicBezTo>
                  <a:cubicBezTo>
                    <a:pt x="493" y="609"/>
                    <a:pt x="367" y="757"/>
                    <a:pt x="257" y="910"/>
                  </a:cubicBezTo>
                  <a:cubicBezTo>
                    <a:pt x="170" y="1025"/>
                    <a:pt x="93" y="1156"/>
                    <a:pt x="27" y="1282"/>
                  </a:cubicBezTo>
                  <a:cubicBezTo>
                    <a:pt x="0" y="1309"/>
                    <a:pt x="0" y="1364"/>
                    <a:pt x="33" y="1391"/>
                  </a:cubicBezTo>
                  <a:cubicBezTo>
                    <a:pt x="44" y="1401"/>
                    <a:pt x="60" y="1405"/>
                    <a:pt x="74" y="1405"/>
                  </a:cubicBezTo>
                  <a:cubicBezTo>
                    <a:pt x="94" y="1405"/>
                    <a:pt x="112" y="1396"/>
                    <a:pt x="115" y="1381"/>
                  </a:cubicBezTo>
                  <a:cubicBezTo>
                    <a:pt x="148" y="1337"/>
                    <a:pt x="175" y="1282"/>
                    <a:pt x="203" y="1238"/>
                  </a:cubicBezTo>
                  <a:cubicBezTo>
                    <a:pt x="285" y="1107"/>
                    <a:pt x="372" y="981"/>
                    <a:pt x="476" y="866"/>
                  </a:cubicBezTo>
                  <a:cubicBezTo>
                    <a:pt x="613" y="702"/>
                    <a:pt x="772" y="554"/>
                    <a:pt x="952" y="434"/>
                  </a:cubicBezTo>
                  <a:cubicBezTo>
                    <a:pt x="1122" y="324"/>
                    <a:pt x="1286" y="204"/>
                    <a:pt x="1467" y="122"/>
                  </a:cubicBezTo>
                  <a:cubicBezTo>
                    <a:pt x="1489" y="116"/>
                    <a:pt x="1511" y="105"/>
                    <a:pt x="1533" y="105"/>
                  </a:cubicBezTo>
                  <a:cubicBezTo>
                    <a:pt x="1587" y="100"/>
                    <a:pt x="1593" y="23"/>
                    <a:pt x="1544" y="7"/>
                  </a:cubicBezTo>
                  <a:cubicBezTo>
                    <a:pt x="1525" y="2"/>
                    <a:pt x="1506" y="0"/>
                    <a:pt x="14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28"/>
            <p:cNvSpPr/>
            <p:nvPr/>
          </p:nvSpPr>
          <p:spPr>
            <a:xfrm>
              <a:off x="6376775" y="4582006"/>
              <a:ext cx="385333" cy="267812"/>
            </a:xfrm>
            <a:custGeom>
              <a:avLst/>
              <a:gdLst/>
              <a:ahLst/>
              <a:cxnLst/>
              <a:rect l="l" t="t" r="r" b="b"/>
              <a:pathLst>
                <a:path w="5515" h="3833" extrusionOk="0">
                  <a:moveTo>
                    <a:pt x="5324" y="1"/>
                  </a:moveTo>
                  <a:cubicBezTo>
                    <a:pt x="5313" y="1"/>
                    <a:pt x="5300" y="3"/>
                    <a:pt x="5288" y="6"/>
                  </a:cubicBezTo>
                  <a:cubicBezTo>
                    <a:pt x="5184" y="33"/>
                    <a:pt x="5118" y="132"/>
                    <a:pt x="5036" y="192"/>
                  </a:cubicBezTo>
                  <a:cubicBezTo>
                    <a:pt x="4472" y="674"/>
                    <a:pt x="3914" y="1155"/>
                    <a:pt x="3350" y="1643"/>
                  </a:cubicBezTo>
                  <a:cubicBezTo>
                    <a:pt x="3033" y="1960"/>
                    <a:pt x="2633" y="2157"/>
                    <a:pt x="2250" y="2376"/>
                  </a:cubicBezTo>
                  <a:cubicBezTo>
                    <a:pt x="1845" y="2633"/>
                    <a:pt x="1434" y="2896"/>
                    <a:pt x="1007" y="3109"/>
                  </a:cubicBezTo>
                  <a:cubicBezTo>
                    <a:pt x="794" y="3224"/>
                    <a:pt x="537" y="3356"/>
                    <a:pt x="312" y="3482"/>
                  </a:cubicBezTo>
                  <a:cubicBezTo>
                    <a:pt x="208" y="3547"/>
                    <a:pt x="0" y="3646"/>
                    <a:pt x="126" y="3799"/>
                  </a:cubicBezTo>
                  <a:cubicBezTo>
                    <a:pt x="147" y="3823"/>
                    <a:pt x="179" y="3833"/>
                    <a:pt x="218" y="3833"/>
                  </a:cubicBezTo>
                  <a:cubicBezTo>
                    <a:pt x="412" y="3833"/>
                    <a:pt x="788" y="3582"/>
                    <a:pt x="925" y="3536"/>
                  </a:cubicBezTo>
                  <a:cubicBezTo>
                    <a:pt x="1418" y="3307"/>
                    <a:pt x="1889" y="3044"/>
                    <a:pt x="2348" y="2759"/>
                  </a:cubicBezTo>
                  <a:cubicBezTo>
                    <a:pt x="2513" y="2743"/>
                    <a:pt x="2660" y="2573"/>
                    <a:pt x="2814" y="2496"/>
                  </a:cubicBezTo>
                  <a:cubicBezTo>
                    <a:pt x="3826" y="1966"/>
                    <a:pt x="4844" y="1309"/>
                    <a:pt x="5430" y="269"/>
                  </a:cubicBezTo>
                  <a:cubicBezTo>
                    <a:pt x="5515" y="169"/>
                    <a:pt x="5445" y="1"/>
                    <a:pt x="5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28"/>
            <p:cNvSpPr/>
            <p:nvPr/>
          </p:nvSpPr>
          <p:spPr>
            <a:xfrm>
              <a:off x="6589808" y="4425218"/>
              <a:ext cx="56595" cy="28507"/>
            </a:xfrm>
            <a:custGeom>
              <a:avLst/>
              <a:gdLst/>
              <a:ahLst/>
              <a:cxnLst/>
              <a:rect l="l" t="t" r="r" b="b"/>
              <a:pathLst>
                <a:path w="810" h="408" extrusionOk="0">
                  <a:moveTo>
                    <a:pt x="570" y="0"/>
                  </a:moveTo>
                  <a:cubicBezTo>
                    <a:pt x="504" y="0"/>
                    <a:pt x="451" y="81"/>
                    <a:pt x="389" y="110"/>
                  </a:cubicBezTo>
                  <a:cubicBezTo>
                    <a:pt x="285" y="181"/>
                    <a:pt x="137" y="181"/>
                    <a:pt x="49" y="269"/>
                  </a:cubicBezTo>
                  <a:cubicBezTo>
                    <a:pt x="0" y="373"/>
                    <a:pt x="126" y="405"/>
                    <a:pt x="203" y="405"/>
                  </a:cubicBezTo>
                  <a:cubicBezTo>
                    <a:pt x="213" y="407"/>
                    <a:pt x="226" y="408"/>
                    <a:pt x="239" y="408"/>
                  </a:cubicBezTo>
                  <a:cubicBezTo>
                    <a:pt x="427" y="408"/>
                    <a:pt x="809" y="227"/>
                    <a:pt x="635" y="28"/>
                  </a:cubicBezTo>
                  <a:cubicBezTo>
                    <a:pt x="612" y="8"/>
                    <a:pt x="590" y="0"/>
                    <a:pt x="5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28"/>
            <p:cNvSpPr/>
            <p:nvPr/>
          </p:nvSpPr>
          <p:spPr>
            <a:xfrm>
              <a:off x="6595119" y="4443593"/>
              <a:ext cx="462050" cy="170343"/>
            </a:xfrm>
            <a:custGeom>
              <a:avLst/>
              <a:gdLst/>
              <a:ahLst/>
              <a:cxnLst/>
              <a:rect l="l" t="t" r="r" b="b"/>
              <a:pathLst>
                <a:path w="6613" h="2438" extrusionOk="0">
                  <a:moveTo>
                    <a:pt x="91" y="1"/>
                  </a:moveTo>
                  <a:cubicBezTo>
                    <a:pt x="46" y="1"/>
                    <a:pt x="1" y="64"/>
                    <a:pt x="44" y="115"/>
                  </a:cubicBezTo>
                  <a:cubicBezTo>
                    <a:pt x="345" y="586"/>
                    <a:pt x="761" y="969"/>
                    <a:pt x="1216" y="1297"/>
                  </a:cubicBezTo>
                  <a:cubicBezTo>
                    <a:pt x="1216" y="1659"/>
                    <a:pt x="2420" y="2315"/>
                    <a:pt x="2754" y="2397"/>
                  </a:cubicBezTo>
                  <a:cubicBezTo>
                    <a:pt x="2914" y="2424"/>
                    <a:pt x="3098" y="2438"/>
                    <a:pt x="3296" y="2438"/>
                  </a:cubicBezTo>
                  <a:cubicBezTo>
                    <a:pt x="4390" y="2438"/>
                    <a:pt x="5930" y="2031"/>
                    <a:pt x="6481" y="1248"/>
                  </a:cubicBezTo>
                  <a:cubicBezTo>
                    <a:pt x="6558" y="1171"/>
                    <a:pt x="6613" y="980"/>
                    <a:pt x="6459" y="969"/>
                  </a:cubicBezTo>
                  <a:cubicBezTo>
                    <a:pt x="6394" y="969"/>
                    <a:pt x="6361" y="1046"/>
                    <a:pt x="6312" y="1084"/>
                  </a:cubicBezTo>
                  <a:cubicBezTo>
                    <a:pt x="6230" y="1182"/>
                    <a:pt x="6131" y="1270"/>
                    <a:pt x="6033" y="1341"/>
                  </a:cubicBezTo>
                  <a:cubicBezTo>
                    <a:pt x="5677" y="1576"/>
                    <a:pt x="5294" y="1768"/>
                    <a:pt x="4894" y="1916"/>
                  </a:cubicBezTo>
                  <a:cubicBezTo>
                    <a:pt x="4571" y="1976"/>
                    <a:pt x="4254" y="2025"/>
                    <a:pt x="3925" y="2064"/>
                  </a:cubicBezTo>
                  <a:cubicBezTo>
                    <a:pt x="3115" y="1976"/>
                    <a:pt x="2371" y="1659"/>
                    <a:pt x="1654" y="1270"/>
                  </a:cubicBezTo>
                  <a:cubicBezTo>
                    <a:pt x="1079" y="958"/>
                    <a:pt x="575" y="526"/>
                    <a:pt x="137" y="33"/>
                  </a:cubicBezTo>
                  <a:cubicBezTo>
                    <a:pt x="125" y="10"/>
                    <a:pt x="108" y="1"/>
                    <a:pt x="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28"/>
            <p:cNvSpPr/>
            <p:nvPr/>
          </p:nvSpPr>
          <p:spPr>
            <a:xfrm>
              <a:off x="7036487" y="4299521"/>
              <a:ext cx="168736" cy="227567"/>
            </a:xfrm>
            <a:custGeom>
              <a:avLst/>
              <a:gdLst/>
              <a:ahLst/>
              <a:cxnLst/>
              <a:rect l="l" t="t" r="r" b="b"/>
              <a:pathLst>
                <a:path w="2415" h="3257" extrusionOk="0">
                  <a:moveTo>
                    <a:pt x="2343" y="0"/>
                  </a:moveTo>
                  <a:cubicBezTo>
                    <a:pt x="2294" y="0"/>
                    <a:pt x="2266" y="71"/>
                    <a:pt x="2239" y="102"/>
                  </a:cubicBezTo>
                  <a:cubicBezTo>
                    <a:pt x="2168" y="206"/>
                    <a:pt x="2102" y="310"/>
                    <a:pt x="2031" y="420"/>
                  </a:cubicBezTo>
                  <a:cubicBezTo>
                    <a:pt x="1949" y="557"/>
                    <a:pt x="1905" y="699"/>
                    <a:pt x="1823" y="836"/>
                  </a:cubicBezTo>
                  <a:cubicBezTo>
                    <a:pt x="1697" y="1011"/>
                    <a:pt x="1577" y="1197"/>
                    <a:pt x="1445" y="1378"/>
                  </a:cubicBezTo>
                  <a:cubicBezTo>
                    <a:pt x="1286" y="1575"/>
                    <a:pt x="1128" y="1772"/>
                    <a:pt x="980" y="1980"/>
                  </a:cubicBezTo>
                  <a:cubicBezTo>
                    <a:pt x="903" y="2078"/>
                    <a:pt x="827" y="2182"/>
                    <a:pt x="745" y="2286"/>
                  </a:cubicBezTo>
                  <a:cubicBezTo>
                    <a:pt x="591" y="2478"/>
                    <a:pt x="416" y="2653"/>
                    <a:pt x="268" y="2856"/>
                  </a:cubicBezTo>
                  <a:cubicBezTo>
                    <a:pt x="219" y="2921"/>
                    <a:pt x="0" y="3162"/>
                    <a:pt x="49" y="3244"/>
                  </a:cubicBezTo>
                  <a:cubicBezTo>
                    <a:pt x="57" y="3253"/>
                    <a:pt x="65" y="3257"/>
                    <a:pt x="73" y="3257"/>
                  </a:cubicBezTo>
                  <a:cubicBezTo>
                    <a:pt x="101" y="3257"/>
                    <a:pt x="130" y="3215"/>
                    <a:pt x="142" y="3190"/>
                  </a:cubicBezTo>
                  <a:cubicBezTo>
                    <a:pt x="214" y="3124"/>
                    <a:pt x="279" y="3053"/>
                    <a:pt x="350" y="2982"/>
                  </a:cubicBezTo>
                  <a:cubicBezTo>
                    <a:pt x="569" y="2752"/>
                    <a:pt x="761" y="2494"/>
                    <a:pt x="964" y="2243"/>
                  </a:cubicBezTo>
                  <a:cubicBezTo>
                    <a:pt x="1084" y="2095"/>
                    <a:pt x="1193" y="1942"/>
                    <a:pt x="1308" y="1794"/>
                  </a:cubicBezTo>
                  <a:cubicBezTo>
                    <a:pt x="1505" y="1548"/>
                    <a:pt x="1702" y="1285"/>
                    <a:pt x="1867" y="1006"/>
                  </a:cubicBezTo>
                  <a:cubicBezTo>
                    <a:pt x="1971" y="847"/>
                    <a:pt x="2047" y="677"/>
                    <a:pt x="2140" y="518"/>
                  </a:cubicBezTo>
                  <a:cubicBezTo>
                    <a:pt x="2222" y="376"/>
                    <a:pt x="2326" y="245"/>
                    <a:pt x="2403" y="97"/>
                  </a:cubicBezTo>
                  <a:cubicBezTo>
                    <a:pt x="2414" y="70"/>
                    <a:pt x="2403" y="26"/>
                    <a:pt x="2376" y="9"/>
                  </a:cubicBezTo>
                  <a:cubicBezTo>
                    <a:pt x="2364" y="3"/>
                    <a:pt x="2353" y="0"/>
                    <a:pt x="234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28"/>
            <p:cNvSpPr/>
            <p:nvPr/>
          </p:nvSpPr>
          <p:spPr>
            <a:xfrm>
              <a:off x="7176996" y="4335155"/>
              <a:ext cx="143513" cy="341804"/>
            </a:xfrm>
            <a:custGeom>
              <a:avLst/>
              <a:gdLst/>
              <a:ahLst/>
              <a:cxnLst/>
              <a:rect l="l" t="t" r="r" b="b"/>
              <a:pathLst>
                <a:path w="2054" h="4892" extrusionOk="0">
                  <a:moveTo>
                    <a:pt x="129" y="1"/>
                  </a:moveTo>
                  <a:cubicBezTo>
                    <a:pt x="62" y="1"/>
                    <a:pt x="0" y="77"/>
                    <a:pt x="36" y="167"/>
                  </a:cubicBezTo>
                  <a:cubicBezTo>
                    <a:pt x="146" y="605"/>
                    <a:pt x="370" y="1005"/>
                    <a:pt x="529" y="1421"/>
                  </a:cubicBezTo>
                  <a:cubicBezTo>
                    <a:pt x="666" y="1755"/>
                    <a:pt x="781" y="2105"/>
                    <a:pt x="912" y="2439"/>
                  </a:cubicBezTo>
                  <a:cubicBezTo>
                    <a:pt x="1049" y="2773"/>
                    <a:pt x="1186" y="3112"/>
                    <a:pt x="1301" y="3451"/>
                  </a:cubicBezTo>
                  <a:cubicBezTo>
                    <a:pt x="1410" y="3752"/>
                    <a:pt x="1492" y="4059"/>
                    <a:pt x="1574" y="4371"/>
                  </a:cubicBezTo>
                  <a:cubicBezTo>
                    <a:pt x="1602" y="4464"/>
                    <a:pt x="1635" y="4568"/>
                    <a:pt x="1662" y="4661"/>
                  </a:cubicBezTo>
                  <a:cubicBezTo>
                    <a:pt x="1689" y="4727"/>
                    <a:pt x="1700" y="4798"/>
                    <a:pt x="1744" y="4847"/>
                  </a:cubicBezTo>
                  <a:cubicBezTo>
                    <a:pt x="1783" y="4878"/>
                    <a:pt x="1822" y="4892"/>
                    <a:pt x="1857" y="4892"/>
                  </a:cubicBezTo>
                  <a:cubicBezTo>
                    <a:pt x="1972" y="4892"/>
                    <a:pt x="2053" y="4752"/>
                    <a:pt x="1990" y="4623"/>
                  </a:cubicBezTo>
                  <a:cubicBezTo>
                    <a:pt x="1919" y="4355"/>
                    <a:pt x="1865" y="4081"/>
                    <a:pt x="1793" y="3807"/>
                  </a:cubicBezTo>
                  <a:cubicBezTo>
                    <a:pt x="1662" y="3309"/>
                    <a:pt x="1487" y="2827"/>
                    <a:pt x="1273" y="2373"/>
                  </a:cubicBezTo>
                  <a:cubicBezTo>
                    <a:pt x="1076" y="1908"/>
                    <a:pt x="907" y="1432"/>
                    <a:pt x="688" y="988"/>
                  </a:cubicBezTo>
                  <a:cubicBezTo>
                    <a:pt x="534" y="682"/>
                    <a:pt x="359" y="386"/>
                    <a:pt x="222" y="69"/>
                  </a:cubicBezTo>
                  <a:cubicBezTo>
                    <a:pt x="198" y="21"/>
                    <a:pt x="163" y="1"/>
                    <a:pt x="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28"/>
            <p:cNvSpPr/>
            <p:nvPr/>
          </p:nvSpPr>
          <p:spPr>
            <a:xfrm>
              <a:off x="7156175" y="4491664"/>
              <a:ext cx="98307" cy="133172"/>
            </a:xfrm>
            <a:custGeom>
              <a:avLst/>
              <a:gdLst/>
              <a:ahLst/>
              <a:cxnLst/>
              <a:rect l="l" t="t" r="r" b="b"/>
              <a:pathLst>
                <a:path w="1407" h="1906" extrusionOk="0">
                  <a:moveTo>
                    <a:pt x="1289" y="1"/>
                  </a:moveTo>
                  <a:cubicBezTo>
                    <a:pt x="1269" y="1"/>
                    <a:pt x="1249" y="9"/>
                    <a:pt x="1232" y="29"/>
                  </a:cubicBezTo>
                  <a:cubicBezTo>
                    <a:pt x="1183" y="78"/>
                    <a:pt x="1150" y="122"/>
                    <a:pt x="1106" y="171"/>
                  </a:cubicBezTo>
                  <a:cubicBezTo>
                    <a:pt x="975" y="330"/>
                    <a:pt x="887" y="516"/>
                    <a:pt x="772" y="686"/>
                  </a:cubicBezTo>
                  <a:cubicBezTo>
                    <a:pt x="696" y="801"/>
                    <a:pt x="613" y="910"/>
                    <a:pt x="537" y="1025"/>
                  </a:cubicBezTo>
                  <a:cubicBezTo>
                    <a:pt x="367" y="1261"/>
                    <a:pt x="225" y="1501"/>
                    <a:pt x="88" y="1748"/>
                  </a:cubicBezTo>
                  <a:cubicBezTo>
                    <a:pt x="72" y="1775"/>
                    <a:pt x="55" y="1803"/>
                    <a:pt x="33" y="1819"/>
                  </a:cubicBezTo>
                  <a:cubicBezTo>
                    <a:pt x="11" y="1841"/>
                    <a:pt x="0" y="1868"/>
                    <a:pt x="17" y="1896"/>
                  </a:cubicBezTo>
                  <a:cubicBezTo>
                    <a:pt x="25" y="1903"/>
                    <a:pt x="34" y="1906"/>
                    <a:pt x="44" y="1906"/>
                  </a:cubicBezTo>
                  <a:cubicBezTo>
                    <a:pt x="113" y="1906"/>
                    <a:pt x="202" y="1730"/>
                    <a:pt x="236" y="1677"/>
                  </a:cubicBezTo>
                  <a:cubicBezTo>
                    <a:pt x="318" y="1556"/>
                    <a:pt x="395" y="1425"/>
                    <a:pt x="482" y="1299"/>
                  </a:cubicBezTo>
                  <a:cubicBezTo>
                    <a:pt x="630" y="1102"/>
                    <a:pt x="772" y="905"/>
                    <a:pt x="909" y="697"/>
                  </a:cubicBezTo>
                  <a:cubicBezTo>
                    <a:pt x="997" y="571"/>
                    <a:pt x="1068" y="418"/>
                    <a:pt x="1177" y="308"/>
                  </a:cubicBezTo>
                  <a:cubicBezTo>
                    <a:pt x="1237" y="254"/>
                    <a:pt x="1298" y="204"/>
                    <a:pt x="1352" y="144"/>
                  </a:cubicBezTo>
                  <a:cubicBezTo>
                    <a:pt x="1406" y="82"/>
                    <a:pt x="1350" y="1"/>
                    <a:pt x="1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28"/>
            <p:cNvSpPr/>
            <p:nvPr/>
          </p:nvSpPr>
          <p:spPr>
            <a:xfrm>
              <a:off x="7135912" y="4412222"/>
              <a:ext cx="81888" cy="100892"/>
            </a:xfrm>
            <a:custGeom>
              <a:avLst/>
              <a:gdLst/>
              <a:ahLst/>
              <a:cxnLst/>
              <a:rect l="l" t="t" r="r" b="b"/>
              <a:pathLst>
                <a:path w="1172" h="1444" extrusionOk="0">
                  <a:moveTo>
                    <a:pt x="1099" y="0"/>
                  </a:moveTo>
                  <a:cubicBezTo>
                    <a:pt x="1087" y="0"/>
                    <a:pt x="1073" y="6"/>
                    <a:pt x="1062" y="17"/>
                  </a:cubicBezTo>
                  <a:cubicBezTo>
                    <a:pt x="964" y="121"/>
                    <a:pt x="871" y="203"/>
                    <a:pt x="767" y="301"/>
                  </a:cubicBezTo>
                  <a:cubicBezTo>
                    <a:pt x="608" y="460"/>
                    <a:pt x="471" y="641"/>
                    <a:pt x="334" y="816"/>
                  </a:cubicBezTo>
                  <a:cubicBezTo>
                    <a:pt x="236" y="953"/>
                    <a:pt x="143" y="1095"/>
                    <a:pt x="61" y="1248"/>
                  </a:cubicBezTo>
                  <a:cubicBezTo>
                    <a:pt x="39" y="1303"/>
                    <a:pt x="0" y="1352"/>
                    <a:pt x="0" y="1412"/>
                  </a:cubicBezTo>
                  <a:cubicBezTo>
                    <a:pt x="5" y="1429"/>
                    <a:pt x="19" y="1443"/>
                    <a:pt x="38" y="1443"/>
                  </a:cubicBezTo>
                  <a:cubicBezTo>
                    <a:pt x="43" y="1443"/>
                    <a:pt x="49" y="1442"/>
                    <a:pt x="55" y="1440"/>
                  </a:cubicBezTo>
                  <a:cubicBezTo>
                    <a:pt x="77" y="1429"/>
                    <a:pt x="82" y="1401"/>
                    <a:pt x="88" y="1385"/>
                  </a:cubicBezTo>
                  <a:cubicBezTo>
                    <a:pt x="137" y="1287"/>
                    <a:pt x="192" y="1210"/>
                    <a:pt x="247" y="1122"/>
                  </a:cubicBezTo>
                  <a:cubicBezTo>
                    <a:pt x="493" y="761"/>
                    <a:pt x="789" y="433"/>
                    <a:pt x="1095" y="126"/>
                  </a:cubicBezTo>
                  <a:cubicBezTo>
                    <a:pt x="1122" y="99"/>
                    <a:pt x="1172" y="66"/>
                    <a:pt x="1128" y="17"/>
                  </a:cubicBezTo>
                  <a:cubicBezTo>
                    <a:pt x="1122" y="6"/>
                    <a:pt x="1111" y="0"/>
                    <a:pt x="10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28"/>
            <p:cNvSpPr/>
            <p:nvPr/>
          </p:nvSpPr>
          <p:spPr>
            <a:xfrm>
              <a:off x="7213189" y="4418161"/>
              <a:ext cx="180544" cy="83495"/>
            </a:xfrm>
            <a:custGeom>
              <a:avLst/>
              <a:gdLst/>
              <a:ahLst/>
              <a:cxnLst/>
              <a:rect l="l" t="t" r="r" b="b"/>
              <a:pathLst>
                <a:path w="2584" h="1195" extrusionOk="0">
                  <a:moveTo>
                    <a:pt x="104" y="0"/>
                  </a:moveTo>
                  <a:cubicBezTo>
                    <a:pt x="33" y="0"/>
                    <a:pt x="1" y="117"/>
                    <a:pt x="93" y="145"/>
                  </a:cubicBezTo>
                  <a:cubicBezTo>
                    <a:pt x="400" y="287"/>
                    <a:pt x="723" y="386"/>
                    <a:pt x="1045" y="506"/>
                  </a:cubicBezTo>
                  <a:cubicBezTo>
                    <a:pt x="1516" y="709"/>
                    <a:pt x="1987" y="917"/>
                    <a:pt x="2430" y="1185"/>
                  </a:cubicBezTo>
                  <a:cubicBezTo>
                    <a:pt x="2440" y="1191"/>
                    <a:pt x="2451" y="1194"/>
                    <a:pt x="2462" y="1194"/>
                  </a:cubicBezTo>
                  <a:cubicBezTo>
                    <a:pt x="2482" y="1194"/>
                    <a:pt x="2502" y="1184"/>
                    <a:pt x="2512" y="1163"/>
                  </a:cubicBezTo>
                  <a:cubicBezTo>
                    <a:pt x="2584" y="1059"/>
                    <a:pt x="2277" y="944"/>
                    <a:pt x="2206" y="890"/>
                  </a:cubicBezTo>
                  <a:cubicBezTo>
                    <a:pt x="1894" y="709"/>
                    <a:pt x="1565" y="561"/>
                    <a:pt x="1237" y="419"/>
                  </a:cubicBezTo>
                  <a:cubicBezTo>
                    <a:pt x="881" y="266"/>
                    <a:pt x="504" y="178"/>
                    <a:pt x="148" y="14"/>
                  </a:cubicBezTo>
                  <a:cubicBezTo>
                    <a:pt x="132" y="4"/>
                    <a:pt x="118" y="0"/>
                    <a:pt x="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28"/>
            <p:cNvSpPr/>
            <p:nvPr/>
          </p:nvSpPr>
          <p:spPr>
            <a:xfrm>
              <a:off x="7195162" y="4345566"/>
              <a:ext cx="109067" cy="51494"/>
            </a:xfrm>
            <a:custGeom>
              <a:avLst/>
              <a:gdLst/>
              <a:ahLst/>
              <a:cxnLst/>
              <a:rect l="l" t="t" r="r" b="b"/>
              <a:pathLst>
                <a:path w="1561" h="737" extrusionOk="0">
                  <a:moveTo>
                    <a:pt x="1469" y="0"/>
                  </a:moveTo>
                  <a:cubicBezTo>
                    <a:pt x="1462" y="0"/>
                    <a:pt x="1454" y="2"/>
                    <a:pt x="1446" y="7"/>
                  </a:cubicBezTo>
                  <a:cubicBezTo>
                    <a:pt x="1358" y="57"/>
                    <a:pt x="1260" y="89"/>
                    <a:pt x="1167" y="122"/>
                  </a:cubicBezTo>
                  <a:cubicBezTo>
                    <a:pt x="1057" y="161"/>
                    <a:pt x="1" y="593"/>
                    <a:pt x="247" y="730"/>
                  </a:cubicBezTo>
                  <a:cubicBezTo>
                    <a:pt x="256" y="734"/>
                    <a:pt x="264" y="736"/>
                    <a:pt x="272" y="736"/>
                  </a:cubicBezTo>
                  <a:cubicBezTo>
                    <a:pt x="294" y="736"/>
                    <a:pt x="312" y="721"/>
                    <a:pt x="324" y="697"/>
                  </a:cubicBezTo>
                  <a:cubicBezTo>
                    <a:pt x="389" y="648"/>
                    <a:pt x="466" y="615"/>
                    <a:pt x="537" y="571"/>
                  </a:cubicBezTo>
                  <a:cubicBezTo>
                    <a:pt x="794" y="434"/>
                    <a:pt x="1074" y="319"/>
                    <a:pt x="1342" y="193"/>
                  </a:cubicBezTo>
                  <a:cubicBezTo>
                    <a:pt x="1397" y="166"/>
                    <a:pt x="1561" y="106"/>
                    <a:pt x="1511" y="24"/>
                  </a:cubicBezTo>
                  <a:cubicBezTo>
                    <a:pt x="1504" y="12"/>
                    <a:pt x="1488" y="0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28"/>
            <p:cNvSpPr/>
            <p:nvPr/>
          </p:nvSpPr>
          <p:spPr>
            <a:xfrm>
              <a:off x="7195581" y="4325094"/>
              <a:ext cx="80001" cy="50935"/>
            </a:xfrm>
            <a:custGeom>
              <a:avLst/>
              <a:gdLst/>
              <a:ahLst/>
              <a:cxnLst/>
              <a:rect l="l" t="t" r="r" b="b"/>
              <a:pathLst>
                <a:path w="1145" h="729" extrusionOk="0">
                  <a:moveTo>
                    <a:pt x="1086" y="1"/>
                  </a:moveTo>
                  <a:cubicBezTo>
                    <a:pt x="1080" y="1"/>
                    <a:pt x="1074" y="2"/>
                    <a:pt x="1068" y="5"/>
                  </a:cubicBezTo>
                  <a:cubicBezTo>
                    <a:pt x="936" y="92"/>
                    <a:pt x="783" y="131"/>
                    <a:pt x="652" y="229"/>
                  </a:cubicBezTo>
                  <a:cubicBezTo>
                    <a:pt x="559" y="289"/>
                    <a:pt x="465" y="360"/>
                    <a:pt x="372" y="421"/>
                  </a:cubicBezTo>
                  <a:cubicBezTo>
                    <a:pt x="312" y="470"/>
                    <a:pt x="0" y="634"/>
                    <a:pt x="126" y="722"/>
                  </a:cubicBezTo>
                  <a:cubicBezTo>
                    <a:pt x="137" y="727"/>
                    <a:pt x="147" y="729"/>
                    <a:pt x="156" y="729"/>
                  </a:cubicBezTo>
                  <a:cubicBezTo>
                    <a:pt x="187" y="729"/>
                    <a:pt x="206" y="703"/>
                    <a:pt x="219" y="678"/>
                  </a:cubicBezTo>
                  <a:cubicBezTo>
                    <a:pt x="301" y="607"/>
                    <a:pt x="405" y="558"/>
                    <a:pt x="498" y="486"/>
                  </a:cubicBezTo>
                  <a:cubicBezTo>
                    <a:pt x="580" y="426"/>
                    <a:pt x="657" y="371"/>
                    <a:pt x="739" y="311"/>
                  </a:cubicBezTo>
                  <a:cubicBezTo>
                    <a:pt x="854" y="224"/>
                    <a:pt x="985" y="152"/>
                    <a:pt x="1111" y="76"/>
                  </a:cubicBezTo>
                  <a:cubicBezTo>
                    <a:pt x="1145" y="57"/>
                    <a:pt x="1124" y="1"/>
                    <a:pt x="10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28"/>
            <p:cNvSpPr/>
            <p:nvPr/>
          </p:nvSpPr>
          <p:spPr>
            <a:xfrm>
              <a:off x="7273486" y="4553010"/>
              <a:ext cx="110954" cy="40036"/>
            </a:xfrm>
            <a:custGeom>
              <a:avLst/>
              <a:gdLst/>
              <a:ahLst/>
              <a:cxnLst/>
              <a:rect l="l" t="t" r="r" b="b"/>
              <a:pathLst>
                <a:path w="1588" h="573" extrusionOk="0">
                  <a:moveTo>
                    <a:pt x="114" y="1"/>
                  </a:moveTo>
                  <a:cubicBezTo>
                    <a:pt x="37" y="1"/>
                    <a:pt x="0" y="133"/>
                    <a:pt x="89" y="158"/>
                  </a:cubicBezTo>
                  <a:cubicBezTo>
                    <a:pt x="555" y="240"/>
                    <a:pt x="1003" y="394"/>
                    <a:pt x="1447" y="569"/>
                  </a:cubicBezTo>
                  <a:cubicBezTo>
                    <a:pt x="1455" y="571"/>
                    <a:pt x="1462" y="572"/>
                    <a:pt x="1469" y="572"/>
                  </a:cubicBezTo>
                  <a:cubicBezTo>
                    <a:pt x="1548" y="572"/>
                    <a:pt x="1588" y="445"/>
                    <a:pt x="1513" y="405"/>
                  </a:cubicBezTo>
                  <a:cubicBezTo>
                    <a:pt x="1419" y="361"/>
                    <a:pt x="1321" y="350"/>
                    <a:pt x="1222" y="311"/>
                  </a:cubicBezTo>
                  <a:cubicBezTo>
                    <a:pt x="872" y="169"/>
                    <a:pt x="516" y="49"/>
                    <a:pt x="139" y="5"/>
                  </a:cubicBezTo>
                  <a:cubicBezTo>
                    <a:pt x="130" y="2"/>
                    <a:pt x="122" y="1"/>
                    <a:pt x="1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28"/>
            <p:cNvSpPr/>
            <p:nvPr/>
          </p:nvSpPr>
          <p:spPr>
            <a:xfrm>
              <a:off x="7227302" y="4593185"/>
              <a:ext cx="54359" cy="90342"/>
            </a:xfrm>
            <a:custGeom>
              <a:avLst/>
              <a:gdLst/>
              <a:ahLst/>
              <a:cxnLst/>
              <a:rect l="l" t="t" r="r" b="b"/>
              <a:pathLst>
                <a:path w="778" h="1293" extrusionOk="0">
                  <a:moveTo>
                    <a:pt x="723" y="0"/>
                  </a:moveTo>
                  <a:cubicBezTo>
                    <a:pt x="711" y="0"/>
                    <a:pt x="698" y="6"/>
                    <a:pt x="690" y="21"/>
                  </a:cubicBezTo>
                  <a:cubicBezTo>
                    <a:pt x="586" y="224"/>
                    <a:pt x="466" y="415"/>
                    <a:pt x="362" y="623"/>
                  </a:cubicBezTo>
                  <a:cubicBezTo>
                    <a:pt x="285" y="766"/>
                    <a:pt x="209" y="913"/>
                    <a:pt x="137" y="1067"/>
                  </a:cubicBezTo>
                  <a:cubicBezTo>
                    <a:pt x="115" y="1121"/>
                    <a:pt x="1" y="1258"/>
                    <a:pt x="94" y="1291"/>
                  </a:cubicBezTo>
                  <a:cubicBezTo>
                    <a:pt x="98" y="1292"/>
                    <a:pt x="104" y="1293"/>
                    <a:pt x="109" y="1293"/>
                  </a:cubicBezTo>
                  <a:cubicBezTo>
                    <a:pt x="126" y="1293"/>
                    <a:pt x="143" y="1285"/>
                    <a:pt x="143" y="1264"/>
                  </a:cubicBezTo>
                  <a:cubicBezTo>
                    <a:pt x="367" y="875"/>
                    <a:pt x="586" y="486"/>
                    <a:pt x="750" y="59"/>
                  </a:cubicBezTo>
                  <a:cubicBezTo>
                    <a:pt x="777" y="33"/>
                    <a:pt x="750" y="0"/>
                    <a:pt x="7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28"/>
            <p:cNvSpPr/>
            <p:nvPr/>
          </p:nvSpPr>
          <p:spPr>
            <a:xfrm>
              <a:off x="6345263" y="4668016"/>
              <a:ext cx="198640" cy="92089"/>
            </a:xfrm>
            <a:custGeom>
              <a:avLst/>
              <a:gdLst/>
              <a:ahLst/>
              <a:cxnLst/>
              <a:rect l="l" t="t" r="r" b="b"/>
              <a:pathLst>
                <a:path w="2843" h="1318" extrusionOk="0">
                  <a:moveTo>
                    <a:pt x="91" y="0"/>
                  </a:moveTo>
                  <a:cubicBezTo>
                    <a:pt x="34" y="0"/>
                    <a:pt x="0" y="89"/>
                    <a:pt x="63" y="127"/>
                  </a:cubicBezTo>
                  <a:cubicBezTo>
                    <a:pt x="90" y="138"/>
                    <a:pt x="117" y="143"/>
                    <a:pt x="145" y="160"/>
                  </a:cubicBezTo>
                  <a:cubicBezTo>
                    <a:pt x="375" y="253"/>
                    <a:pt x="599" y="390"/>
                    <a:pt x="834" y="494"/>
                  </a:cubicBezTo>
                  <a:cubicBezTo>
                    <a:pt x="1086" y="609"/>
                    <a:pt x="1332" y="735"/>
                    <a:pt x="1584" y="849"/>
                  </a:cubicBezTo>
                  <a:cubicBezTo>
                    <a:pt x="1836" y="964"/>
                    <a:pt x="2099" y="1063"/>
                    <a:pt x="2356" y="1172"/>
                  </a:cubicBezTo>
                  <a:cubicBezTo>
                    <a:pt x="2482" y="1222"/>
                    <a:pt x="2613" y="1282"/>
                    <a:pt x="2750" y="1315"/>
                  </a:cubicBezTo>
                  <a:cubicBezTo>
                    <a:pt x="2756" y="1317"/>
                    <a:pt x="2762" y="1318"/>
                    <a:pt x="2767" y="1318"/>
                  </a:cubicBezTo>
                  <a:cubicBezTo>
                    <a:pt x="2817" y="1318"/>
                    <a:pt x="2843" y="1235"/>
                    <a:pt x="2788" y="1211"/>
                  </a:cubicBezTo>
                  <a:cubicBezTo>
                    <a:pt x="2400" y="1041"/>
                    <a:pt x="2006" y="899"/>
                    <a:pt x="1623" y="713"/>
                  </a:cubicBezTo>
                  <a:cubicBezTo>
                    <a:pt x="1371" y="592"/>
                    <a:pt x="1114" y="461"/>
                    <a:pt x="862" y="346"/>
                  </a:cubicBezTo>
                  <a:cubicBezTo>
                    <a:pt x="610" y="231"/>
                    <a:pt x="375" y="94"/>
                    <a:pt x="117" y="7"/>
                  </a:cubicBezTo>
                  <a:cubicBezTo>
                    <a:pt x="108" y="2"/>
                    <a:pt x="99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28"/>
            <p:cNvSpPr/>
            <p:nvPr/>
          </p:nvSpPr>
          <p:spPr>
            <a:xfrm>
              <a:off x="6409614" y="4597587"/>
              <a:ext cx="199758" cy="106971"/>
            </a:xfrm>
            <a:custGeom>
              <a:avLst/>
              <a:gdLst/>
              <a:ahLst/>
              <a:cxnLst/>
              <a:rect l="l" t="t" r="r" b="b"/>
              <a:pathLst>
                <a:path w="2859" h="1531" extrusionOk="0">
                  <a:moveTo>
                    <a:pt x="89" y="1"/>
                  </a:moveTo>
                  <a:cubicBezTo>
                    <a:pt x="64" y="1"/>
                    <a:pt x="37" y="17"/>
                    <a:pt x="23" y="46"/>
                  </a:cubicBezTo>
                  <a:cubicBezTo>
                    <a:pt x="1" y="100"/>
                    <a:pt x="56" y="133"/>
                    <a:pt x="99" y="155"/>
                  </a:cubicBezTo>
                  <a:cubicBezTo>
                    <a:pt x="264" y="237"/>
                    <a:pt x="428" y="347"/>
                    <a:pt x="592" y="434"/>
                  </a:cubicBezTo>
                  <a:cubicBezTo>
                    <a:pt x="942" y="631"/>
                    <a:pt x="1309" y="790"/>
                    <a:pt x="1665" y="987"/>
                  </a:cubicBezTo>
                  <a:cubicBezTo>
                    <a:pt x="1889" y="1119"/>
                    <a:pt x="2119" y="1250"/>
                    <a:pt x="2355" y="1359"/>
                  </a:cubicBezTo>
                  <a:cubicBezTo>
                    <a:pt x="2486" y="1420"/>
                    <a:pt x="2617" y="1496"/>
                    <a:pt x="2760" y="1529"/>
                  </a:cubicBezTo>
                  <a:cubicBezTo>
                    <a:pt x="2766" y="1530"/>
                    <a:pt x="2771" y="1531"/>
                    <a:pt x="2776" y="1531"/>
                  </a:cubicBezTo>
                  <a:cubicBezTo>
                    <a:pt x="2840" y="1531"/>
                    <a:pt x="2858" y="1446"/>
                    <a:pt x="2792" y="1436"/>
                  </a:cubicBezTo>
                  <a:cubicBezTo>
                    <a:pt x="2672" y="1365"/>
                    <a:pt x="2546" y="1299"/>
                    <a:pt x="2415" y="1223"/>
                  </a:cubicBezTo>
                  <a:cubicBezTo>
                    <a:pt x="2043" y="1009"/>
                    <a:pt x="1676" y="768"/>
                    <a:pt x="1287" y="588"/>
                  </a:cubicBezTo>
                  <a:cubicBezTo>
                    <a:pt x="1014" y="451"/>
                    <a:pt x="751" y="319"/>
                    <a:pt x="483" y="183"/>
                  </a:cubicBezTo>
                  <a:cubicBezTo>
                    <a:pt x="357" y="122"/>
                    <a:pt x="231" y="46"/>
                    <a:pt x="99" y="2"/>
                  </a:cubicBezTo>
                  <a:cubicBezTo>
                    <a:pt x="96" y="1"/>
                    <a:pt x="92" y="1"/>
                    <a:pt x="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28"/>
            <p:cNvSpPr/>
            <p:nvPr/>
          </p:nvSpPr>
          <p:spPr>
            <a:xfrm>
              <a:off x="6443710" y="4583753"/>
              <a:ext cx="183059" cy="100403"/>
            </a:xfrm>
            <a:custGeom>
              <a:avLst/>
              <a:gdLst/>
              <a:ahLst/>
              <a:cxnLst/>
              <a:rect l="l" t="t" r="r" b="b"/>
              <a:pathLst>
                <a:path w="2620" h="1437" extrusionOk="0">
                  <a:moveTo>
                    <a:pt x="66" y="1"/>
                  </a:moveTo>
                  <a:cubicBezTo>
                    <a:pt x="62" y="1"/>
                    <a:pt x="58" y="1"/>
                    <a:pt x="55" y="3"/>
                  </a:cubicBezTo>
                  <a:cubicBezTo>
                    <a:pt x="6" y="19"/>
                    <a:pt x="0" y="90"/>
                    <a:pt x="49" y="112"/>
                  </a:cubicBezTo>
                  <a:cubicBezTo>
                    <a:pt x="296" y="205"/>
                    <a:pt x="526" y="337"/>
                    <a:pt x="761" y="463"/>
                  </a:cubicBezTo>
                  <a:cubicBezTo>
                    <a:pt x="1358" y="775"/>
                    <a:pt x="1921" y="1125"/>
                    <a:pt x="2518" y="1431"/>
                  </a:cubicBezTo>
                  <a:cubicBezTo>
                    <a:pt x="2525" y="1435"/>
                    <a:pt x="2533" y="1436"/>
                    <a:pt x="2540" y="1436"/>
                  </a:cubicBezTo>
                  <a:cubicBezTo>
                    <a:pt x="2589" y="1436"/>
                    <a:pt x="2620" y="1362"/>
                    <a:pt x="2567" y="1333"/>
                  </a:cubicBezTo>
                  <a:cubicBezTo>
                    <a:pt x="2398" y="1223"/>
                    <a:pt x="2211" y="1119"/>
                    <a:pt x="2031" y="1015"/>
                  </a:cubicBezTo>
                  <a:cubicBezTo>
                    <a:pt x="1680" y="818"/>
                    <a:pt x="1336" y="621"/>
                    <a:pt x="980" y="435"/>
                  </a:cubicBezTo>
                  <a:lnTo>
                    <a:pt x="985" y="435"/>
                  </a:lnTo>
                  <a:cubicBezTo>
                    <a:pt x="898" y="386"/>
                    <a:pt x="810" y="337"/>
                    <a:pt x="712" y="293"/>
                  </a:cubicBezTo>
                  <a:lnTo>
                    <a:pt x="712" y="293"/>
                  </a:lnTo>
                  <a:cubicBezTo>
                    <a:pt x="712" y="295"/>
                    <a:pt x="712" y="296"/>
                    <a:pt x="713" y="297"/>
                  </a:cubicBezTo>
                  <a:lnTo>
                    <a:pt x="713" y="297"/>
                  </a:lnTo>
                  <a:cubicBezTo>
                    <a:pt x="578" y="237"/>
                    <a:pt x="458" y="161"/>
                    <a:pt x="312" y="101"/>
                  </a:cubicBezTo>
                  <a:cubicBezTo>
                    <a:pt x="241" y="63"/>
                    <a:pt x="170" y="36"/>
                    <a:pt x="93" y="8"/>
                  </a:cubicBezTo>
                  <a:cubicBezTo>
                    <a:pt x="85" y="4"/>
                    <a:pt x="75" y="1"/>
                    <a:pt x="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28"/>
            <p:cNvSpPr/>
            <p:nvPr/>
          </p:nvSpPr>
          <p:spPr>
            <a:xfrm>
              <a:off x="6679382" y="4659072"/>
              <a:ext cx="30883" cy="138203"/>
            </a:xfrm>
            <a:custGeom>
              <a:avLst/>
              <a:gdLst/>
              <a:ahLst/>
              <a:cxnLst/>
              <a:rect l="l" t="t" r="r" b="b"/>
              <a:pathLst>
                <a:path w="442" h="1978" extrusionOk="0">
                  <a:moveTo>
                    <a:pt x="138" y="0"/>
                  </a:moveTo>
                  <a:cubicBezTo>
                    <a:pt x="134" y="0"/>
                    <a:pt x="129" y="1"/>
                    <a:pt x="125" y="3"/>
                  </a:cubicBezTo>
                  <a:cubicBezTo>
                    <a:pt x="124" y="3"/>
                    <a:pt x="123" y="3"/>
                    <a:pt x="123" y="3"/>
                  </a:cubicBezTo>
                  <a:cubicBezTo>
                    <a:pt x="0" y="3"/>
                    <a:pt x="119" y="458"/>
                    <a:pt x="108" y="567"/>
                  </a:cubicBezTo>
                  <a:cubicBezTo>
                    <a:pt x="163" y="1032"/>
                    <a:pt x="179" y="1519"/>
                    <a:pt x="316" y="1963"/>
                  </a:cubicBezTo>
                  <a:cubicBezTo>
                    <a:pt x="335" y="1973"/>
                    <a:pt x="350" y="1978"/>
                    <a:pt x="363" y="1978"/>
                  </a:cubicBezTo>
                  <a:cubicBezTo>
                    <a:pt x="442" y="1978"/>
                    <a:pt x="409" y="1793"/>
                    <a:pt x="404" y="1727"/>
                  </a:cubicBezTo>
                  <a:cubicBezTo>
                    <a:pt x="393" y="1503"/>
                    <a:pt x="366" y="1273"/>
                    <a:pt x="338" y="1043"/>
                  </a:cubicBezTo>
                  <a:cubicBezTo>
                    <a:pt x="301" y="921"/>
                    <a:pt x="269" y="0"/>
                    <a:pt x="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28"/>
            <p:cNvSpPr/>
            <p:nvPr/>
          </p:nvSpPr>
          <p:spPr>
            <a:xfrm>
              <a:off x="6556201" y="4548957"/>
              <a:ext cx="152945" cy="81189"/>
            </a:xfrm>
            <a:custGeom>
              <a:avLst/>
              <a:gdLst/>
              <a:ahLst/>
              <a:cxnLst/>
              <a:rect l="l" t="t" r="r" b="b"/>
              <a:pathLst>
                <a:path w="2189" h="1162" extrusionOk="0">
                  <a:moveTo>
                    <a:pt x="123" y="1"/>
                  </a:moveTo>
                  <a:cubicBezTo>
                    <a:pt x="50" y="1"/>
                    <a:pt x="0" y="99"/>
                    <a:pt x="87" y="145"/>
                  </a:cubicBezTo>
                  <a:cubicBezTo>
                    <a:pt x="437" y="260"/>
                    <a:pt x="749" y="463"/>
                    <a:pt x="1067" y="643"/>
                  </a:cubicBezTo>
                  <a:cubicBezTo>
                    <a:pt x="1362" y="824"/>
                    <a:pt x="1669" y="944"/>
                    <a:pt x="1964" y="1136"/>
                  </a:cubicBezTo>
                  <a:cubicBezTo>
                    <a:pt x="1980" y="1154"/>
                    <a:pt x="2000" y="1162"/>
                    <a:pt x="2020" y="1162"/>
                  </a:cubicBezTo>
                  <a:cubicBezTo>
                    <a:pt x="2046" y="1162"/>
                    <a:pt x="2072" y="1147"/>
                    <a:pt x="2085" y="1125"/>
                  </a:cubicBezTo>
                  <a:cubicBezTo>
                    <a:pt x="2189" y="993"/>
                    <a:pt x="1570" y="747"/>
                    <a:pt x="1477" y="671"/>
                  </a:cubicBezTo>
                  <a:cubicBezTo>
                    <a:pt x="1045" y="446"/>
                    <a:pt x="634" y="156"/>
                    <a:pt x="169" y="14"/>
                  </a:cubicBezTo>
                  <a:cubicBezTo>
                    <a:pt x="153" y="5"/>
                    <a:pt x="138" y="1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28"/>
            <p:cNvSpPr/>
            <p:nvPr/>
          </p:nvSpPr>
          <p:spPr>
            <a:xfrm>
              <a:off x="6390539" y="4071815"/>
              <a:ext cx="5031" cy="5031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39" y="1"/>
                  </a:moveTo>
                  <a:cubicBezTo>
                    <a:pt x="17" y="1"/>
                    <a:pt x="0" y="17"/>
                    <a:pt x="0" y="39"/>
                  </a:cubicBezTo>
                  <a:cubicBezTo>
                    <a:pt x="0" y="55"/>
                    <a:pt x="17" y="72"/>
                    <a:pt x="39" y="72"/>
                  </a:cubicBezTo>
                  <a:cubicBezTo>
                    <a:pt x="55" y="72"/>
                    <a:pt x="71" y="55"/>
                    <a:pt x="71" y="39"/>
                  </a:cubicBezTo>
                  <a:cubicBezTo>
                    <a:pt x="71" y="17"/>
                    <a:pt x="55" y="1"/>
                    <a:pt x="39" y="1"/>
                  </a:cubicBezTo>
                  <a:close/>
                </a:path>
              </a:pathLst>
            </a:custGeom>
            <a:solidFill>
              <a:srgbClr val="FDE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28"/>
            <p:cNvSpPr/>
            <p:nvPr/>
          </p:nvSpPr>
          <p:spPr>
            <a:xfrm>
              <a:off x="6323184" y="3931516"/>
              <a:ext cx="168457" cy="154133"/>
            </a:xfrm>
            <a:custGeom>
              <a:avLst/>
              <a:gdLst/>
              <a:ahLst/>
              <a:cxnLst/>
              <a:rect l="l" t="t" r="r" b="b"/>
              <a:pathLst>
                <a:path w="2411" h="2206" extrusionOk="0">
                  <a:moveTo>
                    <a:pt x="1926" y="0"/>
                  </a:moveTo>
                  <a:cubicBezTo>
                    <a:pt x="1912" y="0"/>
                    <a:pt x="1898" y="4"/>
                    <a:pt x="1884" y="11"/>
                  </a:cubicBezTo>
                  <a:cubicBezTo>
                    <a:pt x="1780" y="131"/>
                    <a:pt x="1993" y="257"/>
                    <a:pt x="2021" y="378"/>
                  </a:cubicBezTo>
                  <a:cubicBezTo>
                    <a:pt x="2108" y="580"/>
                    <a:pt x="2114" y="821"/>
                    <a:pt x="2092" y="1040"/>
                  </a:cubicBezTo>
                  <a:cubicBezTo>
                    <a:pt x="1998" y="1546"/>
                    <a:pt x="1524" y="1968"/>
                    <a:pt x="1060" y="1968"/>
                  </a:cubicBezTo>
                  <a:cubicBezTo>
                    <a:pt x="847" y="1968"/>
                    <a:pt x="637" y="1879"/>
                    <a:pt x="466" y="1669"/>
                  </a:cubicBezTo>
                  <a:cubicBezTo>
                    <a:pt x="351" y="1516"/>
                    <a:pt x="275" y="1341"/>
                    <a:pt x="209" y="1155"/>
                  </a:cubicBezTo>
                  <a:cubicBezTo>
                    <a:pt x="209" y="1122"/>
                    <a:pt x="176" y="1095"/>
                    <a:pt x="143" y="1095"/>
                  </a:cubicBezTo>
                  <a:cubicBezTo>
                    <a:pt x="1" y="1122"/>
                    <a:pt x="160" y="1390"/>
                    <a:pt x="171" y="1483"/>
                  </a:cubicBezTo>
                  <a:cubicBezTo>
                    <a:pt x="296" y="1866"/>
                    <a:pt x="636" y="2140"/>
                    <a:pt x="1014" y="2200"/>
                  </a:cubicBezTo>
                  <a:cubicBezTo>
                    <a:pt x="1046" y="2204"/>
                    <a:pt x="1079" y="2205"/>
                    <a:pt x="1111" y="2205"/>
                  </a:cubicBezTo>
                  <a:cubicBezTo>
                    <a:pt x="1778" y="2205"/>
                    <a:pt x="2411" y="1526"/>
                    <a:pt x="2333" y="826"/>
                  </a:cubicBezTo>
                  <a:cubicBezTo>
                    <a:pt x="2343" y="668"/>
                    <a:pt x="2124" y="0"/>
                    <a:pt x="1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28"/>
            <p:cNvSpPr/>
            <p:nvPr/>
          </p:nvSpPr>
          <p:spPr>
            <a:xfrm>
              <a:off x="6442662" y="4053928"/>
              <a:ext cx="125626" cy="261104"/>
            </a:xfrm>
            <a:custGeom>
              <a:avLst/>
              <a:gdLst/>
              <a:ahLst/>
              <a:cxnLst/>
              <a:rect l="l" t="t" r="r" b="b"/>
              <a:pathLst>
                <a:path w="1798" h="3737" extrusionOk="0">
                  <a:moveTo>
                    <a:pt x="91" y="0"/>
                  </a:moveTo>
                  <a:cubicBezTo>
                    <a:pt x="47" y="0"/>
                    <a:pt x="0" y="48"/>
                    <a:pt x="26" y="103"/>
                  </a:cubicBezTo>
                  <a:cubicBezTo>
                    <a:pt x="634" y="1269"/>
                    <a:pt x="1165" y="2484"/>
                    <a:pt x="1663" y="3700"/>
                  </a:cubicBezTo>
                  <a:cubicBezTo>
                    <a:pt x="1674" y="3726"/>
                    <a:pt x="1695" y="3737"/>
                    <a:pt x="1716" y="3737"/>
                  </a:cubicBezTo>
                  <a:cubicBezTo>
                    <a:pt x="1756" y="3737"/>
                    <a:pt x="1797" y="3697"/>
                    <a:pt x="1772" y="3650"/>
                  </a:cubicBezTo>
                  <a:cubicBezTo>
                    <a:pt x="1690" y="3431"/>
                    <a:pt x="1602" y="3207"/>
                    <a:pt x="1515" y="2983"/>
                  </a:cubicBezTo>
                  <a:cubicBezTo>
                    <a:pt x="1115" y="1970"/>
                    <a:pt x="650" y="990"/>
                    <a:pt x="146" y="38"/>
                  </a:cubicBezTo>
                  <a:cubicBezTo>
                    <a:pt x="134" y="11"/>
                    <a:pt x="113" y="0"/>
                    <a:pt x="91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28"/>
            <p:cNvSpPr/>
            <p:nvPr/>
          </p:nvSpPr>
          <p:spPr>
            <a:xfrm>
              <a:off x="6247096" y="4066295"/>
              <a:ext cx="131635" cy="207863"/>
            </a:xfrm>
            <a:custGeom>
              <a:avLst/>
              <a:gdLst/>
              <a:ahLst/>
              <a:cxnLst/>
              <a:rect l="l" t="t" r="r" b="b"/>
              <a:pathLst>
                <a:path w="1884" h="2975" extrusionOk="0">
                  <a:moveTo>
                    <a:pt x="1772" y="0"/>
                  </a:moveTo>
                  <a:cubicBezTo>
                    <a:pt x="1672" y="0"/>
                    <a:pt x="1600" y="238"/>
                    <a:pt x="1544" y="299"/>
                  </a:cubicBezTo>
                  <a:cubicBezTo>
                    <a:pt x="1221" y="819"/>
                    <a:pt x="915" y="1350"/>
                    <a:pt x="630" y="1886"/>
                  </a:cubicBezTo>
                  <a:cubicBezTo>
                    <a:pt x="586" y="2023"/>
                    <a:pt x="1" y="2942"/>
                    <a:pt x="159" y="2964"/>
                  </a:cubicBezTo>
                  <a:cubicBezTo>
                    <a:pt x="171" y="2971"/>
                    <a:pt x="182" y="2974"/>
                    <a:pt x="194" y="2974"/>
                  </a:cubicBezTo>
                  <a:cubicBezTo>
                    <a:pt x="236" y="2974"/>
                    <a:pt x="273" y="2932"/>
                    <a:pt x="291" y="2893"/>
                  </a:cubicBezTo>
                  <a:lnTo>
                    <a:pt x="783" y="1952"/>
                  </a:lnTo>
                  <a:cubicBezTo>
                    <a:pt x="1063" y="1404"/>
                    <a:pt x="1369" y="884"/>
                    <a:pt x="1687" y="353"/>
                  </a:cubicBezTo>
                  <a:cubicBezTo>
                    <a:pt x="1714" y="266"/>
                    <a:pt x="1884" y="107"/>
                    <a:pt x="1829" y="25"/>
                  </a:cubicBezTo>
                  <a:cubicBezTo>
                    <a:pt x="1809" y="8"/>
                    <a:pt x="1790" y="0"/>
                    <a:pt x="1772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28"/>
            <p:cNvSpPr/>
            <p:nvPr/>
          </p:nvSpPr>
          <p:spPr>
            <a:xfrm>
              <a:off x="6189383" y="4011447"/>
              <a:ext cx="145120" cy="64630"/>
            </a:xfrm>
            <a:custGeom>
              <a:avLst/>
              <a:gdLst/>
              <a:ahLst/>
              <a:cxnLst/>
              <a:rect l="l" t="t" r="r" b="b"/>
              <a:pathLst>
                <a:path w="2077" h="925" extrusionOk="0">
                  <a:moveTo>
                    <a:pt x="2005" y="1"/>
                  </a:moveTo>
                  <a:cubicBezTo>
                    <a:pt x="1829" y="1"/>
                    <a:pt x="1374" y="262"/>
                    <a:pt x="1286" y="279"/>
                  </a:cubicBezTo>
                  <a:lnTo>
                    <a:pt x="55" y="794"/>
                  </a:lnTo>
                  <a:cubicBezTo>
                    <a:pt x="17" y="804"/>
                    <a:pt x="0" y="854"/>
                    <a:pt x="17" y="887"/>
                  </a:cubicBezTo>
                  <a:cubicBezTo>
                    <a:pt x="33" y="914"/>
                    <a:pt x="56" y="925"/>
                    <a:pt x="83" y="925"/>
                  </a:cubicBezTo>
                  <a:cubicBezTo>
                    <a:pt x="162" y="925"/>
                    <a:pt x="273" y="835"/>
                    <a:pt x="350" y="826"/>
                  </a:cubicBezTo>
                  <a:cubicBezTo>
                    <a:pt x="909" y="607"/>
                    <a:pt x="1451" y="317"/>
                    <a:pt x="2020" y="109"/>
                  </a:cubicBezTo>
                  <a:cubicBezTo>
                    <a:pt x="2047" y="109"/>
                    <a:pt x="2069" y="87"/>
                    <a:pt x="2075" y="60"/>
                  </a:cubicBezTo>
                  <a:cubicBezTo>
                    <a:pt x="2077" y="18"/>
                    <a:pt x="2050" y="1"/>
                    <a:pt x="2005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28"/>
            <p:cNvSpPr/>
            <p:nvPr/>
          </p:nvSpPr>
          <p:spPr>
            <a:xfrm>
              <a:off x="6273297" y="3881839"/>
              <a:ext cx="83075" cy="66796"/>
            </a:xfrm>
            <a:custGeom>
              <a:avLst/>
              <a:gdLst/>
              <a:ahLst/>
              <a:cxnLst/>
              <a:rect l="l" t="t" r="r" b="b"/>
              <a:pathLst>
                <a:path w="1189" h="956" extrusionOk="0">
                  <a:moveTo>
                    <a:pt x="108" y="0"/>
                  </a:moveTo>
                  <a:cubicBezTo>
                    <a:pt x="55" y="0"/>
                    <a:pt x="1" y="49"/>
                    <a:pt x="9" y="109"/>
                  </a:cubicBezTo>
                  <a:cubicBezTo>
                    <a:pt x="277" y="437"/>
                    <a:pt x="660" y="684"/>
                    <a:pt x="994" y="935"/>
                  </a:cubicBezTo>
                  <a:cubicBezTo>
                    <a:pt x="1013" y="949"/>
                    <a:pt x="1031" y="955"/>
                    <a:pt x="1048" y="955"/>
                  </a:cubicBezTo>
                  <a:cubicBezTo>
                    <a:pt x="1132" y="955"/>
                    <a:pt x="1188" y="812"/>
                    <a:pt x="1093" y="771"/>
                  </a:cubicBezTo>
                  <a:cubicBezTo>
                    <a:pt x="786" y="514"/>
                    <a:pt x="463" y="278"/>
                    <a:pt x="162" y="21"/>
                  </a:cubicBezTo>
                  <a:cubicBezTo>
                    <a:pt x="146" y="7"/>
                    <a:pt x="127" y="0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28"/>
            <p:cNvSpPr/>
            <p:nvPr/>
          </p:nvSpPr>
          <p:spPr>
            <a:xfrm>
              <a:off x="6334713" y="3889315"/>
              <a:ext cx="42132" cy="39966"/>
            </a:xfrm>
            <a:custGeom>
              <a:avLst/>
              <a:gdLst/>
              <a:ahLst/>
              <a:cxnLst/>
              <a:rect l="l" t="t" r="r" b="b"/>
              <a:pathLst>
                <a:path w="603" h="572" extrusionOk="0">
                  <a:moveTo>
                    <a:pt x="77" y="0"/>
                  </a:moveTo>
                  <a:cubicBezTo>
                    <a:pt x="63" y="0"/>
                    <a:pt x="49" y="4"/>
                    <a:pt x="33" y="13"/>
                  </a:cubicBezTo>
                  <a:cubicBezTo>
                    <a:pt x="0" y="40"/>
                    <a:pt x="0" y="89"/>
                    <a:pt x="22" y="122"/>
                  </a:cubicBezTo>
                  <a:cubicBezTo>
                    <a:pt x="137" y="275"/>
                    <a:pt x="219" y="473"/>
                    <a:pt x="383" y="571"/>
                  </a:cubicBezTo>
                  <a:cubicBezTo>
                    <a:pt x="602" y="533"/>
                    <a:pt x="329" y="308"/>
                    <a:pt x="279" y="221"/>
                  </a:cubicBezTo>
                  <a:cubicBezTo>
                    <a:pt x="217" y="168"/>
                    <a:pt x="168" y="0"/>
                    <a:pt x="77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28"/>
            <p:cNvSpPr/>
            <p:nvPr/>
          </p:nvSpPr>
          <p:spPr>
            <a:xfrm>
              <a:off x="6423797" y="3732037"/>
              <a:ext cx="33538" cy="183059"/>
            </a:xfrm>
            <a:custGeom>
              <a:avLst/>
              <a:gdLst/>
              <a:ahLst/>
              <a:cxnLst/>
              <a:rect l="l" t="t" r="r" b="b"/>
              <a:pathLst>
                <a:path w="480" h="2620" extrusionOk="0">
                  <a:moveTo>
                    <a:pt x="320" y="0"/>
                  </a:moveTo>
                  <a:cubicBezTo>
                    <a:pt x="316" y="0"/>
                    <a:pt x="312" y="1"/>
                    <a:pt x="307" y="3"/>
                  </a:cubicBezTo>
                  <a:cubicBezTo>
                    <a:pt x="274" y="3"/>
                    <a:pt x="236" y="31"/>
                    <a:pt x="236" y="63"/>
                  </a:cubicBezTo>
                  <a:cubicBezTo>
                    <a:pt x="225" y="228"/>
                    <a:pt x="198" y="386"/>
                    <a:pt x="176" y="551"/>
                  </a:cubicBezTo>
                  <a:cubicBezTo>
                    <a:pt x="110" y="1213"/>
                    <a:pt x="0" y="1897"/>
                    <a:pt x="39" y="2565"/>
                  </a:cubicBezTo>
                  <a:cubicBezTo>
                    <a:pt x="43" y="2596"/>
                    <a:pt x="70" y="2620"/>
                    <a:pt x="95" y="2620"/>
                  </a:cubicBezTo>
                  <a:cubicBezTo>
                    <a:pt x="104" y="2620"/>
                    <a:pt x="113" y="2616"/>
                    <a:pt x="121" y="2609"/>
                  </a:cubicBezTo>
                  <a:cubicBezTo>
                    <a:pt x="181" y="2559"/>
                    <a:pt x="137" y="2395"/>
                    <a:pt x="154" y="2313"/>
                  </a:cubicBezTo>
                  <a:cubicBezTo>
                    <a:pt x="170" y="2072"/>
                    <a:pt x="198" y="1826"/>
                    <a:pt x="225" y="1590"/>
                  </a:cubicBezTo>
                  <a:cubicBezTo>
                    <a:pt x="225" y="1430"/>
                    <a:pt x="480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28"/>
            <p:cNvSpPr/>
            <p:nvPr/>
          </p:nvSpPr>
          <p:spPr>
            <a:xfrm>
              <a:off x="6458593" y="3810431"/>
              <a:ext cx="129679" cy="136945"/>
            </a:xfrm>
            <a:custGeom>
              <a:avLst/>
              <a:gdLst/>
              <a:ahLst/>
              <a:cxnLst/>
              <a:rect l="l" t="t" r="r" b="b"/>
              <a:pathLst>
                <a:path w="1856" h="1960" extrusionOk="0">
                  <a:moveTo>
                    <a:pt x="1770" y="1"/>
                  </a:moveTo>
                  <a:cubicBezTo>
                    <a:pt x="1756" y="1"/>
                    <a:pt x="1742" y="6"/>
                    <a:pt x="1730" y="20"/>
                  </a:cubicBezTo>
                  <a:cubicBezTo>
                    <a:pt x="1571" y="200"/>
                    <a:pt x="1418" y="370"/>
                    <a:pt x="1265" y="551"/>
                  </a:cubicBezTo>
                  <a:cubicBezTo>
                    <a:pt x="1161" y="704"/>
                    <a:pt x="1" y="1903"/>
                    <a:pt x="203" y="1957"/>
                  </a:cubicBezTo>
                  <a:cubicBezTo>
                    <a:pt x="207" y="1959"/>
                    <a:pt x="211" y="1960"/>
                    <a:pt x="215" y="1960"/>
                  </a:cubicBezTo>
                  <a:cubicBezTo>
                    <a:pt x="290" y="1960"/>
                    <a:pt x="437" y="1681"/>
                    <a:pt x="510" y="1629"/>
                  </a:cubicBezTo>
                  <a:cubicBezTo>
                    <a:pt x="849" y="1224"/>
                    <a:pt x="1210" y="841"/>
                    <a:pt x="1539" y="441"/>
                  </a:cubicBezTo>
                  <a:cubicBezTo>
                    <a:pt x="1632" y="321"/>
                    <a:pt x="1725" y="211"/>
                    <a:pt x="1818" y="102"/>
                  </a:cubicBezTo>
                  <a:cubicBezTo>
                    <a:pt x="1855" y="56"/>
                    <a:pt x="1814" y="1"/>
                    <a:pt x="1770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28"/>
            <p:cNvSpPr/>
            <p:nvPr/>
          </p:nvSpPr>
          <p:spPr>
            <a:xfrm>
              <a:off x="6473894" y="3993002"/>
              <a:ext cx="187671" cy="24175"/>
            </a:xfrm>
            <a:custGeom>
              <a:avLst/>
              <a:gdLst/>
              <a:ahLst/>
              <a:cxnLst/>
              <a:rect l="l" t="t" r="r" b="b"/>
              <a:pathLst>
                <a:path w="2686" h="346" extrusionOk="0">
                  <a:moveTo>
                    <a:pt x="1908" y="1"/>
                  </a:moveTo>
                  <a:cubicBezTo>
                    <a:pt x="1477" y="1"/>
                    <a:pt x="1039" y="53"/>
                    <a:pt x="614" y="105"/>
                  </a:cubicBezTo>
                  <a:cubicBezTo>
                    <a:pt x="427" y="143"/>
                    <a:pt x="219" y="138"/>
                    <a:pt x="50" y="220"/>
                  </a:cubicBezTo>
                  <a:cubicBezTo>
                    <a:pt x="0" y="253"/>
                    <a:pt x="28" y="335"/>
                    <a:pt x="83" y="346"/>
                  </a:cubicBezTo>
                  <a:cubicBezTo>
                    <a:pt x="104" y="346"/>
                    <a:pt x="121" y="335"/>
                    <a:pt x="137" y="324"/>
                  </a:cubicBezTo>
                  <a:cubicBezTo>
                    <a:pt x="711" y="242"/>
                    <a:pt x="1291" y="213"/>
                    <a:pt x="1870" y="213"/>
                  </a:cubicBezTo>
                  <a:cubicBezTo>
                    <a:pt x="2103" y="213"/>
                    <a:pt x="2335" y="218"/>
                    <a:pt x="2568" y="226"/>
                  </a:cubicBezTo>
                  <a:cubicBezTo>
                    <a:pt x="2571" y="226"/>
                    <a:pt x="2575" y="226"/>
                    <a:pt x="2578" y="226"/>
                  </a:cubicBezTo>
                  <a:cubicBezTo>
                    <a:pt x="2653" y="226"/>
                    <a:pt x="2686" y="114"/>
                    <a:pt x="2633" y="61"/>
                  </a:cubicBezTo>
                  <a:cubicBezTo>
                    <a:pt x="2397" y="18"/>
                    <a:pt x="2154" y="1"/>
                    <a:pt x="1908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28"/>
            <p:cNvSpPr/>
            <p:nvPr/>
          </p:nvSpPr>
          <p:spPr>
            <a:xfrm>
              <a:off x="6582891" y="4031640"/>
              <a:ext cx="1079352" cy="585511"/>
            </a:xfrm>
            <a:custGeom>
              <a:avLst/>
              <a:gdLst/>
              <a:ahLst/>
              <a:cxnLst/>
              <a:rect l="l" t="t" r="r" b="b"/>
              <a:pathLst>
                <a:path w="15448" h="8380" extrusionOk="0">
                  <a:moveTo>
                    <a:pt x="12862" y="1"/>
                  </a:moveTo>
                  <a:cubicBezTo>
                    <a:pt x="12768" y="1"/>
                    <a:pt x="12674" y="8"/>
                    <a:pt x="12579" y="23"/>
                  </a:cubicBezTo>
                  <a:cubicBezTo>
                    <a:pt x="11457" y="182"/>
                    <a:pt x="10515" y="921"/>
                    <a:pt x="9924" y="1906"/>
                  </a:cubicBezTo>
                  <a:cubicBezTo>
                    <a:pt x="9453" y="2672"/>
                    <a:pt x="9103" y="3504"/>
                    <a:pt x="8654" y="4281"/>
                  </a:cubicBezTo>
                  <a:cubicBezTo>
                    <a:pt x="8359" y="4807"/>
                    <a:pt x="8036" y="5305"/>
                    <a:pt x="7696" y="5792"/>
                  </a:cubicBezTo>
                  <a:cubicBezTo>
                    <a:pt x="7291" y="6367"/>
                    <a:pt x="6842" y="6909"/>
                    <a:pt x="6306" y="7352"/>
                  </a:cubicBezTo>
                  <a:cubicBezTo>
                    <a:pt x="5643" y="7917"/>
                    <a:pt x="4833" y="8247"/>
                    <a:pt x="3996" y="8247"/>
                  </a:cubicBezTo>
                  <a:cubicBezTo>
                    <a:pt x="3762" y="8247"/>
                    <a:pt x="3526" y="8221"/>
                    <a:pt x="3290" y="8168"/>
                  </a:cubicBezTo>
                  <a:cubicBezTo>
                    <a:pt x="2617" y="8003"/>
                    <a:pt x="1987" y="7664"/>
                    <a:pt x="1440" y="7226"/>
                  </a:cubicBezTo>
                  <a:cubicBezTo>
                    <a:pt x="947" y="6827"/>
                    <a:pt x="510" y="6350"/>
                    <a:pt x="110" y="5847"/>
                  </a:cubicBezTo>
                  <a:cubicBezTo>
                    <a:pt x="72" y="5858"/>
                    <a:pt x="33" y="5874"/>
                    <a:pt x="0" y="5880"/>
                  </a:cubicBezTo>
                  <a:lnTo>
                    <a:pt x="165" y="6088"/>
                  </a:lnTo>
                  <a:cubicBezTo>
                    <a:pt x="520" y="6536"/>
                    <a:pt x="909" y="6952"/>
                    <a:pt x="1358" y="7308"/>
                  </a:cubicBezTo>
                  <a:cubicBezTo>
                    <a:pt x="1654" y="7544"/>
                    <a:pt x="1976" y="7735"/>
                    <a:pt x="2305" y="7910"/>
                  </a:cubicBezTo>
                  <a:cubicBezTo>
                    <a:pt x="2754" y="8151"/>
                    <a:pt x="3241" y="8332"/>
                    <a:pt x="3750" y="8370"/>
                  </a:cubicBezTo>
                  <a:cubicBezTo>
                    <a:pt x="3828" y="8376"/>
                    <a:pt x="3905" y="8379"/>
                    <a:pt x="3983" y="8379"/>
                  </a:cubicBezTo>
                  <a:cubicBezTo>
                    <a:pt x="4790" y="8379"/>
                    <a:pt x="5581" y="8050"/>
                    <a:pt x="6240" y="7565"/>
                  </a:cubicBezTo>
                  <a:cubicBezTo>
                    <a:pt x="6607" y="7281"/>
                    <a:pt x="6925" y="6942"/>
                    <a:pt x="7226" y="6591"/>
                  </a:cubicBezTo>
                  <a:cubicBezTo>
                    <a:pt x="7811" y="5902"/>
                    <a:pt x="8293" y="5113"/>
                    <a:pt x="8742" y="4320"/>
                  </a:cubicBezTo>
                  <a:cubicBezTo>
                    <a:pt x="9076" y="3739"/>
                    <a:pt x="9371" y="3132"/>
                    <a:pt x="9694" y="2541"/>
                  </a:cubicBezTo>
                  <a:cubicBezTo>
                    <a:pt x="9995" y="1982"/>
                    <a:pt x="10329" y="1413"/>
                    <a:pt x="10816" y="1003"/>
                  </a:cubicBezTo>
                  <a:cubicBezTo>
                    <a:pt x="11349" y="526"/>
                    <a:pt x="12111" y="122"/>
                    <a:pt x="12838" y="122"/>
                  </a:cubicBezTo>
                  <a:cubicBezTo>
                    <a:pt x="12903" y="122"/>
                    <a:pt x="12968" y="126"/>
                    <a:pt x="13033" y="132"/>
                  </a:cubicBezTo>
                  <a:cubicBezTo>
                    <a:pt x="13728" y="214"/>
                    <a:pt x="14369" y="680"/>
                    <a:pt x="14741" y="1287"/>
                  </a:cubicBezTo>
                  <a:cubicBezTo>
                    <a:pt x="15015" y="1725"/>
                    <a:pt x="15162" y="2240"/>
                    <a:pt x="15255" y="2754"/>
                  </a:cubicBezTo>
                  <a:cubicBezTo>
                    <a:pt x="15288" y="2979"/>
                    <a:pt x="15305" y="3214"/>
                    <a:pt x="15316" y="3444"/>
                  </a:cubicBezTo>
                  <a:cubicBezTo>
                    <a:pt x="15332" y="3745"/>
                    <a:pt x="15338" y="4040"/>
                    <a:pt x="15316" y="4336"/>
                  </a:cubicBezTo>
                  <a:lnTo>
                    <a:pt x="15436" y="4336"/>
                  </a:lnTo>
                  <a:cubicBezTo>
                    <a:pt x="15447" y="4024"/>
                    <a:pt x="15447" y="3718"/>
                    <a:pt x="15431" y="3411"/>
                  </a:cubicBezTo>
                  <a:cubicBezTo>
                    <a:pt x="15409" y="3028"/>
                    <a:pt x="15348" y="2650"/>
                    <a:pt x="15261" y="2273"/>
                  </a:cubicBezTo>
                  <a:cubicBezTo>
                    <a:pt x="15151" y="1873"/>
                    <a:pt x="15015" y="1473"/>
                    <a:pt x="14785" y="1134"/>
                  </a:cubicBezTo>
                  <a:cubicBezTo>
                    <a:pt x="14351" y="480"/>
                    <a:pt x="13630" y="1"/>
                    <a:pt x="128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28"/>
            <p:cNvSpPr/>
            <p:nvPr/>
          </p:nvSpPr>
          <p:spPr>
            <a:xfrm>
              <a:off x="7278936" y="3974346"/>
              <a:ext cx="429910" cy="357595"/>
            </a:xfrm>
            <a:custGeom>
              <a:avLst/>
              <a:gdLst/>
              <a:ahLst/>
              <a:cxnLst/>
              <a:rect l="l" t="t" r="r" b="b"/>
              <a:pathLst>
                <a:path w="6153" h="5118" extrusionOk="0">
                  <a:moveTo>
                    <a:pt x="2727" y="0"/>
                  </a:moveTo>
                  <a:cubicBezTo>
                    <a:pt x="2478" y="0"/>
                    <a:pt x="2226" y="30"/>
                    <a:pt x="1976" y="88"/>
                  </a:cubicBezTo>
                  <a:cubicBezTo>
                    <a:pt x="1555" y="192"/>
                    <a:pt x="1161" y="400"/>
                    <a:pt x="794" y="629"/>
                  </a:cubicBezTo>
                  <a:cubicBezTo>
                    <a:pt x="783" y="629"/>
                    <a:pt x="772" y="640"/>
                    <a:pt x="767" y="646"/>
                  </a:cubicBezTo>
                  <a:cubicBezTo>
                    <a:pt x="608" y="761"/>
                    <a:pt x="460" y="887"/>
                    <a:pt x="312" y="1013"/>
                  </a:cubicBezTo>
                  <a:cubicBezTo>
                    <a:pt x="203" y="1117"/>
                    <a:pt x="94" y="1226"/>
                    <a:pt x="0" y="1341"/>
                  </a:cubicBezTo>
                  <a:lnTo>
                    <a:pt x="0" y="1352"/>
                  </a:lnTo>
                  <a:cubicBezTo>
                    <a:pt x="61" y="1292"/>
                    <a:pt x="132" y="1237"/>
                    <a:pt x="198" y="1182"/>
                  </a:cubicBezTo>
                  <a:cubicBezTo>
                    <a:pt x="641" y="837"/>
                    <a:pt x="1133" y="520"/>
                    <a:pt x="1653" y="301"/>
                  </a:cubicBezTo>
                  <a:cubicBezTo>
                    <a:pt x="1994" y="168"/>
                    <a:pt x="2357" y="96"/>
                    <a:pt x="2718" y="96"/>
                  </a:cubicBezTo>
                  <a:cubicBezTo>
                    <a:pt x="2862" y="96"/>
                    <a:pt x="3006" y="108"/>
                    <a:pt x="3148" y="131"/>
                  </a:cubicBezTo>
                  <a:cubicBezTo>
                    <a:pt x="3887" y="241"/>
                    <a:pt x="4549" y="690"/>
                    <a:pt x="5014" y="1286"/>
                  </a:cubicBezTo>
                  <a:cubicBezTo>
                    <a:pt x="5124" y="1434"/>
                    <a:pt x="5222" y="1587"/>
                    <a:pt x="5310" y="1746"/>
                  </a:cubicBezTo>
                  <a:cubicBezTo>
                    <a:pt x="5480" y="2047"/>
                    <a:pt x="5644" y="2348"/>
                    <a:pt x="5759" y="2682"/>
                  </a:cubicBezTo>
                  <a:cubicBezTo>
                    <a:pt x="5939" y="3246"/>
                    <a:pt x="6000" y="3848"/>
                    <a:pt x="6027" y="4445"/>
                  </a:cubicBezTo>
                  <a:cubicBezTo>
                    <a:pt x="6032" y="4669"/>
                    <a:pt x="6005" y="4893"/>
                    <a:pt x="5972" y="5118"/>
                  </a:cubicBezTo>
                  <a:cubicBezTo>
                    <a:pt x="6016" y="5118"/>
                    <a:pt x="6049" y="5112"/>
                    <a:pt x="6087" y="5112"/>
                  </a:cubicBezTo>
                  <a:cubicBezTo>
                    <a:pt x="6109" y="4992"/>
                    <a:pt x="6125" y="4866"/>
                    <a:pt x="6131" y="4746"/>
                  </a:cubicBezTo>
                  <a:cubicBezTo>
                    <a:pt x="6153" y="4373"/>
                    <a:pt x="6109" y="4007"/>
                    <a:pt x="6060" y="3634"/>
                  </a:cubicBezTo>
                  <a:cubicBezTo>
                    <a:pt x="6021" y="3355"/>
                    <a:pt x="5972" y="3076"/>
                    <a:pt x="5906" y="2808"/>
                  </a:cubicBezTo>
                  <a:cubicBezTo>
                    <a:pt x="5808" y="2430"/>
                    <a:pt x="5638" y="2080"/>
                    <a:pt x="5447" y="1746"/>
                  </a:cubicBezTo>
                  <a:cubicBezTo>
                    <a:pt x="5233" y="1363"/>
                    <a:pt x="4965" y="1013"/>
                    <a:pt x="4648" y="728"/>
                  </a:cubicBezTo>
                  <a:cubicBezTo>
                    <a:pt x="4103" y="232"/>
                    <a:pt x="3425" y="0"/>
                    <a:pt x="27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28"/>
            <p:cNvSpPr/>
            <p:nvPr/>
          </p:nvSpPr>
          <p:spPr>
            <a:xfrm>
              <a:off x="6625372" y="4413340"/>
              <a:ext cx="9991" cy="11948"/>
            </a:xfrm>
            <a:custGeom>
              <a:avLst/>
              <a:gdLst/>
              <a:ahLst/>
              <a:cxnLst/>
              <a:rect l="l" t="t" r="r" b="b"/>
              <a:pathLst>
                <a:path w="143" h="171" extrusionOk="0">
                  <a:moveTo>
                    <a:pt x="77" y="1"/>
                  </a:moveTo>
                  <a:cubicBezTo>
                    <a:pt x="49" y="28"/>
                    <a:pt x="22" y="55"/>
                    <a:pt x="0" y="83"/>
                  </a:cubicBezTo>
                  <a:cubicBezTo>
                    <a:pt x="22" y="110"/>
                    <a:pt x="49" y="143"/>
                    <a:pt x="71" y="170"/>
                  </a:cubicBezTo>
                  <a:lnTo>
                    <a:pt x="142" y="94"/>
                  </a:lnTo>
                  <a:cubicBezTo>
                    <a:pt x="126" y="61"/>
                    <a:pt x="93" y="33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28"/>
            <p:cNvSpPr/>
            <p:nvPr/>
          </p:nvSpPr>
          <p:spPr>
            <a:xfrm>
              <a:off x="5959511" y="3516209"/>
              <a:ext cx="898039" cy="996416"/>
            </a:xfrm>
            <a:custGeom>
              <a:avLst/>
              <a:gdLst/>
              <a:ahLst/>
              <a:cxnLst/>
              <a:rect l="l" t="t" r="r" b="b"/>
              <a:pathLst>
                <a:path w="12853" h="14261" extrusionOk="0">
                  <a:moveTo>
                    <a:pt x="3112" y="9720"/>
                  </a:moveTo>
                  <a:cubicBezTo>
                    <a:pt x="3181" y="9720"/>
                    <a:pt x="3259" y="9759"/>
                    <a:pt x="3208" y="9836"/>
                  </a:cubicBezTo>
                  <a:cubicBezTo>
                    <a:pt x="3131" y="9951"/>
                    <a:pt x="3016" y="10027"/>
                    <a:pt x="2902" y="10098"/>
                  </a:cubicBezTo>
                  <a:cubicBezTo>
                    <a:pt x="2748" y="10180"/>
                    <a:pt x="2595" y="10224"/>
                    <a:pt x="2431" y="10235"/>
                  </a:cubicBezTo>
                  <a:lnTo>
                    <a:pt x="2442" y="10219"/>
                  </a:lnTo>
                  <a:cubicBezTo>
                    <a:pt x="2551" y="10088"/>
                    <a:pt x="2655" y="9941"/>
                    <a:pt x="2818" y="9885"/>
                  </a:cubicBezTo>
                  <a:lnTo>
                    <a:pt x="2818" y="9885"/>
                  </a:lnTo>
                  <a:cubicBezTo>
                    <a:pt x="2819" y="9886"/>
                    <a:pt x="2821" y="9886"/>
                    <a:pt x="2822" y="9886"/>
                  </a:cubicBezTo>
                  <a:cubicBezTo>
                    <a:pt x="2851" y="9886"/>
                    <a:pt x="2874" y="9860"/>
                    <a:pt x="2874" y="9830"/>
                  </a:cubicBezTo>
                  <a:cubicBezTo>
                    <a:pt x="2940" y="9781"/>
                    <a:pt x="3011" y="9726"/>
                    <a:pt x="3099" y="9721"/>
                  </a:cubicBezTo>
                  <a:cubicBezTo>
                    <a:pt x="3103" y="9720"/>
                    <a:pt x="3108" y="9720"/>
                    <a:pt x="3112" y="9720"/>
                  </a:cubicBezTo>
                  <a:close/>
                  <a:moveTo>
                    <a:pt x="7190" y="118"/>
                  </a:moveTo>
                  <a:cubicBezTo>
                    <a:pt x="7510" y="118"/>
                    <a:pt x="7827" y="239"/>
                    <a:pt x="8101" y="410"/>
                  </a:cubicBezTo>
                  <a:cubicBezTo>
                    <a:pt x="8496" y="640"/>
                    <a:pt x="8660" y="903"/>
                    <a:pt x="8769" y="1346"/>
                  </a:cubicBezTo>
                  <a:cubicBezTo>
                    <a:pt x="8846" y="1674"/>
                    <a:pt x="8797" y="2025"/>
                    <a:pt x="8736" y="2353"/>
                  </a:cubicBezTo>
                  <a:cubicBezTo>
                    <a:pt x="8704" y="2517"/>
                    <a:pt x="8654" y="2671"/>
                    <a:pt x="8600" y="2824"/>
                  </a:cubicBezTo>
                  <a:cubicBezTo>
                    <a:pt x="8578" y="2879"/>
                    <a:pt x="8561" y="2933"/>
                    <a:pt x="8539" y="2983"/>
                  </a:cubicBezTo>
                  <a:cubicBezTo>
                    <a:pt x="8517" y="3026"/>
                    <a:pt x="8517" y="3103"/>
                    <a:pt x="8578" y="3103"/>
                  </a:cubicBezTo>
                  <a:cubicBezTo>
                    <a:pt x="8632" y="3103"/>
                    <a:pt x="8676" y="3048"/>
                    <a:pt x="8714" y="3021"/>
                  </a:cubicBezTo>
                  <a:cubicBezTo>
                    <a:pt x="8895" y="2879"/>
                    <a:pt x="9070" y="2742"/>
                    <a:pt x="9262" y="2605"/>
                  </a:cubicBezTo>
                  <a:cubicBezTo>
                    <a:pt x="9569" y="2393"/>
                    <a:pt x="10022" y="2103"/>
                    <a:pt x="10423" y="2103"/>
                  </a:cubicBezTo>
                  <a:cubicBezTo>
                    <a:pt x="10623" y="2103"/>
                    <a:pt x="10809" y="2175"/>
                    <a:pt x="10959" y="2364"/>
                  </a:cubicBezTo>
                  <a:cubicBezTo>
                    <a:pt x="11221" y="2638"/>
                    <a:pt x="11424" y="2917"/>
                    <a:pt x="11506" y="3295"/>
                  </a:cubicBezTo>
                  <a:cubicBezTo>
                    <a:pt x="11610" y="3765"/>
                    <a:pt x="11435" y="4231"/>
                    <a:pt x="11210" y="4641"/>
                  </a:cubicBezTo>
                  <a:cubicBezTo>
                    <a:pt x="11063" y="4926"/>
                    <a:pt x="10827" y="5145"/>
                    <a:pt x="10603" y="5353"/>
                  </a:cubicBezTo>
                  <a:cubicBezTo>
                    <a:pt x="10444" y="5490"/>
                    <a:pt x="10291" y="5621"/>
                    <a:pt x="10116" y="5736"/>
                  </a:cubicBezTo>
                  <a:cubicBezTo>
                    <a:pt x="10072" y="5763"/>
                    <a:pt x="10017" y="5785"/>
                    <a:pt x="9973" y="5829"/>
                  </a:cubicBezTo>
                  <a:cubicBezTo>
                    <a:pt x="9945" y="5882"/>
                    <a:pt x="9981" y="5927"/>
                    <a:pt x="10028" y="5927"/>
                  </a:cubicBezTo>
                  <a:cubicBezTo>
                    <a:pt x="10044" y="5927"/>
                    <a:pt x="10061" y="5922"/>
                    <a:pt x="10077" y="5911"/>
                  </a:cubicBezTo>
                  <a:cubicBezTo>
                    <a:pt x="10165" y="5840"/>
                    <a:pt x="10269" y="5791"/>
                    <a:pt x="10373" y="5747"/>
                  </a:cubicBezTo>
                  <a:cubicBezTo>
                    <a:pt x="10614" y="5626"/>
                    <a:pt x="10866" y="5533"/>
                    <a:pt x="11123" y="5484"/>
                  </a:cubicBezTo>
                  <a:cubicBezTo>
                    <a:pt x="11180" y="5474"/>
                    <a:pt x="11238" y="5469"/>
                    <a:pt x="11296" y="5469"/>
                  </a:cubicBezTo>
                  <a:cubicBezTo>
                    <a:pt x="11515" y="5469"/>
                    <a:pt x="11734" y="5540"/>
                    <a:pt x="11911" y="5670"/>
                  </a:cubicBezTo>
                  <a:cubicBezTo>
                    <a:pt x="12239" y="5895"/>
                    <a:pt x="12486" y="6119"/>
                    <a:pt x="12617" y="6524"/>
                  </a:cubicBezTo>
                  <a:cubicBezTo>
                    <a:pt x="12754" y="6902"/>
                    <a:pt x="12754" y="7214"/>
                    <a:pt x="12699" y="7613"/>
                  </a:cubicBezTo>
                  <a:cubicBezTo>
                    <a:pt x="12645" y="8029"/>
                    <a:pt x="12426" y="8412"/>
                    <a:pt x="12103" y="8659"/>
                  </a:cubicBezTo>
                  <a:cubicBezTo>
                    <a:pt x="11719" y="8949"/>
                    <a:pt x="11260" y="9130"/>
                    <a:pt x="10789" y="9157"/>
                  </a:cubicBezTo>
                  <a:cubicBezTo>
                    <a:pt x="10736" y="9160"/>
                    <a:pt x="10683" y="9161"/>
                    <a:pt x="10629" y="9161"/>
                  </a:cubicBezTo>
                  <a:cubicBezTo>
                    <a:pt x="10372" y="9161"/>
                    <a:pt x="10109" y="9126"/>
                    <a:pt x="9869" y="9031"/>
                  </a:cubicBezTo>
                  <a:cubicBezTo>
                    <a:pt x="9815" y="9004"/>
                    <a:pt x="9760" y="8976"/>
                    <a:pt x="9716" y="8949"/>
                  </a:cubicBezTo>
                  <a:cubicBezTo>
                    <a:pt x="9705" y="8941"/>
                    <a:pt x="9692" y="8935"/>
                    <a:pt x="9678" y="8935"/>
                  </a:cubicBezTo>
                  <a:cubicBezTo>
                    <a:pt x="9664" y="8935"/>
                    <a:pt x="9650" y="8941"/>
                    <a:pt x="9640" y="8954"/>
                  </a:cubicBezTo>
                  <a:cubicBezTo>
                    <a:pt x="9612" y="9004"/>
                    <a:pt x="9661" y="9047"/>
                    <a:pt x="9678" y="9091"/>
                  </a:cubicBezTo>
                  <a:cubicBezTo>
                    <a:pt x="9705" y="9130"/>
                    <a:pt x="9733" y="9173"/>
                    <a:pt x="9754" y="9223"/>
                  </a:cubicBezTo>
                  <a:cubicBezTo>
                    <a:pt x="9995" y="9650"/>
                    <a:pt x="10187" y="10115"/>
                    <a:pt x="10225" y="10618"/>
                  </a:cubicBezTo>
                  <a:cubicBezTo>
                    <a:pt x="10291" y="11319"/>
                    <a:pt x="10160" y="12096"/>
                    <a:pt x="9744" y="12676"/>
                  </a:cubicBezTo>
                  <a:cubicBezTo>
                    <a:pt x="9579" y="12895"/>
                    <a:pt x="9360" y="13087"/>
                    <a:pt x="9109" y="13180"/>
                  </a:cubicBezTo>
                  <a:cubicBezTo>
                    <a:pt x="8880" y="13269"/>
                    <a:pt x="8637" y="13309"/>
                    <a:pt x="8393" y="13309"/>
                  </a:cubicBezTo>
                  <a:cubicBezTo>
                    <a:pt x="8141" y="13309"/>
                    <a:pt x="7889" y="13266"/>
                    <a:pt x="7653" y="13191"/>
                  </a:cubicBezTo>
                  <a:cubicBezTo>
                    <a:pt x="7297" y="13071"/>
                    <a:pt x="7061" y="12852"/>
                    <a:pt x="6843" y="12545"/>
                  </a:cubicBezTo>
                  <a:cubicBezTo>
                    <a:pt x="6459" y="12074"/>
                    <a:pt x="6268" y="11467"/>
                    <a:pt x="6158" y="10870"/>
                  </a:cubicBezTo>
                  <a:cubicBezTo>
                    <a:pt x="6136" y="10761"/>
                    <a:pt x="6120" y="10651"/>
                    <a:pt x="6109" y="10542"/>
                  </a:cubicBezTo>
                  <a:cubicBezTo>
                    <a:pt x="6104" y="10520"/>
                    <a:pt x="6082" y="10498"/>
                    <a:pt x="6060" y="10498"/>
                  </a:cubicBezTo>
                  <a:cubicBezTo>
                    <a:pt x="6038" y="10498"/>
                    <a:pt x="6021" y="10514"/>
                    <a:pt x="6021" y="10536"/>
                  </a:cubicBezTo>
                  <a:cubicBezTo>
                    <a:pt x="6011" y="10580"/>
                    <a:pt x="6005" y="10629"/>
                    <a:pt x="6000" y="10673"/>
                  </a:cubicBezTo>
                  <a:cubicBezTo>
                    <a:pt x="5917" y="11111"/>
                    <a:pt x="5813" y="11549"/>
                    <a:pt x="5671" y="11965"/>
                  </a:cubicBezTo>
                  <a:cubicBezTo>
                    <a:pt x="5540" y="12332"/>
                    <a:pt x="5370" y="12687"/>
                    <a:pt x="5173" y="13027"/>
                  </a:cubicBezTo>
                  <a:cubicBezTo>
                    <a:pt x="4971" y="13355"/>
                    <a:pt x="4713" y="13645"/>
                    <a:pt x="4385" y="13837"/>
                  </a:cubicBezTo>
                  <a:cubicBezTo>
                    <a:pt x="4100" y="13996"/>
                    <a:pt x="3783" y="14100"/>
                    <a:pt x="3454" y="14132"/>
                  </a:cubicBezTo>
                  <a:cubicBezTo>
                    <a:pt x="3454" y="14132"/>
                    <a:pt x="3460" y="14132"/>
                    <a:pt x="3454" y="14154"/>
                  </a:cubicBezTo>
                  <a:cubicBezTo>
                    <a:pt x="3400" y="14160"/>
                    <a:pt x="3346" y="14162"/>
                    <a:pt x="3293" y="14162"/>
                  </a:cubicBezTo>
                  <a:cubicBezTo>
                    <a:pt x="2855" y="14162"/>
                    <a:pt x="2471" y="13980"/>
                    <a:pt x="2217" y="13580"/>
                  </a:cubicBezTo>
                  <a:cubicBezTo>
                    <a:pt x="1982" y="13251"/>
                    <a:pt x="1900" y="12835"/>
                    <a:pt x="1856" y="12430"/>
                  </a:cubicBezTo>
                  <a:cubicBezTo>
                    <a:pt x="1763" y="11609"/>
                    <a:pt x="1801" y="11040"/>
                    <a:pt x="2327" y="10383"/>
                  </a:cubicBezTo>
                  <a:cubicBezTo>
                    <a:pt x="2442" y="10383"/>
                    <a:pt x="2551" y="10372"/>
                    <a:pt x="2661" y="10345"/>
                  </a:cubicBezTo>
                  <a:cubicBezTo>
                    <a:pt x="2798" y="10301"/>
                    <a:pt x="2929" y="10241"/>
                    <a:pt x="3044" y="10164"/>
                  </a:cubicBezTo>
                  <a:cubicBezTo>
                    <a:pt x="3153" y="10082"/>
                    <a:pt x="3274" y="10000"/>
                    <a:pt x="3323" y="9863"/>
                  </a:cubicBezTo>
                  <a:cubicBezTo>
                    <a:pt x="3367" y="9759"/>
                    <a:pt x="3268" y="9650"/>
                    <a:pt x="3175" y="9639"/>
                  </a:cubicBezTo>
                  <a:cubicBezTo>
                    <a:pt x="3158" y="9636"/>
                    <a:pt x="3140" y="9634"/>
                    <a:pt x="3123" y="9634"/>
                  </a:cubicBezTo>
                  <a:cubicBezTo>
                    <a:pt x="2986" y="9634"/>
                    <a:pt x="2867" y="9725"/>
                    <a:pt x="2765" y="9803"/>
                  </a:cubicBezTo>
                  <a:cubicBezTo>
                    <a:pt x="2557" y="9885"/>
                    <a:pt x="2425" y="10087"/>
                    <a:pt x="2283" y="10263"/>
                  </a:cubicBezTo>
                  <a:cubicBezTo>
                    <a:pt x="2221" y="10265"/>
                    <a:pt x="2159" y="10266"/>
                    <a:pt x="2097" y="10266"/>
                  </a:cubicBezTo>
                  <a:cubicBezTo>
                    <a:pt x="1684" y="10266"/>
                    <a:pt x="1262" y="10213"/>
                    <a:pt x="882" y="10027"/>
                  </a:cubicBezTo>
                  <a:cubicBezTo>
                    <a:pt x="685" y="9940"/>
                    <a:pt x="531" y="9775"/>
                    <a:pt x="400" y="9595"/>
                  </a:cubicBezTo>
                  <a:cubicBezTo>
                    <a:pt x="39" y="8949"/>
                    <a:pt x="0" y="8002"/>
                    <a:pt x="367" y="7345"/>
                  </a:cubicBezTo>
                  <a:cubicBezTo>
                    <a:pt x="520" y="7088"/>
                    <a:pt x="723" y="6831"/>
                    <a:pt x="991" y="6694"/>
                  </a:cubicBezTo>
                  <a:cubicBezTo>
                    <a:pt x="1155" y="6623"/>
                    <a:pt x="1331" y="6595"/>
                    <a:pt x="1511" y="6573"/>
                  </a:cubicBezTo>
                  <a:cubicBezTo>
                    <a:pt x="1575" y="6567"/>
                    <a:pt x="1639" y="6565"/>
                    <a:pt x="1703" y="6565"/>
                  </a:cubicBezTo>
                  <a:cubicBezTo>
                    <a:pt x="1936" y="6565"/>
                    <a:pt x="2169" y="6602"/>
                    <a:pt x="2392" y="6666"/>
                  </a:cubicBezTo>
                  <a:cubicBezTo>
                    <a:pt x="2584" y="6716"/>
                    <a:pt x="2770" y="6787"/>
                    <a:pt x="2940" y="6874"/>
                  </a:cubicBezTo>
                  <a:cubicBezTo>
                    <a:pt x="2973" y="6896"/>
                    <a:pt x="3000" y="6907"/>
                    <a:pt x="3038" y="6929"/>
                  </a:cubicBezTo>
                  <a:lnTo>
                    <a:pt x="3077" y="6951"/>
                  </a:lnTo>
                  <a:cubicBezTo>
                    <a:pt x="3082" y="6952"/>
                    <a:pt x="3087" y="6953"/>
                    <a:pt x="3092" y="6953"/>
                  </a:cubicBezTo>
                  <a:cubicBezTo>
                    <a:pt x="3110" y="6953"/>
                    <a:pt x="3128" y="6945"/>
                    <a:pt x="3137" y="6924"/>
                  </a:cubicBezTo>
                  <a:cubicBezTo>
                    <a:pt x="3164" y="6880"/>
                    <a:pt x="3126" y="6842"/>
                    <a:pt x="3093" y="6820"/>
                  </a:cubicBezTo>
                  <a:cubicBezTo>
                    <a:pt x="3016" y="6765"/>
                    <a:pt x="2940" y="6705"/>
                    <a:pt x="2863" y="6650"/>
                  </a:cubicBezTo>
                  <a:cubicBezTo>
                    <a:pt x="2600" y="6442"/>
                    <a:pt x="2332" y="6239"/>
                    <a:pt x="2075" y="6021"/>
                  </a:cubicBezTo>
                  <a:cubicBezTo>
                    <a:pt x="1862" y="5840"/>
                    <a:pt x="1648" y="5648"/>
                    <a:pt x="1511" y="5402"/>
                  </a:cubicBezTo>
                  <a:cubicBezTo>
                    <a:pt x="1270" y="4959"/>
                    <a:pt x="1177" y="4444"/>
                    <a:pt x="1172" y="3941"/>
                  </a:cubicBezTo>
                  <a:cubicBezTo>
                    <a:pt x="1183" y="3459"/>
                    <a:pt x="1369" y="2972"/>
                    <a:pt x="1725" y="2660"/>
                  </a:cubicBezTo>
                  <a:cubicBezTo>
                    <a:pt x="2153" y="2311"/>
                    <a:pt x="2704" y="2161"/>
                    <a:pt x="3244" y="2161"/>
                  </a:cubicBezTo>
                  <a:cubicBezTo>
                    <a:pt x="3263" y="2161"/>
                    <a:pt x="3282" y="2161"/>
                    <a:pt x="3301" y="2162"/>
                  </a:cubicBezTo>
                  <a:cubicBezTo>
                    <a:pt x="3359" y="2162"/>
                    <a:pt x="3417" y="2160"/>
                    <a:pt x="3474" y="2160"/>
                  </a:cubicBezTo>
                  <a:cubicBezTo>
                    <a:pt x="3575" y="2160"/>
                    <a:pt x="3676" y="2165"/>
                    <a:pt x="3777" y="2189"/>
                  </a:cubicBezTo>
                  <a:cubicBezTo>
                    <a:pt x="4166" y="2277"/>
                    <a:pt x="4582" y="2392"/>
                    <a:pt x="4888" y="2671"/>
                  </a:cubicBezTo>
                  <a:cubicBezTo>
                    <a:pt x="5299" y="3054"/>
                    <a:pt x="5485" y="3612"/>
                    <a:pt x="5682" y="4121"/>
                  </a:cubicBezTo>
                  <a:cubicBezTo>
                    <a:pt x="5699" y="4176"/>
                    <a:pt x="5720" y="4225"/>
                    <a:pt x="5748" y="4274"/>
                  </a:cubicBezTo>
                  <a:cubicBezTo>
                    <a:pt x="5757" y="4302"/>
                    <a:pt x="5778" y="4338"/>
                    <a:pt x="5811" y="4338"/>
                  </a:cubicBezTo>
                  <a:cubicBezTo>
                    <a:pt x="5817" y="4338"/>
                    <a:pt x="5823" y="4337"/>
                    <a:pt x="5830" y="4335"/>
                  </a:cubicBezTo>
                  <a:cubicBezTo>
                    <a:pt x="5857" y="4329"/>
                    <a:pt x="5868" y="4307"/>
                    <a:pt x="5868" y="4280"/>
                  </a:cubicBezTo>
                  <a:cubicBezTo>
                    <a:pt x="5874" y="4198"/>
                    <a:pt x="5841" y="4121"/>
                    <a:pt x="5830" y="4039"/>
                  </a:cubicBezTo>
                  <a:cubicBezTo>
                    <a:pt x="5748" y="3645"/>
                    <a:pt x="5655" y="3256"/>
                    <a:pt x="5573" y="2857"/>
                  </a:cubicBezTo>
                  <a:cubicBezTo>
                    <a:pt x="5534" y="2638"/>
                    <a:pt x="5496" y="2419"/>
                    <a:pt x="5501" y="2194"/>
                  </a:cubicBezTo>
                  <a:cubicBezTo>
                    <a:pt x="5507" y="1850"/>
                    <a:pt x="5567" y="1516"/>
                    <a:pt x="5699" y="1204"/>
                  </a:cubicBezTo>
                  <a:cubicBezTo>
                    <a:pt x="5786" y="974"/>
                    <a:pt x="5907" y="744"/>
                    <a:pt x="6098" y="591"/>
                  </a:cubicBezTo>
                  <a:cubicBezTo>
                    <a:pt x="6180" y="525"/>
                    <a:pt x="6273" y="465"/>
                    <a:pt x="6361" y="410"/>
                  </a:cubicBezTo>
                  <a:cubicBezTo>
                    <a:pt x="6541" y="301"/>
                    <a:pt x="6728" y="197"/>
                    <a:pt x="6925" y="147"/>
                  </a:cubicBezTo>
                  <a:cubicBezTo>
                    <a:pt x="7013" y="127"/>
                    <a:pt x="7102" y="118"/>
                    <a:pt x="7190" y="118"/>
                  </a:cubicBezTo>
                  <a:close/>
                  <a:moveTo>
                    <a:pt x="7213" y="0"/>
                  </a:moveTo>
                  <a:cubicBezTo>
                    <a:pt x="6915" y="0"/>
                    <a:pt x="6630" y="97"/>
                    <a:pt x="6344" y="273"/>
                  </a:cubicBezTo>
                  <a:cubicBezTo>
                    <a:pt x="6153" y="383"/>
                    <a:pt x="5961" y="503"/>
                    <a:pt x="5824" y="689"/>
                  </a:cubicBezTo>
                  <a:cubicBezTo>
                    <a:pt x="5589" y="1045"/>
                    <a:pt x="5452" y="1466"/>
                    <a:pt x="5414" y="1893"/>
                  </a:cubicBezTo>
                  <a:cubicBezTo>
                    <a:pt x="5387" y="2173"/>
                    <a:pt x="5403" y="2446"/>
                    <a:pt x="5452" y="2720"/>
                  </a:cubicBezTo>
                  <a:cubicBezTo>
                    <a:pt x="5507" y="3065"/>
                    <a:pt x="5578" y="3399"/>
                    <a:pt x="5649" y="3733"/>
                  </a:cubicBezTo>
                  <a:cubicBezTo>
                    <a:pt x="5458" y="3240"/>
                    <a:pt x="5206" y="2725"/>
                    <a:pt x="4768" y="2424"/>
                  </a:cubicBezTo>
                  <a:cubicBezTo>
                    <a:pt x="4516" y="2255"/>
                    <a:pt x="4221" y="2151"/>
                    <a:pt x="3925" y="2080"/>
                  </a:cubicBezTo>
                  <a:cubicBezTo>
                    <a:pt x="3775" y="2034"/>
                    <a:pt x="3609" y="2030"/>
                    <a:pt x="3447" y="2030"/>
                  </a:cubicBezTo>
                  <a:cubicBezTo>
                    <a:pt x="3415" y="2030"/>
                    <a:pt x="3382" y="2030"/>
                    <a:pt x="3350" y="2030"/>
                  </a:cubicBezTo>
                  <a:cubicBezTo>
                    <a:pt x="3336" y="2030"/>
                    <a:pt x="3322" y="2030"/>
                    <a:pt x="3308" y="2030"/>
                  </a:cubicBezTo>
                  <a:cubicBezTo>
                    <a:pt x="2873" y="2030"/>
                    <a:pt x="2424" y="2113"/>
                    <a:pt x="2026" y="2315"/>
                  </a:cubicBezTo>
                  <a:cubicBezTo>
                    <a:pt x="1867" y="2408"/>
                    <a:pt x="1708" y="2501"/>
                    <a:pt x="1582" y="2632"/>
                  </a:cubicBezTo>
                  <a:cubicBezTo>
                    <a:pt x="1500" y="2714"/>
                    <a:pt x="1429" y="2808"/>
                    <a:pt x="1369" y="2906"/>
                  </a:cubicBezTo>
                  <a:cubicBezTo>
                    <a:pt x="1084" y="3366"/>
                    <a:pt x="1024" y="3902"/>
                    <a:pt x="1117" y="4439"/>
                  </a:cubicBezTo>
                  <a:cubicBezTo>
                    <a:pt x="1161" y="4778"/>
                    <a:pt x="1265" y="5117"/>
                    <a:pt x="1429" y="5418"/>
                  </a:cubicBezTo>
                  <a:cubicBezTo>
                    <a:pt x="1703" y="5917"/>
                    <a:pt x="2234" y="6278"/>
                    <a:pt x="2666" y="6628"/>
                  </a:cubicBezTo>
                  <a:cubicBezTo>
                    <a:pt x="2352" y="6515"/>
                    <a:pt x="2020" y="6433"/>
                    <a:pt x="1683" y="6433"/>
                  </a:cubicBezTo>
                  <a:cubicBezTo>
                    <a:pt x="1644" y="6433"/>
                    <a:pt x="1605" y="6434"/>
                    <a:pt x="1566" y="6437"/>
                  </a:cubicBezTo>
                  <a:cubicBezTo>
                    <a:pt x="1292" y="6458"/>
                    <a:pt x="997" y="6502"/>
                    <a:pt x="772" y="6683"/>
                  </a:cubicBezTo>
                  <a:cubicBezTo>
                    <a:pt x="531" y="6863"/>
                    <a:pt x="351" y="7126"/>
                    <a:pt x="219" y="7405"/>
                  </a:cubicBezTo>
                  <a:cubicBezTo>
                    <a:pt x="83" y="7717"/>
                    <a:pt x="39" y="8051"/>
                    <a:pt x="28" y="8385"/>
                  </a:cubicBezTo>
                  <a:cubicBezTo>
                    <a:pt x="28" y="8790"/>
                    <a:pt x="94" y="9212"/>
                    <a:pt x="280" y="9578"/>
                  </a:cubicBezTo>
                  <a:cubicBezTo>
                    <a:pt x="323" y="9655"/>
                    <a:pt x="384" y="9721"/>
                    <a:pt x="438" y="9786"/>
                  </a:cubicBezTo>
                  <a:cubicBezTo>
                    <a:pt x="504" y="9879"/>
                    <a:pt x="586" y="9962"/>
                    <a:pt x="685" y="10022"/>
                  </a:cubicBezTo>
                  <a:cubicBezTo>
                    <a:pt x="1103" y="10285"/>
                    <a:pt x="1613" y="10373"/>
                    <a:pt x="2102" y="10373"/>
                  </a:cubicBezTo>
                  <a:cubicBezTo>
                    <a:pt x="2131" y="10373"/>
                    <a:pt x="2161" y="10373"/>
                    <a:pt x="2190" y="10372"/>
                  </a:cubicBezTo>
                  <a:lnTo>
                    <a:pt x="2190" y="10372"/>
                  </a:lnTo>
                  <a:cubicBezTo>
                    <a:pt x="1747" y="10930"/>
                    <a:pt x="1654" y="11642"/>
                    <a:pt x="1736" y="12337"/>
                  </a:cubicBezTo>
                  <a:cubicBezTo>
                    <a:pt x="1774" y="12633"/>
                    <a:pt x="1812" y="12934"/>
                    <a:pt x="1916" y="13207"/>
                  </a:cubicBezTo>
                  <a:cubicBezTo>
                    <a:pt x="2097" y="13662"/>
                    <a:pt x="2442" y="14094"/>
                    <a:pt x="2912" y="14215"/>
                  </a:cubicBezTo>
                  <a:cubicBezTo>
                    <a:pt x="3034" y="14246"/>
                    <a:pt x="3157" y="14260"/>
                    <a:pt x="3279" y="14260"/>
                  </a:cubicBezTo>
                  <a:cubicBezTo>
                    <a:pt x="3598" y="14260"/>
                    <a:pt x="3917" y="14167"/>
                    <a:pt x="4210" y="14056"/>
                  </a:cubicBezTo>
                  <a:cubicBezTo>
                    <a:pt x="4757" y="13826"/>
                    <a:pt x="5129" y="13388"/>
                    <a:pt x="5403" y="12863"/>
                  </a:cubicBezTo>
                  <a:cubicBezTo>
                    <a:pt x="5726" y="12260"/>
                    <a:pt x="5917" y="11587"/>
                    <a:pt x="6049" y="10919"/>
                  </a:cubicBezTo>
                  <a:cubicBezTo>
                    <a:pt x="6158" y="11587"/>
                    <a:pt x="6427" y="12244"/>
                    <a:pt x="6853" y="12764"/>
                  </a:cubicBezTo>
                  <a:cubicBezTo>
                    <a:pt x="7144" y="13164"/>
                    <a:pt x="7609" y="13366"/>
                    <a:pt x="8074" y="13410"/>
                  </a:cubicBezTo>
                  <a:cubicBezTo>
                    <a:pt x="8170" y="13418"/>
                    <a:pt x="8268" y="13422"/>
                    <a:pt x="8367" y="13422"/>
                  </a:cubicBezTo>
                  <a:cubicBezTo>
                    <a:pt x="8758" y="13422"/>
                    <a:pt x="9158" y="13350"/>
                    <a:pt x="9481" y="13114"/>
                  </a:cubicBezTo>
                  <a:cubicBezTo>
                    <a:pt x="10023" y="12715"/>
                    <a:pt x="10242" y="12020"/>
                    <a:pt x="10324" y="11363"/>
                  </a:cubicBezTo>
                  <a:cubicBezTo>
                    <a:pt x="10417" y="10492"/>
                    <a:pt x="10220" y="9863"/>
                    <a:pt x="9798" y="9124"/>
                  </a:cubicBezTo>
                  <a:lnTo>
                    <a:pt x="9798" y="9124"/>
                  </a:lnTo>
                  <a:cubicBezTo>
                    <a:pt x="10041" y="9247"/>
                    <a:pt x="10319" y="9297"/>
                    <a:pt x="10597" y="9297"/>
                  </a:cubicBezTo>
                  <a:cubicBezTo>
                    <a:pt x="10789" y="9297"/>
                    <a:pt x="10980" y="9274"/>
                    <a:pt x="11161" y="9234"/>
                  </a:cubicBezTo>
                  <a:cubicBezTo>
                    <a:pt x="11938" y="9058"/>
                    <a:pt x="12688" y="8489"/>
                    <a:pt x="12809" y="7619"/>
                  </a:cubicBezTo>
                  <a:cubicBezTo>
                    <a:pt x="12831" y="7422"/>
                    <a:pt x="12853" y="7225"/>
                    <a:pt x="12836" y="7022"/>
                  </a:cubicBezTo>
                  <a:cubicBezTo>
                    <a:pt x="12792" y="6721"/>
                    <a:pt x="12699" y="6420"/>
                    <a:pt x="12546" y="6163"/>
                  </a:cubicBezTo>
                  <a:cubicBezTo>
                    <a:pt x="12398" y="5922"/>
                    <a:pt x="12168" y="5752"/>
                    <a:pt x="11944" y="5594"/>
                  </a:cubicBezTo>
                  <a:cubicBezTo>
                    <a:pt x="11725" y="5436"/>
                    <a:pt x="11503" y="5375"/>
                    <a:pt x="11276" y="5375"/>
                  </a:cubicBezTo>
                  <a:cubicBezTo>
                    <a:pt x="11037" y="5375"/>
                    <a:pt x="10793" y="5443"/>
                    <a:pt x="10543" y="5539"/>
                  </a:cubicBezTo>
                  <a:cubicBezTo>
                    <a:pt x="10789" y="5309"/>
                    <a:pt x="11057" y="5079"/>
                    <a:pt x="11243" y="4789"/>
                  </a:cubicBezTo>
                  <a:cubicBezTo>
                    <a:pt x="11391" y="4526"/>
                    <a:pt x="11522" y="4247"/>
                    <a:pt x="11583" y="3946"/>
                  </a:cubicBezTo>
                  <a:cubicBezTo>
                    <a:pt x="11725" y="3371"/>
                    <a:pt x="11522" y="2818"/>
                    <a:pt x="11134" y="2408"/>
                  </a:cubicBezTo>
                  <a:cubicBezTo>
                    <a:pt x="11024" y="2282"/>
                    <a:pt x="10920" y="2151"/>
                    <a:pt x="10778" y="2080"/>
                  </a:cubicBezTo>
                  <a:cubicBezTo>
                    <a:pt x="10650" y="2021"/>
                    <a:pt x="10518" y="1996"/>
                    <a:pt x="10384" y="1996"/>
                  </a:cubicBezTo>
                  <a:cubicBezTo>
                    <a:pt x="9771" y="1996"/>
                    <a:pt x="9121" y="2524"/>
                    <a:pt x="8676" y="2879"/>
                  </a:cubicBezTo>
                  <a:cubicBezTo>
                    <a:pt x="8835" y="2452"/>
                    <a:pt x="8922" y="1997"/>
                    <a:pt x="8901" y="1543"/>
                  </a:cubicBezTo>
                  <a:cubicBezTo>
                    <a:pt x="8879" y="1357"/>
                    <a:pt x="8824" y="1176"/>
                    <a:pt x="8758" y="1001"/>
                  </a:cubicBezTo>
                  <a:cubicBezTo>
                    <a:pt x="8714" y="908"/>
                    <a:pt x="8676" y="821"/>
                    <a:pt x="8621" y="739"/>
                  </a:cubicBezTo>
                  <a:cubicBezTo>
                    <a:pt x="8402" y="421"/>
                    <a:pt x="8058" y="229"/>
                    <a:pt x="7724" y="93"/>
                  </a:cubicBezTo>
                  <a:cubicBezTo>
                    <a:pt x="7548" y="30"/>
                    <a:pt x="7379" y="0"/>
                    <a:pt x="72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28"/>
            <p:cNvSpPr/>
            <p:nvPr/>
          </p:nvSpPr>
          <p:spPr>
            <a:xfrm>
              <a:off x="6329333" y="3906642"/>
              <a:ext cx="144980" cy="164334"/>
            </a:xfrm>
            <a:custGeom>
              <a:avLst/>
              <a:gdLst/>
              <a:ahLst/>
              <a:cxnLst/>
              <a:rect l="l" t="t" r="r" b="b"/>
              <a:pathLst>
                <a:path w="2075" h="2352" extrusionOk="0">
                  <a:moveTo>
                    <a:pt x="1070" y="114"/>
                  </a:moveTo>
                  <a:cubicBezTo>
                    <a:pt x="1257" y="114"/>
                    <a:pt x="1441" y="170"/>
                    <a:pt x="1588" y="285"/>
                  </a:cubicBezTo>
                  <a:cubicBezTo>
                    <a:pt x="1790" y="438"/>
                    <a:pt x="1883" y="690"/>
                    <a:pt x="1927" y="931"/>
                  </a:cubicBezTo>
                  <a:cubicBezTo>
                    <a:pt x="1949" y="1270"/>
                    <a:pt x="1878" y="1642"/>
                    <a:pt x="1637" y="1889"/>
                  </a:cubicBezTo>
                  <a:cubicBezTo>
                    <a:pt x="1467" y="2058"/>
                    <a:pt x="1254" y="2211"/>
                    <a:pt x="1013" y="2228"/>
                  </a:cubicBezTo>
                  <a:cubicBezTo>
                    <a:pt x="993" y="2229"/>
                    <a:pt x="974" y="2230"/>
                    <a:pt x="954" y="2230"/>
                  </a:cubicBezTo>
                  <a:cubicBezTo>
                    <a:pt x="697" y="2230"/>
                    <a:pt x="455" y="2128"/>
                    <a:pt x="307" y="1894"/>
                  </a:cubicBezTo>
                  <a:cubicBezTo>
                    <a:pt x="236" y="1779"/>
                    <a:pt x="203" y="1642"/>
                    <a:pt x="165" y="1505"/>
                  </a:cubicBezTo>
                  <a:cubicBezTo>
                    <a:pt x="121" y="1325"/>
                    <a:pt x="126" y="1128"/>
                    <a:pt x="170" y="953"/>
                  </a:cubicBezTo>
                  <a:cubicBezTo>
                    <a:pt x="208" y="788"/>
                    <a:pt x="296" y="651"/>
                    <a:pt x="395" y="520"/>
                  </a:cubicBezTo>
                  <a:cubicBezTo>
                    <a:pt x="455" y="438"/>
                    <a:pt x="515" y="350"/>
                    <a:pt x="597" y="285"/>
                  </a:cubicBezTo>
                  <a:cubicBezTo>
                    <a:pt x="630" y="257"/>
                    <a:pt x="685" y="252"/>
                    <a:pt x="679" y="197"/>
                  </a:cubicBezTo>
                  <a:cubicBezTo>
                    <a:pt x="802" y="142"/>
                    <a:pt x="937" y="114"/>
                    <a:pt x="1070" y="114"/>
                  </a:cubicBezTo>
                  <a:close/>
                  <a:moveTo>
                    <a:pt x="1084" y="1"/>
                  </a:moveTo>
                  <a:cubicBezTo>
                    <a:pt x="999" y="1"/>
                    <a:pt x="914" y="11"/>
                    <a:pt x="832" y="33"/>
                  </a:cubicBezTo>
                  <a:cubicBezTo>
                    <a:pt x="767" y="55"/>
                    <a:pt x="707" y="71"/>
                    <a:pt x="646" y="99"/>
                  </a:cubicBezTo>
                  <a:cubicBezTo>
                    <a:pt x="624" y="110"/>
                    <a:pt x="619" y="131"/>
                    <a:pt x="619" y="148"/>
                  </a:cubicBezTo>
                  <a:cubicBezTo>
                    <a:pt x="493" y="197"/>
                    <a:pt x="422" y="312"/>
                    <a:pt x="340" y="416"/>
                  </a:cubicBezTo>
                  <a:cubicBezTo>
                    <a:pt x="192" y="602"/>
                    <a:pt x="83" y="816"/>
                    <a:pt x="50" y="1046"/>
                  </a:cubicBezTo>
                  <a:cubicBezTo>
                    <a:pt x="0" y="1347"/>
                    <a:pt x="77" y="1670"/>
                    <a:pt x="219" y="1938"/>
                  </a:cubicBezTo>
                  <a:cubicBezTo>
                    <a:pt x="378" y="2200"/>
                    <a:pt x="630" y="2326"/>
                    <a:pt x="926" y="2348"/>
                  </a:cubicBezTo>
                  <a:cubicBezTo>
                    <a:pt x="946" y="2350"/>
                    <a:pt x="966" y="2351"/>
                    <a:pt x="986" y="2351"/>
                  </a:cubicBezTo>
                  <a:cubicBezTo>
                    <a:pt x="1263" y="2351"/>
                    <a:pt x="1510" y="2181"/>
                    <a:pt x="1714" y="1982"/>
                  </a:cubicBezTo>
                  <a:cubicBezTo>
                    <a:pt x="1889" y="1795"/>
                    <a:pt x="1987" y="1538"/>
                    <a:pt x="2026" y="1286"/>
                  </a:cubicBezTo>
                  <a:cubicBezTo>
                    <a:pt x="2075" y="985"/>
                    <a:pt x="2020" y="668"/>
                    <a:pt x="1862" y="411"/>
                  </a:cubicBezTo>
                  <a:cubicBezTo>
                    <a:pt x="1691" y="137"/>
                    <a:pt x="1386" y="1"/>
                    <a:pt x="1084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28"/>
            <p:cNvSpPr/>
            <p:nvPr/>
          </p:nvSpPr>
          <p:spPr>
            <a:xfrm>
              <a:off x="6333176" y="4541831"/>
              <a:ext cx="477352" cy="357665"/>
            </a:xfrm>
            <a:custGeom>
              <a:avLst/>
              <a:gdLst/>
              <a:ahLst/>
              <a:cxnLst/>
              <a:rect l="l" t="t" r="r" b="b"/>
              <a:pathLst>
                <a:path w="6832" h="5119" extrusionOk="0">
                  <a:moveTo>
                    <a:pt x="4077" y="1"/>
                  </a:moveTo>
                  <a:cubicBezTo>
                    <a:pt x="3892" y="1"/>
                    <a:pt x="3706" y="8"/>
                    <a:pt x="3520" y="23"/>
                  </a:cubicBezTo>
                  <a:cubicBezTo>
                    <a:pt x="2814" y="77"/>
                    <a:pt x="2118" y="242"/>
                    <a:pt x="1467" y="543"/>
                  </a:cubicBezTo>
                  <a:cubicBezTo>
                    <a:pt x="996" y="756"/>
                    <a:pt x="591" y="1128"/>
                    <a:pt x="312" y="1583"/>
                  </a:cubicBezTo>
                  <a:cubicBezTo>
                    <a:pt x="186" y="1823"/>
                    <a:pt x="110" y="2097"/>
                    <a:pt x="77" y="2371"/>
                  </a:cubicBezTo>
                  <a:cubicBezTo>
                    <a:pt x="0" y="3028"/>
                    <a:pt x="208" y="3717"/>
                    <a:pt x="602" y="4232"/>
                  </a:cubicBezTo>
                  <a:cubicBezTo>
                    <a:pt x="865" y="4560"/>
                    <a:pt x="1221" y="4796"/>
                    <a:pt x="1604" y="4943"/>
                  </a:cubicBezTo>
                  <a:cubicBezTo>
                    <a:pt x="1913" y="5062"/>
                    <a:pt x="2255" y="5118"/>
                    <a:pt x="2600" y="5118"/>
                  </a:cubicBezTo>
                  <a:cubicBezTo>
                    <a:pt x="3134" y="5118"/>
                    <a:pt x="3676" y="4983"/>
                    <a:pt x="4122" y="4730"/>
                  </a:cubicBezTo>
                  <a:cubicBezTo>
                    <a:pt x="4406" y="4571"/>
                    <a:pt x="4680" y="4358"/>
                    <a:pt x="4926" y="4128"/>
                  </a:cubicBezTo>
                  <a:cubicBezTo>
                    <a:pt x="5189" y="3892"/>
                    <a:pt x="5419" y="3641"/>
                    <a:pt x="5633" y="3362"/>
                  </a:cubicBezTo>
                  <a:cubicBezTo>
                    <a:pt x="5901" y="2989"/>
                    <a:pt x="6174" y="2617"/>
                    <a:pt x="6371" y="2207"/>
                  </a:cubicBezTo>
                  <a:cubicBezTo>
                    <a:pt x="6508" y="1911"/>
                    <a:pt x="6623" y="1605"/>
                    <a:pt x="6727" y="1293"/>
                  </a:cubicBezTo>
                  <a:cubicBezTo>
                    <a:pt x="6766" y="1150"/>
                    <a:pt x="6793" y="1002"/>
                    <a:pt x="6831" y="855"/>
                  </a:cubicBezTo>
                  <a:cubicBezTo>
                    <a:pt x="6787" y="849"/>
                    <a:pt x="6755" y="838"/>
                    <a:pt x="6722" y="827"/>
                  </a:cubicBezTo>
                  <a:cubicBezTo>
                    <a:pt x="6683" y="986"/>
                    <a:pt x="6651" y="1139"/>
                    <a:pt x="6590" y="1271"/>
                  </a:cubicBezTo>
                  <a:cubicBezTo>
                    <a:pt x="6475" y="1637"/>
                    <a:pt x="6339" y="1993"/>
                    <a:pt x="6169" y="2327"/>
                  </a:cubicBezTo>
                  <a:cubicBezTo>
                    <a:pt x="6038" y="2573"/>
                    <a:pt x="5873" y="2814"/>
                    <a:pt x="5709" y="3039"/>
                  </a:cubicBezTo>
                  <a:cubicBezTo>
                    <a:pt x="5468" y="3373"/>
                    <a:pt x="5195" y="3690"/>
                    <a:pt x="4888" y="3969"/>
                  </a:cubicBezTo>
                  <a:cubicBezTo>
                    <a:pt x="4647" y="4188"/>
                    <a:pt x="4406" y="4402"/>
                    <a:pt x="4133" y="4566"/>
                  </a:cubicBezTo>
                  <a:cubicBezTo>
                    <a:pt x="3821" y="4768"/>
                    <a:pt x="3443" y="4889"/>
                    <a:pt x="3076" y="4943"/>
                  </a:cubicBezTo>
                  <a:cubicBezTo>
                    <a:pt x="2892" y="4974"/>
                    <a:pt x="2704" y="4990"/>
                    <a:pt x="2517" y="4990"/>
                  </a:cubicBezTo>
                  <a:cubicBezTo>
                    <a:pt x="2125" y="4990"/>
                    <a:pt x="1735" y="4917"/>
                    <a:pt x="1380" y="4735"/>
                  </a:cubicBezTo>
                  <a:cubicBezTo>
                    <a:pt x="865" y="4473"/>
                    <a:pt x="487" y="3996"/>
                    <a:pt x="296" y="3444"/>
                  </a:cubicBezTo>
                  <a:cubicBezTo>
                    <a:pt x="93" y="2880"/>
                    <a:pt x="77" y="2218"/>
                    <a:pt x="367" y="1676"/>
                  </a:cubicBezTo>
                  <a:cubicBezTo>
                    <a:pt x="537" y="1397"/>
                    <a:pt x="767" y="1156"/>
                    <a:pt x="1013" y="953"/>
                  </a:cubicBezTo>
                  <a:cubicBezTo>
                    <a:pt x="1473" y="586"/>
                    <a:pt x="2036" y="395"/>
                    <a:pt x="2595" y="274"/>
                  </a:cubicBezTo>
                  <a:cubicBezTo>
                    <a:pt x="3098" y="169"/>
                    <a:pt x="3616" y="102"/>
                    <a:pt x="4131" y="102"/>
                  </a:cubicBezTo>
                  <a:cubicBezTo>
                    <a:pt x="4232" y="102"/>
                    <a:pt x="4333" y="105"/>
                    <a:pt x="4434" y="110"/>
                  </a:cubicBezTo>
                  <a:cubicBezTo>
                    <a:pt x="4680" y="121"/>
                    <a:pt x="4937" y="149"/>
                    <a:pt x="5184" y="176"/>
                  </a:cubicBezTo>
                  <a:cubicBezTo>
                    <a:pt x="5255" y="187"/>
                    <a:pt x="5326" y="198"/>
                    <a:pt x="5392" y="209"/>
                  </a:cubicBezTo>
                  <a:cubicBezTo>
                    <a:pt x="5326" y="165"/>
                    <a:pt x="5266" y="116"/>
                    <a:pt x="5195" y="72"/>
                  </a:cubicBezTo>
                  <a:cubicBezTo>
                    <a:pt x="5173" y="72"/>
                    <a:pt x="5156" y="61"/>
                    <a:pt x="5134" y="61"/>
                  </a:cubicBezTo>
                  <a:cubicBezTo>
                    <a:pt x="4783" y="25"/>
                    <a:pt x="4431" y="1"/>
                    <a:pt x="40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28"/>
            <p:cNvSpPr/>
            <p:nvPr/>
          </p:nvSpPr>
          <p:spPr>
            <a:xfrm>
              <a:off x="6378312" y="4576277"/>
              <a:ext cx="374084" cy="271235"/>
            </a:xfrm>
            <a:custGeom>
              <a:avLst/>
              <a:gdLst/>
              <a:ahLst/>
              <a:cxnLst/>
              <a:rect l="l" t="t" r="r" b="b"/>
              <a:pathLst>
                <a:path w="5354" h="3882" extrusionOk="0">
                  <a:moveTo>
                    <a:pt x="5249" y="0"/>
                  </a:moveTo>
                  <a:cubicBezTo>
                    <a:pt x="5178" y="72"/>
                    <a:pt x="5102" y="137"/>
                    <a:pt x="5036" y="197"/>
                  </a:cubicBezTo>
                  <a:cubicBezTo>
                    <a:pt x="4259" y="904"/>
                    <a:pt x="3459" y="1577"/>
                    <a:pt x="2611" y="2168"/>
                  </a:cubicBezTo>
                  <a:cubicBezTo>
                    <a:pt x="2190" y="2464"/>
                    <a:pt x="1752" y="2754"/>
                    <a:pt x="1308" y="3027"/>
                  </a:cubicBezTo>
                  <a:cubicBezTo>
                    <a:pt x="958" y="3235"/>
                    <a:pt x="586" y="3427"/>
                    <a:pt x="230" y="3646"/>
                  </a:cubicBezTo>
                  <a:cubicBezTo>
                    <a:pt x="153" y="3695"/>
                    <a:pt x="71" y="3744"/>
                    <a:pt x="0" y="3794"/>
                  </a:cubicBezTo>
                  <a:cubicBezTo>
                    <a:pt x="17" y="3826"/>
                    <a:pt x="44" y="3854"/>
                    <a:pt x="71" y="3881"/>
                  </a:cubicBezTo>
                  <a:cubicBezTo>
                    <a:pt x="181" y="3810"/>
                    <a:pt x="290" y="3744"/>
                    <a:pt x="400" y="3684"/>
                  </a:cubicBezTo>
                  <a:cubicBezTo>
                    <a:pt x="865" y="3410"/>
                    <a:pt x="1347" y="3148"/>
                    <a:pt x="1806" y="2863"/>
                  </a:cubicBezTo>
                  <a:cubicBezTo>
                    <a:pt x="2556" y="2398"/>
                    <a:pt x="3262" y="1861"/>
                    <a:pt x="3958" y="1309"/>
                  </a:cubicBezTo>
                  <a:cubicBezTo>
                    <a:pt x="4406" y="947"/>
                    <a:pt x="4822" y="553"/>
                    <a:pt x="5238" y="170"/>
                  </a:cubicBezTo>
                  <a:cubicBezTo>
                    <a:pt x="5282" y="132"/>
                    <a:pt x="5315" y="99"/>
                    <a:pt x="5353" y="61"/>
                  </a:cubicBezTo>
                  <a:cubicBezTo>
                    <a:pt x="5320" y="50"/>
                    <a:pt x="5288" y="28"/>
                    <a:pt x="52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28"/>
            <p:cNvSpPr/>
            <p:nvPr/>
          </p:nvSpPr>
          <p:spPr>
            <a:xfrm>
              <a:off x="7129764" y="4274508"/>
              <a:ext cx="263969" cy="415517"/>
            </a:xfrm>
            <a:custGeom>
              <a:avLst/>
              <a:gdLst/>
              <a:ahLst/>
              <a:cxnLst/>
              <a:rect l="l" t="t" r="r" b="b"/>
              <a:pathLst>
                <a:path w="3778" h="5947" extrusionOk="0">
                  <a:moveTo>
                    <a:pt x="1243" y="1"/>
                  </a:moveTo>
                  <a:cubicBezTo>
                    <a:pt x="1227" y="39"/>
                    <a:pt x="1210" y="72"/>
                    <a:pt x="1189" y="105"/>
                  </a:cubicBezTo>
                  <a:cubicBezTo>
                    <a:pt x="1342" y="209"/>
                    <a:pt x="1484" y="318"/>
                    <a:pt x="1626" y="428"/>
                  </a:cubicBezTo>
                  <a:cubicBezTo>
                    <a:pt x="1834" y="586"/>
                    <a:pt x="2026" y="756"/>
                    <a:pt x="2218" y="926"/>
                  </a:cubicBezTo>
                  <a:cubicBezTo>
                    <a:pt x="2639" y="1287"/>
                    <a:pt x="3044" y="1708"/>
                    <a:pt x="3318" y="2212"/>
                  </a:cubicBezTo>
                  <a:cubicBezTo>
                    <a:pt x="3466" y="2491"/>
                    <a:pt x="3586" y="2809"/>
                    <a:pt x="3646" y="3121"/>
                  </a:cubicBezTo>
                  <a:cubicBezTo>
                    <a:pt x="3701" y="3515"/>
                    <a:pt x="3706" y="3914"/>
                    <a:pt x="3602" y="4297"/>
                  </a:cubicBezTo>
                  <a:cubicBezTo>
                    <a:pt x="3379" y="5148"/>
                    <a:pt x="2589" y="5843"/>
                    <a:pt x="1727" y="5843"/>
                  </a:cubicBezTo>
                  <a:cubicBezTo>
                    <a:pt x="1701" y="5843"/>
                    <a:pt x="1674" y="5842"/>
                    <a:pt x="1648" y="5841"/>
                  </a:cubicBezTo>
                  <a:cubicBezTo>
                    <a:pt x="986" y="5797"/>
                    <a:pt x="603" y="5387"/>
                    <a:pt x="362" y="4763"/>
                  </a:cubicBezTo>
                  <a:cubicBezTo>
                    <a:pt x="220" y="4347"/>
                    <a:pt x="176" y="3909"/>
                    <a:pt x="149" y="3471"/>
                  </a:cubicBezTo>
                  <a:cubicBezTo>
                    <a:pt x="121" y="3000"/>
                    <a:pt x="110" y="2530"/>
                    <a:pt x="143" y="2053"/>
                  </a:cubicBezTo>
                  <a:cubicBezTo>
                    <a:pt x="149" y="1988"/>
                    <a:pt x="159" y="1927"/>
                    <a:pt x="165" y="1862"/>
                  </a:cubicBezTo>
                  <a:lnTo>
                    <a:pt x="165" y="1862"/>
                  </a:lnTo>
                  <a:cubicBezTo>
                    <a:pt x="121" y="1916"/>
                    <a:pt x="88" y="1982"/>
                    <a:pt x="50" y="2031"/>
                  </a:cubicBezTo>
                  <a:cubicBezTo>
                    <a:pt x="1" y="2519"/>
                    <a:pt x="6" y="3011"/>
                    <a:pt x="34" y="3498"/>
                  </a:cubicBezTo>
                  <a:cubicBezTo>
                    <a:pt x="88" y="4374"/>
                    <a:pt x="280" y="5556"/>
                    <a:pt x="1205" y="5863"/>
                  </a:cubicBezTo>
                  <a:cubicBezTo>
                    <a:pt x="1376" y="5920"/>
                    <a:pt x="1550" y="5946"/>
                    <a:pt x="1724" y="5946"/>
                  </a:cubicBezTo>
                  <a:cubicBezTo>
                    <a:pt x="2608" y="5946"/>
                    <a:pt x="3471" y="5258"/>
                    <a:pt x="3695" y="4352"/>
                  </a:cubicBezTo>
                  <a:cubicBezTo>
                    <a:pt x="3772" y="4073"/>
                    <a:pt x="3778" y="3778"/>
                    <a:pt x="3772" y="3493"/>
                  </a:cubicBezTo>
                  <a:cubicBezTo>
                    <a:pt x="3745" y="2924"/>
                    <a:pt x="3559" y="2354"/>
                    <a:pt x="3241" y="1889"/>
                  </a:cubicBezTo>
                  <a:cubicBezTo>
                    <a:pt x="2989" y="1490"/>
                    <a:pt x="2639" y="1167"/>
                    <a:pt x="2289" y="860"/>
                  </a:cubicBezTo>
                  <a:cubicBezTo>
                    <a:pt x="1960" y="548"/>
                    <a:pt x="1615" y="263"/>
                    <a:pt x="124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28"/>
            <p:cNvSpPr/>
            <p:nvPr/>
          </p:nvSpPr>
          <p:spPr>
            <a:xfrm>
              <a:off x="7177555" y="4344099"/>
              <a:ext cx="133591" cy="333979"/>
            </a:xfrm>
            <a:custGeom>
              <a:avLst/>
              <a:gdLst/>
              <a:ahLst/>
              <a:cxnLst/>
              <a:rect l="l" t="t" r="r" b="b"/>
              <a:pathLst>
                <a:path w="1912" h="4780" extrusionOk="0">
                  <a:moveTo>
                    <a:pt x="71" y="1"/>
                  </a:moveTo>
                  <a:cubicBezTo>
                    <a:pt x="61" y="1"/>
                    <a:pt x="50" y="4"/>
                    <a:pt x="39" y="12"/>
                  </a:cubicBezTo>
                  <a:cubicBezTo>
                    <a:pt x="1" y="56"/>
                    <a:pt x="50" y="99"/>
                    <a:pt x="67" y="143"/>
                  </a:cubicBezTo>
                  <a:cubicBezTo>
                    <a:pt x="94" y="192"/>
                    <a:pt x="121" y="247"/>
                    <a:pt x="149" y="291"/>
                  </a:cubicBezTo>
                  <a:cubicBezTo>
                    <a:pt x="515" y="1030"/>
                    <a:pt x="806" y="1813"/>
                    <a:pt x="1090" y="2590"/>
                  </a:cubicBezTo>
                  <a:cubicBezTo>
                    <a:pt x="1353" y="3312"/>
                    <a:pt x="1588" y="4040"/>
                    <a:pt x="1807" y="4779"/>
                  </a:cubicBezTo>
                  <a:cubicBezTo>
                    <a:pt x="1840" y="4768"/>
                    <a:pt x="1873" y="4752"/>
                    <a:pt x="1911" y="4736"/>
                  </a:cubicBezTo>
                  <a:cubicBezTo>
                    <a:pt x="1846" y="4528"/>
                    <a:pt x="1785" y="4325"/>
                    <a:pt x="1709" y="4123"/>
                  </a:cubicBezTo>
                  <a:cubicBezTo>
                    <a:pt x="1479" y="3411"/>
                    <a:pt x="1254" y="2699"/>
                    <a:pt x="981" y="2010"/>
                  </a:cubicBezTo>
                  <a:cubicBezTo>
                    <a:pt x="751" y="1451"/>
                    <a:pt x="532" y="882"/>
                    <a:pt x="280" y="335"/>
                  </a:cubicBezTo>
                  <a:cubicBezTo>
                    <a:pt x="242" y="253"/>
                    <a:pt x="198" y="176"/>
                    <a:pt x="160" y="94"/>
                  </a:cubicBezTo>
                  <a:cubicBezTo>
                    <a:pt x="142" y="54"/>
                    <a:pt x="111" y="1"/>
                    <a:pt x="7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28"/>
            <p:cNvSpPr/>
            <p:nvPr/>
          </p:nvSpPr>
          <p:spPr>
            <a:xfrm>
              <a:off x="6622298" y="3994609"/>
              <a:ext cx="754596" cy="570419"/>
            </a:xfrm>
            <a:custGeom>
              <a:avLst/>
              <a:gdLst/>
              <a:ahLst/>
              <a:cxnLst/>
              <a:rect l="l" t="t" r="r" b="b"/>
              <a:pathLst>
                <a:path w="10800" h="8164" extrusionOk="0">
                  <a:moveTo>
                    <a:pt x="10794" y="0"/>
                  </a:moveTo>
                  <a:lnTo>
                    <a:pt x="10794" y="0"/>
                  </a:lnTo>
                  <a:cubicBezTo>
                    <a:pt x="10581" y="93"/>
                    <a:pt x="10384" y="214"/>
                    <a:pt x="10181" y="328"/>
                  </a:cubicBezTo>
                  <a:cubicBezTo>
                    <a:pt x="10176" y="328"/>
                    <a:pt x="10165" y="334"/>
                    <a:pt x="10154" y="339"/>
                  </a:cubicBezTo>
                  <a:cubicBezTo>
                    <a:pt x="10001" y="460"/>
                    <a:pt x="9847" y="580"/>
                    <a:pt x="9705" y="712"/>
                  </a:cubicBezTo>
                  <a:cubicBezTo>
                    <a:pt x="9437" y="969"/>
                    <a:pt x="9207" y="1259"/>
                    <a:pt x="8999" y="1571"/>
                  </a:cubicBezTo>
                  <a:cubicBezTo>
                    <a:pt x="8753" y="1971"/>
                    <a:pt x="8561" y="2403"/>
                    <a:pt x="8348" y="2824"/>
                  </a:cubicBezTo>
                  <a:cubicBezTo>
                    <a:pt x="8183" y="3180"/>
                    <a:pt x="8019" y="3552"/>
                    <a:pt x="7822" y="3892"/>
                  </a:cubicBezTo>
                  <a:cubicBezTo>
                    <a:pt x="7565" y="4335"/>
                    <a:pt x="7297" y="4795"/>
                    <a:pt x="7017" y="5227"/>
                  </a:cubicBezTo>
                  <a:cubicBezTo>
                    <a:pt x="6634" y="5824"/>
                    <a:pt x="6235" y="6410"/>
                    <a:pt x="5748" y="6924"/>
                  </a:cubicBezTo>
                  <a:cubicBezTo>
                    <a:pt x="5490" y="7203"/>
                    <a:pt x="5211" y="7455"/>
                    <a:pt x="4883" y="7647"/>
                  </a:cubicBezTo>
                  <a:cubicBezTo>
                    <a:pt x="4598" y="7811"/>
                    <a:pt x="4292" y="7931"/>
                    <a:pt x="3980" y="7991"/>
                  </a:cubicBezTo>
                  <a:cubicBezTo>
                    <a:pt x="3796" y="8022"/>
                    <a:pt x="3613" y="8038"/>
                    <a:pt x="3430" y="8038"/>
                  </a:cubicBezTo>
                  <a:cubicBezTo>
                    <a:pt x="3247" y="8038"/>
                    <a:pt x="3065" y="8022"/>
                    <a:pt x="2885" y="7986"/>
                  </a:cubicBezTo>
                  <a:cubicBezTo>
                    <a:pt x="2370" y="7887"/>
                    <a:pt x="1927" y="7586"/>
                    <a:pt x="1506" y="7280"/>
                  </a:cubicBezTo>
                  <a:cubicBezTo>
                    <a:pt x="1106" y="6979"/>
                    <a:pt x="723" y="6645"/>
                    <a:pt x="367" y="6278"/>
                  </a:cubicBezTo>
                  <a:cubicBezTo>
                    <a:pt x="268" y="6191"/>
                    <a:pt x="181" y="6103"/>
                    <a:pt x="93" y="6016"/>
                  </a:cubicBezTo>
                  <a:lnTo>
                    <a:pt x="82" y="6021"/>
                  </a:lnTo>
                  <a:cubicBezTo>
                    <a:pt x="77" y="6026"/>
                    <a:pt x="77" y="6032"/>
                    <a:pt x="71" y="6032"/>
                  </a:cubicBezTo>
                  <a:lnTo>
                    <a:pt x="55" y="6048"/>
                  </a:lnTo>
                  <a:lnTo>
                    <a:pt x="39" y="6070"/>
                  </a:lnTo>
                  <a:cubicBezTo>
                    <a:pt x="22" y="6076"/>
                    <a:pt x="17" y="6087"/>
                    <a:pt x="0" y="6098"/>
                  </a:cubicBezTo>
                  <a:cubicBezTo>
                    <a:pt x="55" y="6158"/>
                    <a:pt x="121" y="6213"/>
                    <a:pt x="175" y="6267"/>
                  </a:cubicBezTo>
                  <a:cubicBezTo>
                    <a:pt x="422" y="6508"/>
                    <a:pt x="668" y="6754"/>
                    <a:pt x="925" y="6973"/>
                  </a:cubicBezTo>
                  <a:cubicBezTo>
                    <a:pt x="1199" y="7198"/>
                    <a:pt x="1489" y="7411"/>
                    <a:pt x="1779" y="7608"/>
                  </a:cubicBezTo>
                  <a:cubicBezTo>
                    <a:pt x="2233" y="7920"/>
                    <a:pt x="2699" y="8150"/>
                    <a:pt x="3252" y="8161"/>
                  </a:cubicBezTo>
                  <a:cubicBezTo>
                    <a:pt x="3293" y="8163"/>
                    <a:pt x="3334" y="8163"/>
                    <a:pt x="3376" y="8163"/>
                  </a:cubicBezTo>
                  <a:cubicBezTo>
                    <a:pt x="3938" y="8163"/>
                    <a:pt x="4508" y="8024"/>
                    <a:pt x="4992" y="7729"/>
                  </a:cubicBezTo>
                  <a:cubicBezTo>
                    <a:pt x="5332" y="7526"/>
                    <a:pt x="5611" y="7225"/>
                    <a:pt x="5884" y="6930"/>
                  </a:cubicBezTo>
                  <a:cubicBezTo>
                    <a:pt x="6623" y="6103"/>
                    <a:pt x="7225" y="5167"/>
                    <a:pt x="7767" y="4193"/>
                  </a:cubicBezTo>
                  <a:cubicBezTo>
                    <a:pt x="8101" y="3624"/>
                    <a:pt x="8369" y="3016"/>
                    <a:pt x="8670" y="2436"/>
                  </a:cubicBezTo>
                  <a:cubicBezTo>
                    <a:pt x="8835" y="2118"/>
                    <a:pt x="8988" y="1790"/>
                    <a:pt x="9190" y="1500"/>
                  </a:cubicBezTo>
                  <a:cubicBezTo>
                    <a:pt x="9382" y="1215"/>
                    <a:pt x="9601" y="958"/>
                    <a:pt x="9853" y="739"/>
                  </a:cubicBezTo>
                  <a:cubicBezTo>
                    <a:pt x="10088" y="553"/>
                    <a:pt x="10313" y="367"/>
                    <a:pt x="10564" y="197"/>
                  </a:cubicBezTo>
                  <a:cubicBezTo>
                    <a:pt x="10635" y="148"/>
                    <a:pt x="10696" y="110"/>
                    <a:pt x="10767" y="66"/>
                  </a:cubicBezTo>
                  <a:cubicBezTo>
                    <a:pt x="10794" y="55"/>
                    <a:pt x="10800" y="27"/>
                    <a:pt x="1079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28"/>
            <p:cNvSpPr/>
            <p:nvPr/>
          </p:nvSpPr>
          <p:spPr>
            <a:xfrm>
              <a:off x="6748134" y="4090470"/>
              <a:ext cx="303725" cy="473230"/>
            </a:xfrm>
            <a:custGeom>
              <a:avLst/>
              <a:gdLst/>
              <a:ahLst/>
              <a:cxnLst/>
              <a:rect l="l" t="t" r="r" b="b"/>
              <a:pathLst>
                <a:path w="4347" h="6773" extrusionOk="0">
                  <a:moveTo>
                    <a:pt x="2301" y="1"/>
                  </a:moveTo>
                  <a:cubicBezTo>
                    <a:pt x="2278" y="1"/>
                    <a:pt x="2256" y="1"/>
                    <a:pt x="2233" y="2"/>
                  </a:cubicBezTo>
                  <a:cubicBezTo>
                    <a:pt x="2080" y="7"/>
                    <a:pt x="1932" y="24"/>
                    <a:pt x="1779" y="73"/>
                  </a:cubicBezTo>
                  <a:cubicBezTo>
                    <a:pt x="1522" y="139"/>
                    <a:pt x="1303" y="297"/>
                    <a:pt x="1095" y="467"/>
                  </a:cubicBezTo>
                  <a:cubicBezTo>
                    <a:pt x="640" y="856"/>
                    <a:pt x="285" y="1398"/>
                    <a:pt x="131" y="1994"/>
                  </a:cubicBezTo>
                  <a:cubicBezTo>
                    <a:pt x="0" y="2525"/>
                    <a:pt x="44" y="3089"/>
                    <a:pt x="137" y="3620"/>
                  </a:cubicBezTo>
                  <a:cubicBezTo>
                    <a:pt x="214" y="4025"/>
                    <a:pt x="328" y="4414"/>
                    <a:pt x="504" y="4786"/>
                  </a:cubicBezTo>
                  <a:cubicBezTo>
                    <a:pt x="630" y="5087"/>
                    <a:pt x="810" y="5372"/>
                    <a:pt x="985" y="5645"/>
                  </a:cubicBezTo>
                  <a:cubicBezTo>
                    <a:pt x="1171" y="5919"/>
                    <a:pt x="1363" y="6187"/>
                    <a:pt x="1582" y="6428"/>
                  </a:cubicBezTo>
                  <a:cubicBezTo>
                    <a:pt x="1691" y="6548"/>
                    <a:pt x="1806" y="6669"/>
                    <a:pt x="1932" y="6773"/>
                  </a:cubicBezTo>
                  <a:lnTo>
                    <a:pt x="2075" y="6756"/>
                  </a:lnTo>
                  <a:cubicBezTo>
                    <a:pt x="1943" y="6647"/>
                    <a:pt x="1823" y="6532"/>
                    <a:pt x="1702" y="6406"/>
                  </a:cubicBezTo>
                  <a:cubicBezTo>
                    <a:pt x="1418" y="6105"/>
                    <a:pt x="1171" y="5771"/>
                    <a:pt x="952" y="5415"/>
                  </a:cubicBezTo>
                  <a:cubicBezTo>
                    <a:pt x="427" y="4545"/>
                    <a:pt x="82" y="3489"/>
                    <a:pt x="164" y="2460"/>
                  </a:cubicBezTo>
                  <a:cubicBezTo>
                    <a:pt x="235" y="1699"/>
                    <a:pt x="608" y="965"/>
                    <a:pt x="1204" y="511"/>
                  </a:cubicBezTo>
                  <a:cubicBezTo>
                    <a:pt x="1478" y="281"/>
                    <a:pt x="1801" y="139"/>
                    <a:pt x="2151" y="128"/>
                  </a:cubicBezTo>
                  <a:cubicBezTo>
                    <a:pt x="2200" y="123"/>
                    <a:pt x="2250" y="120"/>
                    <a:pt x="2299" y="120"/>
                  </a:cubicBezTo>
                  <a:cubicBezTo>
                    <a:pt x="2459" y="120"/>
                    <a:pt x="2618" y="148"/>
                    <a:pt x="2764" y="215"/>
                  </a:cubicBezTo>
                  <a:cubicBezTo>
                    <a:pt x="3558" y="473"/>
                    <a:pt x="3936" y="1726"/>
                    <a:pt x="4078" y="2509"/>
                  </a:cubicBezTo>
                  <a:cubicBezTo>
                    <a:pt x="4204" y="3100"/>
                    <a:pt x="4215" y="3713"/>
                    <a:pt x="4144" y="4315"/>
                  </a:cubicBezTo>
                  <a:cubicBezTo>
                    <a:pt x="4094" y="4813"/>
                    <a:pt x="3996" y="5311"/>
                    <a:pt x="3859" y="5793"/>
                  </a:cubicBezTo>
                  <a:cubicBezTo>
                    <a:pt x="3914" y="5733"/>
                    <a:pt x="3968" y="5678"/>
                    <a:pt x="4018" y="5623"/>
                  </a:cubicBezTo>
                  <a:cubicBezTo>
                    <a:pt x="4023" y="5590"/>
                    <a:pt x="4034" y="5563"/>
                    <a:pt x="4040" y="5536"/>
                  </a:cubicBezTo>
                  <a:cubicBezTo>
                    <a:pt x="4176" y="5027"/>
                    <a:pt x="4242" y="4490"/>
                    <a:pt x="4280" y="3959"/>
                  </a:cubicBezTo>
                  <a:cubicBezTo>
                    <a:pt x="4346" y="2985"/>
                    <a:pt x="4176" y="1989"/>
                    <a:pt x="3744" y="1113"/>
                  </a:cubicBezTo>
                  <a:cubicBezTo>
                    <a:pt x="3580" y="785"/>
                    <a:pt x="3383" y="456"/>
                    <a:pt x="3082" y="243"/>
                  </a:cubicBezTo>
                  <a:cubicBezTo>
                    <a:pt x="2956" y="161"/>
                    <a:pt x="2819" y="111"/>
                    <a:pt x="2682" y="57"/>
                  </a:cubicBezTo>
                  <a:cubicBezTo>
                    <a:pt x="2561" y="15"/>
                    <a:pt x="2429" y="1"/>
                    <a:pt x="23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28"/>
            <p:cNvSpPr/>
            <p:nvPr/>
          </p:nvSpPr>
          <p:spPr>
            <a:xfrm>
              <a:off x="6847559" y="4101650"/>
              <a:ext cx="125906" cy="435709"/>
            </a:xfrm>
            <a:custGeom>
              <a:avLst/>
              <a:gdLst/>
              <a:ahLst/>
              <a:cxnLst/>
              <a:rect l="l" t="t" r="r" b="b"/>
              <a:pathLst>
                <a:path w="1802" h="6236" extrusionOk="0">
                  <a:moveTo>
                    <a:pt x="132" y="1"/>
                  </a:moveTo>
                  <a:cubicBezTo>
                    <a:pt x="88" y="23"/>
                    <a:pt x="49" y="39"/>
                    <a:pt x="17" y="61"/>
                  </a:cubicBezTo>
                  <a:cubicBezTo>
                    <a:pt x="0" y="198"/>
                    <a:pt x="0" y="340"/>
                    <a:pt x="6" y="477"/>
                  </a:cubicBezTo>
                  <a:cubicBezTo>
                    <a:pt x="33" y="1068"/>
                    <a:pt x="126" y="1654"/>
                    <a:pt x="247" y="2234"/>
                  </a:cubicBezTo>
                  <a:cubicBezTo>
                    <a:pt x="400" y="2989"/>
                    <a:pt x="630" y="3728"/>
                    <a:pt x="909" y="4440"/>
                  </a:cubicBezTo>
                  <a:cubicBezTo>
                    <a:pt x="1150" y="5047"/>
                    <a:pt x="1374" y="5671"/>
                    <a:pt x="1713" y="6235"/>
                  </a:cubicBezTo>
                  <a:cubicBezTo>
                    <a:pt x="1735" y="6224"/>
                    <a:pt x="1752" y="6213"/>
                    <a:pt x="1774" y="6197"/>
                  </a:cubicBezTo>
                  <a:cubicBezTo>
                    <a:pt x="1779" y="6191"/>
                    <a:pt x="1796" y="6186"/>
                    <a:pt x="1801" y="6180"/>
                  </a:cubicBezTo>
                  <a:cubicBezTo>
                    <a:pt x="1637" y="5923"/>
                    <a:pt x="1511" y="5644"/>
                    <a:pt x="1391" y="5359"/>
                  </a:cubicBezTo>
                  <a:cubicBezTo>
                    <a:pt x="1232" y="5009"/>
                    <a:pt x="1095" y="4659"/>
                    <a:pt x="964" y="4297"/>
                  </a:cubicBezTo>
                  <a:cubicBezTo>
                    <a:pt x="553" y="3175"/>
                    <a:pt x="236" y="2009"/>
                    <a:pt x="143" y="805"/>
                  </a:cubicBezTo>
                  <a:cubicBezTo>
                    <a:pt x="132" y="636"/>
                    <a:pt x="115" y="455"/>
                    <a:pt x="115" y="280"/>
                  </a:cubicBezTo>
                  <a:cubicBezTo>
                    <a:pt x="115" y="192"/>
                    <a:pt x="126" y="99"/>
                    <a:pt x="132" y="12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8" name="Google Shape;3778;p28"/>
          <p:cNvGrpSpPr/>
          <p:nvPr/>
        </p:nvGrpSpPr>
        <p:grpSpPr>
          <a:xfrm flipH="1">
            <a:off x="7656852" y="2711744"/>
            <a:ext cx="1379167" cy="2524077"/>
            <a:chOff x="4755721" y="2265807"/>
            <a:chExt cx="1231179" cy="2253238"/>
          </a:xfrm>
        </p:grpSpPr>
        <p:sp>
          <p:nvSpPr>
            <p:cNvPr id="3779" name="Google Shape;3779;p28"/>
            <p:cNvSpPr/>
            <p:nvPr/>
          </p:nvSpPr>
          <p:spPr>
            <a:xfrm>
              <a:off x="5057164" y="3890934"/>
              <a:ext cx="296458" cy="195566"/>
            </a:xfrm>
            <a:custGeom>
              <a:avLst/>
              <a:gdLst/>
              <a:ahLst/>
              <a:cxnLst/>
              <a:rect l="l" t="t" r="r" b="b"/>
              <a:pathLst>
                <a:path w="4243" h="2799" extrusionOk="0">
                  <a:moveTo>
                    <a:pt x="4002" y="1"/>
                  </a:moveTo>
                  <a:cubicBezTo>
                    <a:pt x="3942" y="28"/>
                    <a:pt x="3882" y="61"/>
                    <a:pt x="3816" y="88"/>
                  </a:cubicBezTo>
                  <a:cubicBezTo>
                    <a:pt x="3203" y="400"/>
                    <a:pt x="2573" y="679"/>
                    <a:pt x="1949" y="975"/>
                  </a:cubicBezTo>
                  <a:cubicBezTo>
                    <a:pt x="1484" y="1194"/>
                    <a:pt x="1008" y="1407"/>
                    <a:pt x="548" y="1643"/>
                  </a:cubicBezTo>
                  <a:cubicBezTo>
                    <a:pt x="395" y="1725"/>
                    <a:pt x="242" y="1818"/>
                    <a:pt x="88" y="1911"/>
                  </a:cubicBezTo>
                  <a:cubicBezTo>
                    <a:pt x="55" y="2108"/>
                    <a:pt x="28" y="2310"/>
                    <a:pt x="1" y="2507"/>
                  </a:cubicBezTo>
                  <a:lnTo>
                    <a:pt x="203" y="2590"/>
                  </a:lnTo>
                  <a:cubicBezTo>
                    <a:pt x="466" y="2694"/>
                    <a:pt x="734" y="2754"/>
                    <a:pt x="1008" y="2781"/>
                  </a:cubicBezTo>
                  <a:cubicBezTo>
                    <a:pt x="1103" y="2793"/>
                    <a:pt x="1199" y="2798"/>
                    <a:pt x="1294" y="2798"/>
                  </a:cubicBezTo>
                  <a:cubicBezTo>
                    <a:pt x="1828" y="2798"/>
                    <a:pt x="2359" y="2627"/>
                    <a:pt x="2847" y="2409"/>
                  </a:cubicBezTo>
                  <a:cubicBezTo>
                    <a:pt x="3252" y="2234"/>
                    <a:pt x="3663" y="2026"/>
                    <a:pt x="3947" y="1670"/>
                  </a:cubicBezTo>
                  <a:cubicBezTo>
                    <a:pt x="4243" y="1314"/>
                    <a:pt x="4183" y="783"/>
                    <a:pt x="4106" y="351"/>
                  </a:cubicBezTo>
                  <a:cubicBezTo>
                    <a:pt x="4084" y="230"/>
                    <a:pt x="4051" y="121"/>
                    <a:pt x="4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28"/>
            <p:cNvSpPr/>
            <p:nvPr/>
          </p:nvSpPr>
          <p:spPr>
            <a:xfrm rot="1383599">
              <a:off x="5261316" y="3252631"/>
              <a:ext cx="346063" cy="179434"/>
            </a:xfrm>
            <a:custGeom>
              <a:avLst/>
              <a:gdLst/>
              <a:ahLst/>
              <a:cxnLst/>
              <a:rect l="l" t="t" r="r" b="b"/>
              <a:pathLst>
                <a:path w="4637" h="1841" extrusionOk="0">
                  <a:moveTo>
                    <a:pt x="4615" y="1"/>
                  </a:moveTo>
                  <a:cubicBezTo>
                    <a:pt x="4576" y="6"/>
                    <a:pt x="4544" y="6"/>
                    <a:pt x="4494" y="11"/>
                  </a:cubicBezTo>
                  <a:cubicBezTo>
                    <a:pt x="4166" y="61"/>
                    <a:pt x="3838" y="110"/>
                    <a:pt x="3509" y="143"/>
                  </a:cubicBezTo>
                  <a:cubicBezTo>
                    <a:pt x="3044" y="187"/>
                    <a:pt x="2584" y="225"/>
                    <a:pt x="2124" y="252"/>
                  </a:cubicBezTo>
                  <a:cubicBezTo>
                    <a:pt x="1823" y="269"/>
                    <a:pt x="1533" y="280"/>
                    <a:pt x="1232" y="302"/>
                  </a:cubicBezTo>
                  <a:cubicBezTo>
                    <a:pt x="865" y="329"/>
                    <a:pt x="510" y="362"/>
                    <a:pt x="148" y="406"/>
                  </a:cubicBezTo>
                  <a:cubicBezTo>
                    <a:pt x="94" y="603"/>
                    <a:pt x="44" y="800"/>
                    <a:pt x="1" y="997"/>
                  </a:cubicBezTo>
                  <a:cubicBezTo>
                    <a:pt x="170" y="1090"/>
                    <a:pt x="345" y="1188"/>
                    <a:pt x="510" y="1287"/>
                  </a:cubicBezTo>
                  <a:cubicBezTo>
                    <a:pt x="915" y="1500"/>
                    <a:pt x="1342" y="1675"/>
                    <a:pt x="1785" y="1774"/>
                  </a:cubicBezTo>
                  <a:cubicBezTo>
                    <a:pt x="2013" y="1817"/>
                    <a:pt x="2245" y="1840"/>
                    <a:pt x="2476" y="1840"/>
                  </a:cubicBezTo>
                  <a:cubicBezTo>
                    <a:pt x="2826" y="1840"/>
                    <a:pt x="3176" y="1788"/>
                    <a:pt x="3509" y="1675"/>
                  </a:cubicBezTo>
                  <a:cubicBezTo>
                    <a:pt x="4089" y="1489"/>
                    <a:pt x="4587" y="1079"/>
                    <a:pt x="4631" y="411"/>
                  </a:cubicBezTo>
                  <a:cubicBezTo>
                    <a:pt x="4637" y="274"/>
                    <a:pt x="4637" y="137"/>
                    <a:pt x="4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28"/>
            <p:cNvSpPr/>
            <p:nvPr/>
          </p:nvSpPr>
          <p:spPr>
            <a:xfrm>
              <a:off x="5152125" y="3592076"/>
              <a:ext cx="323976" cy="135949"/>
            </a:xfrm>
            <a:custGeom>
              <a:avLst/>
              <a:gdLst/>
              <a:ahLst/>
              <a:cxnLst/>
              <a:rect l="l" t="t" r="r" b="b"/>
              <a:pathLst>
                <a:path w="4637" h="1841" extrusionOk="0">
                  <a:moveTo>
                    <a:pt x="4615" y="1"/>
                  </a:moveTo>
                  <a:cubicBezTo>
                    <a:pt x="4576" y="6"/>
                    <a:pt x="4544" y="6"/>
                    <a:pt x="4494" y="11"/>
                  </a:cubicBezTo>
                  <a:cubicBezTo>
                    <a:pt x="4166" y="61"/>
                    <a:pt x="3838" y="110"/>
                    <a:pt x="3509" y="143"/>
                  </a:cubicBezTo>
                  <a:cubicBezTo>
                    <a:pt x="3044" y="187"/>
                    <a:pt x="2584" y="225"/>
                    <a:pt x="2124" y="252"/>
                  </a:cubicBezTo>
                  <a:cubicBezTo>
                    <a:pt x="1823" y="269"/>
                    <a:pt x="1533" y="280"/>
                    <a:pt x="1232" y="302"/>
                  </a:cubicBezTo>
                  <a:cubicBezTo>
                    <a:pt x="865" y="329"/>
                    <a:pt x="510" y="362"/>
                    <a:pt x="148" y="406"/>
                  </a:cubicBezTo>
                  <a:cubicBezTo>
                    <a:pt x="94" y="603"/>
                    <a:pt x="44" y="800"/>
                    <a:pt x="1" y="997"/>
                  </a:cubicBezTo>
                  <a:cubicBezTo>
                    <a:pt x="170" y="1090"/>
                    <a:pt x="345" y="1188"/>
                    <a:pt x="510" y="1287"/>
                  </a:cubicBezTo>
                  <a:cubicBezTo>
                    <a:pt x="915" y="1500"/>
                    <a:pt x="1342" y="1675"/>
                    <a:pt x="1785" y="1774"/>
                  </a:cubicBezTo>
                  <a:cubicBezTo>
                    <a:pt x="2013" y="1817"/>
                    <a:pt x="2245" y="1840"/>
                    <a:pt x="2476" y="1840"/>
                  </a:cubicBezTo>
                  <a:cubicBezTo>
                    <a:pt x="2826" y="1840"/>
                    <a:pt x="3176" y="1788"/>
                    <a:pt x="3509" y="1675"/>
                  </a:cubicBezTo>
                  <a:cubicBezTo>
                    <a:pt x="4089" y="1489"/>
                    <a:pt x="4587" y="1079"/>
                    <a:pt x="4631" y="411"/>
                  </a:cubicBezTo>
                  <a:cubicBezTo>
                    <a:pt x="4637" y="274"/>
                    <a:pt x="4637" y="137"/>
                    <a:pt x="4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28"/>
            <p:cNvSpPr/>
            <p:nvPr/>
          </p:nvSpPr>
          <p:spPr>
            <a:xfrm>
              <a:off x="5160375" y="3473375"/>
              <a:ext cx="308675" cy="147273"/>
            </a:xfrm>
            <a:custGeom>
              <a:avLst/>
              <a:gdLst/>
              <a:ahLst/>
              <a:cxnLst/>
              <a:rect l="l" t="t" r="r" b="b"/>
              <a:pathLst>
                <a:path w="4418" h="1941" extrusionOk="0">
                  <a:moveTo>
                    <a:pt x="2544" y="0"/>
                  </a:moveTo>
                  <a:cubicBezTo>
                    <a:pt x="2366" y="0"/>
                    <a:pt x="2188" y="16"/>
                    <a:pt x="2014" y="35"/>
                  </a:cubicBezTo>
                  <a:cubicBezTo>
                    <a:pt x="1380" y="117"/>
                    <a:pt x="816" y="369"/>
                    <a:pt x="323" y="791"/>
                  </a:cubicBezTo>
                  <a:cubicBezTo>
                    <a:pt x="268" y="971"/>
                    <a:pt x="219" y="1152"/>
                    <a:pt x="164" y="1338"/>
                  </a:cubicBezTo>
                  <a:cubicBezTo>
                    <a:pt x="110" y="1535"/>
                    <a:pt x="55" y="1732"/>
                    <a:pt x="0" y="1940"/>
                  </a:cubicBezTo>
                  <a:cubicBezTo>
                    <a:pt x="175" y="1924"/>
                    <a:pt x="345" y="1902"/>
                    <a:pt x="515" y="1891"/>
                  </a:cubicBezTo>
                  <a:cubicBezTo>
                    <a:pt x="996" y="1842"/>
                    <a:pt x="1478" y="1820"/>
                    <a:pt x="1954" y="1792"/>
                  </a:cubicBezTo>
                  <a:cubicBezTo>
                    <a:pt x="2354" y="1759"/>
                    <a:pt x="2759" y="1721"/>
                    <a:pt x="3164" y="1683"/>
                  </a:cubicBezTo>
                  <a:cubicBezTo>
                    <a:pt x="3580" y="1650"/>
                    <a:pt x="3996" y="1590"/>
                    <a:pt x="4417" y="1535"/>
                  </a:cubicBezTo>
                  <a:cubicBezTo>
                    <a:pt x="4390" y="1349"/>
                    <a:pt x="4330" y="1174"/>
                    <a:pt x="4259" y="1010"/>
                  </a:cubicBezTo>
                  <a:cubicBezTo>
                    <a:pt x="4160" y="763"/>
                    <a:pt x="4007" y="533"/>
                    <a:pt x="3793" y="391"/>
                  </a:cubicBezTo>
                  <a:cubicBezTo>
                    <a:pt x="3564" y="232"/>
                    <a:pt x="3306" y="112"/>
                    <a:pt x="3049" y="52"/>
                  </a:cubicBezTo>
                  <a:cubicBezTo>
                    <a:pt x="2883" y="14"/>
                    <a:pt x="2714" y="0"/>
                    <a:pt x="25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28"/>
            <p:cNvSpPr/>
            <p:nvPr/>
          </p:nvSpPr>
          <p:spPr>
            <a:xfrm>
              <a:off x="5298271" y="3135507"/>
              <a:ext cx="338590" cy="197103"/>
            </a:xfrm>
            <a:custGeom>
              <a:avLst/>
              <a:gdLst/>
              <a:ahLst/>
              <a:cxnLst/>
              <a:rect l="l" t="t" r="r" b="b"/>
              <a:pathLst>
                <a:path w="4846" h="2821" extrusionOk="0">
                  <a:moveTo>
                    <a:pt x="1815" y="0"/>
                  </a:moveTo>
                  <a:cubicBezTo>
                    <a:pt x="1616" y="0"/>
                    <a:pt x="1418" y="17"/>
                    <a:pt x="1222" y="51"/>
                  </a:cubicBezTo>
                  <a:cubicBezTo>
                    <a:pt x="1003" y="89"/>
                    <a:pt x="778" y="161"/>
                    <a:pt x="576" y="254"/>
                  </a:cubicBezTo>
                  <a:cubicBezTo>
                    <a:pt x="373" y="642"/>
                    <a:pt x="182" y="1042"/>
                    <a:pt x="1" y="1447"/>
                  </a:cubicBezTo>
                  <a:cubicBezTo>
                    <a:pt x="12" y="1447"/>
                    <a:pt x="17" y="1452"/>
                    <a:pt x="28" y="1452"/>
                  </a:cubicBezTo>
                  <a:cubicBezTo>
                    <a:pt x="608" y="1638"/>
                    <a:pt x="1178" y="1857"/>
                    <a:pt x="1758" y="2027"/>
                  </a:cubicBezTo>
                  <a:cubicBezTo>
                    <a:pt x="2382" y="2224"/>
                    <a:pt x="3017" y="2350"/>
                    <a:pt x="3641" y="2525"/>
                  </a:cubicBezTo>
                  <a:cubicBezTo>
                    <a:pt x="3975" y="2629"/>
                    <a:pt x="4309" y="2722"/>
                    <a:pt x="4653" y="2815"/>
                  </a:cubicBezTo>
                  <a:cubicBezTo>
                    <a:pt x="4659" y="2821"/>
                    <a:pt x="4664" y="2821"/>
                    <a:pt x="4670" y="2821"/>
                  </a:cubicBezTo>
                  <a:cubicBezTo>
                    <a:pt x="4681" y="2815"/>
                    <a:pt x="4681" y="2815"/>
                    <a:pt x="4681" y="2804"/>
                  </a:cubicBezTo>
                  <a:cubicBezTo>
                    <a:pt x="4845" y="2246"/>
                    <a:pt x="4632" y="1485"/>
                    <a:pt x="4276" y="1047"/>
                  </a:cubicBezTo>
                  <a:cubicBezTo>
                    <a:pt x="3969" y="659"/>
                    <a:pt x="3570" y="390"/>
                    <a:pt x="3104" y="232"/>
                  </a:cubicBezTo>
                  <a:cubicBezTo>
                    <a:pt x="2690" y="81"/>
                    <a:pt x="225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28"/>
            <p:cNvSpPr/>
            <p:nvPr/>
          </p:nvSpPr>
          <p:spPr>
            <a:xfrm>
              <a:off x="4918950" y="2926425"/>
              <a:ext cx="303720" cy="432899"/>
            </a:xfrm>
            <a:custGeom>
              <a:avLst/>
              <a:gdLst/>
              <a:ahLst/>
              <a:cxnLst/>
              <a:rect l="l" t="t" r="r" b="b"/>
              <a:pathLst>
                <a:path w="4177" h="6196" extrusionOk="0">
                  <a:moveTo>
                    <a:pt x="939" y="1"/>
                  </a:moveTo>
                  <a:cubicBezTo>
                    <a:pt x="684" y="1"/>
                    <a:pt x="431" y="54"/>
                    <a:pt x="197" y="175"/>
                  </a:cubicBezTo>
                  <a:cubicBezTo>
                    <a:pt x="121" y="207"/>
                    <a:pt x="61" y="257"/>
                    <a:pt x="0" y="311"/>
                  </a:cubicBezTo>
                  <a:cubicBezTo>
                    <a:pt x="312" y="782"/>
                    <a:pt x="602" y="1275"/>
                    <a:pt x="898" y="1762"/>
                  </a:cubicBezTo>
                  <a:cubicBezTo>
                    <a:pt x="1341" y="2463"/>
                    <a:pt x="1774" y="3180"/>
                    <a:pt x="2250" y="3864"/>
                  </a:cubicBezTo>
                  <a:cubicBezTo>
                    <a:pt x="2704" y="4526"/>
                    <a:pt x="3148" y="5199"/>
                    <a:pt x="3596" y="5867"/>
                  </a:cubicBezTo>
                  <a:cubicBezTo>
                    <a:pt x="3679" y="5977"/>
                    <a:pt x="3755" y="6086"/>
                    <a:pt x="3837" y="6196"/>
                  </a:cubicBezTo>
                  <a:lnTo>
                    <a:pt x="4002" y="5763"/>
                  </a:lnTo>
                  <a:cubicBezTo>
                    <a:pt x="4056" y="5621"/>
                    <a:pt x="4122" y="5479"/>
                    <a:pt x="4177" y="5336"/>
                  </a:cubicBezTo>
                  <a:cubicBezTo>
                    <a:pt x="4166" y="5309"/>
                    <a:pt x="4166" y="5287"/>
                    <a:pt x="4166" y="5265"/>
                  </a:cubicBezTo>
                  <a:cubicBezTo>
                    <a:pt x="4149" y="4942"/>
                    <a:pt x="4111" y="4625"/>
                    <a:pt x="4067" y="4324"/>
                  </a:cubicBezTo>
                  <a:cubicBezTo>
                    <a:pt x="3963" y="3618"/>
                    <a:pt x="3744" y="2933"/>
                    <a:pt x="3476" y="2276"/>
                  </a:cubicBezTo>
                  <a:cubicBezTo>
                    <a:pt x="3219" y="1625"/>
                    <a:pt x="2863" y="1001"/>
                    <a:pt x="2343" y="547"/>
                  </a:cubicBezTo>
                  <a:cubicBezTo>
                    <a:pt x="2069" y="306"/>
                    <a:pt x="1730" y="142"/>
                    <a:pt x="1391" y="54"/>
                  </a:cubicBezTo>
                  <a:cubicBezTo>
                    <a:pt x="1242" y="20"/>
                    <a:pt x="1090" y="1"/>
                    <a:pt x="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28"/>
            <p:cNvSpPr/>
            <p:nvPr/>
          </p:nvSpPr>
          <p:spPr>
            <a:xfrm>
              <a:off x="4829803" y="3488319"/>
              <a:ext cx="240632" cy="291568"/>
            </a:xfrm>
            <a:custGeom>
              <a:avLst/>
              <a:gdLst/>
              <a:ahLst/>
              <a:cxnLst/>
              <a:rect l="l" t="t" r="r" b="b"/>
              <a:pathLst>
                <a:path w="3444" h="4173" extrusionOk="0">
                  <a:moveTo>
                    <a:pt x="469" y="1"/>
                  </a:moveTo>
                  <a:cubicBezTo>
                    <a:pt x="314" y="1"/>
                    <a:pt x="156" y="20"/>
                    <a:pt x="12" y="73"/>
                  </a:cubicBezTo>
                  <a:cubicBezTo>
                    <a:pt x="12" y="73"/>
                    <a:pt x="6" y="79"/>
                    <a:pt x="1" y="79"/>
                  </a:cubicBezTo>
                  <a:cubicBezTo>
                    <a:pt x="6" y="84"/>
                    <a:pt x="12" y="101"/>
                    <a:pt x="23" y="106"/>
                  </a:cubicBezTo>
                  <a:cubicBezTo>
                    <a:pt x="422" y="724"/>
                    <a:pt x="871" y="1316"/>
                    <a:pt x="1320" y="1890"/>
                  </a:cubicBezTo>
                  <a:cubicBezTo>
                    <a:pt x="1599" y="2246"/>
                    <a:pt x="1856" y="2624"/>
                    <a:pt x="2157" y="2958"/>
                  </a:cubicBezTo>
                  <a:cubicBezTo>
                    <a:pt x="2415" y="3270"/>
                    <a:pt x="2666" y="3582"/>
                    <a:pt x="2956" y="3872"/>
                  </a:cubicBezTo>
                  <a:cubicBezTo>
                    <a:pt x="3060" y="3970"/>
                    <a:pt x="3159" y="4074"/>
                    <a:pt x="3268" y="4173"/>
                  </a:cubicBezTo>
                  <a:cubicBezTo>
                    <a:pt x="3323" y="3937"/>
                    <a:pt x="3378" y="3708"/>
                    <a:pt x="3444" y="3472"/>
                  </a:cubicBezTo>
                  <a:cubicBezTo>
                    <a:pt x="3285" y="3106"/>
                    <a:pt x="3132" y="2733"/>
                    <a:pt x="2956" y="2378"/>
                  </a:cubicBezTo>
                  <a:cubicBezTo>
                    <a:pt x="2584" y="1699"/>
                    <a:pt x="2201" y="1026"/>
                    <a:pt x="1670" y="478"/>
                  </a:cubicBezTo>
                  <a:cubicBezTo>
                    <a:pt x="1347" y="139"/>
                    <a:pt x="980" y="24"/>
                    <a:pt x="532" y="2"/>
                  </a:cubicBezTo>
                  <a:cubicBezTo>
                    <a:pt x="511" y="1"/>
                    <a:pt x="490" y="1"/>
                    <a:pt x="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28"/>
            <p:cNvSpPr/>
            <p:nvPr/>
          </p:nvSpPr>
          <p:spPr>
            <a:xfrm>
              <a:off x="4762942" y="3504249"/>
              <a:ext cx="294991" cy="325105"/>
            </a:xfrm>
            <a:custGeom>
              <a:avLst/>
              <a:gdLst/>
              <a:ahLst/>
              <a:cxnLst/>
              <a:rect l="l" t="t" r="r" b="b"/>
              <a:pathLst>
                <a:path w="4222" h="4653" extrusionOk="0">
                  <a:moveTo>
                    <a:pt x="893" y="0"/>
                  </a:moveTo>
                  <a:cubicBezTo>
                    <a:pt x="773" y="61"/>
                    <a:pt x="674" y="143"/>
                    <a:pt x="570" y="225"/>
                  </a:cubicBezTo>
                  <a:cubicBezTo>
                    <a:pt x="406" y="356"/>
                    <a:pt x="253" y="515"/>
                    <a:pt x="165" y="712"/>
                  </a:cubicBezTo>
                  <a:cubicBezTo>
                    <a:pt x="45" y="936"/>
                    <a:pt x="17" y="1199"/>
                    <a:pt x="6" y="1451"/>
                  </a:cubicBezTo>
                  <a:cubicBezTo>
                    <a:pt x="1" y="1746"/>
                    <a:pt x="61" y="2026"/>
                    <a:pt x="171" y="2294"/>
                  </a:cubicBezTo>
                  <a:cubicBezTo>
                    <a:pt x="269" y="2562"/>
                    <a:pt x="411" y="2797"/>
                    <a:pt x="570" y="3027"/>
                  </a:cubicBezTo>
                  <a:cubicBezTo>
                    <a:pt x="811" y="3389"/>
                    <a:pt x="1123" y="3690"/>
                    <a:pt x="1484" y="3919"/>
                  </a:cubicBezTo>
                  <a:cubicBezTo>
                    <a:pt x="1922" y="4193"/>
                    <a:pt x="2382" y="4456"/>
                    <a:pt x="2891" y="4560"/>
                  </a:cubicBezTo>
                  <a:cubicBezTo>
                    <a:pt x="3148" y="4615"/>
                    <a:pt x="3416" y="4647"/>
                    <a:pt x="3685" y="4653"/>
                  </a:cubicBezTo>
                  <a:cubicBezTo>
                    <a:pt x="3827" y="4653"/>
                    <a:pt x="3969" y="4647"/>
                    <a:pt x="4112" y="4642"/>
                  </a:cubicBezTo>
                  <a:cubicBezTo>
                    <a:pt x="4150" y="4483"/>
                    <a:pt x="4188" y="4319"/>
                    <a:pt x="4221" y="4160"/>
                  </a:cubicBezTo>
                  <a:cubicBezTo>
                    <a:pt x="4133" y="4084"/>
                    <a:pt x="4051" y="4002"/>
                    <a:pt x="3986" y="3930"/>
                  </a:cubicBezTo>
                  <a:cubicBezTo>
                    <a:pt x="3586" y="3553"/>
                    <a:pt x="3258" y="3098"/>
                    <a:pt x="2896" y="2682"/>
                  </a:cubicBezTo>
                  <a:cubicBezTo>
                    <a:pt x="2190" y="1812"/>
                    <a:pt x="1512" y="931"/>
                    <a:pt x="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28"/>
            <p:cNvSpPr/>
            <p:nvPr/>
          </p:nvSpPr>
          <p:spPr>
            <a:xfrm>
              <a:off x="4867793" y="2963599"/>
              <a:ext cx="317908" cy="458207"/>
            </a:xfrm>
            <a:custGeom>
              <a:avLst/>
              <a:gdLst/>
              <a:ahLst/>
              <a:cxnLst/>
              <a:rect l="l" t="t" r="r" b="b"/>
              <a:pathLst>
                <a:path w="4550" h="6558" extrusionOk="0">
                  <a:moveTo>
                    <a:pt x="674" y="1"/>
                  </a:moveTo>
                  <a:cubicBezTo>
                    <a:pt x="603" y="72"/>
                    <a:pt x="537" y="165"/>
                    <a:pt x="471" y="252"/>
                  </a:cubicBezTo>
                  <a:cubicBezTo>
                    <a:pt x="170" y="696"/>
                    <a:pt x="61" y="1052"/>
                    <a:pt x="33" y="1593"/>
                  </a:cubicBezTo>
                  <a:cubicBezTo>
                    <a:pt x="0" y="2092"/>
                    <a:pt x="121" y="2579"/>
                    <a:pt x="301" y="3044"/>
                  </a:cubicBezTo>
                  <a:cubicBezTo>
                    <a:pt x="400" y="3318"/>
                    <a:pt x="520" y="3591"/>
                    <a:pt x="663" y="3849"/>
                  </a:cubicBezTo>
                  <a:cubicBezTo>
                    <a:pt x="811" y="4122"/>
                    <a:pt x="1002" y="4358"/>
                    <a:pt x="1194" y="4604"/>
                  </a:cubicBezTo>
                  <a:cubicBezTo>
                    <a:pt x="1571" y="5080"/>
                    <a:pt x="2015" y="5513"/>
                    <a:pt x="2529" y="5835"/>
                  </a:cubicBezTo>
                  <a:cubicBezTo>
                    <a:pt x="2945" y="6087"/>
                    <a:pt x="3383" y="6301"/>
                    <a:pt x="3843" y="6459"/>
                  </a:cubicBezTo>
                  <a:cubicBezTo>
                    <a:pt x="4002" y="6503"/>
                    <a:pt x="4160" y="6547"/>
                    <a:pt x="4325" y="6558"/>
                  </a:cubicBezTo>
                  <a:cubicBezTo>
                    <a:pt x="4396" y="6339"/>
                    <a:pt x="4472" y="6126"/>
                    <a:pt x="4549" y="5918"/>
                  </a:cubicBezTo>
                  <a:cubicBezTo>
                    <a:pt x="4303" y="5573"/>
                    <a:pt x="4062" y="5233"/>
                    <a:pt x="3821" y="4889"/>
                  </a:cubicBezTo>
                  <a:cubicBezTo>
                    <a:pt x="3651" y="4642"/>
                    <a:pt x="3465" y="4390"/>
                    <a:pt x="3301" y="4139"/>
                  </a:cubicBezTo>
                  <a:cubicBezTo>
                    <a:pt x="2852" y="3438"/>
                    <a:pt x="2381" y="2754"/>
                    <a:pt x="1944" y="2053"/>
                  </a:cubicBezTo>
                  <a:cubicBezTo>
                    <a:pt x="1703" y="1670"/>
                    <a:pt x="1478" y="1276"/>
                    <a:pt x="1243" y="893"/>
                  </a:cubicBezTo>
                  <a:cubicBezTo>
                    <a:pt x="1051" y="603"/>
                    <a:pt x="876" y="291"/>
                    <a:pt x="6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28"/>
            <p:cNvSpPr/>
            <p:nvPr/>
          </p:nvSpPr>
          <p:spPr>
            <a:xfrm>
              <a:off x="5002432" y="2635420"/>
              <a:ext cx="697652" cy="1873704"/>
            </a:xfrm>
            <a:custGeom>
              <a:avLst/>
              <a:gdLst/>
              <a:ahLst/>
              <a:cxnLst/>
              <a:rect l="l" t="t" r="r" b="b"/>
              <a:pathLst>
                <a:path w="9985" h="26817" extrusionOk="0">
                  <a:moveTo>
                    <a:pt x="4840" y="1"/>
                  </a:moveTo>
                  <a:cubicBezTo>
                    <a:pt x="4737" y="1"/>
                    <a:pt x="4643" y="53"/>
                    <a:pt x="4549" y="100"/>
                  </a:cubicBezTo>
                  <a:cubicBezTo>
                    <a:pt x="4417" y="165"/>
                    <a:pt x="4319" y="280"/>
                    <a:pt x="4215" y="390"/>
                  </a:cubicBezTo>
                  <a:cubicBezTo>
                    <a:pt x="4023" y="603"/>
                    <a:pt x="3854" y="850"/>
                    <a:pt x="3750" y="1123"/>
                  </a:cubicBezTo>
                  <a:cubicBezTo>
                    <a:pt x="3706" y="1211"/>
                    <a:pt x="3678" y="1304"/>
                    <a:pt x="3662" y="1397"/>
                  </a:cubicBezTo>
                  <a:cubicBezTo>
                    <a:pt x="3651" y="1397"/>
                    <a:pt x="3651" y="1403"/>
                    <a:pt x="3651" y="1413"/>
                  </a:cubicBezTo>
                  <a:cubicBezTo>
                    <a:pt x="3646" y="1419"/>
                    <a:pt x="3646" y="1424"/>
                    <a:pt x="3646" y="1430"/>
                  </a:cubicBezTo>
                  <a:cubicBezTo>
                    <a:pt x="3646" y="1446"/>
                    <a:pt x="3640" y="1452"/>
                    <a:pt x="3640" y="1457"/>
                  </a:cubicBezTo>
                  <a:cubicBezTo>
                    <a:pt x="3640" y="1474"/>
                    <a:pt x="3635" y="1496"/>
                    <a:pt x="3635" y="1507"/>
                  </a:cubicBezTo>
                  <a:cubicBezTo>
                    <a:pt x="3624" y="1512"/>
                    <a:pt x="3624" y="1523"/>
                    <a:pt x="3624" y="1528"/>
                  </a:cubicBezTo>
                  <a:cubicBezTo>
                    <a:pt x="3624" y="1534"/>
                    <a:pt x="3618" y="1550"/>
                    <a:pt x="3618" y="1561"/>
                  </a:cubicBezTo>
                  <a:cubicBezTo>
                    <a:pt x="3613" y="1578"/>
                    <a:pt x="3613" y="1583"/>
                    <a:pt x="3613" y="1589"/>
                  </a:cubicBezTo>
                  <a:cubicBezTo>
                    <a:pt x="3591" y="1698"/>
                    <a:pt x="3580" y="1802"/>
                    <a:pt x="3569" y="1906"/>
                  </a:cubicBezTo>
                  <a:cubicBezTo>
                    <a:pt x="3542" y="2289"/>
                    <a:pt x="3624" y="2661"/>
                    <a:pt x="3777" y="3012"/>
                  </a:cubicBezTo>
                  <a:cubicBezTo>
                    <a:pt x="3854" y="3192"/>
                    <a:pt x="3969" y="3340"/>
                    <a:pt x="4078" y="3493"/>
                  </a:cubicBezTo>
                  <a:cubicBezTo>
                    <a:pt x="4324" y="3827"/>
                    <a:pt x="4636" y="4096"/>
                    <a:pt x="5003" y="4287"/>
                  </a:cubicBezTo>
                  <a:cubicBezTo>
                    <a:pt x="5118" y="4347"/>
                    <a:pt x="5233" y="4397"/>
                    <a:pt x="5359" y="4435"/>
                  </a:cubicBezTo>
                  <a:lnTo>
                    <a:pt x="5364" y="4435"/>
                  </a:lnTo>
                  <a:cubicBezTo>
                    <a:pt x="5364" y="4435"/>
                    <a:pt x="5370" y="4440"/>
                    <a:pt x="5375" y="4440"/>
                  </a:cubicBezTo>
                  <a:cubicBezTo>
                    <a:pt x="5386" y="4451"/>
                    <a:pt x="5386" y="4451"/>
                    <a:pt x="5392" y="4451"/>
                  </a:cubicBezTo>
                  <a:cubicBezTo>
                    <a:pt x="5397" y="4457"/>
                    <a:pt x="5397" y="4457"/>
                    <a:pt x="5403" y="4457"/>
                  </a:cubicBezTo>
                  <a:cubicBezTo>
                    <a:pt x="5414" y="4457"/>
                    <a:pt x="5425" y="4462"/>
                    <a:pt x="5430" y="4462"/>
                  </a:cubicBezTo>
                  <a:cubicBezTo>
                    <a:pt x="5441" y="4462"/>
                    <a:pt x="5452" y="4468"/>
                    <a:pt x="5457" y="4468"/>
                  </a:cubicBezTo>
                  <a:cubicBezTo>
                    <a:pt x="5452" y="4479"/>
                    <a:pt x="5452" y="4484"/>
                    <a:pt x="5446" y="4490"/>
                  </a:cubicBezTo>
                  <a:cubicBezTo>
                    <a:pt x="5430" y="4522"/>
                    <a:pt x="5419" y="4550"/>
                    <a:pt x="5403" y="4577"/>
                  </a:cubicBezTo>
                  <a:cubicBezTo>
                    <a:pt x="4932" y="5497"/>
                    <a:pt x="4510" y="6433"/>
                    <a:pt x="4105" y="7385"/>
                  </a:cubicBezTo>
                  <a:cubicBezTo>
                    <a:pt x="3799" y="8102"/>
                    <a:pt x="3454" y="8786"/>
                    <a:pt x="3175" y="9514"/>
                  </a:cubicBezTo>
                  <a:cubicBezTo>
                    <a:pt x="3158" y="9558"/>
                    <a:pt x="3142" y="9602"/>
                    <a:pt x="3126" y="9640"/>
                  </a:cubicBezTo>
                  <a:lnTo>
                    <a:pt x="3087" y="9744"/>
                  </a:lnTo>
                  <a:cubicBezTo>
                    <a:pt x="3076" y="9772"/>
                    <a:pt x="3065" y="9794"/>
                    <a:pt x="3060" y="9821"/>
                  </a:cubicBezTo>
                  <a:cubicBezTo>
                    <a:pt x="3049" y="9832"/>
                    <a:pt x="3043" y="9854"/>
                    <a:pt x="3038" y="9876"/>
                  </a:cubicBezTo>
                  <a:cubicBezTo>
                    <a:pt x="2950" y="10116"/>
                    <a:pt x="2857" y="10363"/>
                    <a:pt x="2770" y="10598"/>
                  </a:cubicBezTo>
                  <a:cubicBezTo>
                    <a:pt x="2759" y="10636"/>
                    <a:pt x="2742" y="10675"/>
                    <a:pt x="2731" y="10708"/>
                  </a:cubicBezTo>
                  <a:cubicBezTo>
                    <a:pt x="2660" y="10888"/>
                    <a:pt x="2600" y="11074"/>
                    <a:pt x="2540" y="11250"/>
                  </a:cubicBezTo>
                  <a:cubicBezTo>
                    <a:pt x="2523" y="11282"/>
                    <a:pt x="2518" y="11310"/>
                    <a:pt x="2502" y="11348"/>
                  </a:cubicBezTo>
                  <a:cubicBezTo>
                    <a:pt x="2502" y="11354"/>
                    <a:pt x="2496" y="11359"/>
                    <a:pt x="2496" y="11364"/>
                  </a:cubicBezTo>
                  <a:cubicBezTo>
                    <a:pt x="2288" y="11983"/>
                    <a:pt x="2086" y="12596"/>
                    <a:pt x="1894" y="13220"/>
                  </a:cubicBezTo>
                  <a:cubicBezTo>
                    <a:pt x="1659" y="14057"/>
                    <a:pt x="1412" y="14895"/>
                    <a:pt x="1193" y="15743"/>
                  </a:cubicBezTo>
                  <a:lnTo>
                    <a:pt x="1193" y="15749"/>
                  </a:lnTo>
                  <a:lnTo>
                    <a:pt x="1172" y="15836"/>
                  </a:lnTo>
                  <a:cubicBezTo>
                    <a:pt x="1166" y="15869"/>
                    <a:pt x="1155" y="15897"/>
                    <a:pt x="1150" y="15924"/>
                  </a:cubicBezTo>
                  <a:cubicBezTo>
                    <a:pt x="1139" y="15973"/>
                    <a:pt x="1122" y="16022"/>
                    <a:pt x="1111" y="16072"/>
                  </a:cubicBezTo>
                  <a:cubicBezTo>
                    <a:pt x="1068" y="16230"/>
                    <a:pt x="1035" y="16384"/>
                    <a:pt x="1002" y="16532"/>
                  </a:cubicBezTo>
                  <a:cubicBezTo>
                    <a:pt x="991" y="16564"/>
                    <a:pt x="980" y="16608"/>
                    <a:pt x="974" y="16646"/>
                  </a:cubicBezTo>
                  <a:cubicBezTo>
                    <a:pt x="947" y="16778"/>
                    <a:pt x="909" y="16915"/>
                    <a:pt x="881" y="17046"/>
                  </a:cubicBezTo>
                  <a:cubicBezTo>
                    <a:pt x="876" y="17084"/>
                    <a:pt x="865" y="17123"/>
                    <a:pt x="854" y="17161"/>
                  </a:cubicBezTo>
                  <a:cubicBezTo>
                    <a:pt x="679" y="17933"/>
                    <a:pt x="520" y="18716"/>
                    <a:pt x="405" y="19504"/>
                  </a:cubicBezTo>
                  <a:cubicBezTo>
                    <a:pt x="323" y="20035"/>
                    <a:pt x="241" y="20571"/>
                    <a:pt x="186" y="21107"/>
                  </a:cubicBezTo>
                  <a:cubicBezTo>
                    <a:pt x="137" y="21671"/>
                    <a:pt x="110" y="22224"/>
                    <a:pt x="82" y="22788"/>
                  </a:cubicBezTo>
                  <a:cubicBezTo>
                    <a:pt x="33" y="23779"/>
                    <a:pt x="0" y="24775"/>
                    <a:pt x="60" y="25771"/>
                  </a:cubicBezTo>
                  <a:cubicBezTo>
                    <a:pt x="82" y="26110"/>
                    <a:pt x="115" y="26461"/>
                    <a:pt x="170" y="26795"/>
                  </a:cubicBezTo>
                  <a:cubicBezTo>
                    <a:pt x="350" y="26800"/>
                    <a:pt x="537" y="26811"/>
                    <a:pt x="712" y="26816"/>
                  </a:cubicBezTo>
                  <a:cubicBezTo>
                    <a:pt x="608" y="26182"/>
                    <a:pt x="564" y="25536"/>
                    <a:pt x="526" y="24895"/>
                  </a:cubicBezTo>
                  <a:cubicBezTo>
                    <a:pt x="471" y="24047"/>
                    <a:pt x="471" y="23187"/>
                    <a:pt x="526" y="22339"/>
                  </a:cubicBezTo>
                  <a:cubicBezTo>
                    <a:pt x="564" y="21737"/>
                    <a:pt x="630" y="21135"/>
                    <a:pt x="717" y="20544"/>
                  </a:cubicBezTo>
                  <a:cubicBezTo>
                    <a:pt x="717" y="20505"/>
                    <a:pt x="728" y="20467"/>
                    <a:pt x="734" y="20434"/>
                  </a:cubicBezTo>
                  <a:cubicBezTo>
                    <a:pt x="756" y="20275"/>
                    <a:pt x="783" y="20111"/>
                    <a:pt x="810" y="19953"/>
                  </a:cubicBezTo>
                  <a:cubicBezTo>
                    <a:pt x="816" y="19914"/>
                    <a:pt x="821" y="19865"/>
                    <a:pt x="827" y="19821"/>
                  </a:cubicBezTo>
                  <a:lnTo>
                    <a:pt x="827" y="19805"/>
                  </a:lnTo>
                  <a:cubicBezTo>
                    <a:pt x="892" y="19449"/>
                    <a:pt x="953" y="19093"/>
                    <a:pt x="1029" y="18743"/>
                  </a:cubicBezTo>
                  <a:cubicBezTo>
                    <a:pt x="1040" y="18666"/>
                    <a:pt x="1062" y="18584"/>
                    <a:pt x="1073" y="18508"/>
                  </a:cubicBezTo>
                  <a:cubicBezTo>
                    <a:pt x="1199" y="17922"/>
                    <a:pt x="1336" y="17342"/>
                    <a:pt x="1473" y="16756"/>
                  </a:cubicBezTo>
                  <a:cubicBezTo>
                    <a:pt x="1686" y="15875"/>
                    <a:pt x="1921" y="14999"/>
                    <a:pt x="2157" y="14123"/>
                  </a:cubicBezTo>
                  <a:cubicBezTo>
                    <a:pt x="2168" y="14090"/>
                    <a:pt x="2179" y="14047"/>
                    <a:pt x="2190" y="14008"/>
                  </a:cubicBezTo>
                  <a:cubicBezTo>
                    <a:pt x="2222" y="13893"/>
                    <a:pt x="2261" y="13773"/>
                    <a:pt x="2288" y="13658"/>
                  </a:cubicBezTo>
                  <a:cubicBezTo>
                    <a:pt x="2348" y="13433"/>
                    <a:pt x="2409" y="13215"/>
                    <a:pt x="2469" y="12990"/>
                  </a:cubicBezTo>
                  <a:cubicBezTo>
                    <a:pt x="2480" y="12952"/>
                    <a:pt x="2491" y="12919"/>
                    <a:pt x="2496" y="12886"/>
                  </a:cubicBezTo>
                  <a:cubicBezTo>
                    <a:pt x="2507" y="12853"/>
                    <a:pt x="2518" y="12815"/>
                    <a:pt x="2523" y="12782"/>
                  </a:cubicBezTo>
                  <a:cubicBezTo>
                    <a:pt x="2589" y="12558"/>
                    <a:pt x="2660" y="12333"/>
                    <a:pt x="2731" y="12103"/>
                  </a:cubicBezTo>
                  <a:cubicBezTo>
                    <a:pt x="2989" y="11271"/>
                    <a:pt x="3328" y="10456"/>
                    <a:pt x="3646" y="9640"/>
                  </a:cubicBezTo>
                  <a:cubicBezTo>
                    <a:pt x="3684" y="9558"/>
                    <a:pt x="3717" y="9471"/>
                    <a:pt x="3750" y="9383"/>
                  </a:cubicBezTo>
                  <a:cubicBezTo>
                    <a:pt x="3771" y="9339"/>
                    <a:pt x="3782" y="9295"/>
                    <a:pt x="3804" y="9252"/>
                  </a:cubicBezTo>
                  <a:cubicBezTo>
                    <a:pt x="3886" y="9049"/>
                    <a:pt x="3969" y="8847"/>
                    <a:pt x="4056" y="8650"/>
                  </a:cubicBezTo>
                  <a:cubicBezTo>
                    <a:pt x="4067" y="8650"/>
                    <a:pt x="4067" y="8644"/>
                    <a:pt x="4067" y="8644"/>
                  </a:cubicBezTo>
                  <a:cubicBezTo>
                    <a:pt x="4073" y="8622"/>
                    <a:pt x="4078" y="8611"/>
                    <a:pt x="4083" y="8595"/>
                  </a:cubicBezTo>
                  <a:cubicBezTo>
                    <a:pt x="4100" y="8573"/>
                    <a:pt x="4105" y="8562"/>
                    <a:pt x="4111" y="8540"/>
                  </a:cubicBezTo>
                  <a:cubicBezTo>
                    <a:pt x="4160" y="8431"/>
                    <a:pt x="4215" y="8316"/>
                    <a:pt x="4270" y="8206"/>
                  </a:cubicBezTo>
                  <a:cubicBezTo>
                    <a:pt x="4385" y="7960"/>
                    <a:pt x="4510" y="7714"/>
                    <a:pt x="4631" y="7467"/>
                  </a:cubicBezTo>
                  <a:cubicBezTo>
                    <a:pt x="4642" y="7467"/>
                    <a:pt x="4642" y="7462"/>
                    <a:pt x="4642" y="7462"/>
                  </a:cubicBezTo>
                  <a:cubicBezTo>
                    <a:pt x="4658" y="7418"/>
                    <a:pt x="4686" y="7369"/>
                    <a:pt x="4707" y="7325"/>
                  </a:cubicBezTo>
                  <a:cubicBezTo>
                    <a:pt x="4707" y="7314"/>
                    <a:pt x="4713" y="7309"/>
                    <a:pt x="4713" y="7303"/>
                  </a:cubicBezTo>
                  <a:cubicBezTo>
                    <a:pt x="5134" y="6466"/>
                    <a:pt x="5561" y="5645"/>
                    <a:pt x="5999" y="4824"/>
                  </a:cubicBezTo>
                  <a:cubicBezTo>
                    <a:pt x="6027" y="4769"/>
                    <a:pt x="6054" y="4725"/>
                    <a:pt x="6081" y="4676"/>
                  </a:cubicBezTo>
                  <a:lnTo>
                    <a:pt x="6081" y="4681"/>
                  </a:lnTo>
                  <a:cubicBezTo>
                    <a:pt x="6081" y="4709"/>
                    <a:pt x="6092" y="4736"/>
                    <a:pt x="6092" y="4763"/>
                  </a:cubicBezTo>
                  <a:lnTo>
                    <a:pt x="6092" y="4785"/>
                  </a:lnTo>
                  <a:lnTo>
                    <a:pt x="6092" y="4791"/>
                  </a:lnTo>
                  <a:lnTo>
                    <a:pt x="6092" y="4807"/>
                  </a:lnTo>
                  <a:cubicBezTo>
                    <a:pt x="6092" y="4824"/>
                    <a:pt x="6092" y="4845"/>
                    <a:pt x="6098" y="4867"/>
                  </a:cubicBezTo>
                  <a:cubicBezTo>
                    <a:pt x="6103" y="4917"/>
                    <a:pt x="6120" y="4955"/>
                    <a:pt x="6131" y="5004"/>
                  </a:cubicBezTo>
                  <a:cubicBezTo>
                    <a:pt x="6229" y="5305"/>
                    <a:pt x="6492" y="5508"/>
                    <a:pt x="6766" y="5628"/>
                  </a:cubicBezTo>
                  <a:cubicBezTo>
                    <a:pt x="6957" y="5710"/>
                    <a:pt x="7171" y="5776"/>
                    <a:pt x="7384" y="5792"/>
                  </a:cubicBezTo>
                  <a:cubicBezTo>
                    <a:pt x="7416" y="5794"/>
                    <a:pt x="7449" y="5795"/>
                    <a:pt x="7481" y="5795"/>
                  </a:cubicBezTo>
                  <a:cubicBezTo>
                    <a:pt x="8048" y="5795"/>
                    <a:pt x="8593" y="5527"/>
                    <a:pt x="9054" y="5196"/>
                  </a:cubicBezTo>
                  <a:cubicBezTo>
                    <a:pt x="9081" y="5174"/>
                    <a:pt x="9103" y="5163"/>
                    <a:pt x="9119" y="5141"/>
                  </a:cubicBezTo>
                  <a:cubicBezTo>
                    <a:pt x="9130" y="5136"/>
                    <a:pt x="9141" y="5125"/>
                    <a:pt x="9147" y="5119"/>
                  </a:cubicBezTo>
                  <a:cubicBezTo>
                    <a:pt x="9158" y="5119"/>
                    <a:pt x="9163" y="5114"/>
                    <a:pt x="9168" y="5108"/>
                  </a:cubicBezTo>
                  <a:cubicBezTo>
                    <a:pt x="9168" y="5097"/>
                    <a:pt x="9174" y="5097"/>
                    <a:pt x="9185" y="5092"/>
                  </a:cubicBezTo>
                  <a:cubicBezTo>
                    <a:pt x="9201" y="5070"/>
                    <a:pt x="9218" y="5059"/>
                    <a:pt x="9240" y="5042"/>
                  </a:cubicBezTo>
                  <a:cubicBezTo>
                    <a:pt x="9546" y="4780"/>
                    <a:pt x="9749" y="4495"/>
                    <a:pt x="9886" y="4068"/>
                  </a:cubicBezTo>
                  <a:cubicBezTo>
                    <a:pt x="9962" y="3805"/>
                    <a:pt x="9984" y="3510"/>
                    <a:pt x="9907" y="3247"/>
                  </a:cubicBezTo>
                  <a:cubicBezTo>
                    <a:pt x="9831" y="3012"/>
                    <a:pt x="9721" y="2787"/>
                    <a:pt x="9601" y="2607"/>
                  </a:cubicBezTo>
                  <a:cubicBezTo>
                    <a:pt x="9413" y="2423"/>
                    <a:pt x="9163" y="2344"/>
                    <a:pt x="8913" y="2344"/>
                  </a:cubicBezTo>
                  <a:cubicBezTo>
                    <a:pt x="8776" y="2344"/>
                    <a:pt x="8639" y="2367"/>
                    <a:pt x="8512" y="2410"/>
                  </a:cubicBezTo>
                  <a:cubicBezTo>
                    <a:pt x="8451" y="2596"/>
                    <a:pt x="8375" y="2782"/>
                    <a:pt x="8265" y="2946"/>
                  </a:cubicBezTo>
                  <a:cubicBezTo>
                    <a:pt x="8143" y="3129"/>
                    <a:pt x="7894" y="3506"/>
                    <a:pt x="7648" y="3506"/>
                  </a:cubicBezTo>
                  <a:cubicBezTo>
                    <a:pt x="7630" y="3506"/>
                    <a:pt x="7611" y="3504"/>
                    <a:pt x="7592" y="3499"/>
                  </a:cubicBezTo>
                  <a:cubicBezTo>
                    <a:pt x="7411" y="3439"/>
                    <a:pt x="7466" y="3181"/>
                    <a:pt x="7532" y="3045"/>
                  </a:cubicBezTo>
                  <a:cubicBezTo>
                    <a:pt x="7712" y="2678"/>
                    <a:pt x="8074" y="2453"/>
                    <a:pt x="8435" y="2317"/>
                  </a:cubicBezTo>
                  <a:cubicBezTo>
                    <a:pt x="8512" y="2098"/>
                    <a:pt x="8517" y="1868"/>
                    <a:pt x="8495" y="1643"/>
                  </a:cubicBezTo>
                  <a:cubicBezTo>
                    <a:pt x="8484" y="1413"/>
                    <a:pt x="8408" y="1184"/>
                    <a:pt x="8287" y="987"/>
                  </a:cubicBezTo>
                  <a:cubicBezTo>
                    <a:pt x="8052" y="609"/>
                    <a:pt x="7630" y="384"/>
                    <a:pt x="7209" y="352"/>
                  </a:cubicBezTo>
                  <a:cubicBezTo>
                    <a:pt x="7173" y="348"/>
                    <a:pt x="7137" y="346"/>
                    <a:pt x="7101" y="346"/>
                  </a:cubicBezTo>
                  <a:cubicBezTo>
                    <a:pt x="6913" y="346"/>
                    <a:pt x="6727" y="392"/>
                    <a:pt x="6552" y="461"/>
                  </a:cubicBezTo>
                  <a:cubicBezTo>
                    <a:pt x="6196" y="592"/>
                    <a:pt x="5879" y="817"/>
                    <a:pt x="5638" y="1123"/>
                  </a:cubicBezTo>
                  <a:cubicBezTo>
                    <a:pt x="5671" y="1446"/>
                    <a:pt x="5649" y="1851"/>
                    <a:pt x="5523" y="2141"/>
                  </a:cubicBezTo>
                  <a:cubicBezTo>
                    <a:pt x="5470" y="2214"/>
                    <a:pt x="5420" y="2244"/>
                    <a:pt x="5377" y="2244"/>
                  </a:cubicBezTo>
                  <a:cubicBezTo>
                    <a:pt x="5300" y="2244"/>
                    <a:pt x="5245" y="2146"/>
                    <a:pt x="5238" y="2016"/>
                  </a:cubicBezTo>
                  <a:cubicBezTo>
                    <a:pt x="5211" y="1660"/>
                    <a:pt x="5315" y="1364"/>
                    <a:pt x="5529" y="1091"/>
                  </a:cubicBezTo>
                  <a:cubicBezTo>
                    <a:pt x="5485" y="762"/>
                    <a:pt x="5419" y="483"/>
                    <a:pt x="5206" y="226"/>
                  </a:cubicBezTo>
                  <a:cubicBezTo>
                    <a:pt x="5118" y="116"/>
                    <a:pt x="5003" y="18"/>
                    <a:pt x="4855" y="1"/>
                  </a:cubicBezTo>
                  <a:cubicBezTo>
                    <a:pt x="4850" y="1"/>
                    <a:pt x="4845" y="1"/>
                    <a:pt x="48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28"/>
            <p:cNvSpPr/>
            <p:nvPr/>
          </p:nvSpPr>
          <p:spPr>
            <a:xfrm>
              <a:off x="5524850" y="2807160"/>
              <a:ext cx="60857" cy="65119"/>
            </a:xfrm>
            <a:custGeom>
              <a:avLst/>
              <a:gdLst/>
              <a:ahLst/>
              <a:cxnLst/>
              <a:rect l="l" t="t" r="r" b="b"/>
              <a:pathLst>
                <a:path w="871" h="932" extrusionOk="0">
                  <a:moveTo>
                    <a:pt x="870" y="1"/>
                  </a:moveTo>
                  <a:lnTo>
                    <a:pt x="870" y="1"/>
                  </a:lnTo>
                  <a:cubicBezTo>
                    <a:pt x="564" y="138"/>
                    <a:pt x="263" y="340"/>
                    <a:pt x="104" y="652"/>
                  </a:cubicBezTo>
                  <a:cubicBezTo>
                    <a:pt x="77" y="723"/>
                    <a:pt x="0" y="871"/>
                    <a:pt x="82" y="926"/>
                  </a:cubicBezTo>
                  <a:cubicBezTo>
                    <a:pt x="104" y="931"/>
                    <a:pt x="121" y="931"/>
                    <a:pt x="137" y="931"/>
                  </a:cubicBezTo>
                  <a:cubicBezTo>
                    <a:pt x="427" y="871"/>
                    <a:pt x="772" y="275"/>
                    <a:pt x="870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28"/>
            <p:cNvSpPr/>
            <p:nvPr/>
          </p:nvSpPr>
          <p:spPr>
            <a:xfrm>
              <a:off x="5371835" y="2723805"/>
              <a:ext cx="15371" cy="60857"/>
            </a:xfrm>
            <a:custGeom>
              <a:avLst/>
              <a:gdLst/>
              <a:ahLst/>
              <a:cxnLst/>
              <a:rect l="l" t="t" r="r" b="b"/>
              <a:pathLst>
                <a:path w="220" h="871" extrusionOk="0">
                  <a:moveTo>
                    <a:pt x="214" y="1"/>
                  </a:moveTo>
                  <a:cubicBezTo>
                    <a:pt x="83" y="176"/>
                    <a:pt x="17" y="351"/>
                    <a:pt x="12" y="570"/>
                  </a:cubicBezTo>
                  <a:cubicBezTo>
                    <a:pt x="1" y="668"/>
                    <a:pt x="1" y="778"/>
                    <a:pt x="44" y="865"/>
                  </a:cubicBezTo>
                  <a:lnTo>
                    <a:pt x="50" y="871"/>
                  </a:lnTo>
                  <a:cubicBezTo>
                    <a:pt x="132" y="833"/>
                    <a:pt x="138" y="729"/>
                    <a:pt x="159" y="647"/>
                  </a:cubicBezTo>
                  <a:cubicBezTo>
                    <a:pt x="209" y="433"/>
                    <a:pt x="220" y="220"/>
                    <a:pt x="214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28"/>
            <p:cNvSpPr/>
            <p:nvPr/>
          </p:nvSpPr>
          <p:spPr>
            <a:xfrm>
              <a:off x="5067411" y="3837184"/>
              <a:ext cx="268930" cy="178588"/>
            </a:xfrm>
            <a:custGeom>
              <a:avLst/>
              <a:gdLst/>
              <a:ahLst/>
              <a:cxnLst/>
              <a:rect l="l" t="t" r="r" b="b"/>
              <a:pathLst>
                <a:path w="3849" h="2556" extrusionOk="0">
                  <a:moveTo>
                    <a:pt x="2697" y="0"/>
                  </a:moveTo>
                  <a:cubicBezTo>
                    <a:pt x="2576" y="0"/>
                    <a:pt x="2457" y="14"/>
                    <a:pt x="2343" y="38"/>
                  </a:cubicBezTo>
                  <a:cubicBezTo>
                    <a:pt x="1977" y="120"/>
                    <a:pt x="1637" y="257"/>
                    <a:pt x="1309" y="426"/>
                  </a:cubicBezTo>
                  <a:cubicBezTo>
                    <a:pt x="1123" y="530"/>
                    <a:pt x="959" y="667"/>
                    <a:pt x="794" y="804"/>
                  </a:cubicBezTo>
                  <a:cubicBezTo>
                    <a:pt x="619" y="963"/>
                    <a:pt x="455" y="1132"/>
                    <a:pt x="296" y="1308"/>
                  </a:cubicBezTo>
                  <a:cubicBezTo>
                    <a:pt x="269" y="1335"/>
                    <a:pt x="247" y="1373"/>
                    <a:pt x="220" y="1401"/>
                  </a:cubicBezTo>
                  <a:cubicBezTo>
                    <a:pt x="138" y="1784"/>
                    <a:pt x="61" y="2167"/>
                    <a:pt x="1" y="2555"/>
                  </a:cubicBezTo>
                  <a:cubicBezTo>
                    <a:pt x="214" y="2430"/>
                    <a:pt x="428" y="2309"/>
                    <a:pt x="652" y="2200"/>
                  </a:cubicBezTo>
                  <a:cubicBezTo>
                    <a:pt x="975" y="2046"/>
                    <a:pt x="1303" y="1904"/>
                    <a:pt x="1621" y="1745"/>
                  </a:cubicBezTo>
                  <a:cubicBezTo>
                    <a:pt x="2026" y="1548"/>
                    <a:pt x="2431" y="1357"/>
                    <a:pt x="2836" y="1171"/>
                  </a:cubicBezTo>
                  <a:cubicBezTo>
                    <a:pt x="3175" y="1017"/>
                    <a:pt x="3504" y="842"/>
                    <a:pt x="3849" y="694"/>
                  </a:cubicBezTo>
                  <a:cubicBezTo>
                    <a:pt x="3777" y="558"/>
                    <a:pt x="3690" y="432"/>
                    <a:pt x="3575" y="333"/>
                  </a:cubicBezTo>
                  <a:cubicBezTo>
                    <a:pt x="3340" y="95"/>
                    <a:pt x="3016" y="0"/>
                    <a:pt x="26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28"/>
            <p:cNvSpPr/>
            <p:nvPr/>
          </p:nvSpPr>
          <p:spPr>
            <a:xfrm>
              <a:off x="5241038" y="2275170"/>
              <a:ext cx="737059" cy="714002"/>
            </a:xfrm>
            <a:custGeom>
              <a:avLst/>
              <a:gdLst/>
              <a:ahLst/>
              <a:cxnLst/>
              <a:rect l="l" t="t" r="r" b="b"/>
              <a:pathLst>
                <a:path w="10549" h="10219" extrusionOk="0">
                  <a:moveTo>
                    <a:pt x="7406" y="1"/>
                  </a:moveTo>
                  <a:cubicBezTo>
                    <a:pt x="7043" y="1"/>
                    <a:pt x="6694" y="135"/>
                    <a:pt x="6372" y="291"/>
                  </a:cubicBezTo>
                  <a:cubicBezTo>
                    <a:pt x="5923" y="516"/>
                    <a:pt x="5556" y="871"/>
                    <a:pt x="5212" y="1244"/>
                  </a:cubicBezTo>
                  <a:cubicBezTo>
                    <a:pt x="4938" y="1550"/>
                    <a:pt x="4692" y="1900"/>
                    <a:pt x="4462" y="2251"/>
                  </a:cubicBezTo>
                  <a:cubicBezTo>
                    <a:pt x="4401" y="2349"/>
                    <a:pt x="4330" y="2448"/>
                    <a:pt x="4270" y="2552"/>
                  </a:cubicBezTo>
                  <a:cubicBezTo>
                    <a:pt x="4227" y="2605"/>
                    <a:pt x="4200" y="2700"/>
                    <a:pt x="4123" y="2700"/>
                  </a:cubicBezTo>
                  <a:cubicBezTo>
                    <a:pt x="4121" y="2700"/>
                    <a:pt x="4119" y="2700"/>
                    <a:pt x="4117" y="2700"/>
                  </a:cubicBezTo>
                  <a:cubicBezTo>
                    <a:pt x="4046" y="2689"/>
                    <a:pt x="4057" y="2590"/>
                    <a:pt x="4057" y="2530"/>
                  </a:cubicBezTo>
                  <a:lnTo>
                    <a:pt x="4057" y="2152"/>
                  </a:lnTo>
                  <a:cubicBezTo>
                    <a:pt x="4051" y="1709"/>
                    <a:pt x="4051" y="1238"/>
                    <a:pt x="3860" y="828"/>
                  </a:cubicBezTo>
                  <a:cubicBezTo>
                    <a:pt x="3707" y="477"/>
                    <a:pt x="3490" y="359"/>
                    <a:pt x="3242" y="359"/>
                  </a:cubicBezTo>
                  <a:cubicBezTo>
                    <a:pt x="3018" y="359"/>
                    <a:pt x="2768" y="456"/>
                    <a:pt x="2519" y="565"/>
                  </a:cubicBezTo>
                  <a:cubicBezTo>
                    <a:pt x="1473" y="1030"/>
                    <a:pt x="959" y="1922"/>
                    <a:pt x="488" y="2946"/>
                  </a:cubicBezTo>
                  <a:cubicBezTo>
                    <a:pt x="329" y="3302"/>
                    <a:pt x="198" y="3674"/>
                    <a:pt x="116" y="4057"/>
                  </a:cubicBezTo>
                  <a:cubicBezTo>
                    <a:pt x="66" y="4276"/>
                    <a:pt x="50" y="4495"/>
                    <a:pt x="34" y="4719"/>
                  </a:cubicBezTo>
                  <a:cubicBezTo>
                    <a:pt x="12" y="5157"/>
                    <a:pt x="1" y="5617"/>
                    <a:pt x="77" y="6049"/>
                  </a:cubicBezTo>
                  <a:cubicBezTo>
                    <a:pt x="105" y="6164"/>
                    <a:pt x="121" y="6274"/>
                    <a:pt x="159" y="6389"/>
                  </a:cubicBezTo>
                  <a:cubicBezTo>
                    <a:pt x="187" y="6285"/>
                    <a:pt x="220" y="6192"/>
                    <a:pt x="269" y="6093"/>
                  </a:cubicBezTo>
                  <a:cubicBezTo>
                    <a:pt x="417" y="5765"/>
                    <a:pt x="652" y="5480"/>
                    <a:pt x="926" y="5245"/>
                  </a:cubicBezTo>
                  <a:cubicBezTo>
                    <a:pt x="1041" y="5157"/>
                    <a:pt x="1178" y="5103"/>
                    <a:pt x="1314" y="5070"/>
                  </a:cubicBezTo>
                  <a:cubicBezTo>
                    <a:pt x="1335" y="5066"/>
                    <a:pt x="1355" y="5065"/>
                    <a:pt x="1376" y="5065"/>
                  </a:cubicBezTo>
                  <a:cubicBezTo>
                    <a:pt x="1490" y="5065"/>
                    <a:pt x="1597" y="5115"/>
                    <a:pt x="1681" y="5185"/>
                  </a:cubicBezTo>
                  <a:cubicBezTo>
                    <a:pt x="1802" y="5272"/>
                    <a:pt x="1884" y="5404"/>
                    <a:pt x="1966" y="5529"/>
                  </a:cubicBezTo>
                  <a:cubicBezTo>
                    <a:pt x="2081" y="5710"/>
                    <a:pt x="2135" y="5929"/>
                    <a:pt x="2168" y="6148"/>
                  </a:cubicBezTo>
                  <a:cubicBezTo>
                    <a:pt x="2382" y="5880"/>
                    <a:pt x="2655" y="5677"/>
                    <a:pt x="2962" y="5557"/>
                  </a:cubicBezTo>
                  <a:cubicBezTo>
                    <a:pt x="3186" y="5458"/>
                    <a:pt x="3430" y="5401"/>
                    <a:pt x="3672" y="5401"/>
                  </a:cubicBezTo>
                  <a:cubicBezTo>
                    <a:pt x="3832" y="5401"/>
                    <a:pt x="3992" y="5426"/>
                    <a:pt x="4144" y="5480"/>
                  </a:cubicBezTo>
                  <a:cubicBezTo>
                    <a:pt x="4516" y="5601"/>
                    <a:pt x="4845" y="5869"/>
                    <a:pt x="5004" y="6247"/>
                  </a:cubicBezTo>
                  <a:cubicBezTo>
                    <a:pt x="5157" y="6597"/>
                    <a:pt x="5195" y="7073"/>
                    <a:pt x="5097" y="7445"/>
                  </a:cubicBezTo>
                  <a:cubicBezTo>
                    <a:pt x="5217" y="7414"/>
                    <a:pt x="5334" y="7399"/>
                    <a:pt x="5448" y="7399"/>
                  </a:cubicBezTo>
                  <a:cubicBezTo>
                    <a:pt x="5931" y="7399"/>
                    <a:pt x="6342" y="7676"/>
                    <a:pt x="6542" y="8190"/>
                  </a:cubicBezTo>
                  <a:cubicBezTo>
                    <a:pt x="6717" y="8567"/>
                    <a:pt x="6679" y="9016"/>
                    <a:pt x="6525" y="9399"/>
                  </a:cubicBezTo>
                  <a:cubicBezTo>
                    <a:pt x="6471" y="9542"/>
                    <a:pt x="6410" y="9689"/>
                    <a:pt x="6328" y="9810"/>
                  </a:cubicBezTo>
                  <a:cubicBezTo>
                    <a:pt x="6224" y="9963"/>
                    <a:pt x="6104" y="10089"/>
                    <a:pt x="5972" y="10215"/>
                  </a:cubicBezTo>
                  <a:cubicBezTo>
                    <a:pt x="6030" y="10218"/>
                    <a:pt x="6087" y="10219"/>
                    <a:pt x="6144" y="10219"/>
                  </a:cubicBezTo>
                  <a:cubicBezTo>
                    <a:pt x="6556" y="10219"/>
                    <a:pt x="6964" y="10152"/>
                    <a:pt x="7368" y="10051"/>
                  </a:cubicBezTo>
                  <a:cubicBezTo>
                    <a:pt x="8162" y="9859"/>
                    <a:pt x="8928" y="9487"/>
                    <a:pt x="9530" y="8907"/>
                  </a:cubicBezTo>
                  <a:cubicBezTo>
                    <a:pt x="9902" y="8545"/>
                    <a:pt x="10264" y="8118"/>
                    <a:pt x="10379" y="7593"/>
                  </a:cubicBezTo>
                  <a:cubicBezTo>
                    <a:pt x="10483" y="7144"/>
                    <a:pt x="10488" y="6498"/>
                    <a:pt x="10067" y="6225"/>
                  </a:cubicBezTo>
                  <a:cubicBezTo>
                    <a:pt x="9975" y="6175"/>
                    <a:pt x="9857" y="6154"/>
                    <a:pt x="9727" y="6154"/>
                  </a:cubicBezTo>
                  <a:cubicBezTo>
                    <a:pt x="9416" y="6154"/>
                    <a:pt x="9042" y="6274"/>
                    <a:pt x="8841" y="6394"/>
                  </a:cubicBezTo>
                  <a:cubicBezTo>
                    <a:pt x="8819" y="6411"/>
                    <a:pt x="8797" y="6422"/>
                    <a:pt x="8769" y="6438"/>
                  </a:cubicBezTo>
                  <a:cubicBezTo>
                    <a:pt x="8764" y="6441"/>
                    <a:pt x="8758" y="6442"/>
                    <a:pt x="8753" y="6442"/>
                  </a:cubicBezTo>
                  <a:cubicBezTo>
                    <a:pt x="8716" y="6442"/>
                    <a:pt x="8686" y="6384"/>
                    <a:pt x="8715" y="6351"/>
                  </a:cubicBezTo>
                  <a:cubicBezTo>
                    <a:pt x="8917" y="6137"/>
                    <a:pt x="9114" y="5924"/>
                    <a:pt x="9306" y="5705"/>
                  </a:cubicBezTo>
                  <a:cubicBezTo>
                    <a:pt x="9601" y="5371"/>
                    <a:pt x="9875" y="5009"/>
                    <a:pt x="10094" y="4615"/>
                  </a:cubicBezTo>
                  <a:cubicBezTo>
                    <a:pt x="10269" y="4303"/>
                    <a:pt x="10406" y="3959"/>
                    <a:pt x="10455" y="3597"/>
                  </a:cubicBezTo>
                  <a:cubicBezTo>
                    <a:pt x="10548" y="2995"/>
                    <a:pt x="10357" y="2207"/>
                    <a:pt x="9667" y="2152"/>
                  </a:cubicBezTo>
                  <a:cubicBezTo>
                    <a:pt x="9652" y="2152"/>
                    <a:pt x="9636" y="2151"/>
                    <a:pt x="9621" y="2151"/>
                  </a:cubicBezTo>
                  <a:cubicBezTo>
                    <a:pt x="9378" y="2151"/>
                    <a:pt x="9129" y="2232"/>
                    <a:pt x="8928" y="2366"/>
                  </a:cubicBezTo>
                  <a:cubicBezTo>
                    <a:pt x="8813" y="2743"/>
                    <a:pt x="8627" y="3099"/>
                    <a:pt x="8403" y="3417"/>
                  </a:cubicBezTo>
                  <a:cubicBezTo>
                    <a:pt x="8349" y="3500"/>
                    <a:pt x="8230" y="3613"/>
                    <a:pt x="8129" y="3613"/>
                  </a:cubicBezTo>
                  <a:cubicBezTo>
                    <a:pt x="8085" y="3613"/>
                    <a:pt x="8044" y="3592"/>
                    <a:pt x="8014" y="3537"/>
                  </a:cubicBezTo>
                  <a:cubicBezTo>
                    <a:pt x="7943" y="3329"/>
                    <a:pt x="8102" y="3132"/>
                    <a:pt x="8206" y="2973"/>
                  </a:cubicBezTo>
                  <a:cubicBezTo>
                    <a:pt x="8381" y="2705"/>
                    <a:pt x="8594" y="2470"/>
                    <a:pt x="8852" y="2289"/>
                  </a:cubicBezTo>
                  <a:cubicBezTo>
                    <a:pt x="9016" y="1692"/>
                    <a:pt x="8977" y="1003"/>
                    <a:pt x="8594" y="510"/>
                  </a:cubicBezTo>
                  <a:cubicBezTo>
                    <a:pt x="8332" y="187"/>
                    <a:pt x="7932" y="39"/>
                    <a:pt x="7538" y="7"/>
                  </a:cubicBezTo>
                  <a:cubicBezTo>
                    <a:pt x="7494" y="2"/>
                    <a:pt x="7449" y="1"/>
                    <a:pt x="7406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28"/>
            <p:cNvSpPr/>
            <p:nvPr/>
          </p:nvSpPr>
          <p:spPr>
            <a:xfrm>
              <a:off x="5241038" y="2275170"/>
              <a:ext cx="737059" cy="714002"/>
            </a:xfrm>
            <a:custGeom>
              <a:avLst/>
              <a:gdLst/>
              <a:ahLst/>
              <a:cxnLst/>
              <a:rect l="l" t="t" r="r" b="b"/>
              <a:pathLst>
                <a:path w="10549" h="10219" extrusionOk="0">
                  <a:moveTo>
                    <a:pt x="7406" y="1"/>
                  </a:moveTo>
                  <a:cubicBezTo>
                    <a:pt x="7043" y="1"/>
                    <a:pt x="6694" y="135"/>
                    <a:pt x="6372" y="291"/>
                  </a:cubicBezTo>
                  <a:cubicBezTo>
                    <a:pt x="5923" y="516"/>
                    <a:pt x="5556" y="871"/>
                    <a:pt x="5212" y="1244"/>
                  </a:cubicBezTo>
                  <a:cubicBezTo>
                    <a:pt x="4938" y="1550"/>
                    <a:pt x="4692" y="1900"/>
                    <a:pt x="4462" y="2251"/>
                  </a:cubicBezTo>
                  <a:cubicBezTo>
                    <a:pt x="4401" y="2349"/>
                    <a:pt x="4330" y="2448"/>
                    <a:pt x="4270" y="2552"/>
                  </a:cubicBezTo>
                  <a:cubicBezTo>
                    <a:pt x="4227" y="2605"/>
                    <a:pt x="4200" y="2700"/>
                    <a:pt x="4123" y="2700"/>
                  </a:cubicBezTo>
                  <a:cubicBezTo>
                    <a:pt x="4121" y="2700"/>
                    <a:pt x="4119" y="2700"/>
                    <a:pt x="4117" y="2700"/>
                  </a:cubicBezTo>
                  <a:cubicBezTo>
                    <a:pt x="4046" y="2689"/>
                    <a:pt x="4057" y="2590"/>
                    <a:pt x="4057" y="2530"/>
                  </a:cubicBezTo>
                  <a:lnTo>
                    <a:pt x="4057" y="2152"/>
                  </a:lnTo>
                  <a:cubicBezTo>
                    <a:pt x="4051" y="1709"/>
                    <a:pt x="4051" y="1238"/>
                    <a:pt x="3860" y="828"/>
                  </a:cubicBezTo>
                  <a:cubicBezTo>
                    <a:pt x="3707" y="477"/>
                    <a:pt x="3490" y="359"/>
                    <a:pt x="3242" y="359"/>
                  </a:cubicBezTo>
                  <a:cubicBezTo>
                    <a:pt x="3018" y="359"/>
                    <a:pt x="2768" y="456"/>
                    <a:pt x="2519" y="565"/>
                  </a:cubicBezTo>
                  <a:cubicBezTo>
                    <a:pt x="1473" y="1030"/>
                    <a:pt x="959" y="1922"/>
                    <a:pt x="488" y="2946"/>
                  </a:cubicBezTo>
                  <a:cubicBezTo>
                    <a:pt x="329" y="3302"/>
                    <a:pt x="198" y="3674"/>
                    <a:pt x="116" y="4057"/>
                  </a:cubicBezTo>
                  <a:cubicBezTo>
                    <a:pt x="66" y="4276"/>
                    <a:pt x="50" y="4495"/>
                    <a:pt x="34" y="4719"/>
                  </a:cubicBezTo>
                  <a:cubicBezTo>
                    <a:pt x="12" y="5157"/>
                    <a:pt x="1" y="5617"/>
                    <a:pt x="77" y="6049"/>
                  </a:cubicBezTo>
                  <a:cubicBezTo>
                    <a:pt x="105" y="6164"/>
                    <a:pt x="121" y="6274"/>
                    <a:pt x="159" y="6389"/>
                  </a:cubicBezTo>
                  <a:cubicBezTo>
                    <a:pt x="187" y="6285"/>
                    <a:pt x="220" y="6192"/>
                    <a:pt x="269" y="6093"/>
                  </a:cubicBezTo>
                  <a:cubicBezTo>
                    <a:pt x="417" y="5765"/>
                    <a:pt x="652" y="5480"/>
                    <a:pt x="926" y="5245"/>
                  </a:cubicBezTo>
                  <a:cubicBezTo>
                    <a:pt x="1041" y="5157"/>
                    <a:pt x="1178" y="5103"/>
                    <a:pt x="1314" y="5070"/>
                  </a:cubicBezTo>
                  <a:cubicBezTo>
                    <a:pt x="1335" y="5066"/>
                    <a:pt x="1355" y="5065"/>
                    <a:pt x="1376" y="5065"/>
                  </a:cubicBezTo>
                  <a:cubicBezTo>
                    <a:pt x="1490" y="5065"/>
                    <a:pt x="1597" y="5115"/>
                    <a:pt x="1681" y="5185"/>
                  </a:cubicBezTo>
                  <a:cubicBezTo>
                    <a:pt x="1802" y="5272"/>
                    <a:pt x="1884" y="5404"/>
                    <a:pt x="1966" y="5529"/>
                  </a:cubicBezTo>
                  <a:cubicBezTo>
                    <a:pt x="2081" y="5710"/>
                    <a:pt x="2135" y="5929"/>
                    <a:pt x="2168" y="6148"/>
                  </a:cubicBezTo>
                  <a:cubicBezTo>
                    <a:pt x="2382" y="5880"/>
                    <a:pt x="2655" y="5677"/>
                    <a:pt x="2962" y="5557"/>
                  </a:cubicBezTo>
                  <a:cubicBezTo>
                    <a:pt x="3186" y="5458"/>
                    <a:pt x="3430" y="5401"/>
                    <a:pt x="3672" y="5401"/>
                  </a:cubicBezTo>
                  <a:cubicBezTo>
                    <a:pt x="3832" y="5401"/>
                    <a:pt x="3992" y="5426"/>
                    <a:pt x="4144" y="5480"/>
                  </a:cubicBezTo>
                  <a:cubicBezTo>
                    <a:pt x="4516" y="5601"/>
                    <a:pt x="4845" y="5869"/>
                    <a:pt x="5004" y="6247"/>
                  </a:cubicBezTo>
                  <a:cubicBezTo>
                    <a:pt x="5157" y="6597"/>
                    <a:pt x="5195" y="7073"/>
                    <a:pt x="5097" y="7445"/>
                  </a:cubicBezTo>
                  <a:cubicBezTo>
                    <a:pt x="5217" y="7414"/>
                    <a:pt x="5334" y="7399"/>
                    <a:pt x="5448" y="7399"/>
                  </a:cubicBezTo>
                  <a:cubicBezTo>
                    <a:pt x="5931" y="7399"/>
                    <a:pt x="6342" y="7676"/>
                    <a:pt x="6542" y="8190"/>
                  </a:cubicBezTo>
                  <a:cubicBezTo>
                    <a:pt x="6717" y="8567"/>
                    <a:pt x="6679" y="9016"/>
                    <a:pt x="6525" y="9399"/>
                  </a:cubicBezTo>
                  <a:cubicBezTo>
                    <a:pt x="6471" y="9542"/>
                    <a:pt x="6410" y="9689"/>
                    <a:pt x="6328" y="9810"/>
                  </a:cubicBezTo>
                  <a:cubicBezTo>
                    <a:pt x="6224" y="9963"/>
                    <a:pt x="6104" y="10089"/>
                    <a:pt x="5972" y="10215"/>
                  </a:cubicBezTo>
                  <a:cubicBezTo>
                    <a:pt x="6030" y="10218"/>
                    <a:pt x="6087" y="10219"/>
                    <a:pt x="6144" y="10219"/>
                  </a:cubicBezTo>
                  <a:cubicBezTo>
                    <a:pt x="6556" y="10219"/>
                    <a:pt x="6964" y="10152"/>
                    <a:pt x="7368" y="10051"/>
                  </a:cubicBezTo>
                  <a:cubicBezTo>
                    <a:pt x="8162" y="9859"/>
                    <a:pt x="8928" y="9487"/>
                    <a:pt x="9530" y="8907"/>
                  </a:cubicBezTo>
                  <a:cubicBezTo>
                    <a:pt x="9902" y="8545"/>
                    <a:pt x="10264" y="8118"/>
                    <a:pt x="10379" y="7593"/>
                  </a:cubicBezTo>
                  <a:cubicBezTo>
                    <a:pt x="10483" y="7144"/>
                    <a:pt x="10488" y="6498"/>
                    <a:pt x="10067" y="6225"/>
                  </a:cubicBezTo>
                  <a:cubicBezTo>
                    <a:pt x="9975" y="6175"/>
                    <a:pt x="9857" y="6154"/>
                    <a:pt x="9727" y="6154"/>
                  </a:cubicBezTo>
                  <a:cubicBezTo>
                    <a:pt x="9416" y="6154"/>
                    <a:pt x="9042" y="6274"/>
                    <a:pt x="8841" y="6394"/>
                  </a:cubicBezTo>
                  <a:cubicBezTo>
                    <a:pt x="8819" y="6411"/>
                    <a:pt x="8797" y="6422"/>
                    <a:pt x="8769" y="6438"/>
                  </a:cubicBezTo>
                  <a:cubicBezTo>
                    <a:pt x="8764" y="6441"/>
                    <a:pt x="8758" y="6442"/>
                    <a:pt x="8753" y="6442"/>
                  </a:cubicBezTo>
                  <a:cubicBezTo>
                    <a:pt x="8716" y="6442"/>
                    <a:pt x="8686" y="6384"/>
                    <a:pt x="8715" y="6351"/>
                  </a:cubicBezTo>
                  <a:cubicBezTo>
                    <a:pt x="8917" y="6137"/>
                    <a:pt x="9114" y="5924"/>
                    <a:pt x="9306" y="5705"/>
                  </a:cubicBezTo>
                  <a:cubicBezTo>
                    <a:pt x="9601" y="5371"/>
                    <a:pt x="9875" y="5009"/>
                    <a:pt x="10094" y="4615"/>
                  </a:cubicBezTo>
                  <a:cubicBezTo>
                    <a:pt x="10269" y="4303"/>
                    <a:pt x="10406" y="3959"/>
                    <a:pt x="10455" y="3597"/>
                  </a:cubicBezTo>
                  <a:cubicBezTo>
                    <a:pt x="10548" y="2995"/>
                    <a:pt x="10357" y="2207"/>
                    <a:pt x="9667" y="2152"/>
                  </a:cubicBezTo>
                  <a:cubicBezTo>
                    <a:pt x="9652" y="2152"/>
                    <a:pt x="9636" y="2151"/>
                    <a:pt x="9621" y="2151"/>
                  </a:cubicBezTo>
                  <a:cubicBezTo>
                    <a:pt x="9378" y="2151"/>
                    <a:pt x="9129" y="2232"/>
                    <a:pt x="8928" y="2366"/>
                  </a:cubicBezTo>
                  <a:cubicBezTo>
                    <a:pt x="8813" y="2743"/>
                    <a:pt x="8627" y="3099"/>
                    <a:pt x="8403" y="3417"/>
                  </a:cubicBezTo>
                  <a:cubicBezTo>
                    <a:pt x="8349" y="3500"/>
                    <a:pt x="8230" y="3613"/>
                    <a:pt x="8129" y="3613"/>
                  </a:cubicBezTo>
                  <a:cubicBezTo>
                    <a:pt x="8085" y="3613"/>
                    <a:pt x="8044" y="3592"/>
                    <a:pt x="8014" y="3537"/>
                  </a:cubicBezTo>
                  <a:cubicBezTo>
                    <a:pt x="7943" y="3329"/>
                    <a:pt x="8102" y="3132"/>
                    <a:pt x="8206" y="2973"/>
                  </a:cubicBezTo>
                  <a:cubicBezTo>
                    <a:pt x="8381" y="2705"/>
                    <a:pt x="8594" y="2470"/>
                    <a:pt x="8852" y="2289"/>
                  </a:cubicBezTo>
                  <a:cubicBezTo>
                    <a:pt x="9016" y="1692"/>
                    <a:pt x="8977" y="1003"/>
                    <a:pt x="8594" y="510"/>
                  </a:cubicBezTo>
                  <a:cubicBezTo>
                    <a:pt x="8332" y="187"/>
                    <a:pt x="7932" y="39"/>
                    <a:pt x="7538" y="7"/>
                  </a:cubicBezTo>
                  <a:cubicBezTo>
                    <a:pt x="7494" y="2"/>
                    <a:pt x="7449" y="1"/>
                    <a:pt x="7406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28"/>
            <p:cNvSpPr/>
            <p:nvPr/>
          </p:nvSpPr>
          <p:spPr>
            <a:xfrm>
              <a:off x="4907968" y="2955494"/>
              <a:ext cx="284720" cy="412512"/>
            </a:xfrm>
            <a:custGeom>
              <a:avLst/>
              <a:gdLst/>
              <a:ahLst/>
              <a:cxnLst/>
              <a:rect l="l" t="t" r="r" b="b"/>
              <a:pathLst>
                <a:path w="4075" h="5904" extrusionOk="0">
                  <a:moveTo>
                    <a:pt x="162" y="1"/>
                  </a:moveTo>
                  <a:cubicBezTo>
                    <a:pt x="76" y="1"/>
                    <a:pt x="1" y="119"/>
                    <a:pt x="71" y="199"/>
                  </a:cubicBezTo>
                  <a:cubicBezTo>
                    <a:pt x="558" y="954"/>
                    <a:pt x="974" y="1759"/>
                    <a:pt x="1511" y="2487"/>
                  </a:cubicBezTo>
                  <a:cubicBezTo>
                    <a:pt x="2326" y="3549"/>
                    <a:pt x="3016" y="4714"/>
                    <a:pt x="3761" y="5826"/>
                  </a:cubicBezTo>
                  <a:cubicBezTo>
                    <a:pt x="3791" y="5880"/>
                    <a:pt x="3837" y="5903"/>
                    <a:pt x="3882" y="5903"/>
                  </a:cubicBezTo>
                  <a:cubicBezTo>
                    <a:pt x="3980" y="5903"/>
                    <a:pt x="4075" y="5794"/>
                    <a:pt x="4007" y="5678"/>
                  </a:cubicBezTo>
                  <a:cubicBezTo>
                    <a:pt x="3930" y="5546"/>
                    <a:pt x="3859" y="5415"/>
                    <a:pt x="3766" y="5295"/>
                  </a:cubicBezTo>
                  <a:cubicBezTo>
                    <a:pt x="3432" y="4824"/>
                    <a:pt x="3153" y="4309"/>
                    <a:pt x="2825" y="3828"/>
                  </a:cubicBezTo>
                  <a:lnTo>
                    <a:pt x="2825" y="3828"/>
                  </a:lnTo>
                  <a:cubicBezTo>
                    <a:pt x="2825" y="3839"/>
                    <a:pt x="2830" y="3839"/>
                    <a:pt x="2830" y="3844"/>
                  </a:cubicBezTo>
                  <a:cubicBezTo>
                    <a:pt x="2715" y="3658"/>
                    <a:pt x="2589" y="3472"/>
                    <a:pt x="2469" y="3291"/>
                  </a:cubicBezTo>
                  <a:cubicBezTo>
                    <a:pt x="2064" y="2678"/>
                    <a:pt x="1620" y="2071"/>
                    <a:pt x="1210" y="1463"/>
                  </a:cubicBezTo>
                  <a:cubicBezTo>
                    <a:pt x="887" y="981"/>
                    <a:pt x="646" y="418"/>
                    <a:pt x="225" y="24"/>
                  </a:cubicBezTo>
                  <a:cubicBezTo>
                    <a:pt x="204" y="8"/>
                    <a:pt x="183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28"/>
            <p:cNvSpPr/>
            <p:nvPr/>
          </p:nvSpPr>
          <p:spPr>
            <a:xfrm>
              <a:off x="5355415" y="2839720"/>
              <a:ext cx="49747" cy="92159"/>
            </a:xfrm>
            <a:custGeom>
              <a:avLst/>
              <a:gdLst/>
              <a:ahLst/>
              <a:cxnLst/>
              <a:rect l="l" t="t" r="r" b="b"/>
              <a:pathLst>
                <a:path w="712" h="1319" extrusionOk="0">
                  <a:moveTo>
                    <a:pt x="301" y="0"/>
                  </a:moveTo>
                  <a:cubicBezTo>
                    <a:pt x="0" y="6"/>
                    <a:pt x="285" y="1040"/>
                    <a:pt x="367" y="1215"/>
                  </a:cubicBezTo>
                  <a:cubicBezTo>
                    <a:pt x="380" y="1275"/>
                    <a:pt x="433" y="1319"/>
                    <a:pt x="490" y="1319"/>
                  </a:cubicBezTo>
                  <a:cubicBezTo>
                    <a:pt x="506" y="1319"/>
                    <a:pt x="521" y="1315"/>
                    <a:pt x="537" y="1308"/>
                  </a:cubicBezTo>
                  <a:cubicBezTo>
                    <a:pt x="712" y="1204"/>
                    <a:pt x="520" y="991"/>
                    <a:pt x="520" y="843"/>
                  </a:cubicBezTo>
                  <a:cubicBezTo>
                    <a:pt x="482" y="635"/>
                    <a:pt x="455" y="422"/>
                    <a:pt x="438" y="219"/>
                  </a:cubicBezTo>
                  <a:cubicBezTo>
                    <a:pt x="444" y="121"/>
                    <a:pt x="416" y="0"/>
                    <a:pt x="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28"/>
            <p:cNvSpPr/>
            <p:nvPr/>
          </p:nvSpPr>
          <p:spPr>
            <a:xfrm>
              <a:off x="5401320" y="2855021"/>
              <a:ext cx="55896" cy="71687"/>
            </a:xfrm>
            <a:custGeom>
              <a:avLst/>
              <a:gdLst/>
              <a:ahLst/>
              <a:cxnLst/>
              <a:rect l="l" t="t" r="r" b="b"/>
              <a:pathLst>
                <a:path w="800" h="1026" extrusionOk="0">
                  <a:moveTo>
                    <a:pt x="655" y="0"/>
                  </a:moveTo>
                  <a:cubicBezTo>
                    <a:pt x="544" y="0"/>
                    <a:pt x="487" y="168"/>
                    <a:pt x="422" y="252"/>
                  </a:cubicBezTo>
                  <a:cubicBezTo>
                    <a:pt x="345" y="433"/>
                    <a:pt x="0" y="832"/>
                    <a:pt x="175" y="996"/>
                  </a:cubicBezTo>
                  <a:cubicBezTo>
                    <a:pt x="198" y="1016"/>
                    <a:pt x="225" y="1025"/>
                    <a:pt x="252" y="1025"/>
                  </a:cubicBezTo>
                  <a:cubicBezTo>
                    <a:pt x="328" y="1025"/>
                    <a:pt x="404" y="954"/>
                    <a:pt x="383" y="865"/>
                  </a:cubicBezTo>
                  <a:cubicBezTo>
                    <a:pt x="504" y="646"/>
                    <a:pt x="641" y="427"/>
                    <a:pt x="761" y="197"/>
                  </a:cubicBezTo>
                  <a:cubicBezTo>
                    <a:pt x="799" y="137"/>
                    <a:pt x="772" y="55"/>
                    <a:pt x="717" y="17"/>
                  </a:cubicBezTo>
                  <a:cubicBezTo>
                    <a:pt x="695" y="5"/>
                    <a:pt x="674" y="0"/>
                    <a:pt x="6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28"/>
            <p:cNvSpPr/>
            <p:nvPr/>
          </p:nvSpPr>
          <p:spPr>
            <a:xfrm>
              <a:off x="5421163" y="2909799"/>
              <a:ext cx="80350" cy="55617"/>
            </a:xfrm>
            <a:custGeom>
              <a:avLst/>
              <a:gdLst/>
              <a:ahLst/>
              <a:cxnLst/>
              <a:rect l="l" t="t" r="r" b="b"/>
              <a:pathLst>
                <a:path w="1150" h="796" extrusionOk="0">
                  <a:moveTo>
                    <a:pt x="988" y="0"/>
                  </a:moveTo>
                  <a:cubicBezTo>
                    <a:pt x="971" y="0"/>
                    <a:pt x="954" y="5"/>
                    <a:pt x="937" y="15"/>
                  </a:cubicBezTo>
                  <a:cubicBezTo>
                    <a:pt x="800" y="130"/>
                    <a:pt x="1" y="557"/>
                    <a:pt x="220" y="754"/>
                  </a:cubicBezTo>
                  <a:cubicBezTo>
                    <a:pt x="248" y="784"/>
                    <a:pt x="276" y="796"/>
                    <a:pt x="304" y="796"/>
                  </a:cubicBezTo>
                  <a:cubicBezTo>
                    <a:pt x="373" y="796"/>
                    <a:pt x="437" y="723"/>
                    <a:pt x="488" y="672"/>
                  </a:cubicBezTo>
                  <a:cubicBezTo>
                    <a:pt x="575" y="585"/>
                    <a:pt x="674" y="508"/>
                    <a:pt x="767" y="431"/>
                  </a:cubicBezTo>
                  <a:cubicBezTo>
                    <a:pt x="866" y="349"/>
                    <a:pt x="953" y="267"/>
                    <a:pt x="1057" y="201"/>
                  </a:cubicBezTo>
                  <a:cubicBezTo>
                    <a:pt x="1150" y="132"/>
                    <a:pt x="1078" y="0"/>
                    <a:pt x="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28"/>
            <p:cNvSpPr/>
            <p:nvPr/>
          </p:nvSpPr>
          <p:spPr>
            <a:xfrm>
              <a:off x="4933540" y="3253769"/>
              <a:ext cx="183269" cy="32280"/>
            </a:xfrm>
            <a:custGeom>
              <a:avLst/>
              <a:gdLst/>
              <a:ahLst/>
              <a:cxnLst/>
              <a:rect l="l" t="t" r="r" b="b"/>
              <a:pathLst>
                <a:path w="2623" h="462" extrusionOk="0">
                  <a:moveTo>
                    <a:pt x="2469" y="0"/>
                  </a:moveTo>
                  <a:cubicBezTo>
                    <a:pt x="2388" y="0"/>
                    <a:pt x="2288" y="36"/>
                    <a:pt x="2213" y="36"/>
                  </a:cubicBezTo>
                  <a:cubicBezTo>
                    <a:pt x="2207" y="36"/>
                    <a:pt x="2201" y="35"/>
                    <a:pt x="2196" y="35"/>
                  </a:cubicBezTo>
                  <a:cubicBezTo>
                    <a:pt x="1922" y="57"/>
                    <a:pt x="1643" y="90"/>
                    <a:pt x="1364" y="123"/>
                  </a:cubicBezTo>
                  <a:cubicBezTo>
                    <a:pt x="1074" y="155"/>
                    <a:pt x="795" y="205"/>
                    <a:pt x="515" y="243"/>
                  </a:cubicBezTo>
                  <a:cubicBezTo>
                    <a:pt x="400" y="270"/>
                    <a:pt x="1" y="259"/>
                    <a:pt x="187" y="462"/>
                  </a:cubicBezTo>
                  <a:cubicBezTo>
                    <a:pt x="773" y="402"/>
                    <a:pt x="1386" y="287"/>
                    <a:pt x="1993" y="243"/>
                  </a:cubicBezTo>
                  <a:cubicBezTo>
                    <a:pt x="2108" y="205"/>
                    <a:pt x="2623" y="243"/>
                    <a:pt x="2595" y="79"/>
                  </a:cubicBezTo>
                  <a:cubicBezTo>
                    <a:pt x="2574" y="18"/>
                    <a:pt x="2526" y="0"/>
                    <a:pt x="2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28"/>
            <p:cNvSpPr/>
            <p:nvPr/>
          </p:nvSpPr>
          <p:spPr>
            <a:xfrm>
              <a:off x="5056302" y="3001469"/>
              <a:ext cx="56315" cy="163985"/>
            </a:xfrm>
            <a:custGeom>
              <a:avLst/>
              <a:gdLst/>
              <a:ahLst/>
              <a:cxnLst/>
              <a:rect l="l" t="t" r="r" b="b"/>
              <a:pathLst>
                <a:path w="806" h="2347" extrusionOk="0">
                  <a:moveTo>
                    <a:pt x="684" y="1"/>
                  </a:moveTo>
                  <a:cubicBezTo>
                    <a:pt x="526" y="1"/>
                    <a:pt x="408" y="730"/>
                    <a:pt x="346" y="865"/>
                  </a:cubicBezTo>
                  <a:cubicBezTo>
                    <a:pt x="209" y="1331"/>
                    <a:pt x="45" y="1790"/>
                    <a:pt x="1" y="2278"/>
                  </a:cubicBezTo>
                  <a:cubicBezTo>
                    <a:pt x="1" y="2323"/>
                    <a:pt x="37" y="2347"/>
                    <a:pt x="74" y="2347"/>
                  </a:cubicBezTo>
                  <a:cubicBezTo>
                    <a:pt x="107" y="2347"/>
                    <a:pt x="141" y="2328"/>
                    <a:pt x="149" y="2288"/>
                  </a:cubicBezTo>
                  <a:cubicBezTo>
                    <a:pt x="132" y="2124"/>
                    <a:pt x="187" y="1966"/>
                    <a:pt x="231" y="1818"/>
                  </a:cubicBezTo>
                  <a:cubicBezTo>
                    <a:pt x="368" y="1347"/>
                    <a:pt x="515" y="871"/>
                    <a:pt x="641" y="395"/>
                  </a:cubicBezTo>
                  <a:cubicBezTo>
                    <a:pt x="647" y="285"/>
                    <a:pt x="806" y="77"/>
                    <a:pt x="707" y="6"/>
                  </a:cubicBezTo>
                  <a:cubicBezTo>
                    <a:pt x="699" y="2"/>
                    <a:pt x="692" y="1"/>
                    <a:pt x="6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28"/>
            <p:cNvSpPr/>
            <p:nvPr/>
          </p:nvSpPr>
          <p:spPr>
            <a:xfrm>
              <a:off x="4875828" y="3120807"/>
              <a:ext cx="152247" cy="22638"/>
            </a:xfrm>
            <a:custGeom>
              <a:avLst/>
              <a:gdLst/>
              <a:ahLst/>
              <a:cxnLst/>
              <a:rect l="l" t="t" r="r" b="b"/>
              <a:pathLst>
                <a:path w="2179" h="324" extrusionOk="0">
                  <a:moveTo>
                    <a:pt x="2080" y="0"/>
                  </a:moveTo>
                  <a:cubicBezTo>
                    <a:pt x="1451" y="28"/>
                    <a:pt x="827" y="66"/>
                    <a:pt x="208" y="192"/>
                  </a:cubicBezTo>
                  <a:cubicBezTo>
                    <a:pt x="176" y="197"/>
                    <a:pt x="137" y="203"/>
                    <a:pt x="104" y="214"/>
                  </a:cubicBezTo>
                  <a:cubicBezTo>
                    <a:pt x="77" y="219"/>
                    <a:pt x="33" y="214"/>
                    <a:pt x="11" y="247"/>
                  </a:cubicBezTo>
                  <a:cubicBezTo>
                    <a:pt x="0" y="268"/>
                    <a:pt x="11" y="301"/>
                    <a:pt x="33" y="312"/>
                  </a:cubicBezTo>
                  <a:cubicBezTo>
                    <a:pt x="50" y="323"/>
                    <a:pt x="77" y="323"/>
                    <a:pt x="93" y="323"/>
                  </a:cubicBezTo>
                  <a:cubicBezTo>
                    <a:pt x="241" y="312"/>
                    <a:pt x="378" y="296"/>
                    <a:pt x="520" y="279"/>
                  </a:cubicBezTo>
                  <a:cubicBezTo>
                    <a:pt x="783" y="252"/>
                    <a:pt x="1057" y="230"/>
                    <a:pt x="1330" y="203"/>
                  </a:cubicBezTo>
                  <a:cubicBezTo>
                    <a:pt x="1535" y="189"/>
                    <a:pt x="1747" y="160"/>
                    <a:pt x="1954" y="160"/>
                  </a:cubicBezTo>
                  <a:cubicBezTo>
                    <a:pt x="1996" y="160"/>
                    <a:pt x="2038" y="162"/>
                    <a:pt x="2080" y="164"/>
                  </a:cubicBezTo>
                  <a:cubicBezTo>
                    <a:pt x="2179" y="159"/>
                    <a:pt x="2179" y="0"/>
                    <a:pt x="20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28"/>
            <p:cNvSpPr/>
            <p:nvPr/>
          </p:nvSpPr>
          <p:spPr>
            <a:xfrm>
              <a:off x="4862413" y="3155113"/>
              <a:ext cx="187880" cy="22708"/>
            </a:xfrm>
            <a:custGeom>
              <a:avLst/>
              <a:gdLst/>
              <a:ahLst/>
              <a:cxnLst/>
              <a:rect l="l" t="t" r="r" b="b"/>
              <a:pathLst>
                <a:path w="2689" h="325" extrusionOk="0">
                  <a:moveTo>
                    <a:pt x="2549" y="0"/>
                  </a:moveTo>
                  <a:cubicBezTo>
                    <a:pt x="2461" y="0"/>
                    <a:pt x="2352" y="30"/>
                    <a:pt x="2284" y="30"/>
                  </a:cubicBezTo>
                  <a:cubicBezTo>
                    <a:pt x="2278" y="30"/>
                    <a:pt x="2272" y="30"/>
                    <a:pt x="2267" y="29"/>
                  </a:cubicBezTo>
                  <a:cubicBezTo>
                    <a:pt x="2004" y="57"/>
                    <a:pt x="1774" y="68"/>
                    <a:pt x="1506" y="84"/>
                  </a:cubicBezTo>
                  <a:cubicBezTo>
                    <a:pt x="1397" y="117"/>
                    <a:pt x="1" y="68"/>
                    <a:pt x="378" y="325"/>
                  </a:cubicBezTo>
                  <a:cubicBezTo>
                    <a:pt x="1079" y="325"/>
                    <a:pt x="1780" y="314"/>
                    <a:pt x="2475" y="177"/>
                  </a:cubicBezTo>
                  <a:cubicBezTo>
                    <a:pt x="2488" y="175"/>
                    <a:pt x="2503" y="175"/>
                    <a:pt x="2518" y="175"/>
                  </a:cubicBezTo>
                  <a:cubicBezTo>
                    <a:pt x="2531" y="175"/>
                    <a:pt x="2545" y="175"/>
                    <a:pt x="2558" y="175"/>
                  </a:cubicBezTo>
                  <a:cubicBezTo>
                    <a:pt x="2622" y="175"/>
                    <a:pt x="2685" y="168"/>
                    <a:pt x="2688" y="89"/>
                  </a:cubicBezTo>
                  <a:cubicBezTo>
                    <a:pt x="2677" y="20"/>
                    <a:pt x="2620" y="0"/>
                    <a:pt x="2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28"/>
            <p:cNvSpPr/>
            <p:nvPr/>
          </p:nvSpPr>
          <p:spPr>
            <a:xfrm>
              <a:off x="5305668" y="3126955"/>
              <a:ext cx="148124" cy="124858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28"/>
            <p:cNvSpPr/>
            <p:nvPr/>
          </p:nvSpPr>
          <p:spPr>
            <a:xfrm>
              <a:off x="5222313" y="3474628"/>
              <a:ext cx="149592" cy="140928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28"/>
            <p:cNvSpPr/>
            <p:nvPr/>
          </p:nvSpPr>
          <p:spPr>
            <a:xfrm>
              <a:off x="5231117" y="3610386"/>
              <a:ext cx="112910" cy="112840"/>
            </a:xfrm>
            <a:custGeom>
              <a:avLst/>
              <a:gdLst/>
              <a:ahLst/>
              <a:cxnLst/>
              <a:rect l="l" t="t" r="r" b="b"/>
              <a:pathLst>
                <a:path w="1616" h="1615" extrusionOk="0">
                  <a:moveTo>
                    <a:pt x="144" y="0"/>
                  </a:moveTo>
                  <a:cubicBezTo>
                    <a:pt x="134" y="0"/>
                    <a:pt x="124" y="2"/>
                    <a:pt x="115" y="5"/>
                  </a:cubicBezTo>
                  <a:cubicBezTo>
                    <a:pt x="0" y="109"/>
                    <a:pt x="362" y="366"/>
                    <a:pt x="422" y="470"/>
                  </a:cubicBezTo>
                  <a:cubicBezTo>
                    <a:pt x="772" y="842"/>
                    <a:pt x="1079" y="1258"/>
                    <a:pt x="1456" y="1598"/>
                  </a:cubicBezTo>
                  <a:cubicBezTo>
                    <a:pt x="1470" y="1609"/>
                    <a:pt x="1487" y="1615"/>
                    <a:pt x="1503" y="1615"/>
                  </a:cubicBezTo>
                  <a:cubicBezTo>
                    <a:pt x="1526" y="1615"/>
                    <a:pt x="1548" y="1604"/>
                    <a:pt x="1560" y="1581"/>
                  </a:cubicBezTo>
                  <a:cubicBezTo>
                    <a:pt x="1615" y="1450"/>
                    <a:pt x="1402" y="1390"/>
                    <a:pt x="1347" y="1286"/>
                  </a:cubicBezTo>
                  <a:cubicBezTo>
                    <a:pt x="1168" y="1080"/>
                    <a:pt x="414" y="0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28"/>
            <p:cNvSpPr/>
            <p:nvPr/>
          </p:nvSpPr>
          <p:spPr>
            <a:xfrm>
              <a:off x="5172216" y="3843542"/>
              <a:ext cx="42551" cy="128351"/>
            </a:xfrm>
            <a:custGeom>
              <a:avLst/>
              <a:gdLst/>
              <a:ahLst/>
              <a:cxnLst/>
              <a:rect l="l" t="t" r="r" b="b"/>
              <a:pathLst>
                <a:path w="609" h="1837" extrusionOk="0">
                  <a:moveTo>
                    <a:pt x="526" y="1"/>
                  </a:moveTo>
                  <a:cubicBezTo>
                    <a:pt x="359" y="1"/>
                    <a:pt x="194" y="873"/>
                    <a:pt x="176" y="981"/>
                  </a:cubicBezTo>
                  <a:cubicBezTo>
                    <a:pt x="187" y="1145"/>
                    <a:pt x="0" y="1819"/>
                    <a:pt x="214" y="1835"/>
                  </a:cubicBezTo>
                  <a:cubicBezTo>
                    <a:pt x="219" y="1836"/>
                    <a:pt x="224" y="1836"/>
                    <a:pt x="229" y="1836"/>
                  </a:cubicBezTo>
                  <a:cubicBezTo>
                    <a:pt x="409" y="1836"/>
                    <a:pt x="379" y="1344"/>
                    <a:pt x="422" y="1200"/>
                  </a:cubicBezTo>
                  <a:cubicBezTo>
                    <a:pt x="466" y="822"/>
                    <a:pt x="559" y="450"/>
                    <a:pt x="608" y="78"/>
                  </a:cubicBezTo>
                  <a:cubicBezTo>
                    <a:pt x="581" y="24"/>
                    <a:pt x="554" y="1"/>
                    <a:pt x="5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28"/>
            <p:cNvSpPr/>
            <p:nvPr/>
          </p:nvSpPr>
          <p:spPr>
            <a:xfrm>
              <a:off x="5187867" y="3964417"/>
              <a:ext cx="119058" cy="78674"/>
            </a:xfrm>
            <a:custGeom>
              <a:avLst/>
              <a:gdLst/>
              <a:ahLst/>
              <a:cxnLst/>
              <a:rect l="l" t="t" r="r" b="b"/>
              <a:pathLst>
                <a:path w="1704" h="1126" extrusionOk="0">
                  <a:moveTo>
                    <a:pt x="73" y="0"/>
                  </a:moveTo>
                  <a:cubicBezTo>
                    <a:pt x="38" y="0"/>
                    <a:pt x="6" y="26"/>
                    <a:pt x="1" y="61"/>
                  </a:cubicBezTo>
                  <a:cubicBezTo>
                    <a:pt x="1" y="165"/>
                    <a:pt x="225" y="215"/>
                    <a:pt x="296" y="280"/>
                  </a:cubicBezTo>
                  <a:cubicBezTo>
                    <a:pt x="707" y="543"/>
                    <a:pt x="1090" y="844"/>
                    <a:pt x="1495" y="1101"/>
                  </a:cubicBezTo>
                  <a:cubicBezTo>
                    <a:pt x="1516" y="1118"/>
                    <a:pt x="1537" y="1125"/>
                    <a:pt x="1556" y="1125"/>
                  </a:cubicBezTo>
                  <a:cubicBezTo>
                    <a:pt x="1644" y="1125"/>
                    <a:pt x="1703" y="979"/>
                    <a:pt x="1605" y="921"/>
                  </a:cubicBezTo>
                  <a:cubicBezTo>
                    <a:pt x="1101" y="614"/>
                    <a:pt x="636" y="215"/>
                    <a:pt x="83" y="1"/>
                  </a:cubicBezTo>
                  <a:cubicBezTo>
                    <a:pt x="80" y="1"/>
                    <a:pt x="76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28"/>
            <p:cNvSpPr/>
            <p:nvPr/>
          </p:nvSpPr>
          <p:spPr>
            <a:xfrm>
              <a:off x="5092634" y="3869883"/>
              <a:ext cx="60507" cy="136456"/>
            </a:xfrm>
            <a:custGeom>
              <a:avLst/>
              <a:gdLst/>
              <a:ahLst/>
              <a:cxnLst/>
              <a:rect l="l" t="t" r="r" b="b"/>
              <a:pathLst>
                <a:path w="866" h="1953" extrusionOk="0">
                  <a:moveTo>
                    <a:pt x="664" y="1"/>
                  </a:moveTo>
                  <a:cubicBezTo>
                    <a:pt x="616" y="1"/>
                    <a:pt x="577" y="46"/>
                    <a:pt x="587" y="95"/>
                  </a:cubicBezTo>
                  <a:cubicBezTo>
                    <a:pt x="603" y="358"/>
                    <a:pt x="1" y="1934"/>
                    <a:pt x="236" y="1951"/>
                  </a:cubicBezTo>
                  <a:cubicBezTo>
                    <a:pt x="243" y="1952"/>
                    <a:pt x="249" y="1952"/>
                    <a:pt x="255" y="1952"/>
                  </a:cubicBezTo>
                  <a:cubicBezTo>
                    <a:pt x="406" y="1952"/>
                    <a:pt x="403" y="1558"/>
                    <a:pt x="455" y="1442"/>
                  </a:cubicBezTo>
                  <a:cubicBezTo>
                    <a:pt x="505" y="1245"/>
                    <a:pt x="548" y="1053"/>
                    <a:pt x="598" y="856"/>
                  </a:cubicBezTo>
                  <a:cubicBezTo>
                    <a:pt x="614" y="703"/>
                    <a:pt x="866" y="35"/>
                    <a:pt x="680" y="2"/>
                  </a:cubicBezTo>
                  <a:cubicBezTo>
                    <a:pt x="674" y="1"/>
                    <a:pt x="669" y="1"/>
                    <a:pt x="6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28"/>
            <p:cNvSpPr/>
            <p:nvPr/>
          </p:nvSpPr>
          <p:spPr>
            <a:xfrm>
              <a:off x="5098434" y="4005361"/>
              <a:ext cx="129329" cy="83075"/>
            </a:xfrm>
            <a:custGeom>
              <a:avLst/>
              <a:gdLst/>
              <a:ahLst/>
              <a:cxnLst/>
              <a:rect l="l" t="t" r="r" b="b"/>
              <a:pathLst>
                <a:path w="1851" h="1189" extrusionOk="0">
                  <a:moveTo>
                    <a:pt x="129" y="1"/>
                  </a:moveTo>
                  <a:cubicBezTo>
                    <a:pt x="103" y="1"/>
                    <a:pt x="82" y="6"/>
                    <a:pt x="66" y="17"/>
                  </a:cubicBezTo>
                  <a:cubicBezTo>
                    <a:pt x="0" y="148"/>
                    <a:pt x="449" y="269"/>
                    <a:pt x="536" y="367"/>
                  </a:cubicBezTo>
                  <a:cubicBezTo>
                    <a:pt x="925" y="619"/>
                    <a:pt x="1297" y="898"/>
                    <a:pt x="1669" y="1172"/>
                  </a:cubicBezTo>
                  <a:cubicBezTo>
                    <a:pt x="1687" y="1184"/>
                    <a:pt x="1706" y="1189"/>
                    <a:pt x="1724" y="1189"/>
                  </a:cubicBezTo>
                  <a:cubicBezTo>
                    <a:pt x="1790" y="1189"/>
                    <a:pt x="1851" y="1119"/>
                    <a:pt x="1834" y="1046"/>
                  </a:cubicBezTo>
                  <a:cubicBezTo>
                    <a:pt x="1752" y="909"/>
                    <a:pt x="1571" y="871"/>
                    <a:pt x="1451" y="772"/>
                  </a:cubicBezTo>
                  <a:cubicBezTo>
                    <a:pt x="1245" y="647"/>
                    <a:pt x="417" y="1"/>
                    <a:pt x="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28"/>
            <p:cNvSpPr/>
            <p:nvPr/>
          </p:nvSpPr>
          <p:spPr>
            <a:xfrm>
              <a:off x="4789399" y="3683330"/>
              <a:ext cx="177120" cy="23406"/>
            </a:xfrm>
            <a:custGeom>
              <a:avLst/>
              <a:gdLst/>
              <a:ahLst/>
              <a:cxnLst/>
              <a:rect l="l" t="t" r="r" b="b"/>
              <a:pathLst>
                <a:path w="2535" h="335" extrusionOk="0">
                  <a:moveTo>
                    <a:pt x="2425" y="1"/>
                  </a:moveTo>
                  <a:cubicBezTo>
                    <a:pt x="2206" y="23"/>
                    <a:pt x="1982" y="56"/>
                    <a:pt x="1763" y="67"/>
                  </a:cubicBezTo>
                  <a:cubicBezTo>
                    <a:pt x="1495" y="83"/>
                    <a:pt x="1210" y="89"/>
                    <a:pt x="936" y="110"/>
                  </a:cubicBezTo>
                  <a:cubicBezTo>
                    <a:pt x="712" y="121"/>
                    <a:pt x="482" y="165"/>
                    <a:pt x="258" y="193"/>
                  </a:cubicBezTo>
                  <a:cubicBezTo>
                    <a:pt x="197" y="198"/>
                    <a:pt x="137" y="203"/>
                    <a:pt x="82" y="214"/>
                  </a:cubicBezTo>
                  <a:cubicBezTo>
                    <a:pt x="66" y="214"/>
                    <a:pt x="44" y="214"/>
                    <a:pt x="33" y="225"/>
                  </a:cubicBezTo>
                  <a:cubicBezTo>
                    <a:pt x="0" y="247"/>
                    <a:pt x="11" y="307"/>
                    <a:pt x="44" y="324"/>
                  </a:cubicBezTo>
                  <a:cubicBezTo>
                    <a:pt x="82" y="335"/>
                    <a:pt x="121" y="335"/>
                    <a:pt x="165" y="335"/>
                  </a:cubicBezTo>
                  <a:cubicBezTo>
                    <a:pt x="427" y="335"/>
                    <a:pt x="696" y="291"/>
                    <a:pt x="964" y="280"/>
                  </a:cubicBezTo>
                  <a:cubicBezTo>
                    <a:pt x="1423" y="258"/>
                    <a:pt x="1878" y="258"/>
                    <a:pt x="2332" y="187"/>
                  </a:cubicBezTo>
                  <a:cubicBezTo>
                    <a:pt x="2370" y="182"/>
                    <a:pt x="2409" y="171"/>
                    <a:pt x="2447" y="165"/>
                  </a:cubicBezTo>
                  <a:cubicBezTo>
                    <a:pt x="2535" y="138"/>
                    <a:pt x="2518" y="1"/>
                    <a:pt x="2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28"/>
            <p:cNvSpPr/>
            <p:nvPr/>
          </p:nvSpPr>
          <p:spPr>
            <a:xfrm>
              <a:off x="4916981" y="3509214"/>
              <a:ext cx="23896" cy="128561"/>
            </a:xfrm>
            <a:custGeom>
              <a:avLst/>
              <a:gdLst/>
              <a:ahLst/>
              <a:cxnLst/>
              <a:rect l="l" t="t" r="r" b="b"/>
              <a:pathLst>
                <a:path w="342" h="1840" extrusionOk="0">
                  <a:moveTo>
                    <a:pt x="219" y="1"/>
                  </a:moveTo>
                  <a:cubicBezTo>
                    <a:pt x="0" y="1"/>
                    <a:pt x="178" y="1624"/>
                    <a:pt x="178" y="1770"/>
                  </a:cubicBezTo>
                  <a:cubicBezTo>
                    <a:pt x="180" y="1817"/>
                    <a:pt x="216" y="1840"/>
                    <a:pt x="254" y="1840"/>
                  </a:cubicBezTo>
                  <a:cubicBezTo>
                    <a:pt x="297" y="1840"/>
                    <a:pt x="342" y="1810"/>
                    <a:pt x="342" y="1749"/>
                  </a:cubicBezTo>
                  <a:cubicBezTo>
                    <a:pt x="320" y="1541"/>
                    <a:pt x="315" y="1322"/>
                    <a:pt x="309" y="1103"/>
                  </a:cubicBezTo>
                  <a:cubicBezTo>
                    <a:pt x="287" y="747"/>
                    <a:pt x="282" y="391"/>
                    <a:pt x="282" y="35"/>
                  </a:cubicBezTo>
                  <a:cubicBezTo>
                    <a:pt x="258" y="12"/>
                    <a:pt x="237" y="1"/>
                    <a:pt x="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28"/>
            <p:cNvSpPr/>
            <p:nvPr/>
          </p:nvSpPr>
          <p:spPr>
            <a:xfrm>
              <a:off x="4972179" y="3557075"/>
              <a:ext cx="20961" cy="135198"/>
            </a:xfrm>
            <a:custGeom>
              <a:avLst/>
              <a:gdLst/>
              <a:ahLst/>
              <a:cxnLst/>
              <a:rect l="l" t="t" r="r" b="b"/>
              <a:pathLst>
                <a:path w="300" h="1935" extrusionOk="0">
                  <a:moveTo>
                    <a:pt x="181" y="1"/>
                  </a:moveTo>
                  <a:cubicBezTo>
                    <a:pt x="85" y="1"/>
                    <a:pt x="89" y="285"/>
                    <a:pt x="61" y="363"/>
                  </a:cubicBezTo>
                  <a:cubicBezTo>
                    <a:pt x="1" y="839"/>
                    <a:pt x="50" y="1321"/>
                    <a:pt x="23" y="1802"/>
                  </a:cubicBezTo>
                  <a:cubicBezTo>
                    <a:pt x="17" y="1857"/>
                    <a:pt x="28" y="1923"/>
                    <a:pt x="94" y="1934"/>
                  </a:cubicBezTo>
                  <a:cubicBezTo>
                    <a:pt x="96" y="1934"/>
                    <a:pt x="99" y="1934"/>
                    <a:pt x="101" y="1934"/>
                  </a:cubicBezTo>
                  <a:cubicBezTo>
                    <a:pt x="299" y="1934"/>
                    <a:pt x="193" y="661"/>
                    <a:pt x="236" y="445"/>
                  </a:cubicBezTo>
                  <a:cubicBezTo>
                    <a:pt x="236" y="308"/>
                    <a:pt x="274" y="166"/>
                    <a:pt x="247" y="34"/>
                  </a:cubicBezTo>
                  <a:cubicBezTo>
                    <a:pt x="221" y="11"/>
                    <a:pt x="199" y="1"/>
                    <a:pt x="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28"/>
            <p:cNvSpPr/>
            <p:nvPr/>
          </p:nvSpPr>
          <p:spPr>
            <a:xfrm>
              <a:off x="5013891" y="3644762"/>
              <a:ext cx="31022" cy="88106"/>
            </a:xfrm>
            <a:custGeom>
              <a:avLst/>
              <a:gdLst/>
              <a:ahLst/>
              <a:cxnLst/>
              <a:rect l="l" t="t" r="r" b="b"/>
              <a:pathLst>
                <a:path w="444" h="1261" extrusionOk="0">
                  <a:moveTo>
                    <a:pt x="329" y="0"/>
                  </a:moveTo>
                  <a:lnTo>
                    <a:pt x="329" y="0"/>
                  </a:lnTo>
                  <a:cubicBezTo>
                    <a:pt x="208" y="6"/>
                    <a:pt x="197" y="526"/>
                    <a:pt x="159" y="651"/>
                  </a:cubicBezTo>
                  <a:cubicBezTo>
                    <a:pt x="165" y="777"/>
                    <a:pt x="0" y="1232"/>
                    <a:pt x="170" y="1259"/>
                  </a:cubicBezTo>
                  <a:cubicBezTo>
                    <a:pt x="175" y="1260"/>
                    <a:pt x="179" y="1260"/>
                    <a:pt x="183" y="1260"/>
                  </a:cubicBezTo>
                  <a:cubicBezTo>
                    <a:pt x="342" y="1260"/>
                    <a:pt x="291" y="686"/>
                    <a:pt x="329" y="553"/>
                  </a:cubicBezTo>
                  <a:cubicBezTo>
                    <a:pt x="318" y="443"/>
                    <a:pt x="444" y="22"/>
                    <a:pt x="3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28"/>
            <p:cNvSpPr/>
            <p:nvPr/>
          </p:nvSpPr>
          <p:spPr>
            <a:xfrm>
              <a:off x="4843548" y="3740274"/>
              <a:ext cx="170483" cy="27319"/>
            </a:xfrm>
            <a:custGeom>
              <a:avLst/>
              <a:gdLst/>
              <a:ahLst/>
              <a:cxnLst/>
              <a:rect l="l" t="t" r="r" b="b"/>
              <a:pathLst>
                <a:path w="2440" h="391" extrusionOk="0">
                  <a:moveTo>
                    <a:pt x="2327" y="0"/>
                  </a:moveTo>
                  <a:cubicBezTo>
                    <a:pt x="2322" y="0"/>
                    <a:pt x="2317" y="1"/>
                    <a:pt x="2312" y="2"/>
                  </a:cubicBezTo>
                  <a:cubicBezTo>
                    <a:pt x="2022" y="56"/>
                    <a:pt x="1721" y="122"/>
                    <a:pt x="1426" y="166"/>
                  </a:cubicBezTo>
                  <a:cubicBezTo>
                    <a:pt x="1152" y="193"/>
                    <a:pt x="878" y="226"/>
                    <a:pt x="605" y="242"/>
                  </a:cubicBezTo>
                  <a:cubicBezTo>
                    <a:pt x="548" y="244"/>
                    <a:pt x="491" y="245"/>
                    <a:pt x="434" y="245"/>
                  </a:cubicBezTo>
                  <a:cubicBezTo>
                    <a:pt x="319" y="245"/>
                    <a:pt x="203" y="242"/>
                    <a:pt x="90" y="242"/>
                  </a:cubicBezTo>
                  <a:cubicBezTo>
                    <a:pt x="86" y="242"/>
                    <a:pt x="83" y="241"/>
                    <a:pt x="79" y="241"/>
                  </a:cubicBezTo>
                  <a:cubicBezTo>
                    <a:pt x="26" y="241"/>
                    <a:pt x="1" y="315"/>
                    <a:pt x="57" y="341"/>
                  </a:cubicBezTo>
                  <a:cubicBezTo>
                    <a:pt x="238" y="385"/>
                    <a:pt x="413" y="390"/>
                    <a:pt x="599" y="390"/>
                  </a:cubicBezTo>
                  <a:cubicBezTo>
                    <a:pt x="966" y="385"/>
                    <a:pt x="1333" y="357"/>
                    <a:pt x="1694" y="303"/>
                  </a:cubicBezTo>
                  <a:cubicBezTo>
                    <a:pt x="1913" y="253"/>
                    <a:pt x="2132" y="215"/>
                    <a:pt x="2351" y="166"/>
                  </a:cubicBezTo>
                  <a:cubicBezTo>
                    <a:pt x="2439" y="140"/>
                    <a:pt x="2414" y="0"/>
                    <a:pt x="2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28"/>
            <p:cNvSpPr/>
            <p:nvPr/>
          </p:nvSpPr>
          <p:spPr>
            <a:xfrm>
              <a:off x="4877365" y="3753549"/>
              <a:ext cx="161050" cy="36263"/>
            </a:xfrm>
            <a:custGeom>
              <a:avLst/>
              <a:gdLst/>
              <a:ahLst/>
              <a:cxnLst/>
              <a:rect l="l" t="t" r="r" b="b"/>
              <a:pathLst>
                <a:path w="2305" h="519" extrusionOk="0">
                  <a:moveTo>
                    <a:pt x="2176" y="1"/>
                  </a:moveTo>
                  <a:cubicBezTo>
                    <a:pt x="2027" y="1"/>
                    <a:pt x="1732" y="151"/>
                    <a:pt x="1631" y="151"/>
                  </a:cubicBezTo>
                  <a:cubicBezTo>
                    <a:pt x="1292" y="249"/>
                    <a:pt x="947" y="326"/>
                    <a:pt x="591" y="353"/>
                  </a:cubicBezTo>
                  <a:cubicBezTo>
                    <a:pt x="557" y="357"/>
                    <a:pt x="521" y="358"/>
                    <a:pt x="484" y="358"/>
                  </a:cubicBezTo>
                  <a:cubicBezTo>
                    <a:pt x="418" y="358"/>
                    <a:pt x="349" y="355"/>
                    <a:pt x="281" y="355"/>
                  </a:cubicBezTo>
                  <a:cubicBezTo>
                    <a:pt x="219" y="355"/>
                    <a:pt x="157" y="358"/>
                    <a:pt x="99" y="370"/>
                  </a:cubicBezTo>
                  <a:cubicBezTo>
                    <a:pt x="0" y="496"/>
                    <a:pt x="192" y="507"/>
                    <a:pt x="274" y="507"/>
                  </a:cubicBezTo>
                  <a:cubicBezTo>
                    <a:pt x="357" y="515"/>
                    <a:pt x="441" y="519"/>
                    <a:pt x="524" y="519"/>
                  </a:cubicBezTo>
                  <a:cubicBezTo>
                    <a:pt x="950" y="519"/>
                    <a:pt x="1374" y="419"/>
                    <a:pt x="1768" y="277"/>
                  </a:cubicBezTo>
                  <a:cubicBezTo>
                    <a:pt x="1872" y="206"/>
                    <a:pt x="2305" y="200"/>
                    <a:pt x="2261" y="52"/>
                  </a:cubicBezTo>
                  <a:cubicBezTo>
                    <a:pt x="2253" y="15"/>
                    <a:pt x="2221" y="1"/>
                    <a:pt x="2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28"/>
            <p:cNvSpPr/>
            <p:nvPr/>
          </p:nvSpPr>
          <p:spPr>
            <a:xfrm>
              <a:off x="4759913" y="3582927"/>
              <a:ext cx="132054" cy="27459"/>
            </a:xfrm>
            <a:custGeom>
              <a:avLst/>
              <a:gdLst/>
              <a:ahLst/>
              <a:cxnLst/>
              <a:rect l="l" t="t" r="r" b="b"/>
              <a:pathLst>
                <a:path w="1890" h="393" extrusionOk="0">
                  <a:moveTo>
                    <a:pt x="1690" y="0"/>
                  </a:moveTo>
                  <a:cubicBezTo>
                    <a:pt x="1465" y="0"/>
                    <a:pt x="1107" y="102"/>
                    <a:pt x="1003" y="102"/>
                  </a:cubicBezTo>
                  <a:cubicBezTo>
                    <a:pt x="691" y="157"/>
                    <a:pt x="395" y="206"/>
                    <a:pt x="88" y="267"/>
                  </a:cubicBezTo>
                  <a:cubicBezTo>
                    <a:pt x="17" y="267"/>
                    <a:pt x="1" y="392"/>
                    <a:pt x="83" y="392"/>
                  </a:cubicBezTo>
                  <a:cubicBezTo>
                    <a:pt x="625" y="371"/>
                    <a:pt x="1150" y="261"/>
                    <a:pt x="1692" y="201"/>
                  </a:cubicBezTo>
                  <a:cubicBezTo>
                    <a:pt x="1769" y="201"/>
                    <a:pt x="1889" y="195"/>
                    <a:pt x="1878" y="86"/>
                  </a:cubicBezTo>
                  <a:cubicBezTo>
                    <a:pt x="1870" y="22"/>
                    <a:pt x="1794" y="0"/>
                    <a:pt x="16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28"/>
            <p:cNvSpPr/>
            <p:nvPr/>
          </p:nvSpPr>
          <p:spPr>
            <a:xfrm>
              <a:off x="5292323" y="2828890"/>
              <a:ext cx="91809" cy="111722"/>
            </a:xfrm>
            <a:custGeom>
              <a:avLst/>
              <a:gdLst/>
              <a:ahLst/>
              <a:cxnLst/>
              <a:rect l="l" t="t" r="r" b="b"/>
              <a:pathLst>
                <a:path w="1314" h="1599" extrusionOk="0">
                  <a:moveTo>
                    <a:pt x="216" y="1"/>
                  </a:moveTo>
                  <a:cubicBezTo>
                    <a:pt x="210" y="1"/>
                    <a:pt x="204" y="1"/>
                    <a:pt x="197" y="2"/>
                  </a:cubicBezTo>
                  <a:cubicBezTo>
                    <a:pt x="0" y="51"/>
                    <a:pt x="137" y="297"/>
                    <a:pt x="164" y="434"/>
                  </a:cubicBezTo>
                  <a:cubicBezTo>
                    <a:pt x="290" y="916"/>
                    <a:pt x="619" y="1365"/>
                    <a:pt x="1057" y="1573"/>
                  </a:cubicBezTo>
                  <a:cubicBezTo>
                    <a:pt x="1090" y="1591"/>
                    <a:pt x="1120" y="1599"/>
                    <a:pt x="1146" y="1599"/>
                  </a:cubicBezTo>
                  <a:cubicBezTo>
                    <a:pt x="1287" y="1599"/>
                    <a:pt x="1313" y="1374"/>
                    <a:pt x="1133" y="1305"/>
                  </a:cubicBezTo>
                  <a:cubicBezTo>
                    <a:pt x="865" y="1119"/>
                    <a:pt x="657" y="850"/>
                    <a:pt x="504" y="560"/>
                  </a:cubicBezTo>
                  <a:cubicBezTo>
                    <a:pt x="449" y="451"/>
                    <a:pt x="400" y="330"/>
                    <a:pt x="361" y="210"/>
                  </a:cubicBezTo>
                  <a:cubicBezTo>
                    <a:pt x="341" y="127"/>
                    <a:pt x="320" y="1"/>
                    <a:pt x="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28"/>
            <p:cNvSpPr/>
            <p:nvPr/>
          </p:nvSpPr>
          <p:spPr>
            <a:xfrm>
              <a:off x="5453303" y="2954027"/>
              <a:ext cx="119408" cy="51774"/>
            </a:xfrm>
            <a:custGeom>
              <a:avLst/>
              <a:gdLst/>
              <a:ahLst/>
              <a:cxnLst/>
              <a:rect l="l" t="t" r="r" b="b"/>
              <a:pathLst>
                <a:path w="1709" h="741" extrusionOk="0">
                  <a:moveTo>
                    <a:pt x="1503" y="0"/>
                  </a:moveTo>
                  <a:cubicBezTo>
                    <a:pt x="1454" y="0"/>
                    <a:pt x="1404" y="29"/>
                    <a:pt x="1369" y="66"/>
                  </a:cubicBezTo>
                  <a:cubicBezTo>
                    <a:pt x="1216" y="170"/>
                    <a:pt x="1051" y="253"/>
                    <a:pt x="898" y="335"/>
                  </a:cubicBezTo>
                  <a:cubicBezTo>
                    <a:pt x="734" y="414"/>
                    <a:pt x="566" y="485"/>
                    <a:pt x="389" y="485"/>
                  </a:cubicBezTo>
                  <a:cubicBezTo>
                    <a:pt x="371" y="485"/>
                    <a:pt x="353" y="484"/>
                    <a:pt x="334" y="482"/>
                  </a:cubicBezTo>
                  <a:cubicBezTo>
                    <a:pt x="329" y="483"/>
                    <a:pt x="323" y="484"/>
                    <a:pt x="317" y="484"/>
                  </a:cubicBezTo>
                  <a:cubicBezTo>
                    <a:pt x="273" y="484"/>
                    <a:pt x="231" y="461"/>
                    <a:pt x="190" y="461"/>
                  </a:cubicBezTo>
                  <a:cubicBezTo>
                    <a:pt x="167" y="461"/>
                    <a:pt x="143" y="469"/>
                    <a:pt x="121" y="493"/>
                  </a:cubicBezTo>
                  <a:cubicBezTo>
                    <a:pt x="1" y="674"/>
                    <a:pt x="296" y="740"/>
                    <a:pt x="417" y="740"/>
                  </a:cubicBezTo>
                  <a:cubicBezTo>
                    <a:pt x="427" y="740"/>
                    <a:pt x="437" y="740"/>
                    <a:pt x="447" y="740"/>
                  </a:cubicBezTo>
                  <a:cubicBezTo>
                    <a:pt x="779" y="740"/>
                    <a:pt x="1071" y="570"/>
                    <a:pt x="1353" y="400"/>
                  </a:cubicBezTo>
                  <a:cubicBezTo>
                    <a:pt x="1462" y="329"/>
                    <a:pt x="1708" y="225"/>
                    <a:pt x="1599" y="56"/>
                  </a:cubicBezTo>
                  <a:cubicBezTo>
                    <a:pt x="1573" y="16"/>
                    <a:pt x="1539" y="0"/>
                    <a:pt x="1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28"/>
            <p:cNvSpPr/>
            <p:nvPr/>
          </p:nvSpPr>
          <p:spPr>
            <a:xfrm>
              <a:off x="5224479" y="2609638"/>
              <a:ext cx="180684" cy="113888"/>
            </a:xfrm>
            <a:custGeom>
              <a:avLst/>
              <a:gdLst/>
              <a:ahLst/>
              <a:cxnLst/>
              <a:rect l="l" t="t" r="r" b="b"/>
              <a:pathLst>
                <a:path w="2586" h="1630" extrusionOk="0">
                  <a:moveTo>
                    <a:pt x="1581" y="0"/>
                  </a:moveTo>
                  <a:cubicBezTo>
                    <a:pt x="787" y="0"/>
                    <a:pt x="0" y="1446"/>
                    <a:pt x="314" y="1629"/>
                  </a:cubicBezTo>
                  <a:cubicBezTo>
                    <a:pt x="315" y="1629"/>
                    <a:pt x="316" y="1629"/>
                    <a:pt x="317" y="1629"/>
                  </a:cubicBezTo>
                  <a:cubicBezTo>
                    <a:pt x="468" y="1629"/>
                    <a:pt x="479" y="1240"/>
                    <a:pt x="577" y="1115"/>
                  </a:cubicBezTo>
                  <a:cubicBezTo>
                    <a:pt x="803" y="742"/>
                    <a:pt x="1149" y="269"/>
                    <a:pt x="1606" y="269"/>
                  </a:cubicBezTo>
                  <a:cubicBezTo>
                    <a:pt x="1626" y="269"/>
                    <a:pt x="1646" y="270"/>
                    <a:pt x="1666" y="272"/>
                  </a:cubicBezTo>
                  <a:cubicBezTo>
                    <a:pt x="2000" y="420"/>
                    <a:pt x="2186" y="814"/>
                    <a:pt x="2285" y="1158"/>
                  </a:cubicBezTo>
                  <a:cubicBezTo>
                    <a:pt x="2285" y="1218"/>
                    <a:pt x="2325" y="1281"/>
                    <a:pt x="2385" y="1281"/>
                  </a:cubicBezTo>
                  <a:cubicBezTo>
                    <a:pt x="2391" y="1281"/>
                    <a:pt x="2398" y="1281"/>
                    <a:pt x="2405" y="1279"/>
                  </a:cubicBezTo>
                  <a:cubicBezTo>
                    <a:pt x="2586" y="1241"/>
                    <a:pt x="2460" y="885"/>
                    <a:pt x="2422" y="759"/>
                  </a:cubicBezTo>
                  <a:cubicBezTo>
                    <a:pt x="2179" y="205"/>
                    <a:pt x="1880" y="0"/>
                    <a:pt x="15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28"/>
            <p:cNvSpPr/>
            <p:nvPr/>
          </p:nvSpPr>
          <p:spPr>
            <a:xfrm>
              <a:off x="5390001" y="2632765"/>
              <a:ext cx="229383" cy="150640"/>
            </a:xfrm>
            <a:custGeom>
              <a:avLst/>
              <a:gdLst/>
              <a:ahLst/>
              <a:cxnLst/>
              <a:rect l="l" t="t" r="r" b="b"/>
              <a:pathLst>
                <a:path w="3283" h="2156" extrusionOk="0">
                  <a:moveTo>
                    <a:pt x="1547" y="0"/>
                  </a:moveTo>
                  <a:cubicBezTo>
                    <a:pt x="925" y="0"/>
                    <a:pt x="283" y="270"/>
                    <a:pt x="14" y="860"/>
                  </a:cubicBezTo>
                  <a:cubicBezTo>
                    <a:pt x="1" y="920"/>
                    <a:pt x="29" y="995"/>
                    <a:pt x="84" y="995"/>
                  </a:cubicBezTo>
                  <a:cubicBezTo>
                    <a:pt x="95" y="995"/>
                    <a:pt x="106" y="992"/>
                    <a:pt x="118" y="986"/>
                  </a:cubicBezTo>
                  <a:cubicBezTo>
                    <a:pt x="173" y="915"/>
                    <a:pt x="222" y="833"/>
                    <a:pt x="288" y="773"/>
                  </a:cubicBezTo>
                  <a:cubicBezTo>
                    <a:pt x="545" y="543"/>
                    <a:pt x="857" y="384"/>
                    <a:pt x="1191" y="335"/>
                  </a:cubicBezTo>
                  <a:cubicBezTo>
                    <a:pt x="1297" y="317"/>
                    <a:pt x="1399" y="309"/>
                    <a:pt x="1496" y="309"/>
                  </a:cubicBezTo>
                  <a:cubicBezTo>
                    <a:pt x="2419" y="309"/>
                    <a:pt x="2952" y="1079"/>
                    <a:pt x="3036" y="2059"/>
                  </a:cubicBezTo>
                  <a:cubicBezTo>
                    <a:pt x="3057" y="2128"/>
                    <a:pt x="3094" y="2156"/>
                    <a:pt x="3130" y="2156"/>
                  </a:cubicBezTo>
                  <a:cubicBezTo>
                    <a:pt x="3195" y="2156"/>
                    <a:pt x="3261" y="2066"/>
                    <a:pt x="3244" y="1961"/>
                  </a:cubicBezTo>
                  <a:cubicBezTo>
                    <a:pt x="3282" y="1627"/>
                    <a:pt x="3205" y="1287"/>
                    <a:pt x="3091" y="975"/>
                  </a:cubicBezTo>
                  <a:cubicBezTo>
                    <a:pt x="2883" y="609"/>
                    <a:pt x="2576" y="231"/>
                    <a:pt x="2165" y="94"/>
                  </a:cubicBezTo>
                  <a:cubicBezTo>
                    <a:pt x="1972" y="32"/>
                    <a:pt x="1760" y="0"/>
                    <a:pt x="1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28"/>
            <p:cNvSpPr/>
            <p:nvPr/>
          </p:nvSpPr>
          <p:spPr>
            <a:xfrm>
              <a:off x="5591716" y="2770478"/>
              <a:ext cx="152317" cy="218274"/>
            </a:xfrm>
            <a:custGeom>
              <a:avLst/>
              <a:gdLst/>
              <a:ahLst/>
              <a:cxnLst/>
              <a:rect l="l" t="t" r="r" b="b"/>
              <a:pathLst>
                <a:path w="2180" h="3124" extrusionOk="0">
                  <a:moveTo>
                    <a:pt x="559" y="0"/>
                  </a:moveTo>
                  <a:cubicBezTo>
                    <a:pt x="493" y="0"/>
                    <a:pt x="427" y="7"/>
                    <a:pt x="362" y="22"/>
                  </a:cubicBezTo>
                  <a:cubicBezTo>
                    <a:pt x="258" y="55"/>
                    <a:pt x="154" y="99"/>
                    <a:pt x="72" y="176"/>
                  </a:cubicBezTo>
                  <a:cubicBezTo>
                    <a:pt x="23" y="197"/>
                    <a:pt x="1" y="263"/>
                    <a:pt x="28" y="307"/>
                  </a:cubicBezTo>
                  <a:cubicBezTo>
                    <a:pt x="47" y="331"/>
                    <a:pt x="75" y="346"/>
                    <a:pt x="107" y="346"/>
                  </a:cubicBezTo>
                  <a:cubicBezTo>
                    <a:pt x="112" y="346"/>
                    <a:pt x="116" y="346"/>
                    <a:pt x="121" y="345"/>
                  </a:cubicBezTo>
                  <a:cubicBezTo>
                    <a:pt x="208" y="316"/>
                    <a:pt x="299" y="304"/>
                    <a:pt x="391" y="304"/>
                  </a:cubicBezTo>
                  <a:cubicBezTo>
                    <a:pt x="576" y="304"/>
                    <a:pt x="767" y="356"/>
                    <a:pt x="942" y="433"/>
                  </a:cubicBezTo>
                  <a:cubicBezTo>
                    <a:pt x="1150" y="542"/>
                    <a:pt x="1337" y="707"/>
                    <a:pt x="1490" y="898"/>
                  </a:cubicBezTo>
                  <a:cubicBezTo>
                    <a:pt x="1446" y="936"/>
                    <a:pt x="1462" y="991"/>
                    <a:pt x="1468" y="1029"/>
                  </a:cubicBezTo>
                  <a:cubicBezTo>
                    <a:pt x="1468" y="1057"/>
                    <a:pt x="1473" y="1090"/>
                    <a:pt x="1479" y="1117"/>
                  </a:cubicBezTo>
                  <a:cubicBezTo>
                    <a:pt x="1528" y="1347"/>
                    <a:pt x="1572" y="1571"/>
                    <a:pt x="1556" y="1796"/>
                  </a:cubicBezTo>
                  <a:cubicBezTo>
                    <a:pt x="1550" y="1987"/>
                    <a:pt x="1501" y="2179"/>
                    <a:pt x="1419" y="2360"/>
                  </a:cubicBezTo>
                  <a:cubicBezTo>
                    <a:pt x="1380" y="2453"/>
                    <a:pt x="1326" y="2546"/>
                    <a:pt x="1276" y="2633"/>
                  </a:cubicBezTo>
                  <a:cubicBezTo>
                    <a:pt x="1260" y="2661"/>
                    <a:pt x="1254" y="2693"/>
                    <a:pt x="1260" y="2721"/>
                  </a:cubicBezTo>
                  <a:cubicBezTo>
                    <a:pt x="1205" y="2808"/>
                    <a:pt x="1085" y="2891"/>
                    <a:pt x="1090" y="3016"/>
                  </a:cubicBezTo>
                  <a:cubicBezTo>
                    <a:pt x="1096" y="3066"/>
                    <a:pt x="1140" y="3104"/>
                    <a:pt x="1178" y="3120"/>
                  </a:cubicBezTo>
                  <a:cubicBezTo>
                    <a:pt x="1186" y="3122"/>
                    <a:pt x="1194" y="3123"/>
                    <a:pt x="1202" y="3123"/>
                  </a:cubicBezTo>
                  <a:cubicBezTo>
                    <a:pt x="1219" y="3123"/>
                    <a:pt x="1234" y="3117"/>
                    <a:pt x="1249" y="3099"/>
                  </a:cubicBezTo>
                  <a:cubicBezTo>
                    <a:pt x="1304" y="3071"/>
                    <a:pt x="1342" y="3027"/>
                    <a:pt x="1391" y="2989"/>
                  </a:cubicBezTo>
                  <a:cubicBezTo>
                    <a:pt x="1517" y="2880"/>
                    <a:pt x="1632" y="2748"/>
                    <a:pt x="1725" y="2606"/>
                  </a:cubicBezTo>
                  <a:cubicBezTo>
                    <a:pt x="1999" y="2217"/>
                    <a:pt x="2179" y="1708"/>
                    <a:pt x="2054" y="1232"/>
                  </a:cubicBezTo>
                  <a:cubicBezTo>
                    <a:pt x="1971" y="854"/>
                    <a:pt x="1714" y="548"/>
                    <a:pt x="1424" y="312"/>
                  </a:cubicBezTo>
                  <a:cubicBezTo>
                    <a:pt x="1276" y="197"/>
                    <a:pt x="1101" y="94"/>
                    <a:pt x="921" y="55"/>
                  </a:cubicBezTo>
                  <a:cubicBezTo>
                    <a:pt x="803" y="23"/>
                    <a:pt x="681" y="0"/>
                    <a:pt x="5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28"/>
            <p:cNvSpPr/>
            <p:nvPr/>
          </p:nvSpPr>
          <p:spPr>
            <a:xfrm>
              <a:off x="5592484" y="2698443"/>
              <a:ext cx="70359" cy="92508"/>
            </a:xfrm>
            <a:custGeom>
              <a:avLst/>
              <a:gdLst/>
              <a:ahLst/>
              <a:cxnLst/>
              <a:rect l="l" t="t" r="r" b="b"/>
              <a:pathLst>
                <a:path w="1007" h="1324" extrusionOk="0">
                  <a:moveTo>
                    <a:pt x="924" y="0"/>
                  </a:moveTo>
                  <a:cubicBezTo>
                    <a:pt x="908" y="0"/>
                    <a:pt x="893" y="7"/>
                    <a:pt x="882" y="24"/>
                  </a:cubicBezTo>
                  <a:cubicBezTo>
                    <a:pt x="630" y="353"/>
                    <a:pt x="411" y="709"/>
                    <a:pt x="176" y="1059"/>
                  </a:cubicBezTo>
                  <a:cubicBezTo>
                    <a:pt x="149" y="1130"/>
                    <a:pt x="1" y="1239"/>
                    <a:pt x="94" y="1316"/>
                  </a:cubicBezTo>
                  <a:cubicBezTo>
                    <a:pt x="100" y="1321"/>
                    <a:pt x="106" y="1323"/>
                    <a:pt x="114" y="1323"/>
                  </a:cubicBezTo>
                  <a:cubicBezTo>
                    <a:pt x="231" y="1323"/>
                    <a:pt x="538" y="730"/>
                    <a:pt x="630" y="637"/>
                  </a:cubicBezTo>
                  <a:cubicBezTo>
                    <a:pt x="751" y="457"/>
                    <a:pt x="860" y="282"/>
                    <a:pt x="975" y="90"/>
                  </a:cubicBezTo>
                  <a:cubicBezTo>
                    <a:pt x="1007" y="47"/>
                    <a:pt x="965" y="0"/>
                    <a:pt x="9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28"/>
            <p:cNvSpPr/>
            <p:nvPr/>
          </p:nvSpPr>
          <p:spPr>
            <a:xfrm>
              <a:off x="5669411" y="2739037"/>
              <a:ext cx="70778" cy="69660"/>
            </a:xfrm>
            <a:custGeom>
              <a:avLst/>
              <a:gdLst/>
              <a:ahLst/>
              <a:cxnLst/>
              <a:rect l="l" t="t" r="r" b="b"/>
              <a:pathLst>
                <a:path w="1013" h="997" extrusionOk="0">
                  <a:moveTo>
                    <a:pt x="920" y="1"/>
                  </a:moveTo>
                  <a:cubicBezTo>
                    <a:pt x="898" y="1"/>
                    <a:pt x="875" y="10"/>
                    <a:pt x="859" y="29"/>
                  </a:cubicBezTo>
                  <a:cubicBezTo>
                    <a:pt x="679" y="270"/>
                    <a:pt x="460" y="489"/>
                    <a:pt x="241" y="702"/>
                  </a:cubicBezTo>
                  <a:cubicBezTo>
                    <a:pt x="175" y="762"/>
                    <a:pt x="104" y="834"/>
                    <a:pt x="33" y="894"/>
                  </a:cubicBezTo>
                  <a:cubicBezTo>
                    <a:pt x="6" y="916"/>
                    <a:pt x="0" y="949"/>
                    <a:pt x="22" y="976"/>
                  </a:cubicBezTo>
                  <a:cubicBezTo>
                    <a:pt x="30" y="990"/>
                    <a:pt x="45" y="996"/>
                    <a:pt x="61" y="996"/>
                  </a:cubicBezTo>
                  <a:cubicBezTo>
                    <a:pt x="77" y="996"/>
                    <a:pt x="93" y="990"/>
                    <a:pt x="104" y="976"/>
                  </a:cubicBezTo>
                  <a:cubicBezTo>
                    <a:pt x="148" y="949"/>
                    <a:pt x="197" y="916"/>
                    <a:pt x="241" y="877"/>
                  </a:cubicBezTo>
                  <a:cubicBezTo>
                    <a:pt x="405" y="757"/>
                    <a:pt x="553" y="620"/>
                    <a:pt x="706" y="478"/>
                  </a:cubicBezTo>
                  <a:cubicBezTo>
                    <a:pt x="805" y="379"/>
                    <a:pt x="898" y="259"/>
                    <a:pt x="985" y="133"/>
                  </a:cubicBezTo>
                  <a:cubicBezTo>
                    <a:pt x="1013" y="95"/>
                    <a:pt x="1007" y="45"/>
                    <a:pt x="969" y="18"/>
                  </a:cubicBezTo>
                  <a:cubicBezTo>
                    <a:pt x="955" y="6"/>
                    <a:pt x="938" y="1"/>
                    <a:pt x="9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28"/>
            <p:cNvSpPr/>
            <p:nvPr/>
          </p:nvSpPr>
          <p:spPr>
            <a:xfrm>
              <a:off x="5713010" y="2860052"/>
              <a:ext cx="88805" cy="51145"/>
            </a:xfrm>
            <a:custGeom>
              <a:avLst/>
              <a:gdLst/>
              <a:ahLst/>
              <a:cxnLst/>
              <a:rect l="l" t="t" r="r" b="b"/>
              <a:pathLst>
                <a:path w="1271" h="732" extrusionOk="0">
                  <a:moveTo>
                    <a:pt x="1140" y="0"/>
                  </a:moveTo>
                  <a:cubicBezTo>
                    <a:pt x="1128" y="0"/>
                    <a:pt x="1116" y="3"/>
                    <a:pt x="1106" y="10"/>
                  </a:cubicBezTo>
                  <a:cubicBezTo>
                    <a:pt x="783" y="202"/>
                    <a:pt x="465" y="399"/>
                    <a:pt x="137" y="569"/>
                  </a:cubicBezTo>
                  <a:cubicBezTo>
                    <a:pt x="88" y="607"/>
                    <a:pt x="0" y="596"/>
                    <a:pt x="0" y="673"/>
                  </a:cubicBezTo>
                  <a:cubicBezTo>
                    <a:pt x="5" y="714"/>
                    <a:pt x="33" y="731"/>
                    <a:pt x="74" y="731"/>
                  </a:cubicBezTo>
                  <a:cubicBezTo>
                    <a:pt x="250" y="731"/>
                    <a:pt x="684" y="422"/>
                    <a:pt x="777" y="382"/>
                  </a:cubicBezTo>
                  <a:cubicBezTo>
                    <a:pt x="859" y="306"/>
                    <a:pt x="1270" y="169"/>
                    <a:pt x="1204" y="38"/>
                  </a:cubicBezTo>
                  <a:cubicBezTo>
                    <a:pt x="1193" y="15"/>
                    <a:pt x="1166" y="0"/>
                    <a:pt x="1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28"/>
            <p:cNvSpPr/>
            <p:nvPr/>
          </p:nvSpPr>
          <p:spPr>
            <a:xfrm>
              <a:off x="5700014" y="2934254"/>
              <a:ext cx="74971" cy="24944"/>
            </a:xfrm>
            <a:custGeom>
              <a:avLst/>
              <a:gdLst/>
              <a:ahLst/>
              <a:cxnLst/>
              <a:rect l="l" t="t" r="r" b="b"/>
              <a:pathLst>
                <a:path w="1073" h="357" extrusionOk="0">
                  <a:moveTo>
                    <a:pt x="922" y="0"/>
                  </a:moveTo>
                  <a:cubicBezTo>
                    <a:pt x="806" y="0"/>
                    <a:pt x="638" y="92"/>
                    <a:pt x="547" y="92"/>
                  </a:cubicBezTo>
                  <a:cubicBezTo>
                    <a:pt x="394" y="136"/>
                    <a:pt x="241" y="163"/>
                    <a:pt x="88" y="207"/>
                  </a:cubicBezTo>
                  <a:cubicBezTo>
                    <a:pt x="1" y="258"/>
                    <a:pt x="71" y="357"/>
                    <a:pt x="147" y="357"/>
                  </a:cubicBezTo>
                  <a:cubicBezTo>
                    <a:pt x="153" y="357"/>
                    <a:pt x="159" y="356"/>
                    <a:pt x="164" y="355"/>
                  </a:cubicBezTo>
                  <a:cubicBezTo>
                    <a:pt x="279" y="355"/>
                    <a:pt x="389" y="322"/>
                    <a:pt x="504" y="300"/>
                  </a:cubicBezTo>
                  <a:cubicBezTo>
                    <a:pt x="613" y="256"/>
                    <a:pt x="1073" y="262"/>
                    <a:pt x="1035" y="70"/>
                  </a:cubicBezTo>
                  <a:cubicBezTo>
                    <a:pt x="1014" y="18"/>
                    <a:pt x="973" y="0"/>
                    <a:pt x="9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28"/>
            <p:cNvSpPr/>
            <p:nvPr/>
          </p:nvSpPr>
          <p:spPr>
            <a:xfrm>
              <a:off x="5518352" y="2579244"/>
              <a:ext cx="47442" cy="62813"/>
            </a:xfrm>
            <a:custGeom>
              <a:avLst/>
              <a:gdLst/>
              <a:ahLst/>
              <a:cxnLst/>
              <a:rect l="l" t="t" r="r" b="b"/>
              <a:pathLst>
                <a:path w="679" h="899" extrusionOk="0">
                  <a:moveTo>
                    <a:pt x="489" y="0"/>
                  </a:moveTo>
                  <a:cubicBezTo>
                    <a:pt x="345" y="0"/>
                    <a:pt x="302" y="294"/>
                    <a:pt x="230" y="400"/>
                  </a:cubicBezTo>
                  <a:cubicBezTo>
                    <a:pt x="203" y="537"/>
                    <a:pt x="0" y="794"/>
                    <a:pt x="170" y="893"/>
                  </a:cubicBezTo>
                  <a:cubicBezTo>
                    <a:pt x="184" y="897"/>
                    <a:pt x="196" y="898"/>
                    <a:pt x="208" y="898"/>
                  </a:cubicBezTo>
                  <a:cubicBezTo>
                    <a:pt x="356" y="898"/>
                    <a:pt x="362" y="633"/>
                    <a:pt x="432" y="532"/>
                  </a:cubicBezTo>
                  <a:cubicBezTo>
                    <a:pt x="449" y="395"/>
                    <a:pt x="679" y="110"/>
                    <a:pt x="553" y="17"/>
                  </a:cubicBezTo>
                  <a:cubicBezTo>
                    <a:pt x="530" y="5"/>
                    <a:pt x="509" y="0"/>
                    <a:pt x="4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28"/>
            <p:cNvSpPr/>
            <p:nvPr/>
          </p:nvSpPr>
          <p:spPr>
            <a:xfrm>
              <a:off x="5374490" y="2566528"/>
              <a:ext cx="40664" cy="130377"/>
            </a:xfrm>
            <a:custGeom>
              <a:avLst/>
              <a:gdLst/>
              <a:ahLst/>
              <a:cxnLst/>
              <a:rect l="l" t="t" r="r" b="b"/>
              <a:pathLst>
                <a:path w="582" h="1866" extrusionOk="0">
                  <a:moveTo>
                    <a:pt x="422" y="0"/>
                  </a:moveTo>
                  <a:cubicBezTo>
                    <a:pt x="280" y="0"/>
                    <a:pt x="278" y="406"/>
                    <a:pt x="225" y="517"/>
                  </a:cubicBezTo>
                  <a:cubicBezTo>
                    <a:pt x="149" y="823"/>
                    <a:pt x="110" y="1141"/>
                    <a:pt x="72" y="1453"/>
                  </a:cubicBezTo>
                  <a:cubicBezTo>
                    <a:pt x="72" y="1578"/>
                    <a:pt x="1" y="1726"/>
                    <a:pt x="67" y="1836"/>
                  </a:cubicBezTo>
                  <a:cubicBezTo>
                    <a:pt x="95" y="1857"/>
                    <a:pt x="120" y="1866"/>
                    <a:pt x="140" y="1866"/>
                  </a:cubicBezTo>
                  <a:cubicBezTo>
                    <a:pt x="219" y="1866"/>
                    <a:pt x="239" y="1727"/>
                    <a:pt x="247" y="1644"/>
                  </a:cubicBezTo>
                  <a:cubicBezTo>
                    <a:pt x="275" y="1431"/>
                    <a:pt x="302" y="1223"/>
                    <a:pt x="335" y="1009"/>
                  </a:cubicBezTo>
                  <a:cubicBezTo>
                    <a:pt x="368" y="801"/>
                    <a:pt x="401" y="599"/>
                    <a:pt x="439" y="402"/>
                  </a:cubicBezTo>
                  <a:cubicBezTo>
                    <a:pt x="428" y="281"/>
                    <a:pt x="581" y="62"/>
                    <a:pt x="439" y="2"/>
                  </a:cubicBezTo>
                  <a:cubicBezTo>
                    <a:pt x="433" y="1"/>
                    <a:pt x="428" y="0"/>
                    <a:pt x="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28"/>
            <p:cNvSpPr/>
            <p:nvPr/>
          </p:nvSpPr>
          <p:spPr>
            <a:xfrm>
              <a:off x="5418857" y="2581201"/>
              <a:ext cx="35284" cy="96770"/>
            </a:xfrm>
            <a:custGeom>
              <a:avLst/>
              <a:gdLst/>
              <a:ahLst/>
              <a:cxnLst/>
              <a:rect l="l" t="t" r="r" b="b"/>
              <a:pathLst>
                <a:path w="505" h="1385" extrusionOk="0">
                  <a:moveTo>
                    <a:pt x="330" y="1"/>
                  </a:moveTo>
                  <a:cubicBezTo>
                    <a:pt x="293" y="1"/>
                    <a:pt x="257" y="26"/>
                    <a:pt x="253" y="66"/>
                  </a:cubicBezTo>
                  <a:cubicBezTo>
                    <a:pt x="176" y="498"/>
                    <a:pt x="28" y="931"/>
                    <a:pt x="1" y="1357"/>
                  </a:cubicBezTo>
                  <a:cubicBezTo>
                    <a:pt x="17" y="1376"/>
                    <a:pt x="32" y="1385"/>
                    <a:pt x="47" y="1385"/>
                  </a:cubicBezTo>
                  <a:cubicBezTo>
                    <a:pt x="181" y="1385"/>
                    <a:pt x="273" y="702"/>
                    <a:pt x="307" y="613"/>
                  </a:cubicBezTo>
                  <a:cubicBezTo>
                    <a:pt x="307" y="482"/>
                    <a:pt x="504" y="38"/>
                    <a:pt x="357" y="5"/>
                  </a:cubicBezTo>
                  <a:cubicBezTo>
                    <a:pt x="348" y="2"/>
                    <a:pt x="339" y="1"/>
                    <a:pt x="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28"/>
            <p:cNvSpPr/>
            <p:nvPr/>
          </p:nvSpPr>
          <p:spPr>
            <a:xfrm>
              <a:off x="5265912" y="2580013"/>
              <a:ext cx="23267" cy="87827"/>
            </a:xfrm>
            <a:custGeom>
              <a:avLst/>
              <a:gdLst/>
              <a:ahLst/>
              <a:cxnLst/>
              <a:rect l="l" t="t" r="r" b="b"/>
              <a:pathLst>
                <a:path w="333" h="1257" extrusionOk="0">
                  <a:moveTo>
                    <a:pt x="148" y="0"/>
                  </a:moveTo>
                  <a:cubicBezTo>
                    <a:pt x="147" y="0"/>
                    <a:pt x="145" y="0"/>
                    <a:pt x="143" y="1"/>
                  </a:cubicBezTo>
                  <a:cubicBezTo>
                    <a:pt x="83" y="1"/>
                    <a:pt x="33" y="50"/>
                    <a:pt x="33" y="110"/>
                  </a:cubicBezTo>
                  <a:cubicBezTo>
                    <a:pt x="33" y="389"/>
                    <a:pt x="28" y="679"/>
                    <a:pt x="28" y="958"/>
                  </a:cubicBezTo>
                  <a:cubicBezTo>
                    <a:pt x="33" y="1046"/>
                    <a:pt x="0" y="1166"/>
                    <a:pt x="55" y="1238"/>
                  </a:cubicBezTo>
                  <a:cubicBezTo>
                    <a:pt x="72" y="1251"/>
                    <a:pt x="87" y="1256"/>
                    <a:pt x="100" y="1256"/>
                  </a:cubicBezTo>
                  <a:cubicBezTo>
                    <a:pt x="224" y="1256"/>
                    <a:pt x="222" y="764"/>
                    <a:pt x="247" y="685"/>
                  </a:cubicBezTo>
                  <a:cubicBezTo>
                    <a:pt x="231" y="544"/>
                    <a:pt x="332" y="0"/>
                    <a:pt x="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28"/>
            <p:cNvSpPr/>
            <p:nvPr/>
          </p:nvSpPr>
          <p:spPr>
            <a:xfrm>
              <a:off x="4994747" y="2947180"/>
              <a:ext cx="386730" cy="1569979"/>
            </a:xfrm>
            <a:custGeom>
              <a:avLst/>
              <a:gdLst/>
              <a:ahLst/>
              <a:cxnLst/>
              <a:rect l="l" t="t" r="r" b="b"/>
              <a:pathLst>
                <a:path w="5535" h="22470" extrusionOk="0">
                  <a:moveTo>
                    <a:pt x="5425" y="0"/>
                  </a:moveTo>
                  <a:cubicBezTo>
                    <a:pt x="5409" y="33"/>
                    <a:pt x="5392" y="71"/>
                    <a:pt x="5370" y="104"/>
                  </a:cubicBezTo>
                  <a:cubicBezTo>
                    <a:pt x="5162" y="542"/>
                    <a:pt x="4932" y="964"/>
                    <a:pt x="4730" y="1412"/>
                  </a:cubicBezTo>
                  <a:cubicBezTo>
                    <a:pt x="4434" y="2053"/>
                    <a:pt x="4161" y="2704"/>
                    <a:pt x="3876" y="3345"/>
                  </a:cubicBezTo>
                  <a:cubicBezTo>
                    <a:pt x="3553" y="4100"/>
                    <a:pt x="3225" y="4844"/>
                    <a:pt x="2929" y="5611"/>
                  </a:cubicBezTo>
                  <a:cubicBezTo>
                    <a:pt x="2633" y="6366"/>
                    <a:pt x="2387" y="7132"/>
                    <a:pt x="2152" y="7899"/>
                  </a:cubicBezTo>
                  <a:cubicBezTo>
                    <a:pt x="1840" y="8884"/>
                    <a:pt x="1528" y="9869"/>
                    <a:pt x="1265" y="10871"/>
                  </a:cubicBezTo>
                  <a:cubicBezTo>
                    <a:pt x="975" y="11976"/>
                    <a:pt x="734" y="13088"/>
                    <a:pt x="526" y="14210"/>
                  </a:cubicBezTo>
                  <a:cubicBezTo>
                    <a:pt x="400" y="14905"/>
                    <a:pt x="280" y="15600"/>
                    <a:pt x="192" y="16301"/>
                  </a:cubicBezTo>
                  <a:cubicBezTo>
                    <a:pt x="110" y="17105"/>
                    <a:pt x="61" y="17921"/>
                    <a:pt x="34" y="18736"/>
                  </a:cubicBezTo>
                  <a:cubicBezTo>
                    <a:pt x="17" y="19191"/>
                    <a:pt x="23" y="19645"/>
                    <a:pt x="17" y="20105"/>
                  </a:cubicBezTo>
                  <a:cubicBezTo>
                    <a:pt x="1" y="20888"/>
                    <a:pt x="17" y="21692"/>
                    <a:pt x="159" y="22464"/>
                  </a:cubicBezTo>
                  <a:cubicBezTo>
                    <a:pt x="192" y="22469"/>
                    <a:pt x="236" y="22469"/>
                    <a:pt x="269" y="22469"/>
                  </a:cubicBezTo>
                  <a:cubicBezTo>
                    <a:pt x="198" y="22092"/>
                    <a:pt x="165" y="21703"/>
                    <a:pt x="138" y="21325"/>
                  </a:cubicBezTo>
                  <a:cubicBezTo>
                    <a:pt x="77" y="20335"/>
                    <a:pt x="110" y="19338"/>
                    <a:pt x="159" y="18342"/>
                  </a:cubicBezTo>
                  <a:cubicBezTo>
                    <a:pt x="187" y="17784"/>
                    <a:pt x="214" y="17231"/>
                    <a:pt x="263" y="16667"/>
                  </a:cubicBezTo>
                  <a:cubicBezTo>
                    <a:pt x="318" y="16125"/>
                    <a:pt x="400" y="15595"/>
                    <a:pt x="482" y="15058"/>
                  </a:cubicBezTo>
                  <a:cubicBezTo>
                    <a:pt x="652" y="13903"/>
                    <a:pt x="920" y="12759"/>
                    <a:pt x="1183" y="11626"/>
                  </a:cubicBezTo>
                  <a:cubicBezTo>
                    <a:pt x="1424" y="10668"/>
                    <a:pt x="1698" y="9716"/>
                    <a:pt x="1971" y="8774"/>
                  </a:cubicBezTo>
                  <a:cubicBezTo>
                    <a:pt x="2360" y="7526"/>
                    <a:pt x="2770" y="6284"/>
                    <a:pt x="3252" y="5069"/>
                  </a:cubicBezTo>
                  <a:cubicBezTo>
                    <a:pt x="3531" y="4346"/>
                    <a:pt x="3881" y="3657"/>
                    <a:pt x="4183" y="2945"/>
                  </a:cubicBezTo>
                  <a:cubicBezTo>
                    <a:pt x="4599" y="1965"/>
                    <a:pt x="5031" y="991"/>
                    <a:pt x="5524" y="55"/>
                  </a:cubicBezTo>
                  <a:cubicBezTo>
                    <a:pt x="5529" y="50"/>
                    <a:pt x="5529" y="44"/>
                    <a:pt x="5535" y="33"/>
                  </a:cubicBezTo>
                  <a:cubicBezTo>
                    <a:pt x="5502" y="22"/>
                    <a:pt x="5474" y="17"/>
                    <a:pt x="5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28"/>
            <p:cNvSpPr/>
            <p:nvPr/>
          </p:nvSpPr>
          <p:spPr>
            <a:xfrm>
              <a:off x="5033385" y="2962831"/>
              <a:ext cx="395115" cy="1556215"/>
            </a:xfrm>
            <a:custGeom>
              <a:avLst/>
              <a:gdLst/>
              <a:ahLst/>
              <a:cxnLst/>
              <a:rect l="l" t="t" r="r" b="b"/>
              <a:pathLst>
                <a:path w="5655" h="22273" extrusionOk="0">
                  <a:moveTo>
                    <a:pt x="5633" y="1"/>
                  </a:moveTo>
                  <a:cubicBezTo>
                    <a:pt x="5009" y="1167"/>
                    <a:pt x="4396" y="2343"/>
                    <a:pt x="3816" y="3531"/>
                  </a:cubicBezTo>
                  <a:cubicBezTo>
                    <a:pt x="3580" y="4007"/>
                    <a:pt x="3383" y="4489"/>
                    <a:pt x="3192" y="4976"/>
                  </a:cubicBezTo>
                  <a:cubicBezTo>
                    <a:pt x="2869" y="5792"/>
                    <a:pt x="2535" y="6596"/>
                    <a:pt x="2272" y="7439"/>
                  </a:cubicBezTo>
                  <a:cubicBezTo>
                    <a:pt x="2108" y="7954"/>
                    <a:pt x="1966" y="8474"/>
                    <a:pt x="1829" y="8994"/>
                  </a:cubicBezTo>
                  <a:cubicBezTo>
                    <a:pt x="1561" y="10028"/>
                    <a:pt x="1270" y="11052"/>
                    <a:pt x="1024" y="12092"/>
                  </a:cubicBezTo>
                  <a:cubicBezTo>
                    <a:pt x="575" y="13926"/>
                    <a:pt x="181" y="15787"/>
                    <a:pt x="55" y="17675"/>
                  </a:cubicBezTo>
                  <a:cubicBezTo>
                    <a:pt x="1" y="18523"/>
                    <a:pt x="1" y="19377"/>
                    <a:pt x="55" y="20226"/>
                  </a:cubicBezTo>
                  <a:cubicBezTo>
                    <a:pt x="94" y="20910"/>
                    <a:pt x="148" y="21594"/>
                    <a:pt x="263" y="22267"/>
                  </a:cubicBezTo>
                  <a:cubicBezTo>
                    <a:pt x="296" y="22273"/>
                    <a:pt x="340" y="22273"/>
                    <a:pt x="373" y="22273"/>
                  </a:cubicBezTo>
                  <a:cubicBezTo>
                    <a:pt x="285" y="21797"/>
                    <a:pt x="236" y="21293"/>
                    <a:pt x="187" y="20811"/>
                  </a:cubicBezTo>
                  <a:cubicBezTo>
                    <a:pt x="110" y="19968"/>
                    <a:pt x="105" y="19120"/>
                    <a:pt x="137" y="18272"/>
                  </a:cubicBezTo>
                  <a:cubicBezTo>
                    <a:pt x="154" y="17533"/>
                    <a:pt x="230" y="16799"/>
                    <a:pt x="340" y="16066"/>
                  </a:cubicBezTo>
                  <a:cubicBezTo>
                    <a:pt x="449" y="15234"/>
                    <a:pt x="586" y="14407"/>
                    <a:pt x="783" y="13592"/>
                  </a:cubicBezTo>
                  <a:cubicBezTo>
                    <a:pt x="980" y="12716"/>
                    <a:pt x="1177" y="11840"/>
                    <a:pt x="1418" y="10970"/>
                  </a:cubicBezTo>
                  <a:cubicBezTo>
                    <a:pt x="1626" y="10225"/>
                    <a:pt x="1790" y="9470"/>
                    <a:pt x="1998" y="8731"/>
                  </a:cubicBezTo>
                  <a:cubicBezTo>
                    <a:pt x="2398" y="7357"/>
                    <a:pt x="2858" y="6005"/>
                    <a:pt x="3422" y="4697"/>
                  </a:cubicBezTo>
                  <a:cubicBezTo>
                    <a:pt x="3788" y="3832"/>
                    <a:pt x="4188" y="3006"/>
                    <a:pt x="4620" y="2185"/>
                  </a:cubicBezTo>
                  <a:cubicBezTo>
                    <a:pt x="4883" y="1665"/>
                    <a:pt x="5135" y="1139"/>
                    <a:pt x="5414" y="630"/>
                  </a:cubicBezTo>
                  <a:cubicBezTo>
                    <a:pt x="5491" y="482"/>
                    <a:pt x="5573" y="340"/>
                    <a:pt x="5655" y="187"/>
                  </a:cubicBezTo>
                  <a:lnTo>
                    <a:pt x="5633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28"/>
            <p:cNvSpPr/>
            <p:nvPr/>
          </p:nvSpPr>
          <p:spPr>
            <a:xfrm>
              <a:off x="5239920" y="2627734"/>
              <a:ext cx="470085" cy="421316"/>
            </a:xfrm>
            <a:custGeom>
              <a:avLst/>
              <a:gdLst/>
              <a:ahLst/>
              <a:cxnLst/>
              <a:rect l="l" t="t" r="r" b="b"/>
              <a:pathLst>
                <a:path w="6728" h="6030" extrusionOk="0">
                  <a:moveTo>
                    <a:pt x="2102" y="1376"/>
                  </a:moveTo>
                  <a:lnTo>
                    <a:pt x="2102" y="1376"/>
                  </a:lnTo>
                  <a:cubicBezTo>
                    <a:pt x="2119" y="1589"/>
                    <a:pt x="2097" y="1808"/>
                    <a:pt x="2047" y="2022"/>
                  </a:cubicBezTo>
                  <a:cubicBezTo>
                    <a:pt x="2020" y="2104"/>
                    <a:pt x="2015" y="2202"/>
                    <a:pt x="1938" y="2246"/>
                  </a:cubicBezTo>
                  <a:lnTo>
                    <a:pt x="1932" y="2240"/>
                  </a:lnTo>
                  <a:cubicBezTo>
                    <a:pt x="1889" y="2158"/>
                    <a:pt x="1889" y="2043"/>
                    <a:pt x="1900" y="1945"/>
                  </a:cubicBezTo>
                  <a:cubicBezTo>
                    <a:pt x="1905" y="1726"/>
                    <a:pt x="1982" y="1551"/>
                    <a:pt x="2102" y="1376"/>
                  </a:cubicBezTo>
                  <a:close/>
                  <a:moveTo>
                    <a:pt x="4948" y="2574"/>
                  </a:moveTo>
                  <a:lnTo>
                    <a:pt x="4948" y="2574"/>
                  </a:lnTo>
                  <a:cubicBezTo>
                    <a:pt x="4855" y="2848"/>
                    <a:pt x="4500" y="3445"/>
                    <a:pt x="4215" y="3505"/>
                  </a:cubicBezTo>
                  <a:cubicBezTo>
                    <a:pt x="4204" y="3505"/>
                    <a:pt x="4182" y="3505"/>
                    <a:pt x="4160" y="3499"/>
                  </a:cubicBezTo>
                  <a:cubicBezTo>
                    <a:pt x="4089" y="3445"/>
                    <a:pt x="4155" y="3291"/>
                    <a:pt x="4182" y="3226"/>
                  </a:cubicBezTo>
                  <a:cubicBezTo>
                    <a:pt x="4341" y="2908"/>
                    <a:pt x="4647" y="2711"/>
                    <a:pt x="4948" y="2574"/>
                  </a:cubicBezTo>
                  <a:close/>
                  <a:moveTo>
                    <a:pt x="1385" y="1"/>
                  </a:moveTo>
                  <a:cubicBezTo>
                    <a:pt x="1365" y="1"/>
                    <a:pt x="1345" y="3"/>
                    <a:pt x="1325" y="7"/>
                  </a:cubicBezTo>
                  <a:cubicBezTo>
                    <a:pt x="1188" y="35"/>
                    <a:pt x="1051" y="100"/>
                    <a:pt x="931" y="188"/>
                  </a:cubicBezTo>
                  <a:cubicBezTo>
                    <a:pt x="668" y="418"/>
                    <a:pt x="427" y="708"/>
                    <a:pt x="274" y="1036"/>
                  </a:cubicBezTo>
                  <a:cubicBezTo>
                    <a:pt x="137" y="1321"/>
                    <a:pt x="77" y="1644"/>
                    <a:pt x="44" y="1967"/>
                  </a:cubicBezTo>
                  <a:cubicBezTo>
                    <a:pt x="0" y="2388"/>
                    <a:pt x="93" y="2821"/>
                    <a:pt x="274" y="3204"/>
                  </a:cubicBezTo>
                  <a:cubicBezTo>
                    <a:pt x="356" y="3363"/>
                    <a:pt x="466" y="3510"/>
                    <a:pt x="575" y="3658"/>
                  </a:cubicBezTo>
                  <a:cubicBezTo>
                    <a:pt x="816" y="3976"/>
                    <a:pt x="1106" y="4255"/>
                    <a:pt x="1445" y="4446"/>
                  </a:cubicBezTo>
                  <a:cubicBezTo>
                    <a:pt x="1582" y="4528"/>
                    <a:pt x="1719" y="4600"/>
                    <a:pt x="1872" y="4654"/>
                  </a:cubicBezTo>
                  <a:cubicBezTo>
                    <a:pt x="1905" y="4660"/>
                    <a:pt x="1943" y="4676"/>
                    <a:pt x="1982" y="4687"/>
                  </a:cubicBezTo>
                  <a:cubicBezTo>
                    <a:pt x="1993" y="4654"/>
                    <a:pt x="2009" y="4627"/>
                    <a:pt x="2020" y="4600"/>
                  </a:cubicBezTo>
                  <a:cubicBezTo>
                    <a:pt x="2026" y="4594"/>
                    <a:pt x="2026" y="4583"/>
                    <a:pt x="2036" y="4578"/>
                  </a:cubicBezTo>
                  <a:cubicBezTo>
                    <a:pt x="1878" y="4545"/>
                    <a:pt x="1719" y="4479"/>
                    <a:pt x="1577" y="4403"/>
                  </a:cubicBezTo>
                  <a:cubicBezTo>
                    <a:pt x="1215" y="4211"/>
                    <a:pt x="898" y="3943"/>
                    <a:pt x="652" y="3609"/>
                  </a:cubicBezTo>
                  <a:cubicBezTo>
                    <a:pt x="542" y="3456"/>
                    <a:pt x="427" y="3302"/>
                    <a:pt x="351" y="3127"/>
                  </a:cubicBezTo>
                  <a:cubicBezTo>
                    <a:pt x="203" y="2788"/>
                    <a:pt x="121" y="2405"/>
                    <a:pt x="148" y="2022"/>
                  </a:cubicBezTo>
                  <a:cubicBezTo>
                    <a:pt x="175" y="1759"/>
                    <a:pt x="208" y="1485"/>
                    <a:pt x="312" y="1239"/>
                  </a:cubicBezTo>
                  <a:cubicBezTo>
                    <a:pt x="411" y="965"/>
                    <a:pt x="586" y="719"/>
                    <a:pt x="778" y="511"/>
                  </a:cubicBezTo>
                  <a:cubicBezTo>
                    <a:pt x="876" y="401"/>
                    <a:pt x="980" y="286"/>
                    <a:pt x="1111" y="215"/>
                  </a:cubicBezTo>
                  <a:cubicBezTo>
                    <a:pt x="1204" y="166"/>
                    <a:pt x="1308" y="117"/>
                    <a:pt x="1418" y="117"/>
                  </a:cubicBezTo>
                  <a:cubicBezTo>
                    <a:pt x="1560" y="133"/>
                    <a:pt x="1681" y="237"/>
                    <a:pt x="1768" y="341"/>
                  </a:cubicBezTo>
                  <a:cubicBezTo>
                    <a:pt x="1982" y="598"/>
                    <a:pt x="2047" y="883"/>
                    <a:pt x="2091" y="1206"/>
                  </a:cubicBezTo>
                  <a:cubicBezTo>
                    <a:pt x="1883" y="1480"/>
                    <a:pt x="1774" y="1781"/>
                    <a:pt x="1801" y="2131"/>
                  </a:cubicBezTo>
                  <a:cubicBezTo>
                    <a:pt x="1805" y="2261"/>
                    <a:pt x="1862" y="2360"/>
                    <a:pt x="1940" y="2360"/>
                  </a:cubicBezTo>
                  <a:cubicBezTo>
                    <a:pt x="1982" y="2360"/>
                    <a:pt x="2031" y="2329"/>
                    <a:pt x="2080" y="2257"/>
                  </a:cubicBezTo>
                  <a:cubicBezTo>
                    <a:pt x="2212" y="1967"/>
                    <a:pt x="2228" y="1556"/>
                    <a:pt x="2201" y="1239"/>
                  </a:cubicBezTo>
                  <a:cubicBezTo>
                    <a:pt x="2436" y="938"/>
                    <a:pt x="2759" y="708"/>
                    <a:pt x="3115" y="577"/>
                  </a:cubicBezTo>
                  <a:cubicBezTo>
                    <a:pt x="3298" y="506"/>
                    <a:pt x="3490" y="464"/>
                    <a:pt x="3679" y="464"/>
                  </a:cubicBezTo>
                  <a:cubicBezTo>
                    <a:pt x="3710" y="464"/>
                    <a:pt x="3741" y="465"/>
                    <a:pt x="3772" y="467"/>
                  </a:cubicBezTo>
                  <a:cubicBezTo>
                    <a:pt x="4188" y="505"/>
                    <a:pt x="4615" y="724"/>
                    <a:pt x="4844" y="1102"/>
                  </a:cubicBezTo>
                  <a:cubicBezTo>
                    <a:pt x="4965" y="1299"/>
                    <a:pt x="5036" y="1529"/>
                    <a:pt x="5058" y="1759"/>
                  </a:cubicBezTo>
                  <a:cubicBezTo>
                    <a:pt x="5080" y="1983"/>
                    <a:pt x="5063" y="2213"/>
                    <a:pt x="4998" y="2432"/>
                  </a:cubicBezTo>
                  <a:cubicBezTo>
                    <a:pt x="4636" y="2569"/>
                    <a:pt x="4270" y="2793"/>
                    <a:pt x="4095" y="3160"/>
                  </a:cubicBezTo>
                  <a:cubicBezTo>
                    <a:pt x="4023" y="3297"/>
                    <a:pt x="3969" y="3554"/>
                    <a:pt x="4155" y="3614"/>
                  </a:cubicBezTo>
                  <a:cubicBezTo>
                    <a:pt x="4173" y="3619"/>
                    <a:pt x="4192" y="3621"/>
                    <a:pt x="4211" y="3621"/>
                  </a:cubicBezTo>
                  <a:cubicBezTo>
                    <a:pt x="4456" y="3621"/>
                    <a:pt x="4706" y="3245"/>
                    <a:pt x="4828" y="3062"/>
                  </a:cubicBezTo>
                  <a:cubicBezTo>
                    <a:pt x="4937" y="2897"/>
                    <a:pt x="5009" y="2711"/>
                    <a:pt x="5074" y="2525"/>
                  </a:cubicBezTo>
                  <a:cubicBezTo>
                    <a:pt x="5201" y="2479"/>
                    <a:pt x="5339" y="2454"/>
                    <a:pt x="5475" y="2454"/>
                  </a:cubicBezTo>
                  <a:cubicBezTo>
                    <a:pt x="5727" y="2454"/>
                    <a:pt x="5977" y="2538"/>
                    <a:pt x="6158" y="2722"/>
                  </a:cubicBezTo>
                  <a:cubicBezTo>
                    <a:pt x="6333" y="2886"/>
                    <a:pt x="6443" y="3122"/>
                    <a:pt x="6514" y="3352"/>
                  </a:cubicBezTo>
                  <a:cubicBezTo>
                    <a:pt x="6591" y="3620"/>
                    <a:pt x="6580" y="3910"/>
                    <a:pt x="6497" y="4173"/>
                  </a:cubicBezTo>
                  <a:cubicBezTo>
                    <a:pt x="6333" y="4687"/>
                    <a:pt x="6071" y="4988"/>
                    <a:pt x="5660" y="5306"/>
                  </a:cubicBezTo>
                  <a:cubicBezTo>
                    <a:pt x="5203" y="5634"/>
                    <a:pt x="4664" y="5900"/>
                    <a:pt x="4102" y="5900"/>
                  </a:cubicBezTo>
                  <a:cubicBezTo>
                    <a:pt x="4065" y="5900"/>
                    <a:pt x="4028" y="5899"/>
                    <a:pt x="3991" y="5897"/>
                  </a:cubicBezTo>
                  <a:cubicBezTo>
                    <a:pt x="3777" y="5886"/>
                    <a:pt x="3575" y="5815"/>
                    <a:pt x="3377" y="5733"/>
                  </a:cubicBezTo>
                  <a:cubicBezTo>
                    <a:pt x="3104" y="5618"/>
                    <a:pt x="2836" y="5415"/>
                    <a:pt x="2737" y="5114"/>
                  </a:cubicBezTo>
                  <a:cubicBezTo>
                    <a:pt x="2704" y="5010"/>
                    <a:pt x="2693" y="4906"/>
                    <a:pt x="2682" y="4797"/>
                  </a:cubicBezTo>
                  <a:lnTo>
                    <a:pt x="2682" y="4791"/>
                  </a:lnTo>
                  <a:cubicBezTo>
                    <a:pt x="2655" y="4846"/>
                    <a:pt x="2628" y="4895"/>
                    <a:pt x="2600" y="4944"/>
                  </a:cubicBezTo>
                  <a:lnTo>
                    <a:pt x="2600" y="4961"/>
                  </a:lnTo>
                  <a:cubicBezTo>
                    <a:pt x="2650" y="5355"/>
                    <a:pt x="2934" y="5661"/>
                    <a:pt x="3273" y="5820"/>
                  </a:cubicBezTo>
                  <a:cubicBezTo>
                    <a:pt x="3520" y="5930"/>
                    <a:pt x="3788" y="6023"/>
                    <a:pt x="4062" y="6028"/>
                  </a:cubicBezTo>
                  <a:cubicBezTo>
                    <a:pt x="4087" y="6029"/>
                    <a:pt x="4113" y="6030"/>
                    <a:pt x="4138" y="6030"/>
                  </a:cubicBezTo>
                  <a:cubicBezTo>
                    <a:pt x="4701" y="6030"/>
                    <a:pt x="5232" y="5745"/>
                    <a:pt x="5687" y="5415"/>
                  </a:cubicBezTo>
                  <a:cubicBezTo>
                    <a:pt x="5928" y="5229"/>
                    <a:pt x="6158" y="5027"/>
                    <a:pt x="6339" y="4764"/>
                  </a:cubicBezTo>
                  <a:cubicBezTo>
                    <a:pt x="6421" y="4632"/>
                    <a:pt x="6481" y="4496"/>
                    <a:pt x="6536" y="4353"/>
                  </a:cubicBezTo>
                  <a:cubicBezTo>
                    <a:pt x="6689" y="3970"/>
                    <a:pt x="6727" y="3521"/>
                    <a:pt x="6552" y="3144"/>
                  </a:cubicBezTo>
                  <a:cubicBezTo>
                    <a:pt x="6349" y="2625"/>
                    <a:pt x="5927" y="2344"/>
                    <a:pt x="5432" y="2344"/>
                  </a:cubicBezTo>
                  <a:cubicBezTo>
                    <a:pt x="5327" y="2344"/>
                    <a:pt x="5218" y="2357"/>
                    <a:pt x="5107" y="2383"/>
                  </a:cubicBezTo>
                  <a:cubicBezTo>
                    <a:pt x="5200" y="2016"/>
                    <a:pt x="5167" y="1534"/>
                    <a:pt x="5009" y="1184"/>
                  </a:cubicBezTo>
                  <a:cubicBezTo>
                    <a:pt x="4855" y="812"/>
                    <a:pt x="4527" y="544"/>
                    <a:pt x="4155" y="418"/>
                  </a:cubicBezTo>
                  <a:cubicBezTo>
                    <a:pt x="4000" y="363"/>
                    <a:pt x="3839" y="338"/>
                    <a:pt x="3679" y="338"/>
                  </a:cubicBezTo>
                  <a:cubicBezTo>
                    <a:pt x="3436" y="338"/>
                    <a:pt x="3193" y="396"/>
                    <a:pt x="2972" y="494"/>
                  </a:cubicBezTo>
                  <a:cubicBezTo>
                    <a:pt x="2666" y="620"/>
                    <a:pt x="2392" y="823"/>
                    <a:pt x="2179" y="1091"/>
                  </a:cubicBezTo>
                  <a:cubicBezTo>
                    <a:pt x="2146" y="872"/>
                    <a:pt x="2091" y="653"/>
                    <a:pt x="1971" y="467"/>
                  </a:cubicBezTo>
                  <a:cubicBezTo>
                    <a:pt x="1900" y="347"/>
                    <a:pt x="1807" y="215"/>
                    <a:pt x="1692" y="128"/>
                  </a:cubicBezTo>
                  <a:cubicBezTo>
                    <a:pt x="1604" y="58"/>
                    <a:pt x="1493" y="1"/>
                    <a:pt x="138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28"/>
            <p:cNvSpPr/>
            <p:nvPr/>
          </p:nvSpPr>
          <p:spPr>
            <a:xfrm>
              <a:off x="5232654" y="2265807"/>
              <a:ext cx="754247" cy="731120"/>
            </a:xfrm>
            <a:custGeom>
              <a:avLst/>
              <a:gdLst/>
              <a:ahLst/>
              <a:cxnLst/>
              <a:rect l="l" t="t" r="r" b="b"/>
              <a:pathLst>
                <a:path w="10795" h="10464" extrusionOk="0">
                  <a:moveTo>
                    <a:pt x="8917" y="2604"/>
                  </a:moveTo>
                  <a:lnTo>
                    <a:pt x="8917" y="2604"/>
                  </a:lnTo>
                  <a:cubicBezTo>
                    <a:pt x="8835" y="2828"/>
                    <a:pt x="8720" y="3047"/>
                    <a:pt x="8599" y="3261"/>
                  </a:cubicBezTo>
                  <a:cubicBezTo>
                    <a:pt x="8501" y="3392"/>
                    <a:pt x="8419" y="3584"/>
                    <a:pt x="8260" y="3627"/>
                  </a:cubicBezTo>
                  <a:cubicBezTo>
                    <a:pt x="8256" y="3628"/>
                    <a:pt x="8253" y="3628"/>
                    <a:pt x="8249" y="3628"/>
                  </a:cubicBezTo>
                  <a:cubicBezTo>
                    <a:pt x="8178" y="3628"/>
                    <a:pt x="8244" y="3461"/>
                    <a:pt x="8260" y="3414"/>
                  </a:cubicBezTo>
                  <a:cubicBezTo>
                    <a:pt x="8342" y="3255"/>
                    <a:pt x="8452" y="3107"/>
                    <a:pt x="8556" y="2965"/>
                  </a:cubicBezTo>
                  <a:cubicBezTo>
                    <a:pt x="8665" y="2834"/>
                    <a:pt x="8791" y="2713"/>
                    <a:pt x="8917" y="2604"/>
                  </a:cubicBezTo>
                  <a:close/>
                  <a:moveTo>
                    <a:pt x="7539" y="0"/>
                  </a:moveTo>
                  <a:cubicBezTo>
                    <a:pt x="7297" y="0"/>
                    <a:pt x="7056" y="51"/>
                    <a:pt x="6831" y="146"/>
                  </a:cubicBezTo>
                  <a:cubicBezTo>
                    <a:pt x="6558" y="250"/>
                    <a:pt x="6306" y="387"/>
                    <a:pt x="6065" y="557"/>
                  </a:cubicBezTo>
                  <a:cubicBezTo>
                    <a:pt x="5709" y="808"/>
                    <a:pt x="5386" y="1109"/>
                    <a:pt x="5107" y="1443"/>
                  </a:cubicBezTo>
                  <a:cubicBezTo>
                    <a:pt x="4801" y="1821"/>
                    <a:pt x="4538" y="2232"/>
                    <a:pt x="4264" y="2637"/>
                  </a:cubicBezTo>
                  <a:cubicBezTo>
                    <a:pt x="4264" y="2171"/>
                    <a:pt x="4270" y="1706"/>
                    <a:pt x="4177" y="1252"/>
                  </a:cubicBezTo>
                  <a:cubicBezTo>
                    <a:pt x="4049" y="716"/>
                    <a:pt x="3809" y="350"/>
                    <a:pt x="3358" y="350"/>
                  </a:cubicBezTo>
                  <a:cubicBezTo>
                    <a:pt x="3247" y="350"/>
                    <a:pt x="3122" y="372"/>
                    <a:pt x="2983" y="420"/>
                  </a:cubicBezTo>
                  <a:cubicBezTo>
                    <a:pt x="2370" y="611"/>
                    <a:pt x="1823" y="1005"/>
                    <a:pt x="1396" y="1509"/>
                  </a:cubicBezTo>
                  <a:cubicBezTo>
                    <a:pt x="903" y="2111"/>
                    <a:pt x="542" y="2823"/>
                    <a:pt x="290" y="3562"/>
                  </a:cubicBezTo>
                  <a:cubicBezTo>
                    <a:pt x="208" y="3797"/>
                    <a:pt x="132" y="4043"/>
                    <a:pt x="93" y="4301"/>
                  </a:cubicBezTo>
                  <a:cubicBezTo>
                    <a:pt x="55" y="4470"/>
                    <a:pt x="50" y="4640"/>
                    <a:pt x="39" y="4810"/>
                  </a:cubicBezTo>
                  <a:cubicBezTo>
                    <a:pt x="0" y="5516"/>
                    <a:pt x="22" y="6244"/>
                    <a:pt x="285" y="6901"/>
                  </a:cubicBezTo>
                  <a:cubicBezTo>
                    <a:pt x="296" y="6835"/>
                    <a:pt x="312" y="6769"/>
                    <a:pt x="323" y="6709"/>
                  </a:cubicBezTo>
                  <a:cubicBezTo>
                    <a:pt x="263" y="6534"/>
                    <a:pt x="219" y="6359"/>
                    <a:pt x="186" y="6178"/>
                  </a:cubicBezTo>
                  <a:cubicBezTo>
                    <a:pt x="104" y="5751"/>
                    <a:pt x="126" y="5291"/>
                    <a:pt x="148" y="4853"/>
                  </a:cubicBezTo>
                  <a:cubicBezTo>
                    <a:pt x="164" y="4634"/>
                    <a:pt x="186" y="4410"/>
                    <a:pt x="230" y="4191"/>
                  </a:cubicBezTo>
                  <a:cubicBezTo>
                    <a:pt x="312" y="3808"/>
                    <a:pt x="438" y="3436"/>
                    <a:pt x="597" y="3080"/>
                  </a:cubicBezTo>
                  <a:cubicBezTo>
                    <a:pt x="1068" y="2062"/>
                    <a:pt x="1582" y="1170"/>
                    <a:pt x="2628" y="699"/>
                  </a:cubicBezTo>
                  <a:cubicBezTo>
                    <a:pt x="2880" y="590"/>
                    <a:pt x="3131" y="493"/>
                    <a:pt x="3355" y="493"/>
                  </a:cubicBezTo>
                  <a:cubicBezTo>
                    <a:pt x="3603" y="493"/>
                    <a:pt x="3819" y="611"/>
                    <a:pt x="3969" y="962"/>
                  </a:cubicBezTo>
                  <a:cubicBezTo>
                    <a:pt x="4160" y="1372"/>
                    <a:pt x="4171" y="1843"/>
                    <a:pt x="4171" y="2286"/>
                  </a:cubicBezTo>
                  <a:cubicBezTo>
                    <a:pt x="4177" y="2412"/>
                    <a:pt x="4177" y="2538"/>
                    <a:pt x="4171" y="2664"/>
                  </a:cubicBezTo>
                  <a:cubicBezTo>
                    <a:pt x="4171" y="2724"/>
                    <a:pt x="4155" y="2823"/>
                    <a:pt x="4231" y="2834"/>
                  </a:cubicBezTo>
                  <a:cubicBezTo>
                    <a:pt x="4233" y="2834"/>
                    <a:pt x="4235" y="2834"/>
                    <a:pt x="4237" y="2834"/>
                  </a:cubicBezTo>
                  <a:cubicBezTo>
                    <a:pt x="4310" y="2834"/>
                    <a:pt x="4342" y="2739"/>
                    <a:pt x="4379" y="2686"/>
                  </a:cubicBezTo>
                  <a:cubicBezTo>
                    <a:pt x="4445" y="2582"/>
                    <a:pt x="4505" y="2478"/>
                    <a:pt x="4571" y="2385"/>
                  </a:cubicBezTo>
                  <a:cubicBezTo>
                    <a:pt x="4806" y="2034"/>
                    <a:pt x="5047" y="1690"/>
                    <a:pt x="5326" y="1378"/>
                  </a:cubicBezTo>
                  <a:cubicBezTo>
                    <a:pt x="5665" y="1005"/>
                    <a:pt x="6038" y="650"/>
                    <a:pt x="6481" y="425"/>
                  </a:cubicBezTo>
                  <a:cubicBezTo>
                    <a:pt x="6803" y="269"/>
                    <a:pt x="7156" y="135"/>
                    <a:pt x="7520" y="135"/>
                  </a:cubicBezTo>
                  <a:cubicBezTo>
                    <a:pt x="7564" y="135"/>
                    <a:pt x="7608" y="136"/>
                    <a:pt x="7652" y="141"/>
                  </a:cubicBezTo>
                  <a:cubicBezTo>
                    <a:pt x="8041" y="173"/>
                    <a:pt x="8446" y="321"/>
                    <a:pt x="8703" y="644"/>
                  </a:cubicBezTo>
                  <a:cubicBezTo>
                    <a:pt x="9086" y="1137"/>
                    <a:pt x="9130" y="1826"/>
                    <a:pt x="8966" y="2423"/>
                  </a:cubicBezTo>
                  <a:cubicBezTo>
                    <a:pt x="8703" y="2604"/>
                    <a:pt x="8484" y="2839"/>
                    <a:pt x="8315" y="3107"/>
                  </a:cubicBezTo>
                  <a:cubicBezTo>
                    <a:pt x="8222" y="3272"/>
                    <a:pt x="8057" y="3469"/>
                    <a:pt x="8123" y="3671"/>
                  </a:cubicBezTo>
                  <a:cubicBezTo>
                    <a:pt x="8155" y="3724"/>
                    <a:pt x="8195" y="3745"/>
                    <a:pt x="8239" y="3745"/>
                  </a:cubicBezTo>
                  <a:cubicBezTo>
                    <a:pt x="8339" y="3745"/>
                    <a:pt x="8455" y="3635"/>
                    <a:pt x="8512" y="3551"/>
                  </a:cubicBezTo>
                  <a:cubicBezTo>
                    <a:pt x="8742" y="3233"/>
                    <a:pt x="8922" y="2877"/>
                    <a:pt x="9043" y="2500"/>
                  </a:cubicBezTo>
                  <a:cubicBezTo>
                    <a:pt x="9249" y="2366"/>
                    <a:pt x="9493" y="2285"/>
                    <a:pt x="9740" y="2285"/>
                  </a:cubicBezTo>
                  <a:cubicBezTo>
                    <a:pt x="9756" y="2285"/>
                    <a:pt x="9771" y="2286"/>
                    <a:pt x="9787" y="2286"/>
                  </a:cubicBezTo>
                  <a:cubicBezTo>
                    <a:pt x="10477" y="2336"/>
                    <a:pt x="10668" y="3129"/>
                    <a:pt x="10575" y="3731"/>
                  </a:cubicBezTo>
                  <a:cubicBezTo>
                    <a:pt x="10532" y="4093"/>
                    <a:pt x="10395" y="4437"/>
                    <a:pt x="10209" y="4749"/>
                  </a:cubicBezTo>
                  <a:cubicBezTo>
                    <a:pt x="9984" y="5149"/>
                    <a:pt x="9716" y="5505"/>
                    <a:pt x="9426" y="5839"/>
                  </a:cubicBezTo>
                  <a:cubicBezTo>
                    <a:pt x="9234" y="6058"/>
                    <a:pt x="9037" y="6271"/>
                    <a:pt x="8835" y="6479"/>
                  </a:cubicBezTo>
                  <a:cubicBezTo>
                    <a:pt x="8807" y="6516"/>
                    <a:pt x="8831" y="6578"/>
                    <a:pt x="8869" y="6578"/>
                  </a:cubicBezTo>
                  <a:cubicBezTo>
                    <a:pt x="8875" y="6578"/>
                    <a:pt x="8882" y="6576"/>
                    <a:pt x="8889" y="6572"/>
                  </a:cubicBezTo>
                  <a:cubicBezTo>
                    <a:pt x="8911" y="6556"/>
                    <a:pt x="8939" y="6545"/>
                    <a:pt x="8961" y="6528"/>
                  </a:cubicBezTo>
                  <a:cubicBezTo>
                    <a:pt x="9170" y="6408"/>
                    <a:pt x="9540" y="6288"/>
                    <a:pt x="9849" y="6288"/>
                  </a:cubicBezTo>
                  <a:cubicBezTo>
                    <a:pt x="9978" y="6288"/>
                    <a:pt x="10095" y="6309"/>
                    <a:pt x="10187" y="6359"/>
                  </a:cubicBezTo>
                  <a:cubicBezTo>
                    <a:pt x="10608" y="6632"/>
                    <a:pt x="10603" y="7273"/>
                    <a:pt x="10499" y="7727"/>
                  </a:cubicBezTo>
                  <a:cubicBezTo>
                    <a:pt x="10384" y="8252"/>
                    <a:pt x="10017" y="8679"/>
                    <a:pt x="9650" y="9041"/>
                  </a:cubicBezTo>
                  <a:cubicBezTo>
                    <a:pt x="9048" y="9621"/>
                    <a:pt x="8282" y="9982"/>
                    <a:pt x="7488" y="10185"/>
                  </a:cubicBezTo>
                  <a:cubicBezTo>
                    <a:pt x="7090" y="10285"/>
                    <a:pt x="6671" y="10351"/>
                    <a:pt x="6259" y="10351"/>
                  </a:cubicBezTo>
                  <a:cubicBezTo>
                    <a:pt x="6156" y="10351"/>
                    <a:pt x="6052" y="10347"/>
                    <a:pt x="5950" y="10338"/>
                  </a:cubicBezTo>
                  <a:cubicBezTo>
                    <a:pt x="5912" y="10376"/>
                    <a:pt x="5873" y="10404"/>
                    <a:pt x="5830" y="10436"/>
                  </a:cubicBezTo>
                  <a:cubicBezTo>
                    <a:pt x="5967" y="10458"/>
                    <a:pt x="6114" y="10464"/>
                    <a:pt x="6251" y="10464"/>
                  </a:cubicBezTo>
                  <a:cubicBezTo>
                    <a:pt x="6924" y="10464"/>
                    <a:pt x="7598" y="10311"/>
                    <a:pt x="8227" y="10059"/>
                  </a:cubicBezTo>
                  <a:cubicBezTo>
                    <a:pt x="8939" y="9780"/>
                    <a:pt x="9628" y="9347"/>
                    <a:pt x="10110" y="8718"/>
                  </a:cubicBezTo>
                  <a:cubicBezTo>
                    <a:pt x="10324" y="8439"/>
                    <a:pt x="10499" y="8121"/>
                    <a:pt x="10581" y="7776"/>
                  </a:cubicBezTo>
                  <a:cubicBezTo>
                    <a:pt x="10641" y="7486"/>
                    <a:pt x="10685" y="7185"/>
                    <a:pt x="10630" y="6901"/>
                  </a:cubicBezTo>
                  <a:cubicBezTo>
                    <a:pt x="10581" y="6654"/>
                    <a:pt x="10460" y="6402"/>
                    <a:pt x="10247" y="6255"/>
                  </a:cubicBezTo>
                  <a:cubicBezTo>
                    <a:pt x="10131" y="6184"/>
                    <a:pt x="10002" y="6161"/>
                    <a:pt x="9870" y="6161"/>
                  </a:cubicBezTo>
                  <a:cubicBezTo>
                    <a:pt x="9828" y="6161"/>
                    <a:pt x="9786" y="6163"/>
                    <a:pt x="9743" y="6167"/>
                  </a:cubicBezTo>
                  <a:cubicBezTo>
                    <a:pt x="9541" y="6189"/>
                    <a:pt x="9344" y="6222"/>
                    <a:pt x="9152" y="6304"/>
                  </a:cubicBezTo>
                  <a:cubicBezTo>
                    <a:pt x="9388" y="6047"/>
                    <a:pt x="9634" y="5784"/>
                    <a:pt x="9853" y="5499"/>
                  </a:cubicBezTo>
                  <a:cubicBezTo>
                    <a:pt x="10072" y="5193"/>
                    <a:pt x="10274" y="4870"/>
                    <a:pt x="10428" y="4525"/>
                  </a:cubicBezTo>
                  <a:cubicBezTo>
                    <a:pt x="10663" y="4010"/>
                    <a:pt x="10794" y="3370"/>
                    <a:pt x="10608" y="2823"/>
                  </a:cubicBezTo>
                  <a:cubicBezTo>
                    <a:pt x="10456" y="2370"/>
                    <a:pt x="10105" y="2166"/>
                    <a:pt x="9720" y="2166"/>
                  </a:cubicBezTo>
                  <a:cubicBezTo>
                    <a:pt x="9510" y="2166"/>
                    <a:pt x="9290" y="2227"/>
                    <a:pt x="9086" y="2341"/>
                  </a:cubicBezTo>
                  <a:cubicBezTo>
                    <a:pt x="9344" y="1361"/>
                    <a:pt x="8999" y="305"/>
                    <a:pt x="7981" y="59"/>
                  </a:cubicBezTo>
                  <a:cubicBezTo>
                    <a:pt x="7836" y="19"/>
                    <a:pt x="7687" y="0"/>
                    <a:pt x="753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28"/>
            <p:cNvSpPr/>
            <p:nvPr/>
          </p:nvSpPr>
          <p:spPr>
            <a:xfrm>
              <a:off x="4860876" y="2929223"/>
              <a:ext cx="358084" cy="501806"/>
            </a:xfrm>
            <a:custGeom>
              <a:avLst/>
              <a:gdLst/>
              <a:ahLst/>
              <a:cxnLst/>
              <a:rect l="l" t="t" r="r" b="b"/>
              <a:pathLst>
                <a:path w="5125" h="7182" extrusionOk="0">
                  <a:moveTo>
                    <a:pt x="1744" y="0"/>
                  </a:moveTo>
                  <a:cubicBezTo>
                    <a:pt x="1673" y="0"/>
                    <a:pt x="1603" y="4"/>
                    <a:pt x="1534" y="11"/>
                  </a:cubicBezTo>
                  <a:cubicBezTo>
                    <a:pt x="1293" y="44"/>
                    <a:pt x="1046" y="120"/>
                    <a:pt x="844" y="268"/>
                  </a:cubicBezTo>
                  <a:cubicBezTo>
                    <a:pt x="762" y="334"/>
                    <a:pt x="691" y="416"/>
                    <a:pt x="625" y="487"/>
                  </a:cubicBezTo>
                  <a:cubicBezTo>
                    <a:pt x="400" y="755"/>
                    <a:pt x="220" y="1073"/>
                    <a:pt x="127" y="1412"/>
                  </a:cubicBezTo>
                  <a:cubicBezTo>
                    <a:pt x="23" y="1866"/>
                    <a:pt x="1" y="2343"/>
                    <a:pt x="72" y="2802"/>
                  </a:cubicBezTo>
                  <a:cubicBezTo>
                    <a:pt x="116" y="3071"/>
                    <a:pt x="198" y="3322"/>
                    <a:pt x="291" y="3574"/>
                  </a:cubicBezTo>
                  <a:cubicBezTo>
                    <a:pt x="373" y="3815"/>
                    <a:pt x="466" y="4050"/>
                    <a:pt x="592" y="4275"/>
                  </a:cubicBezTo>
                  <a:cubicBezTo>
                    <a:pt x="762" y="4603"/>
                    <a:pt x="986" y="4888"/>
                    <a:pt x="1211" y="5178"/>
                  </a:cubicBezTo>
                  <a:cubicBezTo>
                    <a:pt x="1643" y="5753"/>
                    <a:pt x="2190" y="6223"/>
                    <a:pt x="2814" y="6557"/>
                  </a:cubicBezTo>
                  <a:cubicBezTo>
                    <a:pt x="3099" y="6722"/>
                    <a:pt x="3400" y="6875"/>
                    <a:pt x="3712" y="6990"/>
                  </a:cubicBezTo>
                  <a:cubicBezTo>
                    <a:pt x="3909" y="7072"/>
                    <a:pt x="4112" y="7138"/>
                    <a:pt x="4325" y="7165"/>
                  </a:cubicBezTo>
                  <a:cubicBezTo>
                    <a:pt x="4352" y="7165"/>
                    <a:pt x="4429" y="7181"/>
                    <a:pt x="4489" y="7181"/>
                  </a:cubicBezTo>
                  <a:cubicBezTo>
                    <a:pt x="4506" y="7138"/>
                    <a:pt x="4517" y="7105"/>
                    <a:pt x="4533" y="7066"/>
                  </a:cubicBezTo>
                  <a:cubicBezTo>
                    <a:pt x="4325" y="7066"/>
                    <a:pt x="4128" y="7017"/>
                    <a:pt x="3936" y="6957"/>
                  </a:cubicBezTo>
                  <a:cubicBezTo>
                    <a:pt x="3477" y="6798"/>
                    <a:pt x="3039" y="6585"/>
                    <a:pt x="2623" y="6333"/>
                  </a:cubicBezTo>
                  <a:cubicBezTo>
                    <a:pt x="2108" y="6010"/>
                    <a:pt x="1665" y="5583"/>
                    <a:pt x="1287" y="5101"/>
                  </a:cubicBezTo>
                  <a:cubicBezTo>
                    <a:pt x="1101" y="4861"/>
                    <a:pt x="910" y="4625"/>
                    <a:pt x="756" y="4352"/>
                  </a:cubicBezTo>
                  <a:cubicBezTo>
                    <a:pt x="608" y="4089"/>
                    <a:pt x="494" y="3815"/>
                    <a:pt x="390" y="3541"/>
                  </a:cubicBezTo>
                  <a:cubicBezTo>
                    <a:pt x="214" y="3082"/>
                    <a:pt x="89" y="2600"/>
                    <a:pt x="127" y="2091"/>
                  </a:cubicBezTo>
                  <a:cubicBezTo>
                    <a:pt x="154" y="1544"/>
                    <a:pt x="264" y="1193"/>
                    <a:pt x="565" y="750"/>
                  </a:cubicBezTo>
                  <a:cubicBezTo>
                    <a:pt x="702" y="575"/>
                    <a:pt x="838" y="383"/>
                    <a:pt x="1041" y="279"/>
                  </a:cubicBezTo>
                  <a:cubicBezTo>
                    <a:pt x="1270" y="157"/>
                    <a:pt x="1528" y="106"/>
                    <a:pt x="1789" y="106"/>
                  </a:cubicBezTo>
                  <a:cubicBezTo>
                    <a:pt x="1938" y="106"/>
                    <a:pt x="2088" y="123"/>
                    <a:pt x="2234" y="153"/>
                  </a:cubicBezTo>
                  <a:cubicBezTo>
                    <a:pt x="2579" y="246"/>
                    <a:pt x="2918" y="411"/>
                    <a:pt x="3181" y="646"/>
                  </a:cubicBezTo>
                  <a:cubicBezTo>
                    <a:pt x="3712" y="1100"/>
                    <a:pt x="4057" y="1730"/>
                    <a:pt x="4320" y="2381"/>
                  </a:cubicBezTo>
                  <a:cubicBezTo>
                    <a:pt x="4588" y="3038"/>
                    <a:pt x="4807" y="3722"/>
                    <a:pt x="4905" y="4423"/>
                  </a:cubicBezTo>
                  <a:cubicBezTo>
                    <a:pt x="4960" y="4740"/>
                    <a:pt x="4998" y="5063"/>
                    <a:pt x="5015" y="5381"/>
                  </a:cubicBezTo>
                  <a:lnTo>
                    <a:pt x="5037" y="5693"/>
                  </a:lnTo>
                  <a:cubicBezTo>
                    <a:pt x="5064" y="5610"/>
                    <a:pt x="5097" y="5534"/>
                    <a:pt x="5124" y="5457"/>
                  </a:cubicBezTo>
                  <a:cubicBezTo>
                    <a:pt x="5097" y="5063"/>
                    <a:pt x="5042" y="4664"/>
                    <a:pt x="4982" y="4297"/>
                  </a:cubicBezTo>
                  <a:cubicBezTo>
                    <a:pt x="4878" y="3651"/>
                    <a:pt x="4703" y="3021"/>
                    <a:pt x="4456" y="2419"/>
                  </a:cubicBezTo>
                  <a:cubicBezTo>
                    <a:pt x="4155" y="1675"/>
                    <a:pt x="3767" y="914"/>
                    <a:pt x="3110" y="443"/>
                  </a:cubicBezTo>
                  <a:cubicBezTo>
                    <a:pt x="2875" y="279"/>
                    <a:pt x="2606" y="164"/>
                    <a:pt x="2344" y="77"/>
                  </a:cubicBezTo>
                  <a:cubicBezTo>
                    <a:pt x="2145" y="28"/>
                    <a:pt x="1944" y="0"/>
                    <a:pt x="17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28"/>
            <p:cNvSpPr/>
            <p:nvPr/>
          </p:nvSpPr>
          <p:spPr>
            <a:xfrm>
              <a:off x="5050573" y="3828799"/>
              <a:ext cx="309454" cy="266135"/>
            </a:xfrm>
            <a:custGeom>
              <a:avLst/>
              <a:gdLst/>
              <a:ahLst/>
              <a:cxnLst/>
              <a:rect l="l" t="t" r="r" b="b"/>
              <a:pathLst>
                <a:path w="4429" h="3809" extrusionOk="0">
                  <a:moveTo>
                    <a:pt x="2949" y="0"/>
                  </a:moveTo>
                  <a:cubicBezTo>
                    <a:pt x="2643" y="0"/>
                    <a:pt x="2336" y="87"/>
                    <a:pt x="2048" y="196"/>
                  </a:cubicBezTo>
                  <a:cubicBezTo>
                    <a:pt x="1807" y="294"/>
                    <a:pt x="1572" y="409"/>
                    <a:pt x="1353" y="552"/>
                  </a:cubicBezTo>
                  <a:cubicBezTo>
                    <a:pt x="1167" y="683"/>
                    <a:pt x="997" y="820"/>
                    <a:pt x="833" y="973"/>
                  </a:cubicBezTo>
                  <a:cubicBezTo>
                    <a:pt x="674" y="1121"/>
                    <a:pt x="521" y="1285"/>
                    <a:pt x="379" y="1455"/>
                  </a:cubicBezTo>
                  <a:cubicBezTo>
                    <a:pt x="368" y="1537"/>
                    <a:pt x="346" y="1614"/>
                    <a:pt x="329" y="1696"/>
                  </a:cubicBezTo>
                  <a:cubicBezTo>
                    <a:pt x="395" y="1608"/>
                    <a:pt x="466" y="1521"/>
                    <a:pt x="537" y="1438"/>
                  </a:cubicBezTo>
                  <a:cubicBezTo>
                    <a:pt x="696" y="1258"/>
                    <a:pt x="860" y="1088"/>
                    <a:pt x="1035" y="929"/>
                  </a:cubicBezTo>
                  <a:cubicBezTo>
                    <a:pt x="1194" y="793"/>
                    <a:pt x="1364" y="656"/>
                    <a:pt x="1550" y="552"/>
                  </a:cubicBezTo>
                  <a:cubicBezTo>
                    <a:pt x="1878" y="382"/>
                    <a:pt x="2229" y="245"/>
                    <a:pt x="2584" y="163"/>
                  </a:cubicBezTo>
                  <a:cubicBezTo>
                    <a:pt x="2698" y="139"/>
                    <a:pt x="2818" y="126"/>
                    <a:pt x="2938" y="126"/>
                  </a:cubicBezTo>
                  <a:cubicBezTo>
                    <a:pt x="3259" y="126"/>
                    <a:pt x="3585" y="220"/>
                    <a:pt x="3816" y="459"/>
                  </a:cubicBezTo>
                  <a:cubicBezTo>
                    <a:pt x="4051" y="672"/>
                    <a:pt x="4172" y="951"/>
                    <a:pt x="4232" y="1263"/>
                  </a:cubicBezTo>
                  <a:cubicBezTo>
                    <a:pt x="4309" y="1696"/>
                    <a:pt x="4369" y="2221"/>
                    <a:pt x="4073" y="2588"/>
                  </a:cubicBezTo>
                  <a:cubicBezTo>
                    <a:pt x="3789" y="2933"/>
                    <a:pt x="3378" y="3146"/>
                    <a:pt x="2973" y="3327"/>
                  </a:cubicBezTo>
                  <a:cubicBezTo>
                    <a:pt x="2482" y="3542"/>
                    <a:pt x="1948" y="3709"/>
                    <a:pt x="1410" y="3709"/>
                  </a:cubicBezTo>
                  <a:cubicBezTo>
                    <a:pt x="1318" y="3709"/>
                    <a:pt x="1226" y="3704"/>
                    <a:pt x="1134" y="3694"/>
                  </a:cubicBezTo>
                  <a:cubicBezTo>
                    <a:pt x="860" y="3661"/>
                    <a:pt x="587" y="3606"/>
                    <a:pt x="329" y="3502"/>
                  </a:cubicBezTo>
                  <a:cubicBezTo>
                    <a:pt x="220" y="3469"/>
                    <a:pt x="121" y="3425"/>
                    <a:pt x="17" y="3382"/>
                  </a:cubicBezTo>
                  <a:cubicBezTo>
                    <a:pt x="17" y="3414"/>
                    <a:pt x="12" y="3453"/>
                    <a:pt x="1" y="3491"/>
                  </a:cubicBezTo>
                  <a:lnTo>
                    <a:pt x="269" y="3590"/>
                  </a:lnTo>
                  <a:cubicBezTo>
                    <a:pt x="652" y="3737"/>
                    <a:pt x="1052" y="3803"/>
                    <a:pt x="1451" y="3809"/>
                  </a:cubicBezTo>
                  <a:cubicBezTo>
                    <a:pt x="2026" y="3803"/>
                    <a:pt x="2595" y="3628"/>
                    <a:pt x="3115" y="3387"/>
                  </a:cubicBezTo>
                  <a:cubicBezTo>
                    <a:pt x="3422" y="3245"/>
                    <a:pt x="3739" y="3070"/>
                    <a:pt x="3986" y="2823"/>
                  </a:cubicBezTo>
                  <a:cubicBezTo>
                    <a:pt x="4418" y="2424"/>
                    <a:pt x="4429" y="1920"/>
                    <a:pt x="4363" y="1362"/>
                  </a:cubicBezTo>
                  <a:cubicBezTo>
                    <a:pt x="4325" y="1099"/>
                    <a:pt x="4259" y="836"/>
                    <a:pt x="4117" y="623"/>
                  </a:cubicBezTo>
                  <a:cubicBezTo>
                    <a:pt x="3925" y="344"/>
                    <a:pt x="3641" y="125"/>
                    <a:pt x="3323" y="48"/>
                  </a:cubicBezTo>
                  <a:cubicBezTo>
                    <a:pt x="3200" y="15"/>
                    <a:pt x="3074" y="0"/>
                    <a:pt x="29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28"/>
            <p:cNvSpPr/>
            <p:nvPr/>
          </p:nvSpPr>
          <p:spPr>
            <a:xfrm>
              <a:off x="5057839" y="3882250"/>
              <a:ext cx="289192" cy="149172"/>
            </a:xfrm>
            <a:custGeom>
              <a:avLst/>
              <a:gdLst/>
              <a:ahLst/>
              <a:cxnLst/>
              <a:rect l="l" t="t" r="r" b="b"/>
              <a:pathLst>
                <a:path w="4139" h="2135" extrusionOk="0">
                  <a:moveTo>
                    <a:pt x="4095" y="0"/>
                  </a:moveTo>
                  <a:cubicBezTo>
                    <a:pt x="3717" y="164"/>
                    <a:pt x="3345" y="351"/>
                    <a:pt x="2978" y="537"/>
                  </a:cubicBezTo>
                  <a:cubicBezTo>
                    <a:pt x="2568" y="717"/>
                    <a:pt x="2168" y="909"/>
                    <a:pt x="1769" y="1111"/>
                  </a:cubicBezTo>
                  <a:cubicBezTo>
                    <a:pt x="1446" y="1259"/>
                    <a:pt x="1117" y="1401"/>
                    <a:pt x="795" y="1560"/>
                  </a:cubicBezTo>
                  <a:cubicBezTo>
                    <a:pt x="548" y="1675"/>
                    <a:pt x="318" y="1812"/>
                    <a:pt x="83" y="1949"/>
                  </a:cubicBezTo>
                  <a:cubicBezTo>
                    <a:pt x="72" y="1965"/>
                    <a:pt x="50" y="1971"/>
                    <a:pt x="28" y="1987"/>
                  </a:cubicBezTo>
                  <a:cubicBezTo>
                    <a:pt x="17" y="2031"/>
                    <a:pt x="6" y="2086"/>
                    <a:pt x="1" y="2135"/>
                  </a:cubicBezTo>
                  <a:cubicBezTo>
                    <a:pt x="187" y="2014"/>
                    <a:pt x="379" y="1905"/>
                    <a:pt x="576" y="1796"/>
                  </a:cubicBezTo>
                  <a:cubicBezTo>
                    <a:pt x="1035" y="1555"/>
                    <a:pt x="1512" y="1341"/>
                    <a:pt x="1977" y="1122"/>
                  </a:cubicBezTo>
                  <a:cubicBezTo>
                    <a:pt x="2601" y="827"/>
                    <a:pt x="3230" y="548"/>
                    <a:pt x="3849" y="241"/>
                  </a:cubicBezTo>
                  <a:cubicBezTo>
                    <a:pt x="3942" y="192"/>
                    <a:pt x="4046" y="143"/>
                    <a:pt x="4139" y="104"/>
                  </a:cubicBezTo>
                  <a:cubicBezTo>
                    <a:pt x="4128" y="71"/>
                    <a:pt x="4106" y="33"/>
                    <a:pt x="409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28"/>
            <p:cNvSpPr/>
            <p:nvPr/>
          </p:nvSpPr>
          <p:spPr>
            <a:xfrm>
              <a:off x="4755721" y="3485179"/>
              <a:ext cx="328249" cy="351586"/>
            </a:xfrm>
            <a:custGeom>
              <a:avLst/>
              <a:gdLst/>
              <a:ahLst/>
              <a:cxnLst/>
              <a:rect l="l" t="t" r="r" b="b"/>
              <a:pathLst>
                <a:path w="4698" h="5032" extrusionOk="0">
                  <a:moveTo>
                    <a:pt x="1589" y="1"/>
                  </a:moveTo>
                  <a:cubicBezTo>
                    <a:pt x="1520" y="1"/>
                    <a:pt x="1453" y="6"/>
                    <a:pt x="1386" y="18"/>
                  </a:cubicBezTo>
                  <a:cubicBezTo>
                    <a:pt x="1084" y="40"/>
                    <a:pt x="822" y="237"/>
                    <a:pt x="603" y="439"/>
                  </a:cubicBezTo>
                  <a:cubicBezTo>
                    <a:pt x="274" y="713"/>
                    <a:pt x="77" y="1146"/>
                    <a:pt x="55" y="1583"/>
                  </a:cubicBezTo>
                  <a:cubicBezTo>
                    <a:pt x="1" y="2218"/>
                    <a:pt x="252" y="2842"/>
                    <a:pt x="625" y="3335"/>
                  </a:cubicBezTo>
                  <a:cubicBezTo>
                    <a:pt x="926" y="3773"/>
                    <a:pt x="1336" y="4129"/>
                    <a:pt x="1785" y="4402"/>
                  </a:cubicBezTo>
                  <a:cubicBezTo>
                    <a:pt x="2070" y="4572"/>
                    <a:pt x="2354" y="4736"/>
                    <a:pt x="2661" y="4846"/>
                  </a:cubicBezTo>
                  <a:cubicBezTo>
                    <a:pt x="3033" y="4966"/>
                    <a:pt x="3427" y="5026"/>
                    <a:pt x="3821" y="5032"/>
                  </a:cubicBezTo>
                  <a:cubicBezTo>
                    <a:pt x="3996" y="5026"/>
                    <a:pt x="4166" y="5026"/>
                    <a:pt x="4347" y="5010"/>
                  </a:cubicBezTo>
                  <a:cubicBezTo>
                    <a:pt x="4352" y="4972"/>
                    <a:pt x="4369" y="4939"/>
                    <a:pt x="4374" y="4895"/>
                  </a:cubicBezTo>
                  <a:lnTo>
                    <a:pt x="4374" y="4895"/>
                  </a:lnTo>
                  <a:cubicBezTo>
                    <a:pt x="4193" y="4917"/>
                    <a:pt x="4013" y="4917"/>
                    <a:pt x="3832" y="4917"/>
                  </a:cubicBezTo>
                  <a:cubicBezTo>
                    <a:pt x="3564" y="4917"/>
                    <a:pt x="3301" y="4873"/>
                    <a:pt x="3039" y="4818"/>
                  </a:cubicBezTo>
                  <a:cubicBezTo>
                    <a:pt x="2535" y="4725"/>
                    <a:pt x="2075" y="4457"/>
                    <a:pt x="1637" y="4183"/>
                  </a:cubicBezTo>
                  <a:cubicBezTo>
                    <a:pt x="1282" y="3954"/>
                    <a:pt x="964" y="3653"/>
                    <a:pt x="718" y="3286"/>
                  </a:cubicBezTo>
                  <a:cubicBezTo>
                    <a:pt x="564" y="3061"/>
                    <a:pt x="417" y="2821"/>
                    <a:pt x="324" y="2558"/>
                  </a:cubicBezTo>
                  <a:cubicBezTo>
                    <a:pt x="214" y="2290"/>
                    <a:pt x="154" y="1999"/>
                    <a:pt x="159" y="1715"/>
                  </a:cubicBezTo>
                  <a:cubicBezTo>
                    <a:pt x="165" y="1463"/>
                    <a:pt x="198" y="1200"/>
                    <a:pt x="318" y="976"/>
                  </a:cubicBezTo>
                  <a:cubicBezTo>
                    <a:pt x="406" y="779"/>
                    <a:pt x="554" y="626"/>
                    <a:pt x="718" y="489"/>
                  </a:cubicBezTo>
                  <a:cubicBezTo>
                    <a:pt x="849" y="374"/>
                    <a:pt x="991" y="264"/>
                    <a:pt x="1156" y="204"/>
                  </a:cubicBezTo>
                  <a:cubicBezTo>
                    <a:pt x="1296" y="148"/>
                    <a:pt x="1453" y="132"/>
                    <a:pt x="1602" y="132"/>
                  </a:cubicBezTo>
                  <a:cubicBezTo>
                    <a:pt x="1627" y="132"/>
                    <a:pt x="1651" y="132"/>
                    <a:pt x="1676" y="133"/>
                  </a:cubicBezTo>
                  <a:cubicBezTo>
                    <a:pt x="2124" y="155"/>
                    <a:pt x="2491" y="270"/>
                    <a:pt x="2814" y="609"/>
                  </a:cubicBezTo>
                  <a:cubicBezTo>
                    <a:pt x="3356" y="1157"/>
                    <a:pt x="3739" y="1830"/>
                    <a:pt x="4100" y="2509"/>
                  </a:cubicBezTo>
                  <a:cubicBezTo>
                    <a:pt x="4314" y="2914"/>
                    <a:pt x="4478" y="3346"/>
                    <a:pt x="4653" y="3767"/>
                  </a:cubicBezTo>
                  <a:cubicBezTo>
                    <a:pt x="4664" y="3713"/>
                    <a:pt x="4681" y="3653"/>
                    <a:pt x="4697" y="3598"/>
                  </a:cubicBezTo>
                  <a:cubicBezTo>
                    <a:pt x="4505" y="3138"/>
                    <a:pt x="4303" y="2678"/>
                    <a:pt x="4057" y="2251"/>
                  </a:cubicBezTo>
                  <a:cubicBezTo>
                    <a:pt x="3783" y="1720"/>
                    <a:pt x="3482" y="1195"/>
                    <a:pt x="3088" y="751"/>
                  </a:cubicBezTo>
                  <a:cubicBezTo>
                    <a:pt x="2891" y="516"/>
                    <a:pt x="2672" y="292"/>
                    <a:pt x="2387" y="166"/>
                  </a:cubicBezTo>
                  <a:cubicBezTo>
                    <a:pt x="2190" y="73"/>
                    <a:pt x="1977" y="24"/>
                    <a:pt x="1769" y="13"/>
                  </a:cubicBezTo>
                  <a:cubicBezTo>
                    <a:pt x="1708" y="5"/>
                    <a:pt x="1648" y="1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28"/>
            <p:cNvSpPr/>
            <p:nvPr/>
          </p:nvSpPr>
          <p:spPr>
            <a:xfrm>
              <a:off x="4824194" y="3492515"/>
              <a:ext cx="246362" cy="306799"/>
            </a:xfrm>
            <a:custGeom>
              <a:avLst/>
              <a:gdLst/>
              <a:ahLst/>
              <a:cxnLst/>
              <a:rect l="l" t="t" r="r" b="b"/>
              <a:pathLst>
                <a:path w="3526" h="4391" extrusionOk="0">
                  <a:moveTo>
                    <a:pt x="99" y="1"/>
                  </a:moveTo>
                  <a:cubicBezTo>
                    <a:pt x="66" y="17"/>
                    <a:pt x="33" y="39"/>
                    <a:pt x="0" y="55"/>
                  </a:cubicBezTo>
                  <a:cubicBezTo>
                    <a:pt x="11" y="72"/>
                    <a:pt x="17" y="94"/>
                    <a:pt x="33" y="105"/>
                  </a:cubicBezTo>
                  <a:cubicBezTo>
                    <a:pt x="663" y="1057"/>
                    <a:pt x="1352" y="1955"/>
                    <a:pt x="2064" y="2836"/>
                  </a:cubicBezTo>
                  <a:cubicBezTo>
                    <a:pt x="2431" y="3246"/>
                    <a:pt x="2759" y="3695"/>
                    <a:pt x="3153" y="4078"/>
                  </a:cubicBezTo>
                  <a:cubicBezTo>
                    <a:pt x="3263" y="4188"/>
                    <a:pt x="3367" y="4297"/>
                    <a:pt x="3498" y="4390"/>
                  </a:cubicBezTo>
                  <a:cubicBezTo>
                    <a:pt x="3504" y="4352"/>
                    <a:pt x="3515" y="4314"/>
                    <a:pt x="3525" y="4270"/>
                  </a:cubicBezTo>
                  <a:cubicBezTo>
                    <a:pt x="3378" y="4161"/>
                    <a:pt x="3252" y="4024"/>
                    <a:pt x="3126" y="3892"/>
                  </a:cubicBezTo>
                  <a:cubicBezTo>
                    <a:pt x="2836" y="3613"/>
                    <a:pt x="2584" y="3296"/>
                    <a:pt x="2327" y="2984"/>
                  </a:cubicBezTo>
                  <a:cubicBezTo>
                    <a:pt x="2031" y="2644"/>
                    <a:pt x="1768" y="2267"/>
                    <a:pt x="1489" y="1916"/>
                  </a:cubicBezTo>
                  <a:cubicBezTo>
                    <a:pt x="1029" y="1342"/>
                    <a:pt x="586" y="756"/>
                    <a:pt x="192" y="132"/>
                  </a:cubicBezTo>
                  <a:cubicBezTo>
                    <a:pt x="154" y="83"/>
                    <a:pt x="126" y="44"/>
                    <a:pt x="9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28"/>
            <p:cNvSpPr/>
            <p:nvPr/>
          </p:nvSpPr>
          <p:spPr>
            <a:xfrm>
              <a:off x="5140495" y="3471205"/>
              <a:ext cx="346905" cy="260475"/>
            </a:xfrm>
            <a:custGeom>
              <a:avLst/>
              <a:gdLst/>
              <a:ahLst/>
              <a:cxnLst/>
              <a:rect l="l" t="t" r="r" b="b"/>
              <a:pathLst>
                <a:path w="4965" h="3728" extrusionOk="0">
                  <a:moveTo>
                    <a:pt x="2876" y="0"/>
                  </a:moveTo>
                  <a:cubicBezTo>
                    <a:pt x="2552" y="0"/>
                    <a:pt x="2227" y="53"/>
                    <a:pt x="1910" y="130"/>
                  </a:cubicBezTo>
                  <a:cubicBezTo>
                    <a:pt x="1407" y="245"/>
                    <a:pt x="931" y="497"/>
                    <a:pt x="537" y="842"/>
                  </a:cubicBezTo>
                  <a:lnTo>
                    <a:pt x="476" y="1045"/>
                  </a:lnTo>
                  <a:cubicBezTo>
                    <a:pt x="493" y="1034"/>
                    <a:pt x="515" y="1012"/>
                    <a:pt x="537" y="990"/>
                  </a:cubicBezTo>
                  <a:cubicBezTo>
                    <a:pt x="1051" y="525"/>
                    <a:pt x="1637" y="251"/>
                    <a:pt x="2315" y="163"/>
                  </a:cubicBezTo>
                  <a:cubicBezTo>
                    <a:pt x="2489" y="144"/>
                    <a:pt x="2666" y="128"/>
                    <a:pt x="2843" y="128"/>
                  </a:cubicBezTo>
                  <a:cubicBezTo>
                    <a:pt x="3012" y="128"/>
                    <a:pt x="3182" y="142"/>
                    <a:pt x="3350" y="180"/>
                  </a:cubicBezTo>
                  <a:cubicBezTo>
                    <a:pt x="3613" y="240"/>
                    <a:pt x="3870" y="360"/>
                    <a:pt x="4094" y="519"/>
                  </a:cubicBezTo>
                  <a:cubicBezTo>
                    <a:pt x="4308" y="667"/>
                    <a:pt x="4461" y="897"/>
                    <a:pt x="4560" y="1143"/>
                  </a:cubicBezTo>
                  <a:cubicBezTo>
                    <a:pt x="4702" y="1471"/>
                    <a:pt x="4768" y="1833"/>
                    <a:pt x="4751" y="2189"/>
                  </a:cubicBezTo>
                  <a:cubicBezTo>
                    <a:pt x="4707" y="2867"/>
                    <a:pt x="4209" y="3267"/>
                    <a:pt x="3629" y="3453"/>
                  </a:cubicBezTo>
                  <a:cubicBezTo>
                    <a:pt x="3292" y="3565"/>
                    <a:pt x="2940" y="3618"/>
                    <a:pt x="2589" y="3618"/>
                  </a:cubicBezTo>
                  <a:cubicBezTo>
                    <a:pt x="2359" y="3618"/>
                    <a:pt x="2129" y="3595"/>
                    <a:pt x="1905" y="3551"/>
                  </a:cubicBezTo>
                  <a:cubicBezTo>
                    <a:pt x="1456" y="3453"/>
                    <a:pt x="1035" y="3278"/>
                    <a:pt x="630" y="3064"/>
                  </a:cubicBezTo>
                  <a:cubicBezTo>
                    <a:pt x="454" y="2960"/>
                    <a:pt x="268" y="2851"/>
                    <a:pt x="82" y="2758"/>
                  </a:cubicBezTo>
                  <a:cubicBezTo>
                    <a:pt x="75" y="2753"/>
                    <a:pt x="67" y="2751"/>
                    <a:pt x="60" y="2751"/>
                  </a:cubicBezTo>
                  <a:cubicBezTo>
                    <a:pt x="41" y="2751"/>
                    <a:pt x="24" y="2765"/>
                    <a:pt x="17" y="2785"/>
                  </a:cubicBezTo>
                  <a:cubicBezTo>
                    <a:pt x="0" y="2813"/>
                    <a:pt x="17" y="2845"/>
                    <a:pt x="44" y="2862"/>
                  </a:cubicBezTo>
                  <a:cubicBezTo>
                    <a:pt x="181" y="2927"/>
                    <a:pt x="318" y="3004"/>
                    <a:pt x="454" y="3081"/>
                  </a:cubicBezTo>
                  <a:cubicBezTo>
                    <a:pt x="728" y="3229"/>
                    <a:pt x="1013" y="3360"/>
                    <a:pt x="1303" y="3469"/>
                  </a:cubicBezTo>
                  <a:cubicBezTo>
                    <a:pt x="1713" y="3630"/>
                    <a:pt x="2154" y="3727"/>
                    <a:pt x="2586" y="3727"/>
                  </a:cubicBezTo>
                  <a:cubicBezTo>
                    <a:pt x="2609" y="3727"/>
                    <a:pt x="2632" y="3727"/>
                    <a:pt x="2655" y="3727"/>
                  </a:cubicBezTo>
                  <a:cubicBezTo>
                    <a:pt x="3049" y="3727"/>
                    <a:pt x="3438" y="3650"/>
                    <a:pt x="3799" y="3508"/>
                  </a:cubicBezTo>
                  <a:cubicBezTo>
                    <a:pt x="4226" y="3343"/>
                    <a:pt x="4614" y="3015"/>
                    <a:pt x="4773" y="2566"/>
                  </a:cubicBezTo>
                  <a:cubicBezTo>
                    <a:pt x="4965" y="2013"/>
                    <a:pt x="4839" y="1389"/>
                    <a:pt x="4565" y="891"/>
                  </a:cubicBezTo>
                  <a:cubicBezTo>
                    <a:pt x="4423" y="629"/>
                    <a:pt x="4198" y="415"/>
                    <a:pt x="3936" y="278"/>
                  </a:cubicBezTo>
                  <a:cubicBezTo>
                    <a:pt x="3711" y="147"/>
                    <a:pt x="3465" y="54"/>
                    <a:pt x="3213" y="21"/>
                  </a:cubicBezTo>
                  <a:cubicBezTo>
                    <a:pt x="3101" y="7"/>
                    <a:pt x="2989" y="0"/>
                    <a:pt x="2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28"/>
            <p:cNvSpPr/>
            <p:nvPr/>
          </p:nvSpPr>
          <p:spPr>
            <a:xfrm>
              <a:off x="5152723" y="3585861"/>
              <a:ext cx="326293" cy="37939"/>
            </a:xfrm>
            <a:custGeom>
              <a:avLst/>
              <a:gdLst/>
              <a:ahLst/>
              <a:cxnLst/>
              <a:rect l="l" t="t" r="r" b="b"/>
              <a:pathLst>
                <a:path w="4670" h="543" extrusionOk="0">
                  <a:moveTo>
                    <a:pt x="4658" y="0"/>
                  </a:moveTo>
                  <a:cubicBezTo>
                    <a:pt x="4204" y="60"/>
                    <a:pt x="3750" y="132"/>
                    <a:pt x="3295" y="159"/>
                  </a:cubicBezTo>
                  <a:cubicBezTo>
                    <a:pt x="2890" y="197"/>
                    <a:pt x="2491" y="241"/>
                    <a:pt x="2086" y="268"/>
                  </a:cubicBezTo>
                  <a:cubicBezTo>
                    <a:pt x="1604" y="301"/>
                    <a:pt x="1122" y="323"/>
                    <a:pt x="646" y="361"/>
                  </a:cubicBezTo>
                  <a:lnTo>
                    <a:pt x="33" y="422"/>
                  </a:lnTo>
                  <a:cubicBezTo>
                    <a:pt x="17" y="460"/>
                    <a:pt x="11" y="498"/>
                    <a:pt x="0" y="542"/>
                  </a:cubicBezTo>
                  <a:cubicBezTo>
                    <a:pt x="11" y="537"/>
                    <a:pt x="28" y="537"/>
                    <a:pt x="39" y="537"/>
                  </a:cubicBezTo>
                  <a:cubicBezTo>
                    <a:pt x="416" y="493"/>
                    <a:pt x="799" y="460"/>
                    <a:pt x="1172" y="427"/>
                  </a:cubicBezTo>
                  <a:cubicBezTo>
                    <a:pt x="1467" y="405"/>
                    <a:pt x="1768" y="389"/>
                    <a:pt x="2069" y="378"/>
                  </a:cubicBezTo>
                  <a:cubicBezTo>
                    <a:pt x="2535" y="350"/>
                    <a:pt x="2994" y="318"/>
                    <a:pt x="3454" y="268"/>
                  </a:cubicBezTo>
                  <a:cubicBezTo>
                    <a:pt x="3783" y="236"/>
                    <a:pt x="4111" y="186"/>
                    <a:pt x="4439" y="137"/>
                  </a:cubicBezTo>
                  <a:cubicBezTo>
                    <a:pt x="4521" y="132"/>
                    <a:pt x="4598" y="115"/>
                    <a:pt x="4669" y="110"/>
                  </a:cubicBezTo>
                  <a:cubicBezTo>
                    <a:pt x="4669" y="77"/>
                    <a:pt x="4664" y="33"/>
                    <a:pt x="465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28"/>
            <p:cNvSpPr/>
            <p:nvPr/>
          </p:nvSpPr>
          <p:spPr>
            <a:xfrm>
              <a:off x="5263606" y="3125907"/>
              <a:ext cx="377158" cy="317000"/>
            </a:xfrm>
            <a:custGeom>
              <a:avLst/>
              <a:gdLst/>
              <a:ahLst/>
              <a:cxnLst/>
              <a:rect l="l" t="t" r="r" b="b"/>
              <a:pathLst>
                <a:path w="5398" h="4537" extrusionOk="0">
                  <a:moveTo>
                    <a:pt x="2347" y="0"/>
                  </a:moveTo>
                  <a:cubicBezTo>
                    <a:pt x="2115" y="0"/>
                    <a:pt x="1883" y="20"/>
                    <a:pt x="1654" y="59"/>
                  </a:cubicBezTo>
                  <a:cubicBezTo>
                    <a:pt x="1413" y="102"/>
                    <a:pt x="1183" y="179"/>
                    <a:pt x="964" y="283"/>
                  </a:cubicBezTo>
                  <a:cubicBezTo>
                    <a:pt x="937" y="343"/>
                    <a:pt x="909" y="398"/>
                    <a:pt x="882" y="453"/>
                  </a:cubicBezTo>
                  <a:cubicBezTo>
                    <a:pt x="1134" y="316"/>
                    <a:pt x="1413" y="228"/>
                    <a:pt x="1697" y="163"/>
                  </a:cubicBezTo>
                  <a:cubicBezTo>
                    <a:pt x="1889" y="131"/>
                    <a:pt x="2082" y="116"/>
                    <a:pt x="2275" y="116"/>
                  </a:cubicBezTo>
                  <a:cubicBezTo>
                    <a:pt x="2716" y="116"/>
                    <a:pt x="3156" y="196"/>
                    <a:pt x="3575" y="349"/>
                  </a:cubicBezTo>
                  <a:cubicBezTo>
                    <a:pt x="4035" y="507"/>
                    <a:pt x="4434" y="776"/>
                    <a:pt x="4741" y="1164"/>
                  </a:cubicBezTo>
                  <a:cubicBezTo>
                    <a:pt x="5097" y="1608"/>
                    <a:pt x="5310" y="2363"/>
                    <a:pt x="5146" y="2921"/>
                  </a:cubicBezTo>
                  <a:cubicBezTo>
                    <a:pt x="4982" y="3430"/>
                    <a:pt x="4631" y="3852"/>
                    <a:pt x="4177" y="4109"/>
                  </a:cubicBezTo>
                  <a:cubicBezTo>
                    <a:pt x="3792" y="4316"/>
                    <a:pt x="3359" y="4432"/>
                    <a:pt x="2927" y="4432"/>
                  </a:cubicBezTo>
                  <a:cubicBezTo>
                    <a:pt x="2775" y="4432"/>
                    <a:pt x="2624" y="4418"/>
                    <a:pt x="2475" y="4388"/>
                  </a:cubicBezTo>
                  <a:cubicBezTo>
                    <a:pt x="2119" y="4312"/>
                    <a:pt x="1763" y="4180"/>
                    <a:pt x="1468" y="3950"/>
                  </a:cubicBezTo>
                  <a:cubicBezTo>
                    <a:pt x="1188" y="3731"/>
                    <a:pt x="915" y="3502"/>
                    <a:pt x="690" y="3222"/>
                  </a:cubicBezTo>
                  <a:cubicBezTo>
                    <a:pt x="592" y="3102"/>
                    <a:pt x="510" y="2971"/>
                    <a:pt x="422" y="2839"/>
                  </a:cubicBezTo>
                  <a:cubicBezTo>
                    <a:pt x="291" y="2642"/>
                    <a:pt x="154" y="2451"/>
                    <a:pt x="55" y="2237"/>
                  </a:cubicBezTo>
                  <a:cubicBezTo>
                    <a:pt x="33" y="2281"/>
                    <a:pt x="17" y="2319"/>
                    <a:pt x="1" y="2368"/>
                  </a:cubicBezTo>
                  <a:lnTo>
                    <a:pt x="39" y="2451"/>
                  </a:lnTo>
                  <a:cubicBezTo>
                    <a:pt x="165" y="2664"/>
                    <a:pt x="302" y="2861"/>
                    <a:pt x="428" y="3058"/>
                  </a:cubicBezTo>
                  <a:cubicBezTo>
                    <a:pt x="521" y="3206"/>
                    <a:pt x="619" y="3332"/>
                    <a:pt x="740" y="3458"/>
                  </a:cubicBezTo>
                  <a:cubicBezTo>
                    <a:pt x="882" y="3622"/>
                    <a:pt x="1052" y="3759"/>
                    <a:pt x="1216" y="3890"/>
                  </a:cubicBezTo>
                  <a:cubicBezTo>
                    <a:pt x="1353" y="4000"/>
                    <a:pt x="1495" y="4109"/>
                    <a:pt x="1648" y="4191"/>
                  </a:cubicBezTo>
                  <a:cubicBezTo>
                    <a:pt x="2053" y="4410"/>
                    <a:pt x="2502" y="4531"/>
                    <a:pt x="2962" y="4536"/>
                  </a:cubicBezTo>
                  <a:cubicBezTo>
                    <a:pt x="3460" y="4531"/>
                    <a:pt x="3958" y="4394"/>
                    <a:pt x="4380" y="4115"/>
                  </a:cubicBezTo>
                  <a:cubicBezTo>
                    <a:pt x="4741" y="3874"/>
                    <a:pt x="5014" y="3512"/>
                    <a:pt x="5179" y="3102"/>
                  </a:cubicBezTo>
                  <a:cubicBezTo>
                    <a:pt x="5398" y="2604"/>
                    <a:pt x="5310" y="1958"/>
                    <a:pt x="5075" y="1482"/>
                  </a:cubicBezTo>
                  <a:cubicBezTo>
                    <a:pt x="4900" y="1104"/>
                    <a:pt x="4588" y="803"/>
                    <a:pt x="4259" y="557"/>
                  </a:cubicBezTo>
                  <a:cubicBezTo>
                    <a:pt x="4007" y="371"/>
                    <a:pt x="3723" y="256"/>
                    <a:pt x="3427" y="157"/>
                  </a:cubicBezTo>
                  <a:cubicBezTo>
                    <a:pt x="3076" y="50"/>
                    <a:pt x="2712" y="0"/>
                    <a:pt x="234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28"/>
            <p:cNvSpPr/>
            <p:nvPr/>
          </p:nvSpPr>
          <p:spPr>
            <a:xfrm rot="1572944">
              <a:off x="5285221" y="3276864"/>
              <a:ext cx="326290" cy="37939"/>
            </a:xfrm>
            <a:custGeom>
              <a:avLst/>
              <a:gdLst/>
              <a:ahLst/>
              <a:cxnLst/>
              <a:rect l="l" t="t" r="r" b="b"/>
              <a:pathLst>
                <a:path w="4670" h="543" extrusionOk="0">
                  <a:moveTo>
                    <a:pt x="4658" y="0"/>
                  </a:moveTo>
                  <a:cubicBezTo>
                    <a:pt x="4204" y="60"/>
                    <a:pt x="3750" y="132"/>
                    <a:pt x="3295" y="159"/>
                  </a:cubicBezTo>
                  <a:cubicBezTo>
                    <a:pt x="2890" y="197"/>
                    <a:pt x="2491" y="241"/>
                    <a:pt x="2086" y="268"/>
                  </a:cubicBezTo>
                  <a:cubicBezTo>
                    <a:pt x="1604" y="301"/>
                    <a:pt x="1122" y="323"/>
                    <a:pt x="646" y="361"/>
                  </a:cubicBezTo>
                  <a:lnTo>
                    <a:pt x="33" y="422"/>
                  </a:lnTo>
                  <a:cubicBezTo>
                    <a:pt x="17" y="460"/>
                    <a:pt x="11" y="498"/>
                    <a:pt x="0" y="542"/>
                  </a:cubicBezTo>
                  <a:cubicBezTo>
                    <a:pt x="11" y="537"/>
                    <a:pt x="28" y="537"/>
                    <a:pt x="39" y="537"/>
                  </a:cubicBezTo>
                  <a:cubicBezTo>
                    <a:pt x="416" y="493"/>
                    <a:pt x="799" y="460"/>
                    <a:pt x="1172" y="427"/>
                  </a:cubicBezTo>
                  <a:cubicBezTo>
                    <a:pt x="1467" y="405"/>
                    <a:pt x="1768" y="389"/>
                    <a:pt x="2069" y="378"/>
                  </a:cubicBezTo>
                  <a:cubicBezTo>
                    <a:pt x="2535" y="350"/>
                    <a:pt x="2994" y="318"/>
                    <a:pt x="3454" y="268"/>
                  </a:cubicBezTo>
                  <a:cubicBezTo>
                    <a:pt x="3783" y="236"/>
                    <a:pt x="4111" y="186"/>
                    <a:pt x="4439" y="137"/>
                  </a:cubicBezTo>
                  <a:cubicBezTo>
                    <a:pt x="4521" y="132"/>
                    <a:pt x="4598" y="115"/>
                    <a:pt x="4669" y="110"/>
                  </a:cubicBezTo>
                  <a:cubicBezTo>
                    <a:pt x="4669" y="77"/>
                    <a:pt x="4664" y="33"/>
                    <a:pt x="465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28"/>
            <p:cNvSpPr/>
            <p:nvPr/>
          </p:nvSpPr>
          <p:spPr>
            <a:xfrm rot="1058943">
              <a:off x="5391825" y="3152463"/>
              <a:ext cx="158728" cy="131672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28"/>
            <p:cNvSpPr/>
            <p:nvPr/>
          </p:nvSpPr>
          <p:spPr>
            <a:xfrm rot="1155552">
              <a:off x="5492738" y="3208976"/>
              <a:ext cx="115226" cy="102299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28"/>
            <p:cNvSpPr/>
            <p:nvPr/>
          </p:nvSpPr>
          <p:spPr>
            <a:xfrm rot="-8337643" flipH="1">
              <a:off x="5265500" y="3256867"/>
              <a:ext cx="129349" cy="109031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28"/>
            <p:cNvSpPr/>
            <p:nvPr/>
          </p:nvSpPr>
          <p:spPr>
            <a:xfrm rot="-9345424" flipH="1">
              <a:off x="5337445" y="3292088"/>
              <a:ext cx="144025" cy="110313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28"/>
            <p:cNvSpPr/>
            <p:nvPr/>
          </p:nvSpPr>
          <p:spPr>
            <a:xfrm rot="-9433892" flipH="1">
              <a:off x="5436720" y="3325943"/>
              <a:ext cx="104847" cy="85413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28"/>
            <p:cNvSpPr/>
            <p:nvPr/>
          </p:nvSpPr>
          <p:spPr>
            <a:xfrm>
              <a:off x="5308550" y="3508977"/>
              <a:ext cx="100750" cy="88123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28"/>
            <p:cNvSpPr/>
            <p:nvPr/>
          </p:nvSpPr>
          <p:spPr>
            <a:xfrm rot="5004825">
              <a:off x="5326085" y="3609165"/>
              <a:ext cx="100751" cy="88125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28"/>
            <p:cNvSpPr/>
            <p:nvPr/>
          </p:nvSpPr>
          <p:spPr>
            <a:xfrm>
              <a:off x="4910274" y="2949835"/>
              <a:ext cx="283393" cy="434941"/>
            </a:xfrm>
            <a:custGeom>
              <a:avLst/>
              <a:gdLst/>
              <a:ahLst/>
              <a:cxnLst/>
              <a:rect l="l" t="t" r="r" b="b"/>
              <a:pathLst>
                <a:path w="4056" h="6225" extrusionOk="0">
                  <a:moveTo>
                    <a:pt x="77" y="1"/>
                  </a:moveTo>
                  <a:cubicBezTo>
                    <a:pt x="49" y="28"/>
                    <a:pt x="27" y="55"/>
                    <a:pt x="0" y="83"/>
                  </a:cubicBezTo>
                  <a:cubicBezTo>
                    <a:pt x="22" y="105"/>
                    <a:pt x="33" y="132"/>
                    <a:pt x="49" y="154"/>
                  </a:cubicBezTo>
                  <a:cubicBezTo>
                    <a:pt x="246" y="460"/>
                    <a:pt x="438" y="778"/>
                    <a:pt x="635" y="1084"/>
                  </a:cubicBezTo>
                  <a:cubicBezTo>
                    <a:pt x="876" y="1467"/>
                    <a:pt x="1095" y="1856"/>
                    <a:pt x="1336" y="2239"/>
                  </a:cubicBezTo>
                  <a:cubicBezTo>
                    <a:pt x="1773" y="2951"/>
                    <a:pt x="2244" y="3630"/>
                    <a:pt x="2693" y="4325"/>
                  </a:cubicBezTo>
                  <a:cubicBezTo>
                    <a:pt x="2857" y="4582"/>
                    <a:pt x="3038" y="4828"/>
                    <a:pt x="3213" y="5080"/>
                  </a:cubicBezTo>
                  <a:cubicBezTo>
                    <a:pt x="3470" y="5469"/>
                    <a:pt x="3744" y="5846"/>
                    <a:pt x="4018" y="6224"/>
                  </a:cubicBezTo>
                  <a:cubicBezTo>
                    <a:pt x="4029" y="6186"/>
                    <a:pt x="4045" y="6147"/>
                    <a:pt x="4056" y="6115"/>
                  </a:cubicBezTo>
                  <a:cubicBezTo>
                    <a:pt x="3952" y="5972"/>
                    <a:pt x="3842" y="5824"/>
                    <a:pt x="3733" y="5660"/>
                  </a:cubicBezTo>
                  <a:cubicBezTo>
                    <a:pt x="3284" y="4992"/>
                    <a:pt x="2835" y="4325"/>
                    <a:pt x="2387" y="3657"/>
                  </a:cubicBezTo>
                  <a:cubicBezTo>
                    <a:pt x="1916" y="2973"/>
                    <a:pt x="1483" y="2261"/>
                    <a:pt x="1035" y="1555"/>
                  </a:cubicBezTo>
                  <a:cubicBezTo>
                    <a:pt x="717" y="1035"/>
                    <a:pt x="411" y="515"/>
                    <a:pt x="77" y="12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1" name="Google Shape;3851;p29"/>
          <p:cNvSpPr/>
          <p:nvPr/>
        </p:nvSpPr>
        <p:spPr>
          <a:xfrm rot="5400000" flipH="1">
            <a:off x="6379065" y="2303090"/>
            <a:ext cx="962446" cy="4725875"/>
          </a:xfrm>
          <a:custGeom>
            <a:avLst/>
            <a:gdLst/>
            <a:ahLst/>
            <a:cxnLst/>
            <a:rect l="l" t="t" r="r" b="b"/>
            <a:pathLst>
              <a:path w="9749" h="8300" extrusionOk="0">
                <a:moveTo>
                  <a:pt x="0" y="1"/>
                </a:moveTo>
                <a:lnTo>
                  <a:pt x="0" y="8300"/>
                </a:lnTo>
                <a:cubicBezTo>
                  <a:pt x="632" y="7718"/>
                  <a:pt x="1290" y="7165"/>
                  <a:pt x="1948" y="6632"/>
                </a:cubicBezTo>
                <a:cubicBezTo>
                  <a:pt x="3225" y="5606"/>
                  <a:pt x="3291" y="4919"/>
                  <a:pt x="3519" y="3419"/>
                </a:cubicBezTo>
                <a:cubicBezTo>
                  <a:pt x="3749" y="1912"/>
                  <a:pt x="5228" y="1782"/>
                  <a:pt x="6522" y="1493"/>
                </a:cubicBezTo>
                <a:cubicBezTo>
                  <a:pt x="7691" y="1229"/>
                  <a:pt x="9078" y="968"/>
                  <a:pt x="9749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2" name="Google Shape;3852;p29"/>
          <p:cNvGrpSpPr/>
          <p:nvPr/>
        </p:nvGrpSpPr>
        <p:grpSpPr>
          <a:xfrm>
            <a:off x="-288632" y="4211623"/>
            <a:ext cx="3166659" cy="1309360"/>
            <a:chOff x="824200" y="2416650"/>
            <a:chExt cx="801625" cy="331450"/>
          </a:xfrm>
        </p:grpSpPr>
        <p:sp>
          <p:nvSpPr>
            <p:cNvPr id="3853" name="Google Shape;3853;p29"/>
            <p:cNvSpPr/>
            <p:nvPr/>
          </p:nvSpPr>
          <p:spPr>
            <a:xfrm>
              <a:off x="874975" y="2641750"/>
              <a:ext cx="11500" cy="9325"/>
            </a:xfrm>
            <a:custGeom>
              <a:avLst/>
              <a:gdLst/>
              <a:ahLst/>
              <a:cxnLst/>
              <a:rect l="l" t="t" r="r" b="b"/>
              <a:pathLst>
                <a:path w="460" h="373" extrusionOk="0">
                  <a:moveTo>
                    <a:pt x="230" y="0"/>
                  </a:moveTo>
                  <a:cubicBezTo>
                    <a:pt x="0" y="0"/>
                    <a:pt x="0" y="373"/>
                    <a:pt x="230" y="373"/>
                  </a:cubicBezTo>
                  <a:cubicBezTo>
                    <a:pt x="460" y="373"/>
                    <a:pt x="460" y="0"/>
                    <a:pt x="23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29"/>
            <p:cNvSpPr/>
            <p:nvPr/>
          </p:nvSpPr>
          <p:spPr>
            <a:xfrm>
              <a:off x="1027825" y="2634075"/>
              <a:ext cx="6050" cy="6325"/>
            </a:xfrm>
            <a:custGeom>
              <a:avLst/>
              <a:gdLst/>
              <a:ahLst/>
              <a:cxnLst/>
              <a:rect l="l" t="t" r="r" b="b"/>
              <a:pathLst>
                <a:path w="242" h="253" extrusionOk="0">
                  <a:moveTo>
                    <a:pt x="121" y="1"/>
                  </a:moveTo>
                  <a:cubicBezTo>
                    <a:pt x="49" y="1"/>
                    <a:pt x="0" y="61"/>
                    <a:pt x="0" y="132"/>
                  </a:cubicBezTo>
                  <a:cubicBezTo>
                    <a:pt x="11" y="198"/>
                    <a:pt x="66" y="247"/>
                    <a:pt x="126" y="253"/>
                  </a:cubicBezTo>
                  <a:cubicBezTo>
                    <a:pt x="192" y="253"/>
                    <a:pt x="241" y="192"/>
                    <a:pt x="241" y="127"/>
                  </a:cubicBezTo>
                  <a:cubicBezTo>
                    <a:pt x="241" y="50"/>
                    <a:pt x="186" y="1"/>
                    <a:pt x="121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29"/>
            <p:cNvSpPr/>
            <p:nvPr/>
          </p:nvSpPr>
          <p:spPr>
            <a:xfrm>
              <a:off x="1043150" y="2653800"/>
              <a:ext cx="14525" cy="14725"/>
            </a:xfrm>
            <a:custGeom>
              <a:avLst/>
              <a:gdLst/>
              <a:ahLst/>
              <a:cxnLst/>
              <a:rect l="l" t="t" r="r" b="b"/>
              <a:pathLst>
                <a:path w="581" h="589" extrusionOk="0">
                  <a:moveTo>
                    <a:pt x="279" y="0"/>
                  </a:moveTo>
                  <a:cubicBezTo>
                    <a:pt x="121" y="0"/>
                    <a:pt x="0" y="148"/>
                    <a:pt x="6" y="307"/>
                  </a:cubicBezTo>
                  <a:cubicBezTo>
                    <a:pt x="6" y="383"/>
                    <a:pt x="39" y="460"/>
                    <a:pt x="93" y="515"/>
                  </a:cubicBezTo>
                  <a:cubicBezTo>
                    <a:pt x="145" y="561"/>
                    <a:pt x="204" y="588"/>
                    <a:pt x="268" y="588"/>
                  </a:cubicBezTo>
                  <a:cubicBezTo>
                    <a:pt x="279" y="588"/>
                    <a:pt x="290" y="587"/>
                    <a:pt x="301" y="586"/>
                  </a:cubicBezTo>
                  <a:cubicBezTo>
                    <a:pt x="455" y="586"/>
                    <a:pt x="580" y="438"/>
                    <a:pt x="575" y="279"/>
                  </a:cubicBezTo>
                  <a:cubicBezTo>
                    <a:pt x="575" y="203"/>
                    <a:pt x="537" y="131"/>
                    <a:pt x="482" y="77"/>
                  </a:cubicBezTo>
                  <a:cubicBezTo>
                    <a:pt x="422" y="22"/>
                    <a:pt x="356" y="0"/>
                    <a:pt x="279" y="0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29"/>
            <p:cNvSpPr/>
            <p:nvPr/>
          </p:nvSpPr>
          <p:spPr>
            <a:xfrm>
              <a:off x="967475" y="2654050"/>
              <a:ext cx="7000" cy="7425"/>
            </a:xfrm>
            <a:custGeom>
              <a:avLst/>
              <a:gdLst/>
              <a:ahLst/>
              <a:cxnLst/>
              <a:rect l="l" t="t" r="r" b="b"/>
              <a:pathLst>
                <a:path w="280" h="297" extrusionOk="0">
                  <a:moveTo>
                    <a:pt x="132" y="1"/>
                  </a:moveTo>
                  <a:cubicBezTo>
                    <a:pt x="55" y="1"/>
                    <a:pt x="0" y="78"/>
                    <a:pt x="0" y="154"/>
                  </a:cubicBezTo>
                  <a:cubicBezTo>
                    <a:pt x="6" y="193"/>
                    <a:pt x="22" y="231"/>
                    <a:pt x="50" y="258"/>
                  </a:cubicBezTo>
                  <a:cubicBezTo>
                    <a:pt x="77" y="286"/>
                    <a:pt x="110" y="297"/>
                    <a:pt x="154" y="297"/>
                  </a:cubicBezTo>
                  <a:cubicBezTo>
                    <a:pt x="225" y="297"/>
                    <a:pt x="280" y="220"/>
                    <a:pt x="280" y="149"/>
                  </a:cubicBezTo>
                  <a:cubicBezTo>
                    <a:pt x="274" y="105"/>
                    <a:pt x="263" y="72"/>
                    <a:pt x="236" y="45"/>
                  </a:cubicBezTo>
                  <a:cubicBezTo>
                    <a:pt x="208" y="17"/>
                    <a:pt x="165" y="1"/>
                    <a:pt x="132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29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29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29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29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29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29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29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29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29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29"/>
            <p:cNvSpPr/>
            <p:nvPr/>
          </p:nvSpPr>
          <p:spPr>
            <a:xfrm>
              <a:off x="1110325" y="2445100"/>
              <a:ext cx="99925" cy="96875"/>
            </a:xfrm>
            <a:custGeom>
              <a:avLst/>
              <a:gdLst/>
              <a:ahLst/>
              <a:cxnLst/>
              <a:rect l="l" t="t" r="r" b="b"/>
              <a:pathLst>
                <a:path w="3997" h="3875" extrusionOk="0">
                  <a:moveTo>
                    <a:pt x="2163" y="1993"/>
                  </a:moveTo>
                  <a:cubicBezTo>
                    <a:pt x="2210" y="1993"/>
                    <a:pt x="2256" y="2001"/>
                    <a:pt x="2300" y="2021"/>
                  </a:cubicBezTo>
                  <a:cubicBezTo>
                    <a:pt x="2333" y="2032"/>
                    <a:pt x="2354" y="2081"/>
                    <a:pt x="2333" y="2114"/>
                  </a:cubicBezTo>
                  <a:cubicBezTo>
                    <a:pt x="2464" y="2300"/>
                    <a:pt x="2333" y="2431"/>
                    <a:pt x="2163" y="2491"/>
                  </a:cubicBezTo>
                  <a:cubicBezTo>
                    <a:pt x="2072" y="2523"/>
                    <a:pt x="1943" y="2559"/>
                    <a:pt x="1824" y="2559"/>
                  </a:cubicBezTo>
                  <a:cubicBezTo>
                    <a:pt x="1699" y="2559"/>
                    <a:pt x="1587" y="2519"/>
                    <a:pt x="1544" y="2393"/>
                  </a:cubicBezTo>
                  <a:cubicBezTo>
                    <a:pt x="1506" y="2190"/>
                    <a:pt x="1780" y="2092"/>
                    <a:pt x="1922" y="2037"/>
                  </a:cubicBezTo>
                  <a:cubicBezTo>
                    <a:pt x="1999" y="2016"/>
                    <a:pt x="2082" y="1993"/>
                    <a:pt x="2163" y="1993"/>
                  </a:cubicBezTo>
                  <a:close/>
                  <a:moveTo>
                    <a:pt x="1610" y="1"/>
                  </a:moveTo>
                  <a:cubicBezTo>
                    <a:pt x="1397" y="6"/>
                    <a:pt x="1189" y="121"/>
                    <a:pt x="1090" y="307"/>
                  </a:cubicBezTo>
                  <a:cubicBezTo>
                    <a:pt x="1008" y="444"/>
                    <a:pt x="997" y="608"/>
                    <a:pt x="1008" y="773"/>
                  </a:cubicBezTo>
                  <a:cubicBezTo>
                    <a:pt x="1008" y="948"/>
                    <a:pt x="1035" y="1128"/>
                    <a:pt x="1090" y="1293"/>
                  </a:cubicBezTo>
                  <a:cubicBezTo>
                    <a:pt x="1128" y="1408"/>
                    <a:pt x="1200" y="1517"/>
                    <a:pt x="1265" y="1621"/>
                  </a:cubicBezTo>
                  <a:cubicBezTo>
                    <a:pt x="1293" y="1648"/>
                    <a:pt x="1320" y="1681"/>
                    <a:pt x="1342" y="1714"/>
                  </a:cubicBezTo>
                  <a:cubicBezTo>
                    <a:pt x="1364" y="1741"/>
                    <a:pt x="1380" y="1769"/>
                    <a:pt x="1391" y="1807"/>
                  </a:cubicBezTo>
                  <a:cubicBezTo>
                    <a:pt x="1391" y="1818"/>
                    <a:pt x="1391" y="1834"/>
                    <a:pt x="1375" y="1845"/>
                  </a:cubicBezTo>
                  <a:cubicBezTo>
                    <a:pt x="1369" y="1851"/>
                    <a:pt x="1369" y="1851"/>
                    <a:pt x="1364" y="1851"/>
                  </a:cubicBezTo>
                  <a:cubicBezTo>
                    <a:pt x="1358" y="1856"/>
                    <a:pt x="1353" y="1859"/>
                    <a:pt x="1347" y="1859"/>
                  </a:cubicBezTo>
                  <a:cubicBezTo>
                    <a:pt x="1340" y="1859"/>
                    <a:pt x="1334" y="1856"/>
                    <a:pt x="1325" y="1851"/>
                  </a:cubicBezTo>
                  <a:cubicBezTo>
                    <a:pt x="1309" y="1845"/>
                    <a:pt x="1293" y="1834"/>
                    <a:pt x="1287" y="1813"/>
                  </a:cubicBezTo>
                  <a:cubicBezTo>
                    <a:pt x="1254" y="1763"/>
                    <a:pt x="1227" y="1714"/>
                    <a:pt x="1200" y="1676"/>
                  </a:cubicBezTo>
                  <a:cubicBezTo>
                    <a:pt x="1123" y="1594"/>
                    <a:pt x="1041" y="1522"/>
                    <a:pt x="953" y="1462"/>
                  </a:cubicBezTo>
                  <a:cubicBezTo>
                    <a:pt x="798" y="1367"/>
                    <a:pt x="617" y="1289"/>
                    <a:pt x="440" y="1289"/>
                  </a:cubicBezTo>
                  <a:cubicBezTo>
                    <a:pt x="373" y="1289"/>
                    <a:pt x="306" y="1300"/>
                    <a:pt x="242" y="1325"/>
                  </a:cubicBezTo>
                  <a:cubicBezTo>
                    <a:pt x="165" y="1358"/>
                    <a:pt x="83" y="1402"/>
                    <a:pt x="56" y="1490"/>
                  </a:cubicBezTo>
                  <a:cubicBezTo>
                    <a:pt x="1" y="1736"/>
                    <a:pt x="165" y="1982"/>
                    <a:pt x="340" y="2125"/>
                  </a:cubicBezTo>
                  <a:cubicBezTo>
                    <a:pt x="461" y="2223"/>
                    <a:pt x="586" y="2289"/>
                    <a:pt x="723" y="2333"/>
                  </a:cubicBezTo>
                  <a:cubicBezTo>
                    <a:pt x="805" y="2354"/>
                    <a:pt x="882" y="2371"/>
                    <a:pt x="964" y="2393"/>
                  </a:cubicBezTo>
                  <a:cubicBezTo>
                    <a:pt x="1014" y="2398"/>
                    <a:pt x="1059" y="2421"/>
                    <a:pt x="1108" y="2421"/>
                  </a:cubicBezTo>
                  <a:cubicBezTo>
                    <a:pt x="1113" y="2421"/>
                    <a:pt x="1118" y="2421"/>
                    <a:pt x="1123" y="2420"/>
                  </a:cubicBezTo>
                  <a:cubicBezTo>
                    <a:pt x="1132" y="2419"/>
                    <a:pt x="1143" y="2417"/>
                    <a:pt x="1153" y="2417"/>
                  </a:cubicBezTo>
                  <a:cubicBezTo>
                    <a:pt x="1179" y="2417"/>
                    <a:pt x="1204" y="2424"/>
                    <a:pt x="1216" y="2448"/>
                  </a:cubicBezTo>
                  <a:cubicBezTo>
                    <a:pt x="1265" y="2448"/>
                    <a:pt x="1282" y="2508"/>
                    <a:pt x="1243" y="2530"/>
                  </a:cubicBezTo>
                  <a:cubicBezTo>
                    <a:pt x="1238" y="2535"/>
                    <a:pt x="1227" y="2535"/>
                    <a:pt x="1216" y="2535"/>
                  </a:cubicBezTo>
                  <a:cubicBezTo>
                    <a:pt x="1210" y="2535"/>
                    <a:pt x="1200" y="2535"/>
                    <a:pt x="1189" y="2530"/>
                  </a:cubicBezTo>
                  <a:cubicBezTo>
                    <a:pt x="1178" y="2530"/>
                    <a:pt x="1172" y="2524"/>
                    <a:pt x="1156" y="2524"/>
                  </a:cubicBezTo>
                  <a:cubicBezTo>
                    <a:pt x="1134" y="2519"/>
                    <a:pt x="1117" y="2519"/>
                    <a:pt x="1096" y="2508"/>
                  </a:cubicBezTo>
                  <a:cubicBezTo>
                    <a:pt x="937" y="2530"/>
                    <a:pt x="789" y="2606"/>
                    <a:pt x="652" y="2688"/>
                  </a:cubicBezTo>
                  <a:cubicBezTo>
                    <a:pt x="477" y="2781"/>
                    <a:pt x="329" y="2918"/>
                    <a:pt x="225" y="3099"/>
                  </a:cubicBezTo>
                  <a:cubicBezTo>
                    <a:pt x="83" y="3329"/>
                    <a:pt x="88" y="3548"/>
                    <a:pt x="307" y="3734"/>
                  </a:cubicBezTo>
                  <a:cubicBezTo>
                    <a:pt x="444" y="3838"/>
                    <a:pt x="614" y="3875"/>
                    <a:pt x="778" y="3875"/>
                  </a:cubicBezTo>
                  <a:cubicBezTo>
                    <a:pt x="811" y="3875"/>
                    <a:pt x="844" y="3873"/>
                    <a:pt x="877" y="3871"/>
                  </a:cubicBezTo>
                  <a:cubicBezTo>
                    <a:pt x="1128" y="3843"/>
                    <a:pt x="1369" y="3767"/>
                    <a:pt x="1594" y="3652"/>
                  </a:cubicBezTo>
                  <a:cubicBezTo>
                    <a:pt x="1616" y="3641"/>
                    <a:pt x="1637" y="3630"/>
                    <a:pt x="1654" y="3619"/>
                  </a:cubicBezTo>
                  <a:cubicBezTo>
                    <a:pt x="1676" y="3602"/>
                    <a:pt x="1698" y="3591"/>
                    <a:pt x="1709" y="3575"/>
                  </a:cubicBezTo>
                  <a:lnTo>
                    <a:pt x="1720" y="3570"/>
                  </a:lnTo>
                  <a:cubicBezTo>
                    <a:pt x="1730" y="3559"/>
                    <a:pt x="1752" y="3548"/>
                    <a:pt x="1763" y="3537"/>
                  </a:cubicBezTo>
                  <a:cubicBezTo>
                    <a:pt x="1774" y="3531"/>
                    <a:pt x="1780" y="3531"/>
                    <a:pt x="1780" y="3520"/>
                  </a:cubicBezTo>
                  <a:cubicBezTo>
                    <a:pt x="1791" y="3515"/>
                    <a:pt x="1802" y="3504"/>
                    <a:pt x="1813" y="3493"/>
                  </a:cubicBezTo>
                  <a:lnTo>
                    <a:pt x="1829" y="3482"/>
                  </a:lnTo>
                  <a:lnTo>
                    <a:pt x="1873" y="3433"/>
                  </a:lnTo>
                  <a:cubicBezTo>
                    <a:pt x="1884" y="3433"/>
                    <a:pt x="1884" y="3427"/>
                    <a:pt x="1884" y="3422"/>
                  </a:cubicBezTo>
                  <a:cubicBezTo>
                    <a:pt x="1889" y="3411"/>
                    <a:pt x="1889" y="3411"/>
                    <a:pt x="1889" y="3405"/>
                  </a:cubicBezTo>
                  <a:lnTo>
                    <a:pt x="1900" y="3394"/>
                  </a:lnTo>
                  <a:cubicBezTo>
                    <a:pt x="1917" y="3373"/>
                    <a:pt x="1938" y="3351"/>
                    <a:pt x="1949" y="3323"/>
                  </a:cubicBezTo>
                  <a:cubicBezTo>
                    <a:pt x="1966" y="3299"/>
                    <a:pt x="1984" y="3290"/>
                    <a:pt x="2004" y="3290"/>
                  </a:cubicBezTo>
                  <a:cubicBezTo>
                    <a:pt x="2037" y="3290"/>
                    <a:pt x="2072" y="3316"/>
                    <a:pt x="2103" y="3340"/>
                  </a:cubicBezTo>
                  <a:cubicBezTo>
                    <a:pt x="2119" y="3351"/>
                    <a:pt x="2136" y="3356"/>
                    <a:pt x="2157" y="3367"/>
                  </a:cubicBezTo>
                  <a:cubicBezTo>
                    <a:pt x="2163" y="3367"/>
                    <a:pt x="2163" y="3373"/>
                    <a:pt x="2168" y="3373"/>
                  </a:cubicBezTo>
                  <a:cubicBezTo>
                    <a:pt x="2185" y="3378"/>
                    <a:pt x="2196" y="3383"/>
                    <a:pt x="2218" y="3394"/>
                  </a:cubicBezTo>
                  <a:cubicBezTo>
                    <a:pt x="2229" y="3400"/>
                    <a:pt x="2245" y="3405"/>
                    <a:pt x="2267" y="3405"/>
                  </a:cubicBezTo>
                  <a:cubicBezTo>
                    <a:pt x="2272" y="3405"/>
                    <a:pt x="2272" y="3405"/>
                    <a:pt x="2278" y="3411"/>
                  </a:cubicBezTo>
                  <a:lnTo>
                    <a:pt x="2283" y="3411"/>
                  </a:lnTo>
                  <a:cubicBezTo>
                    <a:pt x="2305" y="3422"/>
                    <a:pt x="2327" y="3427"/>
                    <a:pt x="2349" y="3427"/>
                  </a:cubicBezTo>
                  <a:cubicBezTo>
                    <a:pt x="2376" y="3433"/>
                    <a:pt x="2393" y="3438"/>
                    <a:pt x="2420" y="3438"/>
                  </a:cubicBezTo>
                  <a:cubicBezTo>
                    <a:pt x="2458" y="3449"/>
                    <a:pt x="2491" y="3449"/>
                    <a:pt x="2524" y="3455"/>
                  </a:cubicBezTo>
                  <a:lnTo>
                    <a:pt x="2557" y="3455"/>
                  </a:lnTo>
                  <a:cubicBezTo>
                    <a:pt x="2572" y="3455"/>
                    <a:pt x="2587" y="3455"/>
                    <a:pt x="2603" y="3455"/>
                  </a:cubicBezTo>
                  <a:cubicBezTo>
                    <a:pt x="2735" y="3455"/>
                    <a:pt x="2867" y="3435"/>
                    <a:pt x="2995" y="3405"/>
                  </a:cubicBezTo>
                  <a:cubicBezTo>
                    <a:pt x="3033" y="3400"/>
                    <a:pt x="3066" y="3383"/>
                    <a:pt x="3099" y="3373"/>
                  </a:cubicBezTo>
                  <a:cubicBezTo>
                    <a:pt x="3154" y="3351"/>
                    <a:pt x="3203" y="3329"/>
                    <a:pt x="3252" y="3312"/>
                  </a:cubicBezTo>
                  <a:cubicBezTo>
                    <a:pt x="3263" y="3301"/>
                    <a:pt x="3285" y="3296"/>
                    <a:pt x="3296" y="3290"/>
                  </a:cubicBezTo>
                  <a:cubicBezTo>
                    <a:pt x="3334" y="3274"/>
                    <a:pt x="3362" y="3258"/>
                    <a:pt x="3389" y="3236"/>
                  </a:cubicBezTo>
                  <a:cubicBezTo>
                    <a:pt x="3400" y="3230"/>
                    <a:pt x="3416" y="3214"/>
                    <a:pt x="3427" y="3208"/>
                  </a:cubicBezTo>
                  <a:cubicBezTo>
                    <a:pt x="3608" y="3093"/>
                    <a:pt x="3772" y="2946"/>
                    <a:pt x="3882" y="2754"/>
                  </a:cubicBezTo>
                  <a:cubicBezTo>
                    <a:pt x="3980" y="2623"/>
                    <a:pt x="3997" y="2469"/>
                    <a:pt x="3854" y="2338"/>
                  </a:cubicBezTo>
                  <a:cubicBezTo>
                    <a:pt x="3734" y="2245"/>
                    <a:pt x="3581" y="2229"/>
                    <a:pt x="3433" y="2223"/>
                  </a:cubicBezTo>
                  <a:cubicBezTo>
                    <a:pt x="3406" y="2221"/>
                    <a:pt x="3380" y="2220"/>
                    <a:pt x="3354" y="2220"/>
                  </a:cubicBezTo>
                  <a:cubicBezTo>
                    <a:pt x="3151" y="2220"/>
                    <a:pt x="2953" y="2272"/>
                    <a:pt x="2760" y="2311"/>
                  </a:cubicBezTo>
                  <a:cubicBezTo>
                    <a:pt x="2716" y="2311"/>
                    <a:pt x="2694" y="2261"/>
                    <a:pt x="2721" y="2234"/>
                  </a:cubicBezTo>
                  <a:cubicBezTo>
                    <a:pt x="2770" y="2196"/>
                    <a:pt x="2831" y="2168"/>
                    <a:pt x="2885" y="2136"/>
                  </a:cubicBezTo>
                  <a:cubicBezTo>
                    <a:pt x="3197" y="1944"/>
                    <a:pt x="3482" y="1687"/>
                    <a:pt x="3504" y="1287"/>
                  </a:cubicBezTo>
                  <a:cubicBezTo>
                    <a:pt x="3502" y="999"/>
                    <a:pt x="3395" y="898"/>
                    <a:pt x="3246" y="898"/>
                  </a:cubicBezTo>
                  <a:cubicBezTo>
                    <a:pt x="2990" y="898"/>
                    <a:pt x="2610" y="1193"/>
                    <a:pt x="2420" y="1342"/>
                  </a:cubicBezTo>
                  <a:cubicBezTo>
                    <a:pt x="2382" y="1375"/>
                    <a:pt x="2338" y="1408"/>
                    <a:pt x="2294" y="1435"/>
                  </a:cubicBezTo>
                  <a:cubicBezTo>
                    <a:pt x="2272" y="1451"/>
                    <a:pt x="2250" y="1468"/>
                    <a:pt x="2229" y="1479"/>
                  </a:cubicBezTo>
                  <a:cubicBezTo>
                    <a:pt x="2224" y="1480"/>
                    <a:pt x="2219" y="1481"/>
                    <a:pt x="2214" y="1481"/>
                  </a:cubicBezTo>
                  <a:cubicBezTo>
                    <a:pt x="2187" y="1481"/>
                    <a:pt x="2164" y="1456"/>
                    <a:pt x="2168" y="1424"/>
                  </a:cubicBezTo>
                  <a:cubicBezTo>
                    <a:pt x="2201" y="1287"/>
                    <a:pt x="2305" y="1167"/>
                    <a:pt x="2322" y="1024"/>
                  </a:cubicBezTo>
                  <a:cubicBezTo>
                    <a:pt x="2354" y="773"/>
                    <a:pt x="2272" y="504"/>
                    <a:pt x="2114" y="313"/>
                  </a:cubicBezTo>
                  <a:cubicBezTo>
                    <a:pt x="1982" y="160"/>
                    <a:pt x="1818" y="12"/>
                    <a:pt x="1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29"/>
            <p:cNvSpPr/>
            <p:nvPr/>
          </p:nvSpPr>
          <p:spPr>
            <a:xfrm>
              <a:off x="1149550" y="2497350"/>
              <a:ext cx="18275" cy="9625"/>
            </a:xfrm>
            <a:custGeom>
              <a:avLst/>
              <a:gdLst/>
              <a:ahLst/>
              <a:cxnLst/>
              <a:rect l="l" t="t" r="r" b="b"/>
              <a:pathLst>
                <a:path w="731" h="385" extrusionOk="0">
                  <a:moveTo>
                    <a:pt x="596" y="1"/>
                  </a:moveTo>
                  <a:cubicBezTo>
                    <a:pt x="425" y="1"/>
                    <a:pt x="186" y="98"/>
                    <a:pt x="85" y="199"/>
                  </a:cubicBezTo>
                  <a:cubicBezTo>
                    <a:pt x="0" y="326"/>
                    <a:pt x="162" y="384"/>
                    <a:pt x="272" y="384"/>
                  </a:cubicBezTo>
                  <a:cubicBezTo>
                    <a:pt x="290" y="384"/>
                    <a:pt x="306" y="382"/>
                    <a:pt x="320" y="379"/>
                  </a:cubicBezTo>
                  <a:cubicBezTo>
                    <a:pt x="413" y="363"/>
                    <a:pt x="725" y="297"/>
                    <a:pt x="731" y="177"/>
                  </a:cubicBezTo>
                  <a:cubicBezTo>
                    <a:pt x="731" y="139"/>
                    <a:pt x="725" y="111"/>
                    <a:pt x="703" y="84"/>
                  </a:cubicBezTo>
                  <a:cubicBezTo>
                    <a:pt x="681" y="67"/>
                    <a:pt x="676" y="40"/>
                    <a:pt x="687" y="24"/>
                  </a:cubicBezTo>
                  <a:lnTo>
                    <a:pt x="687" y="13"/>
                  </a:lnTo>
                  <a:cubicBezTo>
                    <a:pt x="660" y="5"/>
                    <a:pt x="629" y="1"/>
                    <a:pt x="596" y="1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29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29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29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29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29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29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29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29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29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29"/>
            <p:cNvSpPr/>
            <p:nvPr/>
          </p:nvSpPr>
          <p:spPr>
            <a:xfrm>
              <a:off x="1155775" y="2530350"/>
              <a:ext cx="23550" cy="214050"/>
            </a:xfrm>
            <a:custGeom>
              <a:avLst/>
              <a:gdLst/>
              <a:ahLst/>
              <a:cxnLst/>
              <a:rect l="l" t="t" r="r" b="b"/>
              <a:pathLst>
                <a:path w="942" h="8562" extrusionOk="0">
                  <a:moveTo>
                    <a:pt x="82" y="1"/>
                  </a:moveTo>
                  <a:lnTo>
                    <a:pt x="71" y="17"/>
                  </a:lnTo>
                  <a:lnTo>
                    <a:pt x="55" y="34"/>
                  </a:lnTo>
                  <a:cubicBezTo>
                    <a:pt x="55" y="39"/>
                    <a:pt x="55" y="45"/>
                    <a:pt x="49" y="45"/>
                  </a:cubicBezTo>
                  <a:lnTo>
                    <a:pt x="0" y="94"/>
                  </a:lnTo>
                  <a:cubicBezTo>
                    <a:pt x="0" y="132"/>
                    <a:pt x="6" y="171"/>
                    <a:pt x="6" y="209"/>
                  </a:cubicBezTo>
                  <a:cubicBezTo>
                    <a:pt x="44" y="789"/>
                    <a:pt x="153" y="1358"/>
                    <a:pt x="192" y="1939"/>
                  </a:cubicBezTo>
                  <a:cubicBezTo>
                    <a:pt x="208" y="2130"/>
                    <a:pt x="224" y="2316"/>
                    <a:pt x="246" y="2508"/>
                  </a:cubicBezTo>
                  <a:lnTo>
                    <a:pt x="263" y="2650"/>
                  </a:lnTo>
                  <a:cubicBezTo>
                    <a:pt x="263" y="2672"/>
                    <a:pt x="268" y="2699"/>
                    <a:pt x="268" y="2721"/>
                  </a:cubicBezTo>
                  <a:cubicBezTo>
                    <a:pt x="274" y="2760"/>
                    <a:pt x="274" y="2803"/>
                    <a:pt x="279" y="2842"/>
                  </a:cubicBezTo>
                  <a:cubicBezTo>
                    <a:pt x="290" y="2885"/>
                    <a:pt x="290" y="2918"/>
                    <a:pt x="296" y="2962"/>
                  </a:cubicBezTo>
                  <a:lnTo>
                    <a:pt x="334" y="3329"/>
                  </a:lnTo>
                  <a:cubicBezTo>
                    <a:pt x="334" y="3362"/>
                    <a:pt x="345" y="3400"/>
                    <a:pt x="345" y="3427"/>
                  </a:cubicBezTo>
                  <a:cubicBezTo>
                    <a:pt x="345" y="3444"/>
                    <a:pt x="350" y="3471"/>
                    <a:pt x="350" y="3498"/>
                  </a:cubicBezTo>
                  <a:cubicBezTo>
                    <a:pt x="372" y="3761"/>
                    <a:pt x="389" y="4018"/>
                    <a:pt x="416" y="4276"/>
                  </a:cubicBezTo>
                  <a:cubicBezTo>
                    <a:pt x="460" y="4670"/>
                    <a:pt x="526" y="5058"/>
                    <a:pt x="564" y="5458"/>
                  </a:cubicBezTo>
                  <a:cubicBezTo>
                    <a:pt x="591" y="5704"/>
                    <a:pt x="602" y="5951"/>
                    <a:pt x="619" y="6197"/>
                  </a:cubicBezTo>
                  <a:cubicBezTo>
                    <a:pt x="619" y="6235"/>
                    <a:pt x="624" y="6268"/>
                    <a:pt x="624" y="6312"/>
                  </a:cubicBezTo>
                  <a:cubicBezTo>
                    <a:pt x="630" y="6339"/>
                    <a:pt x="630" y="6367"/>
                    <a:pt x="630" y="6394"/>
                  </a:cubicBezTo>
                  <a:cubicBezTo>
                    <a:pt x="630" y="6438"/>
                    <a:pt x="635" y="6471"/>
                    <a:pt x="635" y="6509"/>
                  </a:cubicBezTo>
                  <a:cubicBezTo>
                    <a:pt x="635" y="6536"/>
                    <a:pt x="646" y="6575"/>
                    <a:pt x="646" y="6607"/>
                  </a:cubicBezTo>
                  <a:lnTo>
                    <a:pt x="646" y="6646"/>
                  </a:lnTo>
                  <a:cubicBezTo>
                    <a:pt x="646" y="6695"/>
                    <a:pt x="646" y="6744"/>
                    <a:pt x="651" y="6794"/>
                  </a:cubicBezTo>
                  <a:cubicBezTo>
                    <a:pt x="651" y="6821"/>
                    <a:pt x="657" y="6854"/>
                    <a:pt x="657" y="6881"/>
                  </a:cubicBezTo>
                  <a:cubicBezTo>
                    <a:pt x="657" y="6903"/>
                    <a:pt x="668" y="6930"/>
                    <a:pt x="668" y="6947"/>
                  </a:cubicBezTo>
                  <a:cubicBezTo>
                    <a:pt x="723" y="7489"/>
                    <a:pt x="777" y="8031"/>
                    <a:pt x="848" y="8562"/>
                  </a:cubicBezTo>
                  <a:lnTo>
                    <a:pt x="942" y="8562"/>
                  </a:lnTo>
                  <a:cubicBezTo>
                    <a:pt x="892" y="8217"/>
                    <a:pt x="848" y="7872"/>
                    <a:pt x="810" y="7516"/>
                  </a:cubicBezTo>
                  <a:lnTo>
                    <a:pt x="766" y="7106"/>
                  </a:lnTo>
                  <a:cubicBezTo>
                    <a:pt x="761" y="7034"/>
                    <a:pt x="755" y="6963"/>
                    <a:pt x="750" y="6892"/>
                  </a:cubicBezTo>
                  <a:lnTo>
                    <a:pt x="750" y="6881"/>
                  </a:lnTo>
                  <a:cubicBezTo>
                    <a:pt x="750" y="6854"/>
                    <a:pt x="739" y="6815"/>
                    <a:pt x="739" y="6788"/>
                  </a:cubicBezTo>
                  <a:cubicBezTo>
                    <a:pt x="739" y="6744"/>
                    <a:pt x="734" y="6690"/>
                    <a:pt x="734" y="6635"/>
                  </a:cubicBezTo>
                  <a:cubicBezTo>
                    <a:pt x="734" y="6597"/>
                    <a:pt x="728" y="6569"/>
                    <a:pt x="728" y="6536"/>
                  </a:cubicBezTo>
                  <a:cubicBezTo>
                    <a:pt x="728" y="6482"/>
                    <a:pt x="723" y="6427"/>
                    <a:pt x="723" y="6372"/>
                  </a:cubicBezTo>
                  <a:cubicBezTo>
                    <a:pt x="723" y="6339"/>
                    <a:pt x="712" y="6296"/>
                    <a:pt x="712" y="6263"/>
                  </a:cubicBezTo>
                  <a:cubicBezTo>
                    <a:pt x="701" y="6005"/>
                    <a:pt x="679" y="5743"/>
                    <a:pt x="657" y="5485"/>
                  </a:cubicBezTo>
                  <a:cubicBezTo>
                    <a:pt x="619" y="5058"/>
                    <a:pt x="547" y="4648"/>
                    <a:pt x="509" y="4232"/>
                  </a:cubicBezTo>
                  <a:cubicBezTo>
                    <a:pt x="493" y="4090"/>
                    <a:pt x="482" y="3953"/>
                    <a:pt x="465" y="3805"/>
                  </a:cubicBezTo>
                  <a:cubicBezTo>
                    <a:pt x="454" y="3663"/>
                    <a:pt x="438" y="3526"/>
                    <a:pt x="427" y="3384"/>
                  </a:cubicBezTo>
                  <a:cubicBezTo>
                    <a:pt x="427" y="3351"/>
                    <a:pt x="416" y="3323"/>
                    <a:pt x="416" y="3285"/>
                  </a:cubicBezTo>
                  <a:cubicBezTo>
                    <a:pt x="411" y="3197"/>
                    <a:pt x="400" y="3110"/>
                    <a:pt x="389" y="3022"/>
                  </a:cubicBezTo>
                  <a:cubicBezTo>
                    <a:pt x="383" y="2984"/>
                    <a:pt x="383" y="2946"/>
                    <a:pt x="378" y="2902"/>
                  </a:cubicBezTo>
                  <a:cubicBezTo>
                    <a:pt x="372" y="2847"/>
                    <a:pt x="361" y="2803"/>
                    <a:pt x="356" y="2749"/>
                  </a:cubicBezTo>
                  <a:cubicBezTo>
                    <a:pt x="356" y="2727"/>
                    <a:pt x="350" y="2699"/>
                    <a:pt x="350" y="2677"/>
                  </a:cubicBezTo>
                  <a:cubicBezTo>
                    <a:pt x="350" y="2661"/>
                    <a:pt x="345" y="2628"/>
                    <a:pt x="345" y="2612"/>
                  </a:cubicBezTo>
                  <a:cubicBezTo>
                    <a:pt x="334" y="2563"/>
                    <a:pt x="334" y="2524"/>
                    <a:pt x="328" y="2475"/>
                  </a:cubicBezTo>
                  <a:cubicBezTo>
                    <a:pt x="296" y="2152"/>
                    <a:pt x="268" y="1829"/>
                    <a:pt x="235" y="1506"/>
                  </a:cubicBezTo>
                  <a:cubicBezTo>
                    <a:pt x="208" y="1216"/>
                    <a:pt x="164" y="926"/>
                    <a:pt x="131" y="641"/>
                  </a:cubicBezTo>
                  <a:cubicBezTo>
                    <a:pt x="126" y="576"/>
                    <a:pt x="115" y="521"/>
                    <a:pt x="110" y="466"/>
                  </a:cubicBezTo>
                  <a:cubicBezTo>
                    <a:pt x="104" y="411"/>
                    <a:pt x="104" y="368"/>
                    <a:pt x="99" y="313"/>
                  </a:cubicBezTo>
                  <a:lnTo>
                    <a:pt x="99" y="285"/>
                  </a:lnTo>
                  <a:cubicBezTo>
                    <a:pt x="99" y="236"/>
                    <a:pt x="88" y="198"/>
                    <a:pt x="88" y="149"/>
                  </a:cubicBezTo>
                  <a:lnTo>
                    <a:pt x="88" y="132"/>
                  </a:lnTo>
                  <a:lnTo>
                    <a:pt x="88" y="127"/>
                  </a:lnTo>
                  <a:cubicBezTo>
                    <a:pt x="82" y="88"/>
                    <a:pt x="82" y="45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29"/>
            <p:cNvSpPr/>
            <p:nvPr/>
          </p:nvSpPr>
          <p:spPr>
            <a:xfrm>
              <a:off x="1164375" y="2530075"/>
              <a:ext cx="24125" cy="214325"/>
            </a:xfrm>
            <a:custGeom>
              <a:avLst/>
              <a:gdLst/>
              <a:ahLst/>
              <a:cxnLst/>
              <a:rect l="l" t="t" r="r" b="b"/>
              <a:pathLst>
                <a:path w="965" h="8573" extrusionOk="0">
                  <a:moveTo>
                    <a:pt x="1" y="1"/>
                  </a:moveTo>
                  <a:cubicBezTo>
                    <a:pt x="1" y="34"/>
                    <a:pt x="6" y="72"/>
                    <a:pt x="6" y="105"/>
                  </a:cubicBezTo>
                  <a:cubicBezTo>
                    <a:pt x="28" y="324"/>
                    <a:pt x="39" y="548"/>
                    <a:pt x="61" y="767"/>
                  </a:cubicBezTo>
                  <a:cubicBezTo>
                    <a:pt x="67" y="822"/>
                    <a:pt x="67" y="877"/>
                    <a:pt x="72" y="931"/>
                  </a:cubicBezTo>
                  <a:cubicBezTo>
                    <a:pt x="83" y="986"/>
                    <a:pt x="83" y="1041"/>
                    <a:pt x="88" y="1096"/>
                  </a:cubicBezTo>
                  <a:cubicBezTo>
                    <a:pt x="99" y="1205"/>
                    <a:pt x="110" y="1315"/>
                    <a:pt x="121" y="1424"/>
                  </a:cubicBezTo>
                  <a:cubicBezTo>
                    <a:pt x="165" y="1840"/>
                    <a:pt x="209" y="2267"/>
                    <a:pt x="247" y="2688"/>
                  </a:cubicBezTo>
                  <a:cubicBezTo>
                    <a:pt x="253" y="2765"/>
                    <a:pt x="253" y="2842"/>
                    <a:pt x="258" y="2913"/>
                  </a:cubicBezTo>
                  <a:cubicBezTo>
                    <a:pt x="264" y="2979"/>
                    <a:pt x="264" y="3033"/>
                    <a:pt x="275" y="3093"/>
                  </a:cubicBezTo>
                  <a:cubicBezTo>
                    <a:pt x="286" y="3296"/>
                    <a:pt x="302" y="3509"/>
                    <a:pt x="313" y="3723"/>
                  </a:cubicBezTo>
                  <a:cubicBezTo>
                    <a:pt x="329" y="3854"/>
                    <a:pt x="335" y="3975"/>
                    <a:pt x="346" y="4101"/>
                  </a:cubicBezTo>
                  <a:cubicBezTo>
                    <a:pt x="346" y="4112"/>
                    <a:pt x="357" y="4128"/>
                    <a:pt x="357" y="4139"/>
                  </a:cubicBezTo>
                  <a:cubicBezTo>
                    <a:pt x="362" y="4183"/>
                    <a:pt x="362" y="4221"/>
                    <a:pt x="368" y="4265"/>
                  </a:cubicBezTo>
                  <a:cubicBezTo>
                    <a:pt x="368" y="4276"/>
                    <a:pt x="373" y="4292"/>
                    <a:pt x="373" y="4303"/>
                  </a:cubicBezTo>
                  <a:cubicBezTo>
                    <a:pt x="373" y="4314"/>
                    <a:pt x="384" y="4325"/>
                    <a:pt x="384" y="4341"/>
                  </a:cubicBezTo>
                  <a:cubicBezTo>
                    <a:pt x="390" y="4347"/>
                    <a:pt x="390" y="4358"/>
                    <a:pt x="390" y="4363"/>
                  </a:cubicBezTo>
                  <a:cubicBezTo>
                    <a:pt x="390" y="4380"/>
                    <a:pt x="395" y="4391"/>
                    <a:pt x="395" y="4407"/>
                  </a:cubicBezTo>
                  <a:cubicBezTo>
                    <a:pt x="400" y="4440"/>
                    <a:pt x="400" y="4467"/>
                    <a:pt x="411" y="4500"/>
                  </a:cubicBezTo>
                  <a:cubicBezTo>
                    <a:pt x="411" y="4522"/>
                    <a:pt x="411" y="4549"/>
                    <a:pt x="417" y="4571"/>
                  </a:cubicBezTo>
                  <a:cubicBezTo>
                    <a:pt x="466" y="4905"/>
                    <a:pt x="521" y="5245"/>
                    <a:pt x="576" y="5579"/>
                  </a:cubicBezTo>
                  <a:cubicBezTo>
                    <a:pt x="587" y="5644"/>
                    <a:pt x="592" y="5721"/>
                    <a:pt x="608" y="5797"/>
                  </a:cubicBezTo>
                  <a:lnTo>
                    <a:pt x="647" y="6082"/>
                  </a:lnTo>
                  <a:cubicBezTo>
                    <a:pt x="663" y="6175"/>
                    <a:pt x="674" y="6257"/>
                    <a:pt x="685" y="6345"/>
                  </a:cubicBezTo>
                  <a:cubicBezTo>
                    <a:pt x="691" y="6432"/>
                    <a:pt x="702" y="6520"/>
                    <a:pt x="712" y="6613"/>
                  </a:cubicBezTo>
                  <a:cubicBezTo>
                    <a:pt x="712" y="6624"/>
                    <a:pt x="718" y="6640"/>
                    <a:pt x="718" y="6657"/>
                  </a:cubicBezTo>
                  <a:lnTo>
                    <a:pt x="756" y="7149"/>
                  </a:lnTo>
                  <a:lnTo>
                    <a:pt x="756" y="7171"/>
                  </a:lnTo>
                  <a:cubicBezTo>
                    <a:pt x="756" y="7204"/>
                    <a:pt x="767" y="7242"/>
                    <a:pt x="767" y="7275"/>
                  </a:cubicBezTo>
                  <a:cubicBezTo>
                    <a:pt x="773" y="7336"/>
                    <a:pt x="773" y="7390"/>
                    <a:pt x="778" y="7450"/>
                  </a:cubicBezTo>
                  <a:lnTo>
                    <a:pt x="778" y="7461"/>
                  </a:lnTo>
                  <a:cubicBezTo>
                    <a:pt x="778" y="7489"/>
                    <a:pt x="789" y="7522"/>
                    <a:pt x="789" y="7549"/>
                  </a:cubicBezTo>
                  <a:cubicBezTo>
                    <a:pt x="800" y="7669"/>
                    <a:pt x="806" y="7801"/>
                    <a:pt x="822" y="7927"/>
                  </a:cubicBezTo>
                  <a:cubicBezTo>
                    <a:pt x="833" y="8091"/>
                    <a:pt x="849" y="8244"/>
                    <a:pt x="860" y="8403"/>
                  </a:cubicBezTo>
                  <a:cubicBezTo>
                    <a:pt x="860" y="8425"/>
                    <a:pt x="871" y="8447"/>
                    <a:pt x="871" y="8463"/>
                  </a:cubicBezTo>
                  <a:cubicBezTo>
                    <a:pt x="871" y="8507"/>
                    <a:pt x="877" y="8540"/>
                    <a:pt x="877" y="8573"/>
                  </a:cubicBezTo>
                  <a:lnTo>
                    <a:pt x="964" y="8573"/>
                  </a:lnTo>
                  <a:cubicBezTo>
                    <a:pt x="964" y="8567"/>
                    <a:pt x="964" y="8567"/>
                    <a:pt x="959" y="8551"/>
                  </a:cubicBezTo>
                  <a:lnTo>
                    <a:pt x="877" y="7527"/>
                  </a:lnTo>
                  <a:cubicBezTo>
                    <a:pt x="877" y="7500"/>
                    <a:pt x="871" y="7467"/>
                    <a:pt x="871" y="7440"/>
                  </a:cubicBezTo>
                  <a:cubicBezTo>
                    <a:pt x="871" y="7396"/>
                    <a:pt x="860" y="7357"/>
                    <a:pt x="860" y="7314"/>
                  </a:cubicBezTo>
                  <a:cubicBezTo>
                    <a:pt x="855" y="7275"/>
                    <a:pt x="855" y="7232"/>
                    <a:pt x="849" y="7193"/>
                  </a:cubicBezTo>
                  <a:cubicBezTo>
                    <a:pt x="849" y="7160"/>
                    <a:pt x="849" y="7117"/>
                    <a:pt x="838" y="7078"/>
                  </a:cubicBezTo>
                  <a:lnTo>
                    <a:pt x="838" y="7062"/>
                  </a:lnTo>
                  <a:cubicBezTo>
                    <a:pt x="827" y="6947"/>
                    <a:pt x="822" y="6821"/>
                    <a:pt x="806" y="6706"/>
                  </a:cubicBezTo>
                  <a:lnTo>
                    <a:pt x="806" y="6701"/>
                  </a:lnTo>
                  <a:cubicBezTo>
                    <a:pt x="800" y="6651"/>
                    <a:pt x="800" y="6602"/>
                    <a:pt x="795" y="6553"/>
                  </a:cubicBezTo>
                  <a:cubicBezTo>
                    <a:pt x="778" y="6427"/>
                    <a:pt x="756" y="6296"/>
                    <a:pt x="745" y="6164"/>
                  </a:cubicBezTo>
                  <a:cubicBezTo>
                    <a:pt x="696" y="5803"/>
                    <a:pt x="636" y="5442"/>
                    <a:pt x="581" y="5075"/>
                  </a:cubicBezTo>
                  <a:cubicBezTo>
                    <a:pt x="554" y="4911"/>
                    <a:pt x="526" y="4741"/>
                    <a:pt x="499" y="4577"/>
                  </a:cubicBezTo>
                  <a:cubicBezTo>
                    <a:pt x="494" y="4549"/>
                    <a:pt x="494" y="4517"/>
                    <a:pt x="483" y="4489"/>
                  </a:cubicBezTo>
                  <a:cubicBezTo>
                    <a:pt x="477" y="4445"/>
                    <a:pt x="477" y="4413"/>
                    <a:pt x="472" y="4374"/>
                  </a:cubicBezTo>
                  <a:cubicBezTo>
                    <a:pt x="466" y="4331"/>
                    <a:pt x="466" y="4292"/>
                    <a:pt x="455" y="4248"/>
                  </a:cubicBezTo>
                  <a:cubicBezTo>
                    <a:pt x="455" y="4221"/>
                    <a:pt x="450" y="4188"/>
                    <a:pt x="450" y="4161"/>
                  </a:cubicBezTo>
                  <a:cubicBezTo>
                    <a:pt x="444" y="4155"/>
                    <a:pt x="444" y="4139"/>
                    <a:pt x="444" y="4133"/>
                  </a:cubicBezTo>
                  <a:cubicBezTo>
                    <a:pt x="439" y="4068"/>
                    <a:pt x="428" y="4002"/>
                    <a:pt x="422" y="3936"/>
                  </a:cubicBezTo>
                  <a:cubicBezTo>
                    <a:pt x="390" y="3537"/>
                    <a:pt x="368" y="3143"/>
                    <a:pt x="340" y="2743"/>
                  </a:cubicBezTo>
                  <a:cubicBezTo>
                    <a:pt x="307" y="2322"/>
                    <a:pt x="258" y="1906"/>
                    <a:pt x="220" y="1484"/>
                  </a:cubicBezTo>
                  <a:cubicBezTo>
                    <a:pt x="171" y="1035"/>
                    <a:pt x="138" y="592"/>
                    <a:pt x="99" y="138"/>
                  </a:cubicBezTo>
                  <a:cubicBezTo>
                    <a:pt x="99" y="105"/>
                    <a:pt x="94" y="72"/>
                    <a:pt x="94" y="34"/>
                  </a:cubicBezTo>
                  <a:cubicBezTo>
                    <a:pt x="72" y="34"/>
                    <a:pt x="61" y="28"/>
                    <a:pt x="45" y="23"/>
                  </a:cubicBezTo>
                  <a:cubicBezTo>
                    <a:pt x="28" y="17"/>
                    <a:pt x="12" y="6"/>
                    <a:pt x="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29"/>
            <p:cNvSpPr/>
            <p:nvPr/>
          </p:nvSpPr>
          <p:spPr>
            <a:xfrm>
              <a:off x="1103500" y="2571700"/>
              <a:ext cx="63100" cy="47500"/>
            </a:xfrm>
            <a:custGeom>
              <a:avLst/>
              <a:gdLst/>
              <a:ahLst/>
              <a:cxnLst/>
              <a:rect l="l" t="t" r="r" b="b"/>
              <a:pathLst>
                <a:path w="2524" h="1900" extrusionOk="0">
                  <a:moveTo>
                    <a:pt x="792" y="1"/>
                  </a:moveTo>
                  <a:cubicBezTo>
                    <a:pt x="704" y="1"/>
                    <a:pt x="617" y="10"/>
                    <a:pt x="531" y="33"/>
                  </a:cubicBezTo>
                  <a:cubicBezTo>
                    <a:pt x="142" y="159"/>
                    <a:pt x="0" y="553"/>
                    <a:pt x="6" y="941"/>
                  </a:cubicBezTo>
                  <a:cubicBezTo>
                    <a:pt x="28" y="1215"/>
                    <a:pt x="203" y="1434"/>
                    <a:pt x="411" y="1593"/>
                  </a:cubicBezTo>
                  <a:cubicBezTo>
                    <a:pt x="717" y="1844"/>
                    <a:pt x="1128" y="1894"/>
                    <a:pt x="1511" y="1899"/>
                  </a:cubicBezTo>
                  <a:lnTo>
                    <a:pt x="1511" y="1899"/>
                  </a:lnTo>
                  <a:cubicBezTo>
                    <a:pt x="1837" y="1899"/>
                    <a:pt x="2164" y="1860"/>
                    <a:pt x="2474" y="1751"/>
                  </a:cubicBezTo>
                  <a:cubicBezTo>
                    <a:pt x="2491" y="1746"/>
                    <a:pt x="2502" y="1735"/>
                    <a:pt x="2523" y="1730"/>
                  </a:cubicBezTo>
                  <a:cubicBezTo>
                    <a:pt x="2523" y="1697"/>
                    <a:pt x="2518" y="1669"/>
                    <a:pt x="2518" y="1636"/>
                  </a:cubicBezTo>
                  <a:cubicBezTo>
                    <a:pt x="2496" y="1647"/>
                    <a:pt x="2474" y="1653"/>
                    <a:pt x="2441" y="1669"/>
                  </a:cubicBezTo>
                  <a:cubicBezTo>
                    <a:pt x="2136" y="1771"/>
                    <a:pt x="1811" y="1807"/>
                    <a:pt x="1494" y="1807"/>
                  </a:cubicBezTo>
                  <a:cubicBezTo>
                    <a:pt x="1470" y="1807"/>
                    <a:pt x="1447" y="1807"/>
                    <a:pt x="1423" y="1806"/>
                  </a:cubicBezTo>
                  <a:cubicBezTo>
                    <a:pt x="1067" y="1801"/>
                    <a:pt x="690" y="1730"/>
                    <a:pt x="411" y="1483"/>
                  </a:cubicBezTo>
                  <a:cubicBezTo>
                    <a:pt x="252" y="1352"/>
                    <a:pt x="115" y="1177"/>
                    <a:pt x="88" y="963"/>
                  </a:cubicBezTo>
                  <a:cubicBezTo>
                    <a:pt x="77" y="826"/>
                    <a:pt x="104" y="695"/>
                    <a:pt x="137" y="569"/>
                  </a:cubicBezTo>
                  <a:cubicBezTo>
                    <a:pt x="222" y="266"/>
                    <a:pt x="472" y="92"/>
                    <a:pt x="767" y="92"/>
                  </a:cubicBezTo>
                  <a:cubicBezTo>
                    <a:pt x="776" y="92"/>
                    <a:pt x="785" y="93"/>
                    <a:pt x="794" y="93"/>
                  </a:cubicBezTo>
                  <a:cubicBezTo>
                    <a:pt x="1046" y="93"/>
                    <a:pt x="1292" y="170"/>
                    <a:pt x="1511" y="295"/>
                  </a:cubicBezTo>
                  <a:cubicBezTo>
                    <a:pt x="1735" y="421"/>
                    <a:pt x="1943" y="586"/>
                    <a:pt x="2135" y="772"/>
                  </a:cubicBezTo>
                  <a:cubicBezTo>
                    <a:pt x="2239" y="881"/>
                    <a:pt x="2337" y="991"/>
                    <a:pt x="2447" y="1095"/>
                  </a:cubicBezTo>
                  <a:cubicBezTo>
                    <a:pt x="2447" y="1045"/>
                    <a:pt x="2441" y="996"/>
                    <a:pt x="2436" y="952"/>
                  </a:cubicBezTo>
                  <a:cubicBezTo>
                    <a:pt x="2392" y="903"/>
                    <a:pt x="2348" y="859"/>
                    <a:pt x="2305" y="815"/>
                  </a:cubicBezTo>
                  <a:cubicBezTo>
                    <a:pt x="2173" y="679"/>
                    <a:pt x="2031" y="547"/>
                    <a:pt x="1883" y="432"/>
                  </a:cubicBezTo>
                  <a:cubicBezTo>
                    <a:pt x="1670" y="257"/>
                    <a:pt x="1429" y="109"/>
                    <a:pt x="1161" y="49"/>
                  </a:cubicBezTo>
                  <a:cubicBezTo>
                    <a:pt x="1041" y="20"/>
                    <a:pt x="917" y="1"/>
                    <a:pt x="792" y="1"/>
                  </a:cubicBezTo>
                  <a:close/>
                  <a:moveTo>
                    <a:pt x="1511" y="1899"/>
                  </a:moveTo>
                  <a:lnTo>
                    <a:pt x="1511" y="1899"/>
                  </a:lnTo>
                  <a:cubicBezTo>
                    <a:pt x="1509" y="1899"/>
                    <a:pt x="1507" y="1899"/>
                    <a:pt x="1505" y="1899"/>
                  </a:cubicBezTo>
                  <a:lnTo>
                    <a:pt x="1511" y="1899"/>
                  </a:lnTo>
                  <a:cubicBezTo>
                    <a:pt x="1511" y="1899"/>
                    <a:pt x="1511" y="1899"/>
                    <a:pt x="1511" y="1899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29"/>
            <p:cNvSpPr/>
            <p:nvPr/>
          </p:nvSpPr>
          <p:spPr>
            <a:xfrm>
              <a:off x="1105550" y="2585775"/>
              <a:ext cx="60225" cy="20000"/>
            </a:xfrm>
            <a:custGeom>
              <a:avLst/>
              <a:gdLst/>
              <a:ahLst/>
              <a:cxnLst/>
              <a:rect l="l" t="t" r="r" b="b"/>
              <a:pathLst>
                <a:path w="2409" h="800" extrusionOk="0">
                  <a:moveTo>
                    <a:pt x="493" y="1"/>
                  </a:moveTo>
                  <a:cubicBezTo>
                    <a:pt x="429" y="1"/>
                    <a:pt x="365" y="4"/>
                    <a:pt x="301" y="12"/>
                  </a:cubicBezTo>
                  <a:lnTo>
                    <a:pt x="93" y="34"/>
                  </a:lnTo>
                  <a:cubicBezTo>
                    <a:pt x="60" y="39"/>
                    <a:pt x="0" y="34"/>
                    <a:pt x="0" y="88"/>
                  </a:cubicBezTo>
                  <a:cubicBezTo>
                    <a:pt x="0" y="105"/>
                    <a:pt x="22" y="127"/>
                    <a:pt x="50" y="127"/>
                  </a:cubicBezTo>
                  <a:cubicBezTo>
                    <a:pt x="88" y="121"/>
                    <a:pt x="121" y="116"/>
                    <a:pt x="164" y="116"/>
                  </a:cubicBezTo>
                  <a:cubicBezTo>
                    <a:pt x="268" y="105"/>
                    <a:pt x="361" y="99"/>
                    <a:pt x="465" y="94"/>
                  </a:cubicBezTo>
                  <a:cubicBezTo>
                    <a:pt x="476" y="94"/>
                    <a:pt x="487" y="93"/>
                    <a:pt x="498" y="93"/>
                  </a:cubicBezTo>
                  <a:cubicBezTo>
                    <a:pt x="761" y="93"/>
                    <a:pt x="1023" y="157"/>
                    <a:pt x="1270" y="231"/>
                  </a:cubicBezTo>
                  <a:cubicBezTo>
                    <a:pt x="1681" y="346"/>
                    <a:pt x="2058" y="554"/>
                    <a:pt x="2409" y="800"/>
                  </a:cubicBezTo>
                  <a:cubicBezTo>
                    <a:pt x="2403" y="761"/>
                    <a:pt x="2403" y="723"/>
                    <a:pt x="2392" y="679"/>
                  </a:cubicBezTo>
                  <a:cubicBezTo>
                    <a:pt x="2332" y="641"/>
                    <a:pt x="2272" y="597"/>
                    <a:pt x="2195" y="559"/>
                  </a:cubicBezTo>
                  <a:cubicBezTo>
                    <a:pt x="1867" y="346"/>
                    <a:pt x="1511" y="198"/>
                    <a:pt x="1133" y="99"/>
                  </a:cubicBezTo>
                  <a:cubicBezTo>
                    <a:pt x="922" y="40"/>
                    <a:pt x="708" y="1"/>
                    <a:pt x="49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29"/>
            <p:cNvSpPr/>
            <p:nvPr/>
          </p:nvSpPr>
          <p:spPr>
            <a:xfrm>
              <a:off x="1173275" y="2589425"/>
              <a:ext cx="53525" cy="55175"/>
            </a:xfrm>
            <a:custGeom>
              <a:avLst/>
              <a:gdLst/>
              <a:ahLst/>
              <a:cxnLst/>
              <a:rect l="l" t="t" r="r" b="b"/>
              <a:pathLst>
                <a:path w="2141" h="2207" extrusionOk="0">
                  <a:moveTo>
                    <a:pt x="1467" y="0"/>
                  </a:moveTo>
                  <a:cubicBezTo>
                    <a:pt x="1278" y="0"/>
                    <a:pt x="1081" y="55"/>
                    <a:pt x="948" y="128"/>
                  </a:cubicBezTo>
                  <a:cubicBezTo>
                    <a:pt x="756" y="227"/>
                    <a:pt x="641" y="402"/>
                    <a:pt x="532" y="588"/>
                  </a:cubicBezTo>
                  <a:cubicBezTo>
                    <a:pt x="384" y="851"/>
                    <a:pt x="236" y="1114"/>
                    <a:pt x="121" y="1398"/>
                  </a:cubicBezTo>
                  <a:cubicBezTo>
                    <a:pt x="88" y="1480"/>
                    <a:pt x="55" y="1573"/>
                    <a:pt x="28" y="1661"/>
                  </a:cubicBezTo>
                  <a:cubicBezTo>
                    <a:pt x="17" y="1699"/>
                    <a:pt x="6" y="1732"/>
                    <a:pt x="1" y="1765"/>
                  </a:cubicBezTo>
                  <a:cubicBezTo>
                    <a:pt x="6" y="1814"/>
                    <a:pt x="12" y="1869"/>
                    <a:pt x="17" y="1924"/>
                  </a:cubicBezTo>
                  <a:cubicBezTo>
                    <a:pt x="17" y="1946"/>
                    <a:pt x="28" y="1973"/>
                    <a:pt x="28" y="1989"/>
                  </a:cubicBezTo>
                  <a:cubicBezTo>
                    <a:pt x="28" y="1978"/>
                    <a:pt x="34" y="1973"/>
                    <a:pt x="34" y="1962"/>
                  </a:cubicBezTo>
                  <a:cubicBezTo>
                    <a:pt x="61" y="1869"/>
                    <a:pt x="88" y="1765"/>
                    <a:pt x="116" y="1672"/>
                  </a:cubicBezTo>
                  <a:cubicBezTo>
                    <a:pt x="203" y="1404"/>
                    <a:pt x="329" y="1157"/>
                    <a:pt x="450" y="917"/>
                  </a:cubicBezTo>
                  <a:cubicBezTo>
                    <a:pt x="499" y="829"/>
                    <a:pt x="554" y="741"/>
                    <a:pt x="603" y="648"/>
                  </a:cubicBezTo>
                  <a:cubicBezTo>
                    <a:pt x="690" y="512"/>
                    <a:pt x="772" y="364"/>
                    <a:pt x="904" y="265"/>
                  </a:cubicBezTo>
                  <a:cubicBezTo>
                    <a:pt x="1041" y="156"/>
                    <a:pt x="1216" y="112"/>
                    <a:pt x="1386" y="90"/>
                  </a:cubicBezTo>
                  <a:cubicBezTo>
                    <a:pt x="1418" y="87"/>
                    <a:pt x="1452" y="85"/>
                    <a:pt x="1486" y="85"/>
                  </a:cubicBezTo>
                  <a:cubicBezTo>
                    <a:pt x="1617" y="85"/>
                    <a:pt x="1754" y="115"/>
                    <a:pt x="1845" y="210"/>
                  </a:cubicBezTo>
                  <a:cubicBezTo>
                    <a:pt x="1922" y="304"/>
                    <a:pt x="1949" y="413"/>
                    <a:pt x="1988" y="522"/>
                  </a:cubicBezTo>
                  <a:cubicBezTo>
                    <a:pt x="2026" y="615"/>
                    <a:pt x="2059" y="719"/>
                    <a:pt x="2037" y="829"/>
                  </a:cubicBezTo>
                  <a:cubicBezTo>
                    <a:pt x="1999" y="1031"/>
                    <a:pt x="1900" y="1223"/>
                    <a:pt x="1780" y="1387"/>
                  </a:cubicBezTo>
                  <a:cubicBezTo>
                    <a:pt x="1670" y="1524"/>
                    <a:pt x="1517" y="1628"/>
                    <a:pt x="1369" y="1716"/>
                  </a:cubicBezTo>
                  <a:cubicBezTo>
                    <a:pt x="1161" y="1847"/>
                    <a:pt x="931" y="1929"/>
                    <a:pt x="696" y="1989"/>
                  </a:cubicBezTo>
                  <a:cubicBezTo>
                    <a:pt x="575" y="2028"/>
                    <a:pt x="444" y="2055"/>
                    <a:pt x="324" y="2071"/>
                  </a:cubicBezTo>
                  <a:cubicBezTo>
                    <a:pt x="236" y="2088"/>
                    <a:pt x="148" y="2099"/>
                    <a:pt x="66" y="2121"/>
                  </a:cubicBezTo>
                  <a:cubicBezTo>
                    <a:pt x="34" y="2126"/>
                    <a:pt x="28" y="2192"/>
                    <a:pt x="61" y="2203"/>
                  </a:cubicBezTo>
                  <a:cubicBezTo>
                    <a:pt x="66" y="2206"/>
                    <a:pt x="73" y="2207"/>
                    <a:pt x="80" y="2207"/>
                  </a:cubicBezTo>
                  <a:cubicBezTo>
                    <a:pt x="87" y="2207"/>
                    <a:pt x="94" y="2206"/>
                    <a:pt x="99" y="2203"/>
                  </a:cubicBezTo>
                  <a:lnTo>
                    <a:pt x="187" y="2181"/>
                  </a:lnTo>
                  <a:cubicBezTo>
                    <a:pt x="280" y="2165"/>
                    <a:pt x="384" y="2148"/>
                    <a:pt x="482" y="2126"/>
                  </a:cubicBezTo>
                  <a:cubicBezTo>
                    <a:pt x="942" y="2039"/>
                    <a:pt x="1396" y="1869"/>
                    <a:pt x="1752" y="1557"/>
                  </a:cubicBezTo>
                  <a:cubicBezTo>
                    <a:pt x="1938" y="1382"/>
                    <a:pt x="2119" y="1037"/>
                    <a:pt x="2135" y="780"/>
                  </a:cubicBezTo>
                  <a:cubicBezTo>
                    <a:pt x="2141" y="637"/>
                    <a:pt x="2081" y="506"/>
                    <a:pt x="2037" y="380"/>
                  </a:cubicBezTo>
                  <a:cubicBezTo>
                    <a:pt x="2020" y="314"/>
                    <a:pt x="1988" y="254"/>
                    <a:pt x="1944" y="205"/>
                  </a:cubicBezTo>
                  <a:cubicBezTo>
                    <a:pt x="1842" y="56"/>
                    <a:pt x="1658" y="0"/>
                    <a:pt x="14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29"/>
            <p:cNvSpPr/>
            <p:nvPr/>
          </p:nvSpPr>
          <p:spPr>
            <a:xfrm>
              <a:off x="1173550" y="2595075"/>
              <a:ext cx="49975" cy="45325"/>
            </a:xfrm>
            <a:custGeom>
              <a:avLst/>
              <a:gdLst/>
              <a:ahLst/>
              <a:cxnLst/>
              <a:rect l="l" t="t" r="r" b="b"/>
              <a:pathLst>
                <a:path w="1999" h="1813" extrusionOk="0">
                  <a:moveTo>
                    <a:pt x="1960" y="1"/>
                  </a:moveTo>
                  <a:cubicBezTo>
                    <a:pt x="1769" y="105"/>
                    <a:pt x="1577" y="209"/>
                    <a:pt x="1396" y="329"/>
                  </a:cubicBezTo>
                  <a:cubicBezTo>
                    <a:pt x="1177" y="488"/>
                    <a:pt x="980" y="663"/>
                    <a:pt x="783" y="844"/>
                  </a:cubicBezTo>
                  <a:cubicBezTo>
                    <a:pt x="641" y="981"/>
                    <a:pt x="510" y="1139"/>
                    <a:pt x="384" y="1287"/>
                  </a:cubicBezTo>
                  <a:lnTo>
                    <a:pt x="99" y="1637"/>
                  </a:lnTo>
                  <a:cubicBezTo>
                    <a:pt x="72" y="1676"/>
                    <a:pt x="28" y="1714"/>
                    <a:pt x="12" y="1758"/>
                  </a:cubicBezTo>
                  <a:cubicBezTo>
                    <a:pt x="1" y="1785"/>
                    <a:pt x="23" y="1807"/>
                    <a:pt x="44" y="1813"/>
                  </a:cubicBezTo>
                  <a:cubicBezTo>
                    <a:pt x="66" y="1813"/>
                    <a:pt x="83" y="1807"/>
                    <a:pt x="94" y="1785"/>
                  </a:cubicBezTo>
                  <a:cubicBezTo>
                    <a:pt x="110" y="1758"/>
                    <a:pt x="127" y="1741"/>
                    <a:pt x="148" y="1720"/>
                  </a:cubicBezTo>
                  <a:cubicBezTo>
                    <a:pt x="345" y="1473"/>
                    <a:pt x="543" y="1227"/>
                    <a:pt x="756" y="992"/>
                  </a:cubicBezTo>
                  <a:cubicBezTo>
                    <a:pt x="959" y="784"/>
                    <a:pt x="1194" y="592"/>
                    <a:pt x="1435" y="411"/>
                  </a:cubicBezTo>
                  <a:cubicBezTo>
                    <a:pt x="1610" y="291"/>
                    <a:pt x="1807" y="187"/>
                    <a:pt x="1998" y="83"/>
                  </a:cubicBezTo>
                  <a:lnTo>
                    <a:pt x="1960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29"/>
            <p:cNvSpPr/>
            <p:nvPr/>
          </p:nvSpPr>
          <p:spPr>
            <a:xfrm>
              <a:off x="1107175" y="2443050"/>
              <a:ext cx="104850" cy="102125"/>
            </a:xfrm>
            <a:custGeom>
              <a:avLst/>
              <a:gdLst/>
              <a:ahLst/>
              <a:cxnLst/>
              <a:rect l="l" t="t" r="r" b="b"/>
              <a:pathLst>
                <a:path w="4194" h="4085" extrusionOk="0">
                  <a:moveTo>
                    <a:pt x="1747" y="105"/>
                  </a:moveTo>
                  <a:cubicBezTo>
                    <a:pt x="1950" y="110"/>
                    <a:pt x="2125" y="252"/>
                    <a:pt x="2251" y="417"/>
                  </a:cubicBezTo>
                  <a:cubicBezTo>
                    <a:pt x="2409" y="608"/>
                    <a:pt x="2491" y="876"/>
                    <a:pt x="2459" y="1128"/>
                  </a:cubicBezTo>
                  <a:cubicBezTo>
                    <a:pt x="2437" y="1271"/>
                    <a:pt x="2344" y="1391"/>
                    <a:pt x="2305" y="1528"/>
                  </a:cubicBezTo>
                  <a:cubicBezTo>
                    <a:pt x="2305" y="1556"/>
                    <a:pt x="2334" y="1585"/>
                    <a:pt x="2360" y="1585"/>
                  </a:cubicBezTo>
                  <a:cubicBezTo>
                    <a:pt x="2363" y="1585"/>
                    <a:pt x="2367" y="1584"/>
                    <a:pt x="2371" y="1583"/>
                  </a:cubicBezTo>
                  <a:cubicBezTo>
                    <a:pt x="2387" y="1572"/>
                    <a:pt x="2409" y="1555"/>
                    <a:pt x="2431" y="1539"/>
                  </a:cubicBezTo>
                  <a:cubicBezTo>
                    <a:pt x="2470" y="1506"/>
                    <a:pt x="2519" y="1479"/>
                    <a:pt x="2563" y="1446"/>
                  </a:cubicBezTo>
                  <a:cubicBezTo>
                    <a:pt x="2753" y="1297"/>
                    <a:pt x="3131" y="1002"/>
                    <a:pt x="3385" y="1002"/>
                  </a:cubicBezTo>
                  <a:cubicBezTo>
                    <a:pt x="3533" y="1002"/>
                    <a:pt x="3639" y="1103"/>
                    <a:pt x="3641" y="1391"/>
                  </a:cubicBezTo>
                  <a:cubicBezTo>
                    <a:pt x="3619" y="1791"/>
                    <a:pt x="3334" y="2037"/>
                    <a:pt x="3028" y="2239"/>
                  </a:cubicBezTo>
                  <a:cubicBezTo>
                    <a:pt x="2973" y="2272"/>
                    <a:pt x="2907" y="2300"/>
                    <a:pt x="2864" y="2338"/>
                  </a:cubicBezTo>
                  <a:cubicBezTo>
                    <a:pt x="2838" y="2364"/>
                    <a:pt x="2851" y="2415"/>
                    <a:pt x="2890" y="2415"/>
                  </a:cubicBezTo>
                  <a:cubicBezTo>
                    <a:pt x="2892" y="2415"/>
                    <a:pt x="2894" y="2415"/>
                    <a:pt x="2896" y="2415"/>
                  </a:cubicBezTo>
                  <a:cubicBezTo>
                    <a:pt x="3108" y="2368"/>
                    <a:pt x="3320" y="2327"/>
                    <a:pt x="3536" y="2327"/>
                  </a:cubicBezTo>
                  <a:cubicBezTo>
                    <a:pt x="3549" y="2327"/>
                    <a:pt x="3562" y="2327"/>
                    <a:pt x="3575" y="2327"/>
                  </a:cubicBezTo>
                  <a:cubicBezTo>
                    <a:pt x="3718" y="2332"/>
                    <a:pt x="3876" y="2349"/>
                    <a:pt x="3991" y="2442"/>
                  </a:cubicBezTo>
                  <a:cubicBezTo>
                    <a:pt x="4134" y="2573"/>
                    <a:pt x="4123" y="2721"/>
                    <a:pt x="4024" y="2880"/>
                  </a:cubicBezTo>
                  <a:cubicBezTo>
                    <a:pt x="3904" y="3049"/>
                    <a:pt x="3739" y="3197"/>
                    <a:pt x="3559" y="3312"/>
                  </a:cubicBezTo>
                  <a:cubicBezTo>
                    <a:pt x="3548" y="3318"/>
                    <a:pt x="3531" y="3329"/>
                    <a:pt x="3520" y="3340"/>
                  </a:cubicBezTo>
                  <a:cubicBezTo>
                    <a:pt x="3493" y="3356"/>
                    <a:pt x="3466" y="3372"/>
                    <a:pt x="3433" y="3394"/>
                  </a:cubicBezTo>
                  <a:cubicBezTo>
                    <a:pt x="3416" y="3400"/>
                    <a:pt x="3395" y="3405"/>
                    <a:pt x="3384" y="3411"/>
                  </a:cubicBezTo>
                  <a:cubicBezTo>
                    <a:pt x="3334" y="3433"/>
                    <a:pt x="3285" y="3455"/>
                    <a:pt x="3230" y="3476"/>
                  </a:cubicBezTo>
                  <a:cubicBezTo>
                    <a:pt x="3198" y="3487"/>
                    <a:pt x="3165" y="3493"/>
                    <a:pt x="3126" y="3509"/>
                  </a:cubicBezTo>
                  <a:cubicBezTo>
                    <a:pt x="3002" y="3543"/>
                    <a:pt x="2873" y="3560"/>
                    <a:pt x="2748" y="3560"/>
                  </a:cubicBezTo>
                  <a:cubicBezTo>
                    <a:pt x="2730" y="3560"/>
                    <a:pt x="2712" y="3559"/>
                    <a:pt x="2694" y="3559"/>
                  </a:cubicBezTo>
                  <a:lnTo>
                    <a:pt x="2656" y="3559"/>
                  </a:lnTo>
                  <a:cubicBezTo>
                    <a:pt x="2623" y="3559"/>
                    <a:pt x="2590" y="3548"/>
                    <a:pt x="2557" y="3542"/>
                  </a:cubicBezTo>
                  <a:cubicBezTo>
                    <a:pt x="2530" y="3537"/>
                    <a:pt x="2502" y="3537"/>
                    <a:pt x="2480" y="3531"/>
                  </a:cubicBezTo>
                  <a:cubicBezTo>
                    <a:pt x="2459" y="3520"/>
                    <a:pt x="2437" y="3520"/>
                    <a:pt x="2420" y="3515"/>
                  </a:cubicBezTo>
                  <a:lnTo>
                    <a:pt x="2409" y="3515"/>
                  </a:lnTo>
                  <a:cubicBezTo>
                    <a:pt x="2393" y="3509"/>
                    <a:pt x="2371" y="3504"/>
                    <a:pt x="2355" y="3493"/>
                  </a:cubicBezTo>
                  <a:cubicBezTo>
                    <a:pt x="2344" y="3487"/>
                    <a:pt x="2322" y="3482"/>
                    <a:pt x="2305" y="3476"/>
                  </a:cubicBezTo>
                  <a:cubicBezTo>
                    <a:pt x="2300" y="3476"/>
                    <a:pt x="2300" y="3465"/>
                    <a:pt x="2294" y="3465"/>
                  </a:cubicBezTo>
                  <a:cubicBezTo>
                    <a:pt x="2272" y="3460"/>
                    <a:pt x="2251" y="3449"/>
                    <a:pt x="2240" y="3438"/>
                  </a:cubicBezTo>
                  <a:cubicBezTo>
                    <a:pt x="2209" y="3418"/>
                    <a:pt x="2174" y="3391"/>
                    <a:pt x="2141" y="3391"/>
                  </a:cubicBezTo>
                  <a:cubicBezTo>
                    <a:pt x="2122" y="3391"/>
                    <a:pt x="2103" y="3400"/>
                    <a:pt x="2086" y="3427"/>
                  </a:cubicBezTo>
                  <a:cubicBezTo>
                    <a:pt x="2075" y="3449"/>
                    <a:pt x="2059" y="3476"/>
                    <a:pt x="2043" y="3493"/>
                  </a:cubicBezTo>
                  <a:lnTo>
                    <a:pt x="2026" y="3509"/>
                  </a:lnTo>
                  <a:cubicBezTo>
                    <a:pt x="2021" y="3515"/>
                    <a:pt x="2021" y="3515"/>
                    <a:pt x="2021" y="3520"/>
                  </a:cubicBezTo>
                  <a:cubicBezTo>
                    <a:pt x="2021" y="3531"/>
                    <a:pt x="2015" y="3531"/>
                    <a:pt x="2015" y="3537"/>
                  </a:cubicBezTo>
                  <a:cubicBezTo>
                    <a:pt x="1999" y="3559"/>
                    <a:pt x="1977" y="3569"/>
                    <a:pt x="1966" y="3586"/>
                  </a:cubicBezTo>
                  <a:lnTo>
                    <a:pt x="1950" y="3597"/>
                  </a:lnTo>
                  <a:cubicBezTo>
                    <a:pt x="1939" y="3613"/>
                    <a:pt x="1933" y="3619"/>
                    <a:pt x="1917" y="3624"/>
                  </a:cubicBezTo>
                  <a:lnTo>
                    <a:pt x="1906" y="3641"/>
                  </a:lnTo>
                  <a:cubicBezTo>
                    <a:pt x="1889" y="3652"/>
                    <a:pt x="1878" y="3663"/>
                    <a:pt x="1856" y="3673"/>
                  </a:cubicBezTo>
                  <a:lnTo>
                    <a:pt x="1851" y="3679"/>
                  </a:lnTo>
                  <a:cubicBezTo>
                    <a:pt x="1829" y="3695"/>
                    <a:pt x="1813" y="3706"/>
                    <a:pt x="1796" y="3723"/>
                  </a:cubicBezTo>
                  <a:cubicBezTo>
                    <a:pt x="1774" y="3734"/>
                    <a:pt x="1752" y="3750"/>
                    <a:pt x="1731" y="3756"/>
                  </a:cubicBezTo>
                  <a:cubicBezTo>
                    <a:pt x="1506" y="3865"/>
                    <a:pt x="1260" y="3947"/>
                    <a:pt x="1014" y="3975"/>
                  </a:cubicBezTo>
                  <a:cubicBezTo>
                    <a:pt x="980" y="3977"/>
                    <a:pt x="946" y="3979"/>
                    <a:pt x="913" y="3979"/>
                  </a:cubicBezTo>
                  <a:cubicBezTo>
                    <a:pt x="747" y="3979"/>
                    <a:pt x="581" y="3942"/>
                    <a:pt x="444" y="3838"/>
                  </a:cubicBezTo>
                  <a:cubicBezTo>
                    <a:pt x="236" y="3663"/>
                    <a:pt x="220" y="3433"/>
                    <a:pt x="362" y="3203"/>
                  </a:cubicBezTo>
                  <a:cubicBezTo>
                    <a:pt x="466" y="3022"/>
                    <a:pt x="619" y="2885"/>
                    <a:pt x="789" y="2792"/>
                  </a:cubicBezTo>
                  <a:cubicBezTo>
                    <a:pt x="926" y="2710"/>
                    <a:pt x="1074" y="2639"/>
                    <a:pt x="1232" y="2612"/>
                  </a:cubicBezTo>
                  <a:cubicBezTo>
                    <a:pt x="1254" y="2623"/>
                    <a:pt x="1276" y="2623"/>
                    <a:pt x="1293" y="2628"/>
                  </a:cubicBezTo>
                  <a:cubicBezTo>
                    <a:pt x="1309" y="2628"/>
                    <a:pt x="1315" y="2634"/>
                    <a:pt x="1331" y="2634"/>
                  </a:cubicBezTo>
                  <a:cubicBezTo>
                    <a:pt x="1336" y="2634"/>
                    <a:pt x="1347" y="2634"/>
                    <a:pt x="1358" y="2639"/>
                  </a:cubicBezTo>
                  <a:cubicBezTo>
                    <a:pt x="1369" y="2639"/>
                    <a:pt x="1375" y="2639"/>
                    <a:pt x="1386" y="2634"/>
                  </a:cubicBezTo>
                  <a:cubicBezTo>
                    <a:pt x="1419" y="2612"/>
                    <a:pt x="1402" y="2551"/>
                    <a:pt x="1358" y="2551"/>
                  </a:cubicBezTo>
                  <a:cubicBezTo>
                    <a:pt x="1342" y="2527"/>
                    <a:pt x="1313" y="2524"/>
                    <a:pt x="1286" y="2524"/>
                  </a:cubicBezTo>
                  <a:cubicBezTo>
                    <a:pt x="1277" y="2524"/>
                    <a:pt x="1268" y="2524"/>
                    <a:pt x="1260" y="2524"/>
                  </a:cubicBezTo>
                  <a:cubicBezTo>
                    <a:pt x="1255" y="2525"/>
                    <a:pt x="1250" y="2525"/>
                    <a:pt x="1245" y="2525"/>
                  </a:cubicBezTo>
                  <a:cubicBezTo>
                    <a:pt x="1196" y="2525"/>
                    <a:pt x="1151" y="2502"/>
                    <a:pt x="1101" y="2497"/>
                  </a:cubicBezTo>
                  <a:cubicBezTo>
                    <a:pt x="1019" y="2475"/>
                    <a:pt x="948" y="2458"/>
                    <a:pt x="866" y="2436"/>
                  </a:cubicBezTo>
                  <a:cubicBezTo>
                    <a:pt x="729" y="2393"/>
                    <a:pt x="592" y="2327"/>
                    <a:pt x="483" y="2228"/>
                  </a:cubicBezTo>
                  <a:cubicBezTo>
                    <a:pt x="302" y="2086"/>
                    <a:pt x="138" y="1840"/>
                    <a:pt x="192" y="1594"/>
                  </a:cubicBezTo>
                  <a:cubicBezTo>
                    <a:pt x="220" y="1506"/>
                    <a:pt x="302" y="1462"/>
                    <a:pt x="379" y="1429"/>
                  </a:cubicBezTo>
                  <a:cubicBezTo>
                    <a:pt x="446" y="1400"/>
                    <a:pt x="514" y="1388"/>
                    <a:pt x="582" y="1388"/>
                  </a:cubicBezTo>
                  <a:cubicBezTo>
                    <a:pt x="759" y="1388"/>
                    <a:pt x="936" y="1471"/>
                    <a:pt x="1090" y="1566"/>
                  </a:cubicBezTo>
                  <a:cubicBezTo>
                    <a:pt x="1178" y="1626"/>
                    <a:pt x="1260" y="1698"/>
                    <a:pt x="1336" y="1780"/>
                  </a:cubicBezTo>
                  <a:cubicBezTo>
                    <a:pt x="1364" y="1829"/>
                    <a:pt x="1397" y="1873"/>
                    <a:pt x="1424" y="1916"/>
                  </a:cubicBezTo>
                  <a:cubicBezTo>
                    <a:pt x="1440" y="1938"/>
                    <a:pt x="1446" y="1949"/>
                    <a:pt x="1468" y="1955"/>
                  </a:cubicBezTo>
                  <a:cubicBezTo>
                    <a:pt x="1473" y="1960"/>
                    <a:pt x="1477" y="1963"/>
                    <a:pt x="1482" y="1963"/>
                  </a:cubicBezTo>
                  <a:cubicBezTo>
                    <a:pt x="1487" y="1963"/>
                    <a:pt x="1492" y="1960"/>
                    <a:pt x="1501" y="1955"/>
                  </a:cubicBezTo>
                  <a:cubicBezTo>
                    <a:pt x="1506" y="1955"/>
                    <a:pt x="1506" y="1949"/>
                    <a:pt x="1512" y="1949"/>
                  </a:cubicBezTo>
                  <a:cubicBezTo>
                    <a:pt x="1523" y="1944"/>
                    <a:pt x="1528" y="1927"/>
                    <a:pt x="1528" y="1911"/>
                  </a:cubicBezTo>
                  <a:cubicBezTo>
                    <a:pt x="1523" y="1873"/>
                    <a:pt x="1501" y="1845"/>
                    <a:pt x="1479" y="1818"/>
                  </a:cubicBezTo>
                  <a:cubicBezTo>
                    <a:pt x="1457" y="1785"/>
                    <a:pt x="1430" y="1758"/>
                    <a:pt x="1402" y="1725"/>
                  </a:cubicBezTo>
                  <a:cubicBezTo>
                    <a:pt x="1336" y="1615"/>
                    <a:pt x="1276" y="1511"/>
                    <a:pt x="1227" y="1396"/>
                  </a:cubicBezTo>
                  <a:cubicBezTo>
                    <a:pt x="1172" y="1227"/>
                    <a:pt x="1145" y="1052"/>
                    <a:pt x="1145" y="876"/>
                  </a:cubicBezTo>
                  <a:cubicBezTo>
                    <a:pt x="1139" y="718"/>
                    <a:pt x="1145" y="554"/>
                    <a:pt x="1227" y="411"/>
                  </a:cubicBezTo>
                  <a:cubicBezTo>
                    <a:pt x="1331" y="220"/>
                    <a:pt x="1539" y="105"/>
                    <a:pt x="1747" y="105"/>
                  </a:cubicBezTo>
                  <a:close/>
                  <a:moveTo>
                    <a:pt x="1744" y="1"/>
                  </a:moveTo>
                  <a:cubicBezTo>
                    <a:pt x="1720" y="1"/>
                    <a:pt x="1695" y="2"/>
                    <a:pt x="1670" y="6"/>
                  </a:cubicBezTo>
                  <a:cubicBezTo>
                    <a:pt x="1468" y="34"/>
                    <a:pt x="1276" y="148"/>
                    <a:pt x="1167" y="335"/>
                  </a:cubicBezTo>
                  <a:cubicBezTo>
                    <a:pt x="1079" y="477"/>
                    <a:pt x="1052" y="652"/>
                    <a:pt x="1057" y="822"/>
                  </a:cubicBezTo>
                  <a:cubicBezTo>
                    <a:pt x="1057" y="1063"/>
                    <a:pt x="1085" y="1314"/>
                    <a:pt x="1194" y="1533"/>
                  </a:cubicBezTo>
                  <a:cubicBezTo>
                    <a:pt x="1014" y="1406"/>
                    <a:pt x="797" y="1304"/>
                    <a:pt x="582" y="1304"/>
                  </a:cubicBezTo>
                  <a:cubicBezTo>
                    <a:pt x="484" y="1304"/>
                    <a:pt x="385" y="1325"/>
                    <a:pt x="291" y="1375"/>
                  </a:cubicBezTo>
                  <a:cubicBezTo>
                    <a:pt x="1" y="1500"/>
                    <a:pt x="72" y="1867"/>
                    <a:pt x="214" y="2086"/>
                  </a:cubicBezTo>
                  <a:cubicBezTo>
                    <a:pt x="324" y="2250"/>
                    <a:pt x="488" y="2382"/>
                    <a:pt x="663" y="2469"/>
                  </a:cubicBezTo>
                  <a:cubicBezTo>
                    <a:pt x="784" y="2524"/>
                    <a:pt x="904" y="2557"/>
                    <a:pt x="1035" y="2584"/>
                  </a:cubicBezTo>
                  <a:cubicBezTo>
                    <a:pt x="756" y="2694"/>
                    <a:pt x="472" y="2869"/>
                    <a:pt x="307" y="3143"/>
                  </a:cubicBezTo>
                  <a:cubicBezTo>
                    <a:pt x="198" y="3307"/>
                    <a:pt x="132" y="3515"/>
                    <a:pt x="220" y="3706"/>
                  </a:cubicBezTo>
                  <a:cubicBezTo>
                    <a:pt x="335" y="3969"/>
                    <a:pt x="619" y="4073"/>
                    <a:pt x="877" y="4084"/>
                  </a:cubicBezTo>
                  <a:cubicBezTo>
                    <a:pt x="887" y="4084"/>
                    <a:pt x="897" y="4084"/>
                    <a:pt x="907" y="4084"/>
                  </a:cubicBezTo>
                  <a:cubicBezTo>
                    <a:pt x="1115" y="4084"/>
                    <a:pt x="1318" y="4031"/>
                    <a:pt x="1512" y="3964"/>
                  </a:cubicBezTo>
                  <a:cubicBezTo>
                    <a:pt x="1670" y="3909"/>
                    <a:pt x="1835" y="3832"/>
                    <a:pt x="1971" y="3717"/>
                  </a:cubicBezTo>
                  <a:cubicBezTo>
                    <a:pt x="1999" y="3695"/>
                    <a:pt x="2026" y="3668"/>
                    <a:pt x="2054" y="3641"/>
                  </a:cubicBezTo>
                  <a:lnTo>
                    <a:pt x="2070" y="3624"/>
                  </a:lnTo>
                  <a:cubicBezTo>
                    <a:pt x="2081" y="3613"/>
                    <a:pt x="2086" y="3597"/>
                    <a:pt x="2103" y="3586"/>
                  </a:cubicBezTo>
                  <a:cubicBezTo>
                    <a:pt x="2119" y="3569"/>
                    <a:pt x="2125" y="3559"/>
                    <a:pt x="2136" y="3542"/>
                  </a:cubicBezTo>
                  <a:cubicBezTo>
                    <a:pt x="2147" y="3531"/>
                    <a:pt x="2158" y="3515"/>
                    <a:pt x="2163" y="3504"/>
                  </a:cubicBezTo>
                  <a:cubicBezTo>
                    <a:pt x="2168" y="3509"/>
                    <a:pt x="2185" y="3515"/>
                    <a:pt x="2190" y="3526"/>
                  </a:cubicBezTo>
                  <a:cubicBezTo>
                    <a:pt x="2196" y="3531"/>
                    <a:pt x="2212" y="3537"/>
                    <a:pt x="2218" y="3542"/>
                  </a:cubicBezTo>
                  <a:cubicBezTo>
                    <a:pt x="2223" y="3553"/>
                    <a:pt x="2240" y="3559"/>
                    <a:pt x="2251" y="3564"/>
                  </a:cubicBezTo>
                  <a:cubicBezTo>
                    <a:pt x="2262" y="3569"/>
                    <a:pt x="2272" y="3569"/>
                    <a:pt x="2289" y="3580"/>
                  </a:cubicBezTo>
                  <a:lnTo>
                    <a:pt x="2327" y="3597"/>
                  </a:lnTo>
                  <a:cubicBezTo>
                    <a:pt x="2355" y="3613"/>
                    <a:pt x="2387" y="3619"/>
                    <a:pt x="2415" y="3624"/>
                  </a:cubicBezTo>
                  <a:cubicBezTo>
                    <a:pt x="2526" y="3658"/>
                    <a:pt x="2646" y="3668"/>
                    <a:pt x="2762" y="3668"/>
                  </a:cubicBezTo>
                  <a:cubicBezTo>
                    <a:pt x="2817" y="3668"/>
                    <a:pt x="2871" y="3666"/>
                    <a:pt x="2924" y="3663"/>
                  </a:cubicBezTo>
                  <a:cubicBezTo>
                    <a:pt x="3170" y="3635"/>
                    <a:pt x="3411" y="3553"/>
                    <a:pt x="3614" y="3416"/>
                  </a:cubicBezTo>
                  <a:cubicBezTo>
                    <a:pt x="3756" y="3318"/>
                    <a:pt x="3904" y="3208"/>
                    <a:pt x="4002" y="3066"/>
                  </a:cubicBezTo>
                  <a:cubicBezTo>
                    <a:pt x="4095" y="2940"/>
                    <a:pt x="4194" y="2798"/>
                    <a:pt x="4188" y="2639"/>
                  </a:cubicBezTo>
                  <a:cubicBezTo>
                    <a:pt x="4161" y="2491"/>
                    <a:pt x="4079" y="2365"/>
                    <a:pt x="3969" y="2305"/>
                  </a:cubicBezTo>
                  <a:cubicBezTo>
                    <a:pt x="3831" y="2234"/>
                    <a:pt x="3679" y="2210"/>
                    <a:pt x="3525" y="2210"/>
                  </a:cubicBezTo>
                  <a:cubicBezTo>
                    <a:pt x="3394" y="2210"/>
                    <a:pt x="3261" y="2228"/>
                    <a:pt x="3132" y="2250"/>
                  </a:cubicBezTo>
                  <a:cubicBezTo>
                    <a:pt x="3378" y="2086"/>
                    <a:pt x="3603" y="1884"/>
                    <a:pt x="3685" y="1583"/>
                  </a:cubicBezTo>
                  <a:cubicBezTo>
                    <a:pt x="3750" y="1353"/>
                    <a:pt x="3734" y="986"/>
                    <a:pt x="3477" y="909"/>
                  </a:cubicBezTo>
                  <a:cubicBezTo>
                    <a:pt x="3440" y="898"/>
                    <a:pt x="3402" y="893"/>
                    <a:pt x="3363" y="893"/>
                  </a:cubicBezTo>
                  <a:cubicBezTo>
                    <a:pt x="3051" y="893"/>
                    <a:pt x="2670" y="1231"/>
                    <a:pt x="2437" y="1396"/>
                  </a:cubicBezTo>
                  <a:cubicBezTo>
                    <a:pt x="2502" y="1282"/>
                    <a:pt x="2546" y="1156"/>
                    <a:pt x="2546" y="1024"/>
                  </a:cubicBezTo>
                  <a:cubicBezTo>
                    <a:pt x="2557" y="734"/>
                    <a:pt x="2437" y="444"/>
                    <a:pt x="2234" y="247"/>
                  </a:cubicBezTo>
                  <a:cubicBezTo>
                    <a:pt x="2108" y="107"/>
                    <a:pt x="1931" y="1"/>
                    <a:pt x="174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29"/>
            <p:cNvSpPr/>
            <p:nvPr/>
          </p:nvSpPr>
          <p:spPr>
            <a:xfrm>
              <a:off x="1148100" y="2494925"/>
              <a:ext cx="23825" cy="14275"/>
            </a:xfrm>
            <a:custGeom>
              <a:avLst/>
              <a:gdLst/>
              <a:ahLst/>
              <a:cxnLst/>
              <a:rect l="l" t="t" r="r" b="b"/>
              <a:pathLst>
                <a:path w="953" h="571" extrusionOk="0">
                  <a:moveTo>
                    <a:pt x="657" y="89"/>
                  </a:moveTo>
                  <a:cubicBezTo>
                    <a:pt x="687" y="89"/>
                    <a:pt x="715" y="92"/>
                    <a:pt x="739" y="99"/>
                  </a:cubicBezTo>
                  <a:cubicBezTo>
                    <a:pt x="739" y="110"/>
                    <a:pt x="739" y="110"/>
                    <a:pt x="745" y="115"/>
                  </a:cubicBezTo>
                  <a:cubicBezTo>
                    <a:pt x="734" y="137"/>
                    <a:pt x="739" y="164"/>
                    <a:pt x="761" y="175"/>
                  </a:cubicBezTo>
                  <a:cubicBezTo>
                    <a:pt x="783" y="203"/>
                    <a:pt x="789" y="230"/>
                    <a:pt x="789" y="263"/>
                  </a:cubicBezTo>
                  <a:cubicBezTo>
                    <a:pt x="772" y="389"/>
                    <a:pt x="471" y="465"/>
                    <a:pt x="373" y="471"/>
                  </a:cubicBezTo>
                  <a:cubicBezTo>
                    <a:pt x="359" y="474"/>
                    <a:pt x="342" y="476"/>
                    <a:pt x="324" y="476"/>
                  </a:cubicBezTo>
                  <a:cubicBezTo>
                    <a:pt x="213" y="476"/>
                    <a:pt x="48" y="417"/>
                    <a:pt x="137" y="290"/>
                  </a:cubicBezTo>
                  <a:cubicBezTo>
                    <a:pt x="235" y="188"/>
                    <a:pt x="484" y="89"/>
                    <a:pt x="657" y="89"/>
                  </a:cubicBezTo>
                  <a:close/>
                  <a:moveTo>
                    <a:pt x="658" y="0"/>
                  </a:moveTo>
                  <a:cubicBezTo>
                    <a:pt x="576" y="0"/>
                    <a:pt x="493" y="23"/>
                    <a:pt x="417" y="44"/>
                  </a:cubicBezTo>
                  <a:cubicBezTo>
                    <a:pt x="274" y="99"/>
                    <a:pt x="1" y="197"/>
                    <a:pt x="44" y="400"/>
                  </a:cubicBezTo>
                  <a:cubicBezTo>
                    <a:pt x="87" y="528"/>
                    <a:pt x="201" y="570"/>
                    <a:pt x="327" y="570"/>
                  </a:cubicBezTo>
                  <a:cubicBezTo>
                    <a:pt x="443" y="570"/>
                    <a:pt x="568" y="535"/>
                    <a:pt x="657" y="498"/>
                  </a:cubicBezTo>
                  <a:cubicBezTo>
                    <a:pt x="822" y="438"/>
                    <a:pt x="953" y="307"/>
                    <a:pt x="827" y="121"/>
                  </a:cubicBezTo>
                  <a:cubicBezTo>
                    <a:pt x="849" y="88"/>
                    <a:pt x="827" y="39"/>
                    <a:pt x="794" y="28"/>
                  </a:cubicBezTo>
                  <a:cubicBezTo>
                    <a:pt x="750" y="8"/>
                    <a:pt x="704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29"/>
            <p:cNvSpPr/>
            <p:nvPr/>
          </p:nvSpPr>
          <p:spPr>
            <a:xfrm>
              <a:off x="1125525" y="2672550"/>
              <a:ext cx="49150" cy="30425"/>
            </a:xfrm>
            <a:custGeom>
              <a:avLst/>
              <a:gdLst/>
              <a:ahLst/>
              <a:cxnLst/>
              <a:rect l="l" t="t" r="r" b="b"/>
              <a:pathLst>
                <a:path w="1966" h="1217" extrusionOk="0">
                  <a:moveTo>
                    <a:pt x="637" y="0"/>
                  </a:moveTo>
                  <a:cubicBezTo>
                    <a:pt x="557" y="0"/>
                    <a:pt x="477" y="15"/>
                    <a:pt x="400" y="55"/>
                  </a:cubicBezTo>
                  <a:cubicBezTo>
                    <a:pt x="170" y="164"/>
                    <a:pt x="0" y="460"/>
                    <a:pt x="110" y="711"/>
                  </a:cubicBezTo>
                  <a:cubicBezTo>
                    <a:pt x="214" y="952"/>
                    <a:pt x="466" y="1067"/>
                    <a:pt x="690" y="1149"/>
                  </a:cubicBezTo>
                  <a:cubicBezTo>
                    <a:pt x="853" y="1203"/>
                    <a:pt x="1016" y="1216"/>
                    <a:pt x="1180" y="1216"/>
                  </a:cubicBezTo>
                  <a:cubicBezTo>
                    <a:pt x="1303" y="1216"/>
                    <a:pt x="1425" y="1209"/>
                    <a:pt x="1549" y="1204"/>
                  </a:cubicBezTo>
                  <a:cubicBezTo>
                    <a:pt x="1637" y="1204"/>
                    <a:pt x="1719" y="1204"/>
                    <a:pt x="1807" y="1193"/>
                  </a:cubicBezTo>
                  <a:cubicBezTo>
                    <a:pt x="1834" y="1190"/>
                    <a:pt x="1860" y="1189"/>
                    <a:pt x="1886" y="1189"/>
                  </a:cubicBezTo>
                  <a:cubicBezTo>
                    <a:pt x="1912" y="1189"/>
                    <a:pt x="1938" y="1190"/>
                    <a:pt x="1965" y="1193"/>
                  </a:cubicBezTo>
                  <a:cubicBezTo>
                    <a:pt x="1965" y="1166"/>
                    <a:pt x="1960" y="1133"/>
                    <a:pt x="1960" y="1106"/>
                  </a:cubicBezTo>
                  <a:cubicBezTo>
                    <a:pt x="1938" y="1100"/>
                    <a:pt x="1915" y="1097"/>
                    <a:pt x="1892" y="1097"/>
                  </a:cubicBezTo>
                  <a:cubicBezTo>
                    <a:pt x="1868" y="1097"/>
                    <a:pt x="1845" y="1100"/>
                    <a:pt x="1823" y="1106"/>
                  </a:cubicBezTo>
                  <a:cubicBezTo>
                    <a:pt x="1746" y="1111"/>
                    <a:pt x="1670" y="1117"/>
                    <a:pt x="1593" y="1117"/>
                  </a:cubicBezTo>
                  <a:cubicBezTo>
                    <a:pt x="1464" y="1120"/>
                    <a:pt x="1330" y="1128"/>
                    <a:pt x="1196" y="1128"/>
                  </a:cubicBezTo>
                  <a:cubicBezTo>
                    <a:pt x="1115" y="1128"/>
                    <a:pt x="1033" y="1125"/>
                    <a:pt x="953" y="1117"/>
                  </a:cubicBezTo>
                  <a:cubicBezTo>
                    <a:pt x="728" y="1095"/>
                    <a:pt x="438" y="980"/>
                    <a:pt x="274" y="815"/>
                  </a:cubicBezTo>
                  <a:cubicBezTo>
                    <a:pt x="104" y="629"/>
                    <a:pt x="143" y="400"/>
                    <a:pt x="318" y="230"/>
                  </a:cubicBezTo>
                  <a:cubicBezTo>
                    <a:pt x="407" y="137"/>
                    <a:pt x="528" y="93"/>
                    <a:pt x="652" y="93"/>
                  </a:cubicBezTo>
                  <a:cubicBezTo>
                    <a:pt x="689" y="93"/>
                    <a:pt x="725" y="96"/>
                    <a:pt x="761" y="104"/>
                  </a:cubicBezTo>
                  <a:cubicBezTo>
                    <a:pt x="1029" y="153"/>
                    <a:pt x="1287" y="268"/>
                    <a:pt x="1522" y="410"/>
                  </a:cubicBezTo>
                  <a:cubicBezTo>
                    <a:pt x="1642" y="487"/>
                    <a:pt x="1774" y="564"/>
                    <a:pt x="1883" y="651"/>
                  </a:cubicBezTo>
                  <a:cubicBezTo>
                    <a:pt x="1905" y="668"/>
                    <a:pt x="1916" y="684"/>
                    <a:pt x="1933" y="701"/>
                  </a:cubicBezTo>
                  <a:cubicBezTo>
                    <a:pt x="1933" y="657"/>
                    <a:pt x="1922" y="613"/>
                    <a:pt x="1922" y="569"/>
                  </a:cubicBezTo>
                  <a:lnTo>
                    <a:pt x="1779" y="465"/>
                  </a:lnTo>
                  <a:cubicBezTo>
                    <a:pt x="1632" y="367"/>
                    <a:pt x="1478" y="274"/>
                    <a:pt x="1320" y="192"/>
                  </a:cubicBezTo>
                  <a:cubicBezTo>
                    <a:pt x="1221" y="137"/>
                    <a:pt x="1101" y="98"/>
                    <a:pt x="991" y="66"/>
                  </a:cubicBezTo>
                  <a:cubicBezTo>
                    <a:pt x="877" y="33"/>
                    <a:pt x="756" y="0"/>
                    <a:pt x="6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29"/>
            <p:cNvSpPr/>
            <p:nvPr/>
          </p:nvSpPr>
          <p:spPr>
            <a:xfrm>
              <a:off x="1127700" y="2682125"/>
              <a:ext cx="46550" cy="13975"/>
            </a:xfrm>
            <a:custGeom>
              <a:avLst/>
              <a:gdLst/>
              <a:ahLst/>
              <a:cxnLst/>
              <a:rect l="l" t="t" r="r" b="b"/>
              <a:pathLst>
                <a:path w="1862" h="559" extrusionOk="0">
                  <a:moveTo>
                    <a:pt x="23" y="0"/>
                  </a:moveTo>
                  <a:cubicBezTo>
                    <a:pt x="17" y="27"/>
                    <a:pt x="12" y="66"/>
                    <a:pt x="1" y="93"/>
                  </a:cubicBezTo>
                  <a:cubicBezTo>
                    <a:pt x="99" y="99"/>
                    <a:pt x="187" y="121"/>
                    <a:pt x="286" y="131"/>
                  </a:cubicBezTo>
                  <a:cubicBezTo>
                    <a:pt x="652" y="203"/>
                    <a:pt x="1030" y="285"/>
                    <a:pt x="1391" y="394"/>
                  </a:cubicBezTo>
                  <a:cubicBezTo>
                    <a:pt x="1550" y="438"/>
                    <a:pt x="1709" y="509"/>
                    <a:pt x="1862" y="558"/>
                  </a:cubicBezTo>
                  <a:cubicBezTo>
                    <a:pt x="1862" y="531"/>
                    <a:pt x="1857" y="493"/>
                    <a:pt x="1857" y="460"/>
                  </a:cubicBezTo>
                  <a:cubicBezTo>
                    <a:pt x="1753" y="427"/>
                    <a:pt x="1659" y="394"/>
                    <a:pt x="1561" y="350"/>
                  </a:cubicBezTo>
                  <a:cubicBezTo>
                    <a:pt x="1150" y="208"/>
                    <a:pt x="723" y="126"/>
                    <a:pt x="297" y="44"/>
                  </a:cubicBezTo>
                  <a:cubicBezTo>
                    <a:pt x="209" y="22"/>
                    <a:pt x="116" y="11"/>
                    <a:pt x="2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29"/>
            <p:cNvSpPr/>
            <p:nvPr/>
          </p:nvSpPr>
          <p:spPr>
            <a:xfrm>
              <a:off x="1182450" y="2669550"/>
              <a:ext cx="48600" cy="49525"/>
            </a:xfrm>
            <a:custGeom>
              <a:avLst/>
              <a:gdLst/>
              <a:ahLst/>
              <a:cxnLst/>
              <a:rect l="l" t="t" r="r" b="b"/>
              <a:pathLst>
                <a:path w="1944" h="1981" extrusionOk="0">
                  <a:moveTo>
                    <a:pt x="1426" y="0"/>
                  </a:moveTo>
                  <a:cubicBezTo>
                    <a:pt x="1352" y="0"/>
                    <a:pt x="1277" y="12"/>
                    <a:pt x="1205" y="27"/>
                  </a:cubicBezTo>
                  <a:cubicBezTo>
                    <a:pt x="712" y="136"/>
                    <a:pt x="263" y="640"/>
                    <a:pt x="0" y="1094"/>
                  </a:cubicBezTo>
                  <a:cubicBezTo>
                    <a:pt x="6" y="1138"/>
                    <a:pt x="6" y="1198"/>
                    <a:pt x="17" y="1247"/>
                  </a:cubicBezTo>
                  <a:cubicBezTo>
                    <a:pt x="55" y="1160"/>
                    <a:pt x="110" y="1072"/>
                    <a:pt x="165" y="990"/>
                  </a:cubicBezTo>
                  <a:cubicBezTo>
                    <a:pt x="378" y="667"/>
                    <a:pt x="652" y="377"/>
                    <a:pt x="1002" y="202"/>
                  </a:cubicBezTo>
                  <a:cubicBezTo>
                    <a:pt x="1123" y="142"/>
                    <a:pt x="1265" y="109"/>
                    <a:pt x="1402" y="104"/>
                  </a:cubicBezTo>
                  <a:cubicBezTo>
                    <a:pt x="1418" y="102"/>
                    <a:pt x="1434" y="101"/>
                    <a:pt x="1449" y="101"/>
                  </a:cubicBezTo>
                  <a:cubicBezTo>
                    <a:pt x="1661" y="101"/>
                    <a:pt x="1788" y="240"/>
                    <a:pt x="1834" y="459"/>
                  </a:cubicBezTo>
                  <a:cubicBezTo>
                    <a:pt x="1861" y="602"/>
                    <a:pt x="1861" y="760"/>
                    <a:pt x="1840" y="903"/>
                  </a:cubicBezTo>
                  <a:cubicBezTo>
                    <a:pt x="1807" y="1067"/>
                    <a:pt x="1714" y="1215"/>
                    <a:pt x="1577" y="1313"/>
                  </a:cubicBezTo>
                  <a:cubicBezTo>
                    <a:pt x="1396" y="1434"/>
                    <a:pt x="1205" y="1538"/>
                    <a:pt x="1008" y="1625"/>
                  </a:cubicBezTo>
                  <a:cubicBezTo>
                    <a:pt x="876" y="1691"/>
                    <a:pt x="750" y="1757"/>
                    <a:pt x="603" y="1784"/>
                  </a:cubicBezTo>
                  <a:cubicBezTo>
                    <a:pt x="460" y="1817"/>
                    <a:pt x="323" y="1844"/>
                    <a:pt x="181" y="1871"/>
                  </a:cubicBezTo>
                  <a:cubicBezTo>
                    <a:pt x="143" y="1882"/>
                    <a:pt x="104" y="1888"/>
                    <a:pt x="72" y="1893"/>
                  </a:cubicBezTo>
                  <a:cubicBezTo>
                    <a:pt x="72" y="1921"/>
                    <a:pt x="77" y="1954"/>
                    <a:pt x="77" y="1981"/>
                  </a:cubicBezTo>
                  <a:cubicBezTo>
                    <a:pt x="192" y="1965"/>
                    <a:pt x="307" y="1932"/>
                    <a:pt x="427" y="1915"/>
                  </a:cubicBezTo>
                  <a:cubicBezTo>
                    <a:pt x="515" y="1893"/>
                    <a:pt x="613" y="1882"/>
                    <a:pt x="707" y="1855"/>
                  </a:cubicBezTo>
                  <a:cubicBezTo>
                    <a:pt x="800" y="1822"/>
                    <a:pt x="893" y="1784"/>
                    <a:pt x="980" y="1735"/>
                  </a:cubicBezTo>
                  <a:cubicBezTo>
                    <a:pt x="1199" y="1636"/>
                    <a:pt x="1424" y="1521"/>
                    <a:pt x="1621" y="1379"/>
                  </a:cubicBezTo>
                  <a:cubicBezTo>
                    <a:pt x="1834" y="1226"/>
                    <a:pt x="1944" y="974"/>
                    <a:pt x="1938" y="700"/>
                  </a:cubicBezTo>
                  <a:cubicBezTo>
                    <a:pt x="1938" y="470"/>
                    <a:pt x="1889" y="197"/>
                    <a:pt x="1686" y="65"/>
                  </a:cubicBezTo>
                  <a:cubicBezTo>
                    <a:pt x="1605" y="17"/>
                    <a:pt x="1516" y="0"/>
                    <a:pt x="142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29"/>
            <p:cNvSpPr/>
            <p:nvPr/>
          </p:nvSpPr>
          <p:spPr>
            <a:xfrm>
              <a:off x="1183400" y="2671850"/>
              <a:ext cx="43675" cy="40250"/>
            </a:xfrm>
            <a:custGeom>
              <a:avLst/>
              <a:gdLst/>
              <a:ahLst/>
              <a:cxnLst/>
              <a:rect l="l" t="t" r="r" b="b"/>
              <a:pathLst>
                <a:path w="1747" h="1610" extrusionOk="0">
                  <a:moveTo>
                    <a:pt x="1687" y="1"/>
                  </a:moveTo>
                  <a:cubicBezTo>
                    <a:pt x="1506" y="126"/>
                    <a:pt x="1320" y="263"/>
                    <a:pt x="1139" y="411"/>
                  </a:cubicBezTo>
                  <a:cubicBezTo>
                    <a:pt x="833" y="646"/>
                    <a:pt x="548" y="909"/>
                    <a:pt x="280" y="1199"/>
                  </a:cubicBezTo>
                  <a:cubicBezTo>
                    <a:pt x="181" y="1292"/>
                    <a:pt x="94" y="1396"/>
                    <a:pt x="1" y="1495"/>
                  </a:cubicBezTo>
                  <a:cubicBezTo>
                    <a:pt x="1" y="1528"/>
                    <a:pt x="6" y="1566"/>
                    <a:pt x="6" y="1610"/>
                  </a:cubicBezTo>
                  <a:lnTo>
                    <a:pt x="34" y="1582"/>
                  </a:lnTo>
                  <a:cubicBezTo>
                    <a:pt x="209" y="1407"/>
                    <a:pt x="373" y="1221"/>
                    <a:pt x="548" y="1041"/>
                  </a:cubicBezTo>
                  <a:cubicBezTo>
                    <a:pt x="805" y="778"/>
                    <a:pt x="1095" y="548"/>
                    <a:pt x="1386" y="329"/>
                  </a:cubicBezTo>
                  <a:cubicBezTo>
                    <a:pt x="1500" y="241"/>
                    <a:pt x="1626" y="154"/>
                    <a:pt x="1747" y="72"/>
                  </a:cubicBezTo>
                  <a:cubicBezTo>
                    <a:pt x="1736" y="44"/>
                    <a:pt x="1714" y="22"/>
                    <a:pt x="168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29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29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29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29"/>
            <p:cNvSpPr/>
            <p:nvPr/>
          </p:nvSpPr>
          <p:spPr>
            <a:xfrm>
              <a:off x="1333250" y="2543900"/>
              <a:ext cx="93075" cy="182575"/>
            </a:xfrm>
            <a:custGeom>
              <a:avLst/>
              <a:gdLst/>
              <a:ahLst/>
              <a:cxnLst/>
              <a:rect l="l" t="t" r="r" b="b"/>
              <a:pathLst>
                <a:path w="3723" h="7303" extrusionOk="0">
                  <a:moveTo>
                    <a:pt x="55" y="1"/>
                  </a:moveTo>
                  <a:lnTo>
                    <a:pt x="55" y="23"/>
                  </a:lnTo>
                  <a:lnTo>
                    <a:pt x="55" y="203"/>
                  </a:lnTo>
                  <a:lnTo>
                    <a:pt x="55" y="466"/>
                  </a:lnTo>
                  <a:cubicBezTo>
                    <a:pt x="61" y="565"/>
                    <a:pt x="61" y="652"/>
                    <a:pt x="61" y="751"/>
                  </a:cubicBezTo>
                  <a:cubicBezTo>
                    <a:pt x="61" y="866"/>
                    <a:pt x="66" y="981"/>
                    <a:pt x="66" y="1095"/>
                  </a:cubicBezTo>
                  <a:cubicBezTo>
                    <a:pt x="71" y="1216"/>
                    <a:pt x="71" y="1336"/>
                    <a:pt x="71" y="1451"/>
                  </a:cubicBezTo>
                  <a:lnTo>
                    <a:pt x="71" y="1550"/>
                  </a:lnTo>
                  <a:lnTo>
                    <a:pt x="71" y="1632"/>
                  </a:lnTo>
                  <a:lnTo>
                    <a:pt x="71" y="1665"/>
                  </a:lnTo>
                  <a:cubicBezTo>
                    <a:pt x="88" y="1692"/>
                    <a:pt x="93" y="1725"/>
                    <a:pt x="110" y="1752"/>
                  </a:cubicBezTo>
                  <a:cubicBezTo>
                    <a:pt x="93" y="1752"/>
                    <a:pt x="88" y="1747"/>
                    <a:pt x="71" y="1747"/>
                  </a:cubicBezTo>
                  <a:lnTo>
                    <a:pt x="71" y="1845"/>
                  </a:lnTo>
                  <a:lnTo>
                    <a:pt x="71" y="1900"/>
                  </a:lnTo>
                  <a:lnTo>
                    <a:pt x="71" y="2070"/>
                  </a:lnTo>
                  <a:lnTo>
                    <a:pt x="71" y="2157"/>
                  </a:lnTo>
                  <a:cubicBezTo>
                    <a:pt x="71" y="2239"/>
                    <a:pt x="71" y="2322"/>
                    <a:pt x="66" y="2404"/>
                  </a:cubicBezTo>
                  <a:cubicBezTo>
                    <a:pt x="33" y="3143"/>
                    <a:pt x="0" y="3887"/>
                    <a:pt x="44" y="4626"/>
                  </a:cubicBezTo>
                  <a:cubicBezTo>
                    <a:pt x="55" y="4774"/>
                    <a:pt x="61" y="4911"/>
                    <a:pt x="71" y="5053"/>
                  </a:cubicBezTo>
                  <a:lnTo>
                    <a:pt x="71" y="5075"/>
                  </a:lnTo>
                  <a:cubicBezTo>
                    <a:pt x="82" y="5080"/>
                    <a:pt x="82" y="5080"/>
                    <a:pt x="82" y="5086"/>
                  </a:cubicBezTo>
                  <a:lnTo>
                    <a:pt x="82" y="5091"/>
                  </a:lnTo>
                  <a:lnTo>
                    <a:pt x="82" y="5108"/>
                  </a:lnTo>
                  <a:cubicBezTo>
                    <a:pt x="82" y="5113"/>
                    <a:pt x="82" y="5119"/>
                    <a:pt x="71" y="5130"/>
                  </a:cubicBezTo>
                  <a:cubicBezTo>
                    <a:pt x="82" y="5239"/>
                    <a:pt x="93" y="5354"/>
                    <a:pt x="99" y="5463"/>
                  </a:cubicBezTo>
                  <a:cubicBezTo>
                    <a:pt x="99" y="5491"/>
                    <a:pt x="110" y="5524"/>
                    <a:pt x="110" y="5551"/>
                  </a:cubicBezTo>
                  <a:cubicBezTo>
                    <a:pt x="115" y="5682"/>
                    <a:pt x="126" y="5803"/>
                    <a:pt x="143" y="5934"/>
                  </a:cubicBezTo>
                  <a:cubicBezTo>
                    <a:pt x="148" y="6065"/>
                    <a:pt x="165" y="6186"/>
                    <a:pt x="175" y="6317"/>
                  </a:cubicBezTo>
                  <a:cubicBezTo>
                    <a:pt x="181" y="6443"/>
                    <a:pt x="197" y="6564"/>
                    <a:pt x="208" y="6689"/>
                  </a:cubicBezTo>
                  <a:cubicBezTo>
                    <a:pt x="219" y="6728"/>
                    <a:pt x="219" y="6772"/>
                    <a:pt x="225" y="6810"/>
                  </a:cubicBezTo>
                  <a:cubicBezTo>
                    <a:pt x="236" y="6974"/>
                    <a:pt x="258" y="7138"/>
                    <a:pt x="285" y="7303"/>
                  </a:cubicBezTo>
                  <a:lnTo>
                    <a:pt x="564" y="7303"/>
                  </a:lnTo>
                  <a:cubicBezTo>
                    <a:pt x="564" y="7270"/>
                    <a:pt x="559" y="7226"/>
                    <a:pt x="553" y="7193"/>
                  </a:cubicBezTo>
                  <a:cubicBezTo>
                    <a:pt x="548" y="7166"/>
                    <a:pt x="548" y="7144"/>
                    <a:pt x="537" y="7116"/>
                  </a:cubicBezTo>
                  <a:cubicBezTo>
                    <a:pt x="526" y="7045"/>
                    <a:pt x="520" y="6974"/>
                    <a:pt x="504" y="6897"/>
                  </a:cubicBezTo>
                  <a:cubicBezTo>
                    <a:pt x="498" y="6870"/>
                    <a:pt x="498" y="6837"/>
                    <a:pt x="493" y="6810"/>
                  </a:cubicBezTo>
                  <a:cubicBezTo>
                    <a:pt x="498" y="6804"/>
                    <a:pt x="504" y="6804"/>
                    <a:pt x="509" y="6804"/>
                  </a:cubicBezTo>
                  <a:cubicBezTo>
                    <a:pt x="526" y="6804"/>
                    <a:pt x="531" y="6799"/>
                    <a:pt x="537" y="6799"/>
                  </a:cubicBezTo>
                  <a:lnTo>
                    <a:pt x="548" y="6799"/>
                  </a:lnTo>
                  <a:cubicBezTo>
                    <a:pt x="553" y="6799"/>
                    <a:pt x="564" y="6788"/>
                    <a:pt x="575" y="6788"/>
                  </a:cubicBezTo>
                  <a:lnTo>
                    <a:pt x="581" y="6788"/>
                  </a:lnTo>
                  <a:cubicBezTo>
                    <a:pt x="613" y="6783"/>
                    <a:pt x="641" y="6777"/>
                    <a:pt x="668" y="6761"/>
                  </a:cubicBezTo>
                  <a:cubicBezTo>
                    <a:pt x="674" y="6761"/>
                    <a:pt x="690" y="6761"/>
                    <a:pt x="695" y="6755"/>
                  </a:cubicBezTo>
                  <a:cubicBezTo>
                    <a:pt x="723" y="6750"/>
                    <a:pt x="745" y="6744"/>
                    <a:pt x="772" y="6728"/>
                  </a:cubicBezTo>
                  <a:cubicBezTo>
                    <a:pt x="1013" y="6618"/>
                    <a:pt x="1232" y="6454"/>
                    <a:pt x="1456" y="6312"/>
                  </a:cubicBezTo>
                  <a:cubicBezTo>
                    <a:pt x="1714" y="6131"/>
                    <a:pt x="1927" y="5901"/>
                    <a:pt x="2141" y="5660"/>
                  </a:cubicBezTo>
                  <a:cubicBezTo>
                    <a:pt x="2223" y="5573"/>
                    <a:pt x="2305" y="5474"/>
                    <a:pt x="2381" y="5387"/>
                  </a:cubicBezTo>
                  <a:cubicBezTo>
                    <a:pt x="2398" y="5365"/>
                    <a:pt x="2420" y="5338"/>
                    <a:pt x="2442" y="5321"/>
                  </a:cubicBezTo>
                  <a:cubicBezTo>
                    <a:pt x="2463" y="5294"/>
                    <a:pt x="2474" y="5272"/>
                    <a:pt x="2496" y="5250"/>
                  </a:cubicBezTo>
                  <a:lnTo>
                    <a:pt x="2557" y="5168"/>
                  </a:lnTo>
                  <a:cubicBezTo>
                    <a:pt x="2578" y="5146"/>
                    <a:pt x="2589" y="5119"/>
                    <a:pt x="2611" y="5102"/>
                  </a:cubicBezTo>
                  <a:lnTo>
                    <a:pt x="2693" y="4998"/>
                  </a:lnTo>
                  <a:lnTo>
                    <a:pt x="2754" y="4916"/>
                  </a:lnTo>
                  <a:cubicBezTo>
                    <a:pt x="2803" y="4850"/>
                    <a:pt x="2841" y="4790"/>
                    <a:pt x="2890" y="4730"/>
                  </a:cubicBezTo>
                  <a:cubicBezTo>
                    <a:pt x="2896" y="4708"/>
                    <a:pt x="2912" y="4697"/>
                    <a:pt x="2923" y="4675"/>
                  </a:cubicBezTo>
                  <a:cubicBezTo>
                    <a:pt x="2934" y="4675"/>
                    <a:pt x="2940" y="4670"/>
                    <a:pt x="2940" y="4659"/>
                  </a:cubicBezTo>
                  <a:cubicBezTo>
                    <a:pt x="2962" y="4631"/>
                    <a:pt x="2983" y="4599"/>
                    <a:pt x="3000" y="4571"/>
                  </a:cubicBezTo>
                  <a:cubicBezTo>
                    <a:pt x="3011" y="4566"/>
                    <a:pt x="3011" y="4560"/>
                    <a:pt x="3016" y="4555"/>
                  </a:cubicBezTo>
                  <a:lnTo>
                    <a:pt x="3022" y="4544"/>
                  </a:lnTo>
                  <a:cubicBezTo>
                    <a:pt x="3055" y="4500"/>
                    <a:pt x="3082" y="4445"/>
                    <a:pt x="3120" y="4391"/>
                  </a:cubicBezTo>
                  <a:cubicBezTo>
                    <a:pt x="3339" y="4018"/>
                    <a:pt x="3503" y="3613"/>
                    <a:pt x="3673" y="3214"/>
                  </a:cubicBezTo>
                  <a:cubicBezTo>
                    <a:pt x="3695" y="3170"/>
                    <a:pt x="3706" y="3132"/>
                    <a:pt x="3722" y="3088"/>
                  </a:cubicBezTo>
                  <a:cubicBezTo>
                    <a:pt x="3711" y="3088"/>
                    <a:pt x="3705" y="3085"/>
                    <a:pt x="3703" y="3085"/>
                  </a:cubicBezTo>
                  <a:cubicBezTo>
                    <a:pt x="3701" y="3085"/>
                    <a:pt x="3700" y="3086"/>
                    <a:pt x="3700" y="3088"/>
                  </a:cubicBezTo>
                  <a:cubicBezTo>
                    <a:pt x="3684" y="3088"/>
                    <a:pt x="3668" y="3082"/>
                    <a:pt x="3651" y="3077"/>
                  </a:cubicBezTo>
                  <a:cubicBezTo>
                    <a:pt x="3640" y="3077"/>
                    <a:pt x="3618" y="3066"/>
                    <a:pt x="3602" y="3060"/>
                  </a:cubicBezTo>
                  <a:cubicBezTo>
                    <a:pt x="3591" y="3055"/>
                    <a:pt x="3575" y="3055"/>
                    <a:pt x="3569" y="3050"/>
                  </a:cubicBezTo>
                  <a:cubicBezTo>
                    <a:pt x="3564" y="3050"/>
                    <a:pt x="3558" y="3039"/>
                    <a:pt x="3547" y="3039"/>
                  </a:cubicBezTo>
                  <a:cubicBezTo>
                    <a:pt x="3531" y="3033"/>
                    <a:pt x="3514" y="3028"/>
                    <a:pt x="3503" y="3022"/>
                  </a:cubicBezTo>
                  <a:cubicBezTo>
                    <a:pt x="3482" y="3011"/>
                    <a:pt x="3465" y="3006"/>
                    <a:pt x="3454" y="3000"/>
                  </a:cubicBezTo>
                  <a:cubicBezTo>
                    <a:pt x="3438" y="3055"/>
                    <a:pt x="3427" y="3104"/>
                    <a:pt x="3405" y="3159"/>
                  </a:cubicBezTo>
                  <a:lnTo>
                    <a:pt x="3405" y="3164"/>
                  </a:lnTo>
                  <a:cubicBezTo>
                    <a:pt x="3383" y="3219"/>
                    <a:pt x="3372" y="3268"/>
                    <a:pt x="3350" y="3312"/>
                  </a:cubicBezTo>
                  <a:cubicBezTo>
                    <a:pt x="3350" y="3323"/>
                    <a:pt x="3345" y="3329"/>
                    <a:pt x="3345" y="3334"/>
                  </a:cubicBezTo>
                  <a:cubicBezTo>
                    <a:pt x="3323" y="3383"/>
                    <a:pt x="3312" y="3433"/>
                    <a:pt x="3290" y="3471"/>
                  </a:cubicBezTo>
                  <a:cubicBezTo>
                    <a:pt x="3268" y="3515"/>
                    <a:pt x="3257" y="3553"/>
                    <a:pt x="3235" y="3597"/>
                  </a:cubicBezTo>
                  <a:cubicBezTo>
                    <a:pt x="3219" y="3630"/>
                    <a:pt x="3208" y="3657"/>
                    <a:pt x="3191" y="3690"/>
                  </a:cubicBezTo>
                  <a:cubicBezTo>
                    <a:pt x="3120" y="3871"/>
                    <a:pt x="3027" y="4040"/>
                    <a:pt x="2934" y="4204"/>
                  </a:cubicBezTo>
                  <a:cubicBezTo>
                    <a:pt x="2912" y="4243"/>
                    <a:pt x="2890" y="4281"/>
                    <a:pt x="2874" y="4314"/>
                  </a:cubicBezTo>
                  <a:cubicBezTo>
                    <a:pt x="2863" y="4319"/>
                    <a:pt x="2863" y="4325"/>
                    <a:pt x="2858" y="4336"/>
                  </a:cubicBezTo>
                  <a:lnTo>
                    <a:pt x="2797" y="4434"/>
                  </a:lnTo>
                  <a:cubicBezTo>
                    <a:pt x="2770" y="4473"/>
                    <a:pt x="2748" y="4511"/>
                    <a:pt x="2721" y="4544"/>
                  </a:cubicBezTo>
                  <a:cubicBezTo>
                    <a:pt x="2682" y="4610"/>
                    <a:pt x="2639" y="4664"/>
                    <a:pt x="2600" y="4719"/>
                  </a:cubicBezTo>
                  <a:lnTo>
                    <a:pt x="2535" y="4801"/>
                  </a:lnTo>
                  <a:lnTo>
                    <a:pt x="2474" y="4883"/>
                  </a:lnTo>
                  <a:cubicBezTo>
                    <a:pt x="2474" y="4889"/>
                    <a:pt x="2469" y="4889"/>
                    <a:pt x="2469" y="4894"/>
                  </a:cubicBezTo>
                  <a:cubicBezTo>
                    <a:pt x="2463" y="4911"/>
                    <a:pt x="2447" y="4927"/>
                    <a:pt x="2436" y="4943"/>
                  </a:cubicBezTo>
                  <a:cubicBezTo>
                    <a:pt x="2420" y="4965"/>
                    <a:pt x="2398" y="4982"/>
                    <a:pt x="2387" y="5004"/>
                  </a:cubicBezTo>
                  <a:cubicBezTo>
                    <a:pt x="2365" y="5031"/>
                    <a:pt x="2343" y="5053"/>
                    <a:pt x="2327" y="5080"/>
                  </a:cubicBezTo>
                  <a:cubicBezTo>
                    <a:pt x="2316" y="5091"/>
                    <a:pt x="2305" y="5102"/>
                    <a:pt x="2299" y="5113"/>
                  </a:cubicBezTo>
                  <a:lnTo>
                    <a:pt x="2277" y="5135"/>
                  </a:lnTo>
                  <a:cubicBezTo>
                    <a:pt x="2255" y="5157"/>
                    <a:pt x="2245" y="5184"/>
                    <a:pt x="2223" y="5201"/>
                  </a:cubicBezTo>
                  <a:lnTo>
                    <a:pt x="2217" y="5212"/>
                  </a:lnTo>
                  <a:cubicBezTo>
                    <a:pt x="2179" y="5255"/>
                    <a:pt x="2141" y="5299"/>
                    <a:pt x="2097" y="5348"/>
                  </a:cubicBezTo>
                  <a:lnTo>
                    <a:pt x="2080" y="5365"/>
                  </a:lnTo>
                  <a:lnTo>
                    <a:pt x="2069" y="5376"/>
                  </a:lnTo>
                  <a:cubicBezTo>
                    <a:pt x="2064" y="5381"/>
                    <a:pt x="2053" y="5387"/>
                    <a:pt x="2042" y="5403"/>
                  </a:cubicBezTo>
                  <a:cubicBezTo>
                    <a:pt x="2026" y="5431"/>
                    <a:pt x="1998" y="5447"/>
                    <a:pt x="1976" y="5474"/>
                  </a:cubicBezTo>
                  <a:cubicBezTo>
                    <a:pt x="1943" y="5518"/>
                    <a:pt x="1900" y="5556"/>
                    <a:pt x="1861" y="5600"/>
                  </a:cubicBezTo>
                  <a:cubicBezTo>
                    <a:pt x="1818" y="5633"/>
                    <a:pt x="1785" y="5666"/>
                    <a:pt x="1752" y="5704"/>
                  </a:cubicBezTo>
                  <a:cubicBezTo>
                    <a:pt x="1730" y="5715"/>
                    <a:pt x="1708" y="5737"/>
                    <a:pt x="1686" y="5759"/>
                  </a:cubicBezTo>
                  <a:cubicBezTo>
                    <a:pt x="1659" y="5786"/>
                    <a:pt x="1642" y="5803"/>
                    <a:pt x="1615" y="5825"/>
                  </a:cubicBezTo>
                  <a:cubicBezTo>
                    <a:pt x="1560" y="5874"/>
                    <a:pt x="1511" y="5912"/>
                    <a:pt x="1456" y="5956"/>
                  </a:cubicBezTo>
                  <a:lnTo>
                    <a:pt x="1374" y="6016"/>
                  </a:lnTo>
                  <a:cubicBezTo>
                    <a:pt x="1287" y="6087"/>
                    <a:pt x="1194" y="6148"/>
                    <a:pt x="1106" y="6202"/>
                  </a:cubicBezTo>
                  <a:cubicBezTo>
                    <a:pt x="1079" y="6213"/>
                    <a:pt x="1051" y="6235"/>
                    <a:pt x="1024" y="6252"/>
                  </a:cubicBezTo>
                  <a:cubicBezTo>
                    <a:pt x="997" y="6263"/>
                    <a:pt x="975" y="6268"/>
                    <a:pt x="958" y="6284"/>
                  </a:cubicBezTo>
                  <a:cubicBezTo>
                    <a:pt x="931" y="6295"/>
                    <a:pt x="909" y="6312"/>
                    <a:pt x="882" y="6323"/>
                  </a:cubicBezTo>
                  <a:cubicBezTo>
                    <a:pt x="838" y="6345"/>
                    <a:pt x="805" y="6361"/>
                    <a:pt x="772" y="6377"/>
                  </a:cubicBezTo>
                  <a:cubicBezTo>
                    <a:pt x="739" y="6399"/>
                    <a:pt x="695" y="6416"/>
                    <a:pt x="657" y="6432"/>
                  </a:cubicBezTo>
                  <a:cubicBezTo>
                    <a:pt x="630" y="6443"/>
                    <a:pt x="602" y="6454"/>
                    <a:pt x="575" y="6471"/>
                  </a:cubicBezTo>
                  <a:cubicBezTo>
                    <a:pt x="559" y="6476"/>
                    <a:pt x="553" y="6476"/>
                    <a:pt x="548" y="6481"/>
                  </a:cubicBezTo>
                  <a:cubicBezTo>
                    <a:pt x="520" y="6498"/>
                    <a:pt x="498" y="6503"/>
                    <a:pt x="471" y="6514"/>
                  </a:cubicBezTo>
                  <a:cubicBezTo>
                    <a:pt x="471" y="6525"/>
                    <a:pt x="471" y="6525"/>
                    <a:pt x="466" y="6525"/>
                  </a:cubicBezTo>
                  <a:cubicBezTo>
                    <a:pt x="455" y="6487"/>
                    <a:pt x="455" y="6460"/>
                    <a:pt x="449" y="6427"/>
                  </a:cubicBezTo>
                  <a:cubicBezTo>
                    <a:pt x="444" y="6388"/>
                    <a:pt x="444" y="6339"/>
                    <a:pt x="438" y="6295"/>
                  </a:cubicBezTo>
                  <a:cubicBezTo>
                    <a:pt x="427" y="6263"/>
                    <a:pt x="427" y="6235"/>
                    <a:pt x="422" y="6202"/>
                  </a:cubicBezTo>
                  <a:cubicBezTo>
                    <a:pt x="416" y="6153"/>
                    <a:pt x="416" y="6104"/>
                    <a:pt x="411" y="6060"/>
                  </a:cubicBezTo>
                  <a:cubicBezTo>
                    <a:pt x="411" y="5994"/>
                    <a:pt x="400" y="5940"/>
                    <a:pt x="394" y="5879"/>
                  </a:cubicBezTo>
                  <a:cubicBezTo>
                    <a:pt x="329" y="5108"/>
                    <a:pt x="334" y="4325"/>
                    <a:pt x="312" y="3548"/>
                  </a:cubicBezTo>
                  <a:cubicBezTo>
                    <a:pt x="312" y="3438"/>
                    <a:pt x="307" y="3334"/>
                    <a:pt x="307" y="3225"/>
                  </a:cubicBezTo>
                  <a:cubicBezTo>
                    <a:pt x="301" y="3225"/>
                    <a:pt x="301" y="3219"/>
                    <a:pt x="301" y="3219"/>
                  </a:cubicBezTo>
                  <a:cubicBezTo>
                    <a:pt x="301" y="3214"/>
                    <a:pt x="290" y="3214"/>
                    <a:pt x="290" y="3203"/>
                  </a:cubicBezTo>
                  <a:lnTo>
                    <a:pt x="290" y="3197"/>
                  </a:lnTo>
                  <a:lnTo>
                    <a:pt x="290" y="3186"/>
                  </a:lnTo>
                  <a:cubicBezTo>
                    <a:pt x="290" y="3175"/>
                    <a:pt x="290" y="3175"/>
                    <a:pt x="301" y="3170"/>
                  </a:cubicBezTo>
                  <a:cubicBezTo>
                    <a:pt x="301" y="3170"/>
                    <a:pt x="301" y="3164"/>
                    <a:pt x="307" y="3164"/>
                  </a:cubicBezTo>
                  <a:cubicBezTo>
                    <a:pt x="301" y="3088"/>
                    <a:pt x="301" y="3011"/>
                    <a:pt x="301" y="2940"/>
                  </a:cubicBezTo>
                  <a:lnTo>
                    <a:pt x="301" y="2896"/>
                  </a:lnTo>
                  <a:lnTo>
                    <a:pt x="301" y="2809"/>
                  </a:lnTo>
                  <a:cubicBezTo>
                    <a:pt x="290" y="2754"/>
                    <a:pt x="290" y="2694"/>
                    <a:pt x="290" y="2639"/>
                  </a:cubicBezTo>
                  <a:cubicBezTo>
                    <a:pt x="290" y="2431"/>
                    <a:pt x="285" y="2218"/>
                    <a:pt x="285" y="2015"/>
                  </a:cubicBezTo>
                  <a:lnTo>
                    <a:pt x="285" y="1906"/>
                  </a:lnTo>
                  <a:lnTo>
                    <a:pt x="285" y="1501"/>
                  </a:lnTo>
                  <a:lnTo>
                    <a:pt x="285" y="1309"/>
                  </a:lnTo>
                  <a:lnTo>
                    <a:pt x="285" y="1013"/>
                  </a:lnTo>
                  <a:cubicBezTo>
                    <a:pt x="290" y="931"/>
                    <a:pt x="290" y="860"/>
                    <a:pt x="290" y="778"/>
                  </a:cubicBezTo>
                  <a:cubicBezTo>
                    <a:pt x="290" y="658"/>
                    <a:pt x="290" y="537"/>
                    <a:pt x="301" y="422"/>
                  </a:cubicBezTo>
                  <a:cubicBezTo>
                    <a:pt x="307" y="329"/>
                    <a:pt x="307" y="247"/>
                    <a:pt x="312" y="159"/>
                  </a:cubicBezTo>
                  <a:lnTo>
                    <a:pt x="312" y="138"/>
                  </a:lnTo>
                  <a:cubicBezTo>
                    <a:pt x="318" y="110"/>
                    <a:pt x="318" y="83"/>
                    <a:pt x="318" y="55"/>
                  </a:cubicBezTo>
                  <a:lnTo>
                    <a:pt x="318" y="17"/>
                  </a:lnTo>
                  <a:lnTo>
                    <a:pt x="165" y="17"/>
                  </a:lnTo>
                  <a:cubicBezTo>
                    <a:pt x="148" y="12"/>
                    <a:pt x="126" y="12"/>
                    <a:pt x="115" y="12"/>
                  </a:cubicBezTo>
                  <a:cubicBezTo>
                    <a:pt x="93" y="12"/>
                    <a:pt x="71" y="12"/>
                    <a:pt x="5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29"/>
            <p:cNvSpPr/>
            <p:nvPr/>
          </p:nvSpPr>
          <p:spPr>
            <a:xfrm>
              <a:off x="1342950" y="2593575"/>
              <a:ext cx="33700" cy="28350"/>
            </a:xfrm>
            <a:custGeom>
              <a:avLst/>
              <a:gdLst/>
              <a:ahLst/>
              <a:cxnLst/>
              <a:rect l="l" t="t" r="r" b="b"/>
              <a:pathLst>
                <a:path w="1348" h="1134" extrusionOk="0">
                  <a:moveTo>
                    <a:pt x="1271" y="1"/>
                  </a:moveTo>
                  <a:cubicBezTo>
                    <a:pt x="762" y="105"/>
                    <a:pt x="461" y="384"/>
                    <a:pt x="89" y="745"/>
                  </a:cubicBezTo>
                  <a:cubicBezTo>
                    <a:pt x="61" y="772"/>
                    <a:pt x="28" y="800"/>
                    <a:pt x="1" y="833"/>
                  </a:cubicBezTo>
                  <a:cubicBezTo>
                    <a:pt x="1" y="937"/>
                    <a:pt x="6" y="1035"/>
                    <a:pt x="6" y="1134"/>
                  </a:cubicBezTo>
                  <a:cubicBezTo>
                    <a:pt x="12" y="1134"/>
                    <a:pt x="28" y="1128"/>
                    <a:pt x="34" y="1128"/>
                  </a:cubicBezTo>
                  <a:cubicBezTo>
                    <a:pt x="214" y="1101"/>
                    <a:pt x="384" y="1052"/>
                    <a:pt x="548" y="969"/>
                  </a:cubicBezTo>
                  <a:cubicBezTo>
                    <a:pt x="762" y="871"/>
                    <a:pt x="981" y="761"/>
                    <a:pt x="1145" y="581"/>
                  </a:cubicBezTo>
                  <a:cubicBezTo>
                    <a:pt x="1271" y="422"/>
                    <a:pt x="1347" y="187"/>
                    <a:pt x="127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29"/>
            <p:cNvSpPr/>
            <p:nvPr/>
          </p:nvSpPr>
          <p:spPr>
            <a:xfrm>
              <a:off x="1342550" y="2587225"/>
              <a:ext cx="30825" cy="24025"/>
            </a:xfrm>
            <a:custGeom>
              <a:avLst/>
              <a:gdLst/>
              <a:ahLst/>
              <a:cxnLst/>
              <a:rect l="l" t="t" r="r" b="b"/>
              <a:pathLst>
                <a:path w="1233" h="961" extrusionOk="0">
                  <a:moveTo>
                    <a:pt x="895" y="1"/>
                  </a:moveTo>
                  <a:cubicBezTo>
                    <a:pt x="662" y="1"/>
                    <a:pt x="397" y="152"/>
                    <a:pt x="241" y="293"/>
                  </a:cubicBezTo>
                  <a:cubicBezTo>
                    <a:pt x="126" y="392"/>
                    <a:pt x="50" y="523"/>
                    <a:pt x="1" y="665"/>
                  </a:cubicBezTo>
                  <a:cubicBezTo>
                    <a:pt x="1" y="758"/>
                    <a:pt x="6" y="862"/>
                    <a:pt x="6" y="961"/>
                  </a:cubicBezTo>
                  <a:cubicBezTo>
                    <a:pt x="33" y="939"/>
                    <a:pt x="61" y="911"/>
                    <a:pt x="88" y="884"/>
                  </a:cubicBezTo>
                  <a:cubicBezTo>
                    <a:pt x="455" y="528"/>
                    <a:pt x="745" y="282"/>
                    <a:pt x="1232" y="173"/>
                  </a:cubicBezTo>
                  <a:cubicBezTo>
                    <a:pt x="1221" y="145"/>
                    <a:pt x="1199" y="123"/>
                    <a:pt x="1172" y="101"/>
                  </a:cubicBezTo>
                  <a:cubicBezTo>
                    <a:pt x="1094" y="30"/>
                    <a:pt x="997" y="1"/>
                    <a:pt x="89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29"/>
            <p:cNvSpPr/>
            <p:nvPr/>
          </p:nvSpPr>
          <p:spPr>
            <a:xfrm>
              <a:off x="1303275" y="2559450"/>
              <a:ext cx="29450" cy="23075"/>
            </a:xfrm>
            <a:custGeom>
              <a:avLst/>
              <a:gdLst/>
              <a:ahLst/>
              <a:cxnLst/>
              <a:rect l="l" t="t" r="r" b="b"/>
              <a:pathLst>
                <a:path w="1178" h="923" extrusionOk="0">
                  <a:moveTo>
                    <a:pt x="181" y="1"/>
                  </a:moveTo>
                  <a:cubicBezTo>
                    <a:pt x="119" y="1"/>
                    <a:pt x="55" y="33"/>
                    <a:pt x="17" y="90"/>
                  </a:cubicBezTo>
                  <a:cubicBezTo>
                    <a:pt x="12" y="107"/>
                    <a:pt x="6" y="129"/>
                    <a:pt x="1" y="140"/>
                  </a:cubicBezTo>
                  <a:lnTo>
                    <a:pt x="6" y="140"/>
                  </a:lnTo>
                  <a:cubicBezTo>
                    <a:pt x="33" y="140"/>
                    <a:pt x="61" y="156"/>
                    <a:pt x="88" y="167"/>
                  </a:cubicBezTo>
                  <a:cubicBezTo>
                    <a:pt x="143" y="194"/>
                    <a:pt x="203" y="227"/>
                    <a:pt x="258" y="265"/>
                  </a:cubicBezTo>
                  <a:cubicBezTo>
                    <a:pt x="400" y="348"/>
                    <a:pt x="548" y="430"/>
                    <a:pt x="685" y="523"/>
                  </a:cubicBezTo>
                  <a:cubicBezTo>
                    <a:pt x="860" y="638"/>
                    <a:pt x="1019" y="785"/>
                    <a:pt x="1177" y="922"/>
                  </a:cubicBezTo>
                  <a:lnTo>
                    <a:pt x="1177" y="840"/>
                  </a:lnTo>
                  <a:cubicBezTo>
                    <a:pt x="1128" y="742"/>
                    <a:pt x="1073" y="649"/>
                    <a:pt x="1019" y="550"/>
                  </a:cubicBezTo>
                  <a:cubicBezTo>
                    <a:pt x="876" y="337"/>
                    <a:pt x="690" y="140"/>
                    <a:pt x="449" y="52"/>
                  </a:cubicBezTo>
                  <a:cubicBezTo>
                    <a:pt x="367" y="25"/>
                    <a:pt x="291" y="8"/>
                    <a:pt x="209" y="3"/>
                  </a:cubicBezTo>
                  <a:cubicBezTo>
                    <a:pt x="200" y="1"/>
                    <a:pt x="190" y="1"/>
                    <a:pt x="18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29"/>
            <p:cNvSpPr/>
            <p:nvPr/>
          </p:nvSpPr>
          <p:spPr>
            <a:xfrm>
              <a:off x="1302175" y="2565400"/>
              <a:ext cx="30550" cy="21350"/>
            </a:xfrm>
            <a:custGeom>
              <a:avLst/>
              <a:gdLst/>
              <a:ahLst/>
              <a:cxnLst/>
              <a:rect l="l" t="t" r="r" b="b"/>
              <a:pathLst>
                <a:path w="1222" h="854" extrusionOk="0">
                  <a:moveTo>
                    <a:pt x="23" y="0"/>
                  </a:moveTo>
                  <a:cubicBezTo>
                    <a:pt x="1" y="148"/>
                    <a:pt x="77" y="318"/>
                    <a:pt x="165" y="438"/>
                  </a:cubicBezTo>
                  <a:cubicBezTo>
                    <a:pt x="318" y="591"/>
                    <a:pt x="592" y="684"/>
                    <a:pt x="794" y="750"/>
                  </a:cubicBezTo>
                  <a:cubicBezTo>
                    <a:pt x="937" y="794"/>
                    <a:pt x="1074" y="821"/>
                    <a:pt x="1221" y="854"/>
                  </a:cubicBezTo>
                  <a:lnTo>
                    <a:pt x="1221" y="799"/>
                  </a:lnTo>
                  <a:cubicBezTo>
                    <a:pt x="1063" y="668"/>
                    <a:pt x="915" y="526"/>
                    <a:pt x="745" y="416"/>
                  </a:cubicBezTo>
                  <a:cubicBezTo>
                    <a:pt x="570" y="290"/>
                    <a:pt x="379" y="181"/>
                    <a:pt x="187" y="71"/>
                  </a:cubicBezTo>
                  <a:cubicBezTo>
                    <a:pt x="160" y="60"/>
                    <a:pt x="127" y="38"/>
                    <a:pt x="99" y="27"/>
                  </a:cubicBezTo>
                  <a:cubicBezTo>
                    <a:pt x="77" y="11"/>
                    <a:pt x="56" y="6"/>
                    <a:pt x="34" y="6"/>
                  </a:cubicBezTo>
                  <a:cubicBezTo>
                    <a:pt x="28" y="6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29"/>
            <p:cNvSpPr/>
            <p:nvPr/>
          </p:nvSpPr>
          <p:spPr>
            <a:xfrm>
              <a:off x="1276875" y="2599875"/>
              <a:ext cx="19450" cy="43000"/>
            </a:xfrm>
            <a:custGeom>
              <a:avLst/>
              <a:gdLst/>
              <a:ahLst/>
              <a:cxnLst/>
              <a:rect l="l" t="t" r="r" b="b"/>
              <a:pathLst>
                <a:path w="778" h="1720" extrusionOk="0">
                  <a:moveTo>
                    <a:pt x="487" y="0"/>
                  </a:moveTo>
                  <a:cubicBezTo>
                    <a:pt x="465" y="187"/>
                    <a:pt x="422" y="362"/>
                    <a:pt x="378" y="548"/>
                  </a:cubicBezTo>
                  <a:cubicBezTo>
                    <a:pt x="301" y="887"/>
                    <a:pt x="208" y="1232"/>
                    <a:pt x="71" y="1555"/>
                  </a:cubicBezTo>
                  <a:cubicBezTo>
                    <a:pt x="49" y="1610"/>
                    <a:pt x="22" y="1664"/>
                    <a:pt x="0" y="1719"/>
                  </a:cubicBezTo>
                  <a:cubicBezTo>
                    <a:pt x="55" y="1675"/>
                    <a:pt x="110" y="1632"/>
                    <a:pt x="164" y="1588"/>
                  </a:cubicBezTo>
                  <a:cubicBezTo>
                    <a:pt x="268" y="1500"/>
                    <a:pt x="372" y="1418"/>
                    <a:pt x="455" y="1309"/>
                  </a:cubicBezTo>
                  <a:cubicBezTo>
                    <a:pt x="624" y="1068"/>
                    <a:pt x="777" y="772"/>
                    <a:pt x="739" y="460"/>
                  </a:cubicBezTo>
                  <a:cubicBezTo>
                    <a:pt x="717" y="307"/>
                    <a:pt x="641" y="83"/>
                    <a:pt x="487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29"/>
            <p:cNvSpPr/>
            <p:nvPr/>
          </p:nvSpPr>
          <p:spPr>
            <a:xfrm>
              <a:off x="1275775" y="2599325"/>
              <a:ext cx="11375" cy="41350"/>
            </a:xfrm>
            <a:custGeom>
              <a:avLst/>
              <a:gdLst/>
              <a:ahLst/>
              <a:cxnLst/>
              <a:rect l="l" t="t" r="r" b="b"/>
              <a:pathLst>
                <a:path w="455" h="1654" extrusionOk="0">
                  <a:moveTo>
                    <a:pt x="443" y="0"/>
                  </a:moveTo>
                  <a:cubicBezTo>
                    <a:pt x="153" y="0"/>
                    <a:pt x="109" y="595"/>
                    <a:pt x="66" y="816"/>
                  </a:cubicBezTo>
                  <a:cubicBezTo>
                    <a:pt x="33" y="1090"/>
                    <a:pt x="6" y="1369"/>
                    <a:pt x="0" y="1654"/>
                  </a:cubicBezTo>
                  <a:cubicBezTo>
                    <a:pt x="28" y="1588"/>
                    <a:pt x="55" y="1528"/>
                    <a:pt x="72" y="1467"/>
                  </a:cubicBezTo>
                  <a:cubicBezTo>
                    <a:pt x="203" y="1134"/>
                    <a:pt x="291" y="778"/>
                    <a:pt x="373" y="427"/>
                  </a:cubicBezTo>
                  <a:cubicBezTo>
                    <a:pt x="400" y="285"/>
                    <a:pt x="438" y="148"/>
                    <a:pt x="455" y="1"/>
                  </a:cubicBezTo>
                  <a:cubicBezTo>
                    <a:pt x="451" y="0"/>
                    <a:pt x="447" y="0"/>
                    <a:pt x="44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29"/>
            <p:cNvSpPr/>
            <p:nvPr/>
          </p:nvSpPr>
          <p:spPr>
            <a:xfrm>
              <a:off x="1246350" y="2592900"/>
              <a:ext cx="87050" cy="87175"/>
            </a:xfrm>
            <a:custGeom>
              <a:avLst/>
              <a:gdLst/>
              <a:ahLst/>
              <a:cxnLst/>
              <a:rect l="l" t="t" r="r" b="b"/>
              <a:pathLst>
                <a:path w="3482" h="3487" extrusionOk="0">
                  <a:moveTo>
                    <a:pt x="198" y="0"/>
                  </a:moveTo>
                  <a:cubicBezTo>
                    <a:pt x="126" y="6"/>
                    <a:pt x="66" y="22"/>
                    <a:pt x="1" y="28"/>
                  </a:cubicBezTo>
                  <a:cubicBezTo>
                    <a:pt x="6" y="66"/>
                    <a:pt x="12" y="115"/>
                    <a:pt x="17" y="159"/>
                  </a:cubicBezTo>
                  <a:cubicBezTo>
                    <a:pt x="83" y="580"/>
                    <a:pt x="258" y="980"/>
                    <a:pt x="438" y="1363"/>
                  </a:cubicBezTo>
                  <a:cubicBezTo>
                    <a:pt x="537" y="1582"/>
                    <a:pt x="646" y="1790"/>
                    <a:pt x="778" y="1993"/>
                  </a:cubicBezTo>
                  <a:cubicBezTo>
                    <a:pt x="827" y="2058"/>
                    <a:pt x="876" y="2130"/>
                    <a:pt x="920" y="2190"/>
                  </a:cubicBezTo>
                  <a:cubicBezTo>
                    <a:pt x="931" y="2195"/>
                    <a:pt x="937" y="2195"/>
                    <a:pt x="942" y="2201"/>
                  </a:cubicBezTo>
                  <a:cubicBezTo>
                    <a:pt x="958" y="2212"/>
                    <a:pt x="964" y="2223"/>
                    <a:pt x="964" y="2239"/>
                  </a:cubicBezTo>
                  <a:cubicBezTo>
                    <a:pt x="1002" y="2294"/>
                    <a:pt x="1046" y="2348"/>
                    <a:pt x="1095" y="2392"/>
                  </a:cubicBezTo>
                  <a:cubicBezTo>
                    <a:pt x="1303" y="2639"/>
                    <a:pt x="1572" y="2841"/>
                    <a:pt x="1845" y="3011"/>
                  </a:cubicBezTo>
                  <a:cubicBezTo>
                    <a:pt x="2086" y="3153"/>
                    <a:pt x="2349" y="3241"/>
                    <a:pt x="2617" y="3317"/>
                  </a:cubicBezTo>
                  <a:cubicBezTo>
                    <a:pt x="2896" y="3394"/>
                    <a:pt x="3186" y="3471"/>
                    <a:pt x="3482" y="3487"/>
                  </a:cubicBezTo>
                  <a:cubicBezTo>
                    <a:pt x="3465" y="3378"/>
                    <a:pt x="3460" y="3279"/>
                    <a:pt x="3454" y="3175"/>
                  </a:cubicBezTo>
                  <a:cubicBezTo>
                    <a:pt x="3339" y="3170"/>
                    <a:pt x="3214" y="3170"/>
                    <a:pt x="3093" y="3170"/>
                  </a:cubicBezTo>
                  <a:cubicBezTo>
                    <a:pt x="3000" y="3159"/>
                    <a:pt x="2907" y="3148"/>
                    <a:pt x="2819" y="3131"/>
                  </a:cubicBezTo>
                  <a:cubicBezTo>
                    <a:pt x="2436" y="3071"/>
                    <a:pt x="2053" y="2929"/>
                    <a:pt x="1736" y="2688"/>
                  </a:cubicBezTo>
                  <a:cubicBezTo>
                    <a:pt x="1544" y="2540"/>
                    <a:pt x="1380" y="2354"/>
                    <a:pt x="1221" y="2162"/>
                  </a:cubicBezTo>
                  <a:cubicBezTo>
                    <a:pt x="1183" y="2119"/>
                    <a:pt x="1150" y="2075"/>
                    <a:pt x="1112" y="2031"/>
                  </a:cubicBezTo>
                  <a:cubicBezTo>
                    <a:pt x="1101" y="2026"/>
                    <a:pt x="1084" y="2009"/>
                    <a:pt x="1079" y="1998"/>
                  </a:cubicBezTo>
                  <a:lnTo>
                    <a:pt x="1079" y="1993"/>
                  </a:lnTo>
                  <a:cubicBezTo>
                    <a:pt x="909" y="1785"/>
                    <a:pt x="745" y="1566"/>
                    <a:pt x="619" y="1319"/>
                  </a:cubicBezTo>
                  <a:cubicBezTo>
                    <a:pt x="504" y="1106"/>
                    <a:pt x="422" y="876"/>
                    <a:pt x="356" y="635"/>
                  </a:cubicBezTo>
                  <a:cubicBezTo>
                    <a:pt x="291" y="444"/>
                    <a:pt x="236" y="247"/>
                    <a:pt x="203" y="39"/>
                  </a:cubicBezTo>
                  <a:cubicBezTo>
                    <a:pt x="203" y="28"/>
                    <a:pt x="198" y="11"/>
                    <a:pt x="19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29"/>
            <p:cNvSpPr/>
            <p:nvPr/>
          </p:nvSpPr>
          <p:spPr>
            <a:xfrm>
              <a:off x="1238150" y="2651725"/>
              <a:ext cx="35875" cy="13525"/>
            </a:xfrm>
            <a:custGeom>
              <a:avLst/>
              <a:gdLst/>
              <a:ahLst/>
              <a:cxnLst/>
              <a:rect l="l" t="t" r="r" b="b"/>
              <a:pathLst>
                <a:path w="1435" h="541" extrusionOk="0">
                  <a:moveTo>
                    <a:pt x="1276" y="1"/>
                  </a:moveTo>
                  <a:cubicBezTo>
                    <a:pt x="1270" y="6"/>
                    <a:pt x="1265" y="6"/>
                    <a:pt x="1259" y="6"/>
                  </a:cubicBezTo>
                  <a:cubicBezTo>
                    <a:pt x="1246" y="6"/>
                    <a:pt x="1233" y="6"/>
                    <a:pt x="1220" y="6"/>
                  </a:cubicBezTo>
                  <a:cubicBezTo>
                    <a:pt x="1061" y="6"/>
                    <a:pt x="918" y="35"/>
                    <a:pt x="766" y="56"/>
                  </a:cubicBezTo>
                  <a:cubicBezTo>
                    <a:pt x="509" y="83"/>
                    <a:pt x="257" y="110"/>
                    <a:pt x="0" y="110"/>
                  </a:cubicBezTo>
                  <a:cubicBezTo>
                    <a:pt x="17" y="149"/>
                    <a:pt x="38" y="198"/>
                    <a:pt x="66" y="242"/>
                  </a:cubicBezTo>
                  <a:cubicBezTo>
                    <a:pt x="121" y="357"/>
                    <a:pt x="225" y="439"/>
                    <a:pt x="334" y="488"/>
                  </a:cubicBezTo>
                  <a:cubicBezTo>
                    <a:pt x="413" y="526"/>
                    <a:pt x="496" y="540"/>
                    <a:pt x="579" y="540"/>
                  </a:cubicBezTo>
                  <a:cubicBezTo>
                    <a:pt x="640" y="540"/>
                    <a:pt x="701" y="533"/>
                    <a:pt x="761" y="521"/>
                  </a:cubicBezTo>
                  <a:cubicBezTo>
                    <a:pt x="996" y="477"/>
                    <a:pt x="1210" y="384"/>
                    <a:pt x="1385" y="225"/>
                  </a:cubicBezTo>
                  <a:cubicBezTo>
                    <a:pt x="1401" y="214"/>
                    <a:pt x="1412" y="193"/>
                    <a:pt x="1434" y="187"/>
                  </a:cubicBezTo>
                  <a:cubicBezTo>
                    <a:pt x="1380" y="121"/>
                    <a:pt x="1325" y="61"/>
                    <a:pt x="127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29"/>
            <p:cNvSpPr/>
            <p:nvPr/>
          </p:nvSpPr>
          <p:spPr>
            <a:xfrm>
              <a:off x="1236900" y="2640125"/>
              <a:ext cx="31100" cy="11800"/>
            </a:xfrm>
            <a:custGeom>
              <a:avLst/>
              <a:gdLst/>
              <a:ahLst/>
              <a:cxnLst/>
              <a:rect l="l" t="t" r="r" b="b"/>
              <a:pathLst>
                <a:path w="1244" h="472" extrusionOk="0">
                  <a:moveTo>
                    <a:pt x="323" y="1"/>
                  </a:moveTo>
                  <a:cubicBezTo>
                    <a:pt x="271" y="1"/>
                    <a:pt x="219" y="9"/>
                    <a:pt x="171" y="33"/>
                  </a:cubicBezTo>
                  <a:cubicBezTo>
                    <a:pt x="56" y="82"/>
                    <a:pt x="34" y="158"/>
                    <a:pt x="12" y="273"/>
                  </a:cubicBezTo>
                  <a:cubicBezTo>
                    <a:pt x="1" y="339"/>
                    <a:pt x="6" y="405"/>
                    <a:pt x="23" y="470"/>
                  </a:cubicBezTo>
                  <a:cubicBezTo>
                    <a:pt x="43" y="471"/>
                    <a:pt x="63" y="472"/>
                    <a:pt x="83" y="472"/>
                  </a:cubicBezTo>
                  <a:cubicBezTo>
                    <a:pt x="171" y="472"/>
                    <a:pt x="263" y="464"/>
                    <a:pt x="351" y="459"/>
                  </a:cubicBezTo>
                  <a:cubicBezTo>
                    <a:pt x="488" y="449"/>
                    <a:pt x="630" y="438"/>
                    <a:pt x="767" y="421"/>
                  </a:cubicBezTo>
                  <a:cubicBezTo>
                    <a:pt x="931" y="410"/>
                    <a:pt x="1090" y="377"/>
                    <a:pt x="1243" y="366"/>
                  </a:cubicBezTo>
                  <a:cubicBezTo>
                    <a:pt x="1222" y="361"/>
                    <a:pt x="1200" y="350"/>
                    <a:pt x="1183" y="323"/>
                  </a:cubicBezTo>
                  <a:cubicBezTo>
                    <a:pt x="975" y="197"/>
                    <a:pt x="773" y="82"/>
                    <a:pt x="537" y="33"/>
                  </a:cubicBezTo>
                  <a:cubicBezTo>
                    <a:pt x="468" y="17"/>
                    <a:pt x="395" y="1"/>
                    <a:pt x="323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29"/>
            <p:cNvSpPr/>
            <p:nvPr/>
          </p:nvSpPr>
          <p:spPr>
            <a:xfrm>
              <a:off x="1404675" y="2657775"/>
              <a:ext cx="34925" cy="14500"/>
            </a:xfrm>
            <a:custGeom>
              <a:avLst/>
              <a:gdLst/>
              <a:ahLst/>
              <a:cxnLst/>
              <a:rect l="l" t="t" r="r" b="b"/>
              <a:pathLst>
                <a:path w="1397" h="580" extrusionOk="0">
                  <a:moveTo>
                    <a:pt x="681" y="0"/>
                  </a:moveTo>
                  <a:cubicBezTo>
                    <a:pt x="624" y="0"/>
                    <a:pt x="566" y="4"/>
                    <a:pt x="510" y="11"/>
                  </a:cubicBezTo>
                  <a:cubicBezTo>
                    <a:pt x="417" y="16"/>
                    <a:pt x="329" y="33"/>
                    <a:pt x="241" y="60"/>
                  </a:cubicBezTo>
                  <a:cubicBezTo>
                    <a:pt x="236" y="60"/>
                    <a:pt x="225" y="65"/>
                    <a:pt x="220" y="65"/>
                  </a:cubicBezTo>
                  <a:cubicBezTo>
                    <a:pt x="154" y="175"/>
                    <a:pt x="77" y="273"/>
                    <a:pt x="1" y="372"/>
                  </a:cubicBezTo>
                  <a:cubicBezTo>
                    <a:pt x="389" y="427"/>
                    <a:pt x="783" y="476"/>
                    <a:pt x="1172" y="536"/>
                  </a:cubicBezTo>
                  <a:lnTo>
                    <a:pt x="1396" y="580"/>
                  </a:lnTo>
                  <a:cubicBezTo>
                    <a:pt x="1385" y="383"/>
                    <a:pt x="1254" y="180"/>
                    <a:pt x="1084" y="93"/>
                  </a:cubicBezTo>
                  <a:cubicBezTo>
                    <a:pt x="957" y="23"/>
                    <a:pt x="819" y="0"/>
                    <a:pt x="681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29"/>
            <p:cNvSpPr/>
            <p:nvPr/>
          </p:nvSpPr>
          <p:spPr>
            <a:xfrm>
              <a:off x="1398525" y="2669125"/>
              <a:ext cx="41075" cy="19225"/>
            </a:xfrm>
            <a:custGeom>
              <a:avLst/>
              <a:gdLst/>
              <a:ahLst/>
              <a:cxnLst/>
              <a:rect l="l" t="t" r="r" b="b"/>
              <a:pathLst>
                <a:path w="1643" h="769" extrusionOk="0">
                  <a:moveTo>
                    <a:pt x="186" y="0"/>
                  </a:moveTo>
                  <a:cubicBezTo>
                    <a:pt x="164" y="38"/>
                    <a:pt x="137" y="66"/>
                    <a:pt x="115" y="99"/>
                  </a:cubicBezTo>
                  <a:cubicBezTo>
                    <a:pt x="82" y="153"/>
                    <a:pt x="44" y="208"/>
                    <a:pt x="0" y="257"/>
                  </a:cubicBezTo>
                  <a:cubicBezTo>
                    <a:pt x="99" y="454"/>
                    <a:pt x="247" y="575"/>
                    <a:pt x="460" y="679"/>
                  </a:cubicBezTo>
                  <a:cubicBezTo>
                    <a:pt x="553" y="717"/>
                    <a:pt x="652" y="761"/>
                    <a:pt x="761" y="766"/>
                  </a:cubicBezTo>
                  <a:cubicBezTo>
                    <a:pt x="784" y="768"/>
                    <a:pt x="808" y="768"/>
                    <a:pt x="832" y="768"/>
                  </a:cubicBezTo>
                  <a:cubicBezTo>
                    <a:pt x="1121" y="768"/>
                    <a:pt x="1441" y="672"/>
                    <a:pt x="1588" y="394"/>
                  </a:cubicBezTo>
                  <a:cubicBezTo>
                    <a:pt x="1615" y="339"/>
                    <a:pt x="1637" y="285"/>
                    <a:pt x="1642" y="219"/>
                  </a:cubicBezTo>
                  <a:cubicBezTo>
                    <a:pt x="1155" y="126"/>
                    <a:pt x="674" y="77"/>
                    <a:pt x="18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29"/>
            <p:cNvSpPr/>
            <p:nvPr/>
          </p:nvSpPr>
          <p:spPr>
            <a:xfrm>
              <a:off x="1385650" y="2629700"/>
              <a:ext cx="8650" cy="38475"/>
            </a:xfrm>
            <a:custGeom>
              <a:avLst/>
              <a:gdLst/>
              <a:ahLst/>
              <a:cxnLst/>
              <a:rect l="l" t="t" r="r" b="b"/>
              <a:pathLst>
                <a:path w="346" h="1539" extrusionOk="0">
                  <a:moveTo>
                    <a:pt x="1" y="1"/>
                  </a:moveTo>
                  <a:lnTo>
                    <a:pt x="1" y="12"/>
                  </a:lnTo>
                  <a:cubicBezTo>
                    <a:pt x="17" y="236"/>
                    <a:pt x="28" y="466"/>
                    <a:pt x="50" y="685"/>
                  </a:cubicBezTo>
                  <a:cubicBezTo>
                    <a:pt x="72" y="937"/>
                    <a:pt x="116" y="1183"/>
                    <a:pt x="159" y="1429"/>
                  </a:cubicBezTo>
                  <a:cubicBezTo>
                    <a:pt x="165" y="1462"/>
                    <a:pt x="170" y="1506"/>
                    <a:pt x="181" y="1539"/>
                  </a:cubicBezTo>
                  <a:cubicBezTo>
                    <a:pt x="203" y="1517"/>
                    <a:pt x="214" y="1506"/>
                    <a:pt x="231" y="1484"/>
                  </a:cubicBezTo>
                  <a:cubicBezTo>
                    <a:pt x="247" y="1457"/>
                    <a:pt x="274" y="1424"/>
                    <a:pt x="296" y="1396"/>
                  </a:cubicBezTo>
                  <a:cubicBezTo>
                    <a:pt x="313" y="1161"/>
                    <a:pt x="340" y="931"/>
                    <a:pt x="346" y="696"/>
                  </a:cubicBezTo>
                  <a:cubicBezTo>
                    <a:pt x="329" y="439"/>
                    <a:pt x="302" y="34"/>
                    <a:pt x="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29"/>
            <p:cNvSpPr/>
            <p:nvPr/>
          </p:nvSpPr>
          <p:spPr>
            <a:xfrm>
              <a:off x="1374975" y="2629425"/>
              <a:ext cx="13300" cy="45725"/>
            </a:xfrm>
            <a:custGeom>
              <a:avLst/>
              <a:gdLst/>
              <a:ahLst/>
              <a:cxnLst/>
              <a:rect l="l" t="t" r="r" b="b"/>
              <a:pathLst>
                <a:path w="532" h="1829" extrusionOk="0">
                  <a:moveTo>
                    <a:pt x="340" y="1"/>
                  </a:moveTo>
                  <a:cubicBezTo>
                    <a:pt x="170" y="23"/>
                    <a:pt x="66" y="203"/>
                    <a:pt x="39" y="367"/>
                  </a:cubicBezTo>
                  <a:cubicBezTo>
                    <a:pt x="1" y="679"/>
                    <a:pt x="45" y="1030"/>
                    <a:pt x="143" y="1325"/>
                  </a:cubicBezTo>
                  <a:cubicBezTo>
                    <a:pt x="192" y="1473"/>
                    <a:pt x="258" y="1621"/>
                    <a:pt x="335" y="1758"/>
                  </a:cubicBezTo>
                  <a:cubicBezTo>
                    <a:pt x="346" y="1785"/>
                    <a:pt x="362" y="1807"/>
                    <a:pt x="373" y="1829"/>
                  </a:cubicBezTo>
                  <a:cubicBezTo>
                    <a:pt x="428" y="1769"/>
                    <a:pt x="477" y="1698"/>
                    <a:pt x="532" y="1637"/>
                  </a:cubicBezTo>
                  <a:cubicBezTo>
                    <a:pt x="526" y="1610"/>
                    <a:pt x="526" y="1577"/>
                    <a:pt x="521" y="1550"/>
                  </a:cubicBezTo>
                  <a:cubicBezTo>
                    <a:pt x="472" y="1249"/>
                    <a:pt x="411" y="948"/>
                    <a:pt x="384" y="647"/>
                  </a:cubicBezTo>
                  <a:cubicBezTo>
                    <a:pt x="362" y="428"/>
                    <a:pt x="346" y="214"/>
                    <a:pt x="34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29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29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29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29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29"/>
            <p:cNvSpPr/>
            <p:nvPr/>
          </p:nvSpPr>
          <p:spPr>
            <a:xfrm>
              <a:off x="1331050" y="2541575"/>
              <a:ext cx="9475" cy="184900"/>
            </a:xfrm>
            <a:custGeom>
              <a:avLst/>
              <a:gdLst/>
              <a:ahLst/>
              <a:cxnLst/>
              <a:rect l="l" t="t" r="r" b="b"/>
              <a:pathLst>
                <a:path w="379" h="7396" extrusionOk="0">
                  <a:moveTo>
                    <a:pt x="50" y="1"/>
                  </a:moveTo>
                  <a:lnTo>
                    <a:pt x="50" y="231"/>
                  </a:lnTo>
                  <a:cubicBezTo>
                    <a:pt x="50" y="608"/>
                    <a:pt x="55" y="986"/>
                    <a:pt x="66" y="1364"/>
                  </a:cubicBezTo>
                  <a:lnTo>
                    <a:pt x="66" y="1555"/>
                  </a:lnTo>
                  <a:lnTo>
                    <a:pt x="66" y="1637"/>
                  </a:lnTo>
                  <a:lnTo>
                    <a:pt x="66" y="1752"/>
                  </a:lnTo>
                  <a:lnTo>
                    <a:pt x="66" y="1807"/>
                  </a:lnTo>
                  <a:lnTo>
                    <a:pt x="66" y="1900"/>
                  </a:lnTo>
                  <a:cubicBezTo>
                    <a:pt x="66" y="2048"/>
                    <a:pt x="66" y="2196"/>
                    <a:pt x="55" y="2338"/>
                  </a:cubicBezTo>
                  <a:cubicBezTo>
                    <a:pt x="39" y="2956"/>
                    <a:pt x="1" y="3580"/>
                    <a:pt x="17" y="4193"/>
                  </a:cubicBezTo>
                  <a:cubicBezTo>
                    <a:pt x="23" y="4511"/>
                    <a:pt x="39" y="4817"/>
                    <a:pt x="66" y="5129"/>
                  </a:cubicBezTo>
                  <a:cubicBezTo>
                    <a:pt x="66" y="5168"/>
                    <a:pt x="72" y="5201"/>
                    <a:pt x="72" y="5228"/>
                  </a:cubicBezTo>
                  <a:cubicBezTo>
                    <a:pt x="77" y="5283"/>
                    <a:pt x="77" y="5332"/>
                    <a:pt x="88" y="5387"/>
                  </a:cubicBezTo>
                  <a:cubicBezTo>
                    <a:pt x="94" y="5441"/>
                    <a:pt x="94" y="5485"/>
                    <a:pt x="99" y="5540"/>
                  </a:cubicBezTo>
                  <a:cubicBezTo>
                    <a:pt x="99" y="5567"/>
                    <a:pt x="105" y="5606"/>
                    <a:pt x="105" y="5633"/>
                  </a:cubicBezTo>
                  <a:cubicBezTo>
                    <a:pt x="121" y="5836"/>
                    <a:pt x="143" y="6033"/>
                    <a:pt x="159" y="6241"/>
                  </a:cubicBezTo>
                  <a:cubicBezTo>
                    <a:pt x="198" y="6629"/>
                    <a:pt x="236" y="7012"/>
                    <a:pt x="291" y="7396"/>
                  </a:cubicBezTo>
                  <a:lnTo>
                    <a:pt x="378" y="7396"/>
                  </a:lnTo>
                  <a:cubicBezTo>
                    <a:pt x="351" y="7231"/>
                    <a:pt x="329" y="7062"/>
                    <a:pt x="313" y="6881"/>
                  </a:cubicBezTo>
                  <a:cubicBezTo>
                    <a:pt x="307" y="6843"/>
                    <a:pt x="307" y="6799"/>
                    <a:pt x="296" y="6761"/>
                  </a:cubicBezTo>
                  <a:cubicBezTo>
                    <a:pt x="291" y="6635"/>
                    <a:pt x="280" y="6514"/>
                    <a:pt x="263" y="6388"/>
                  </a:cubicBezTo>
                  <a:cubicBezTo>
                    <a:pt x="258" y="6262"/>
                    <a:pt x="242" y="6137"/>
                    <a:pt x="231" y="6005"/>
                  </a:cubicBezTo>
                  <a:cubicBezTo>
                    <a:pt x="214" y="5879"/>
                    <a:pt x="209" y="5753"/>
                    <a:pt x="198" y="5622"/>
                  </a:cubicBezTo>
                  <a:cubicBezTo>
                    <a:pt x="198" y="5595"/>
                    <a:pt x="187" y="5562"/>
                    <a:pt x="187" y="5535"/>
                  </a:cubicBezTo>
                  <a:cubicBezTo>
                    <a:pt x="181" y="5425"/>
                    <a:pt x="170" y="5310"/>
                    <a:pt x="159" y="5201"/>
                  </a:cubicBezTo>
                  <a:cubicBezTo>
                    <a:pt x="154" y="5184"/>
                    <a:pt x="154" y="5168"/>
                    <a:pt x="154" y="5151"/>
                  </a:cubicBezTo>
                  <a:lnTo>
                    <a:pt x="154" y="5129"/>
                  </a:lnTo>
                  <a:cubicBezTo>
                    <a:pt x="143" y="4987"/>
                    <a:pt x="132" y="4850"/>
                    <a:pt x="127" y="4708"/>
                  </a:cubicBezTo>
                  <a:cubicBezTo>
                    <a:pt x="77" y="3969"/>
                    <a:pt x="116" y="3225"/>
                    <a:pt x="149" y="2486"/>
                  </a:cubicBezTo>
                  <a:cubicBezTo>
                    <a:pt x="149" y="2404"/>
                    <a:pt x="154" y="2322"/>
                    <a:pt x="154" y="2239"/>
                  </a:cubicBezTo>
                  <a:lnTo>
                    <a:pt x="154" y="2146"/>
                  </a:lnTo>
                  <a:lnTo>
                    <a:pt x="154" y="1977"/>
                  </a:lnTo>
                  <a:lnTo>
                    <a:pt x="154" y="1922"/>
                  </a:lnTo>
                  <a:lnTo>
                    <a:pt x="154" y="1884"/>
                  </a:lnTo>
                  <a:lnTo>
                    <a:pt x="154" y="1747"/>
                  </a:lnTo>
                  <a:lnTo>
                    <a:pt x="154" y="1708"/>
                  </a:lnTo>
                  <a:lnTo>
                    <a:pt x="154" y="1626"/>
                  </a:lnTo>
                  <a:lnTo>
                    <a:pt x="154" y="1533"/>
                  </a:lnTo>
                  <a:cubicBezTo>
                    <a:pt x="154" y="1418"/>
                    <a:pt x="149" y="1292"/>
                    <a:pt x="149" y="1178"/>
                  </a:cubicBezTo>
                  <a:cubicBezTo>
                    <a:pt x="149" y="1063"/>
                    <a:pt x="143" y="942"/>
                    <a:pt x="143" y="827"/>
                  </a:cubicBezTo>
                  <a:cubicBezTo>
                    <a:pt x="132" y="734"/>
                    <a:pt x="132" y="641"/>
                    <a:pt x="132" y="548"/>
                  </a:cubicBezTo>
                  <a:lnTo>
                    <a:pt x="132" y="280"/>
                  </a:lnTo>
                  <a:lnTo>
                    <a:pt x="132" y="105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29"/>
            <p:cNvSpPr/>
            <p:nvPr/>
          </p:nvSpPr>
          <p:spPr>
            <a:xfrm>
              <a:off x="1339675" y="2542800"/>
              <a:ext cx="7275" cy="163825"/>
            </a:xfrm>
            <a:custGeom>
              <a:avLst/>
              <a:gdLst/>
              <a:ahLst/>
              <a:cxnLst/>
              <a:rect l="l" t="t" r="r" b="b"/>
              <a:pathLst>
                <a:path w="291" h="6553" extrusionOk="0">
                  <a:moveTo>
                    <a:pt x="61" y="1"/>
                  </a:moveTo>
                  <a:cubicBezTo>
                    <a:pt x="1" y="1194"/>
                    <a:pt x="33" y="2382"/>
                    <a:pt x="55" y="3575"/>
                  </a:cubicBezTo>
                  <a:cubicBezTo>
                    <a:pt x="77" y="4358"/>
                    <a:pt x="72" y="5135"/>
                    <a:pt x="137" y="5912"/>
                  </a:cubicBezTo>
                  <a:cubicBezTo>
                    <a:pt x="154" y="6120"/>
                    <a:pt x="181" y="6339"/>
                    <a:pt x="209" y="6553"/>
                  </a:cubicBezTo>
                  <a:cubicBezTo>
                    <a:pt x="209" y="6547"/>
                    <a:pt x="214" y="6547"/>
                    <a:pt x="214" y="6547"/>
                  </a:cubicBezTo>
                  <a:cubicBezTo>
                    <a:pt x="241" y="6531"/>
                    <a:pt x="263" y="6525"/>
                    <a:pt x="291" y="6515"/>
                  </a:cubicBezTo>
                  <a:cubicBezTo>
                    <a:pt x="269" y="6350"/>
                    <a:pt x="252" y="6186"/>
                    <a:pt x="225" y="6027"/>
                  </a:cubicBezTo>
                  <a:cubicBezTo>
                    <a:pt x="143" y="5163"/>
                    <a:pt x="159" y="4298"/>
                    <a:pt x="137" y="3427"/>
                  </a:cubicBezTo>
                  <a:cubicBezTo>
                    <a:pt x="116" y="2283"/>
                    <a:pt x="83" y="1139"/>
                    <a:pt x="14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29"/>
            <p:cNvSpPr/>
            <p:nvPr/>
          </p:nvSpPr>
          <p:spPr>
            <a:xfrm>
              <a:off x="1345700" y="2713600"/>
              <a:ext cx="4125" cy="12875"/>
            </a:xfrm>
            <a:custGeom>
              <a:avLst/>
              <a:gdLst/>
              <a:ahLst/>
              <a:cxnLst/>
              <a:rect l="l" t="t" r="r" b="b"/>
              <a:pathLst>
                <a:path w="165" h="515" extrusionOk="0">
                  <a:moveTo>
                    <a:pt x="83" y="0"/>
                  </a:moveTo>
                  <a:cubicBezTo>
                    <a:pt x="72" y="0"/>
                    <a:pt x="61" y="11"/>
                    <a:pt x="55" y="11"/>
                  </a:cubicBezTo>
                  <a:lnTo>
                    <a:pt x="44" y="11"/>
                  </a:lnTo>
                  <a:cubicBezTo>
                    <a:pt x="33" y="16"/>
                    <a:pt x="28" y="16"/>
                    <a:pt x="17" y="16"/>
                  </a:cubicBezTo>
                  <a:cubicBezTo>
                    <a:pt x="11" y="22"/>
                    <a:pt x="6" y="22"/>
                    <a:pt x="0" y="22"/>
                  </a:cubicBezTo>
                  <a:cubicBezTo>
                    <a:pt x="6" y="49"/>
                    <a:pt x="6" y="82"/>
                    <a:pt x="11" y="109"/>
                  </a:cubicBezTo>
                  <a:cubicBezTo>
                    <a:pt x="28" y="186"/>
                    <a:pt x="33" y="257"/>
                    <a:pt x="44" y="328"/>
                  </a:cubicBezTo>
                  <a:cubicBezTo>
                    <a:pt x="55" y="350"/>
                    <a:pt x="55" y="378"/>
                    <a:pt x="61" y="405"/>
                  </a:cubicBezTo>
                  <a:cubicBezTo>
                    <a:pt x="66" y="438"/>
                    <a:pt x="66" y="482"/>
                    <a:pt x="77" y="515"/>
                  </a:cubicBezTo>
                  <a:lnTo>
                    <a:pt x="165" y="515"/>
                  </a:lnTo>
                  <a:cubicBezTo>
                    <a:pt x="143" y="372"/>
                    <a:pt x="121" y="235"/>
                    <a:pt x="99" y="88"/>
                  </a:cubicBezTo>
                  <a:cubicBezTo>
                    <a:pt x="93" y="60"/>
                    <a:pt x="93" y="27"/>
                    <a:pt x="8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29"/>
            <p:cNvSpPr/>
            <p:nvPr/>
          </p:nvSpPr>
          <p:spPr>
            <a:xfrm>
              <a:off x="1344600" y="2615475"/>
              <a:ext cx="75575" cy="91025"/>
            </a:xfrm>
            <a:custGeom>
              <a:avLst/>
              <a:gdLst/>
              <a:ahLst/>
              <a:cxnLst/>
              <a:rect l="l" t="t" r="r" b="b"/>
              <a:pathLst>
                <a:path w="3023" h="3641" extrusionOk="0">
                  <a:moveTo>
                    <a:pt x="2940" y="0"/>
                  </a:moveTo>
                  <a:cubicBezTo>
                    <a:pt x="2863" y="258"/>
                    <a:pt x="2776" y="515"/>
                    <a:pt x="2672" y="761"/>
                  </a:cubicBezTo>
                  <a:cubicBezTo>
                    <a:pt x="2557" y="991"/>
                    <a:pt x="2436" y="1227"/>
                    <a:pt x="2300" y="1451"/>
                  </a:cubicBezTo>
                  <a:cubicBezTo>
                    <a:pt x="2168" y="1653"/>
                    <a:pt x="2020" y="1856"/>
                    <a:pt x="1873" y="2048"/>
                  </a:cubicBezTo>
                  <a:cubicBezTo>
                    <a:pt x="1741" y="2212"/>
                    <a:pt x="1604" y="2381"/>
                    <a:pt x="1462" y="2529"/>
                  </a:cubicBezTo>
                  <a:cubicBezTo>
                    <a:pt x="1260" y="2737"/>
                    <a:pt x="1052" y="2934"/>
                    <a:pt x="816" y="3098"/>
                  </a:cubicBezTo>
                  <a:cubicBezTo>
                    <a:pt x="603" y="3252"/>
                    <a:pt x="378" y="3372"/>
                    <a:pt x="137" y="3482"/>
                  </a:cubicBezTo>
                  <a:cubicBezTo>
                    <a:pt x="88" y="3504"/>
                    <a:pt x="50" y="3525"/>
                    <a:pt x="1" y="3542"/>
                  </a:cubicBezTo>
                  <a:cubicBezTo>
                    <a:pt x="12" y="3580"/>
                    <a:pt x="12" y="3608"/>
                    <a:pt x="17" y="3640"/>
                  </a:cubicBezTo>
                  <a:cubicBezTo>
                    <a:pt x="17" y="3635"/>
                    <a:pt x="23" y="3635"/>
                    <a:pt x="23" y="3635"/>
                  </a:cubicBezTo>
                  <a:cubicBezTo>
                    <a:pt x="127" y="3591"/>
                    <a:pt x="231" y="3542"/>
                    <a:pt x="324" y="3498"/>
                  </a:cubicBezTo>
                  <a:cubicBezTo>
                    <a:pt x="931" y="3202"/>
                    <a:pt x="1446" y="2732"/>
                    <a:pt x="1873" y="2190"/>
                  </a:cubicBezTo>
                  <a:cubicBezTo>
                    <a:pt x="2092" y="1916"/>
                    <a:pt x="2300" y="1637"/>
                    <a:pt x="2475" y="1325"/>
                  </a:cubicBezTo>
                  <a:cubicBezTo>
                    <a:pt x="2705" y="925"/>
                    <a:pt x="2891" y="493"/>
                    <a:pt x="3022" y="39"/>
                  </a:cubicBezTo>
                  <a:lnTo>
                    <a:pt x="2940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29"/>
            <p:cNvSpPr/>
            <p:nvPr/>
          </p:nvSpPr>
          <p:spPr>
            <a:xfrm>
              <a:off x="1345825" y="2619025"/>
              <a:ext cx="83375" cy="97325"/>
            </a:xfrm>
            <a:custGeom>
              <a:avLst/>
              <a:gdLst/>
              <a:ahLst/>
              <a:cxnLst/>
              <a:rect l="l" t="t" r="r" b="b"/>
              <a:pathLst>
                <a:path w="3335" h="3893" extrusionOk="0">
                  <a:moveTo>
                    <a:pt x="3247" y="1"/>
                  </a:moveTo>
                  <a:cubicBezTo>
                    <a:pt x="3225" y="72"/>
                    <a:pt x="3197" y="138"/>
                    <a:pt x="3159" y="203"/>
                  </a:cubicBezTo>
                  <a:cubicBezTo>
                    <a:pt x="2995" y="603"/>
                    <a:pt x="2825" y="1008"/>
                    <a:pt x="2606" y="1380"/>
                  </a:cubicBezTo>
                  <a:cubicBezTo>
                    <a:pt x="2464" y="1637"/>
                    <a:pt x="2283" y="1862"/>
                    <a:pt x="2108" y="2092"/>
                  </a:cubicBezTo>
                  <a:cubicBezTo>
                    <a:pt x="1966" y="2289"/>
                    <a:pt x="1802" y="2464"/>
                    <a:pt x="1643" y="2650"/>
                  </a:cubicBezTo>
                  <a:cubicBezTo>
                    <a:pt x="1435" y="2885"/>
                    <a:pt x="1216" y="3126"/>
                    <a:pt x="959" y="3296"/>
                  </a:cubicBezTo>
                  <a:cubicBezTo>
                    <a:pt x="734" y="3444"/>
                    <a:pt x="521" y="3608"/>
                    <a:pt x="275" y="3717"/>
                  </a:cubicBezTo>
                  <a:cubicBezTo>
                    <a:pt x="187" y="3756"/>
                    <a:pt x="94" y="3788"/>
                    <a:pt x="1" y="3805"/>
                  </a:cubicBezTo>
                  <a:cubicBezTo>
                    <a:pt x="6" y="3832"/>
                    <a:pt x="6" y="3865"/>
                    <a:pt x="12" y="3892"/>
                  </a:cubicBezTo>
                  <a:cubicBezTo>
                    <a:pt x="286" y="3854"/>
                    <a:pt x="543" y="3690"/>
                    <a:pt x="773" y="3531"/>
                  </a:cubicBezTo>
                  <a:cubicBezTo>
                    <a:pt x="937" y="3422"/>
                    <a:pt x="1107" y="3318"/>
                    <a:pt x="1260" y="3181"/>
                  </a:cubicBezTo>
                  <a:cubicBezTo>
                    <a:pt x="1462" y="2995"/>
                    <a:pt x="1643" y="2787"/>
                    <a:pt x="1829" y="2579"/>
                  </a:cubicBezTo>
                  <a:cubicBezTo>
                    <a:pt x="1966" y="2431"/>
                    <a:pt x="2097" y="2272"/>
                    <a:pt x="2218" y="2108"/>
                  </a:cubicBezTo>
                  <a:cubicBezTo>
                    <a:pt x="2376" y="1900"/>
                    <a:pt x="2541" y="1698"/>
                    <a:pt x="2667" y="1473"/>
                  </a:cubicBezTo>
                  <a:cubicBezTo>
                    <a:pt x="2891" y="1106"/>
                    <a:pt x="3055" y="718"/>
                    <a:pt x="3214" y="329"/>
                  </a:cubicBezTo>
                  <a:cubicBezTo>
                    <a:pt x="3263" y="225"/>
                    <a:pt x="3301" y="121"/>
                    <a:pt x="3334" y="23"/>
                  </a:cubicBezTo>
                  <a:cubicBezTo>
                    <a:pt x="3301" y="17"/>
                    <a:pt x="3274" y="6"/>
                    <a:pt x="32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29"/>
            <p:cNvSpPr/>
            <p:nvPr/>
          </p:nvSpPr>
          <p:spPr>
            <a:xfrm>
              <a:off x="1384975" y="2522975"/>
              <a:ext cx="97050" cy="99500"/>
            </a:xfrm>
            <a:custGeom>
              <a:avLst/>
              <a:gdLst/>
              <a:ahLst/>
              <a:cxnLst/>
              <a:rect l="l" t="t" r="r" b="b"/>
              <a:pathLst>
                <a:path w="3882" h="3980" extrusionOk="0">
                  <a:moveTo>
                    <a:pt x="1352" y="71"/>
                  </a:moveTo>
                  <a:cubicBezTo>
                    <a:pt x="1369" y="71"/>
                    <a:pt x="1391" y="77"/>
                    <a:pt x="1413" y="88"/>
                  </a:cubicBezTo>
                  <a:cubicBezTo>
                    <a:pt x="1418" y="88"/>
                    <a:pt x="1429" y="93"/>
                    <a:pt x="1440" y="93"/>
                  </a:cubicBezTo>
                  <a:lnTo>
                    <a:pt x="1445" y="93"/>
                  </a:lnTo>
                  <a:cubicBezTo>
                    <a:pt x="1451" y="99"/>
                    <a:pt x="1467" y="99"/>
                    <a:pt x="1478" y="104"/>
                  </a:cubicBezTo>
                  <a:cubicBezTo>
                    <a:pt x="1489" y="104"/>
                    <a:pt x="1495" y="115"/>
                    <a:pt x="1495" y="115"/>
                  </a:cubicBezTo>
                  <a:cubicBezTo>
                    <a:pt x="1500" y="121"/>
                    <a:pt x="1511" y="126"/>
                    <a:pt x="1522" y="132"/>
                  </a:cubicBezTo>
                  <a:cubicBezTo>
                    <a:pt x="1533" y="143"/>
                    <a:pt x="1538" y="148"/>
                    <a:pt x="1549" y="154"/>
                  </a:cubicBezTo>
                  <a:cubicBezTo>
                    <a:pt x="1719" y="312"/>
                    <a:pt x="1774" y="559"/>
                    <a:pt x="1779" y="788"/>
                  </a:cubicBezTo>
                  <a:cubicBezTo>
                    <a:pt x="1785" y="1062"/>
                    <a:pt x="1774" y="1330"/>
                    <a:pt x="1763" y="1604"/>
                  </a:cubicBezTo>
                  <a:cubicBezTo>
                    <a:pt x="1763" y="1626"/>
                    <a:pt x="1774" y="1648"/>
                    <a:pt x="1796" y="1653"/>
                  </a:cubicBezTo>
                  <a:cubicBezTo>
                    <a:pt x="1800" y="1655"/>
                    <a:pt x="1805" y="1655"/>
                    <a:pt x="1809" y="1655"/>
                  </a:cubicBezTo>
                  <a:cubicBezTo>
                    <a:pt x="1839" y="1655"/>
                    <a:pt x="1856" y="1622"/>
                    <a:pt x="1856" y="1593"/>
                  </a:cubicBezTo>
                  <a:cubicBezTo>
                    <a:pt x="1905" y="1391"/>
                    <a:pt x="1960" y="1199"/>
                    <a:pt x="2020" y="1007"/>
                  </a:cubicBezTo>
                  <a:cubicBezTo>
                    <a:pt x="2075" y="832"/>
                    <a:pt x="2135" y="646"/>
                    <a:pt x="2239" y="487"/>
                  </a:cubicBezTo>
                  <a:cubicBezTo>
                    <a:pt x="2316" y="353"/>
                    <a:pt x="2463" y="237"/>
                    <a:pt x="2610" y="237"/>
                  </a:cubicBezTo>
                  <a:cubicBezTo>
                    <a:pt x="2673" y="237"/>
                    <a:pt x="2735" y="258"/>
                    <a:pt x="2792" y="307"/>
                  </a:cubicBezTo>
                  <a:cubicBezTo>
                    <a:pt x="2896" y="400"/>
                    <a:pt x="2923" y="542"/>
                    <a:pt x="2929" y="674"/>
                  </a:cubicBezTo>
                  <a:cubicBezTo>
                    <a:pt x="2951" y="925"/>
                    <a:pt x="2890" y="1183"/>
                    <a:pt x="2819" y="1418"/>
                  </a:cubicBezTo>
                  <a:cubicBezTo>
                    <a:pt x="2765" y="1626"/>
                    <a:pt x="2699" y="1823"/>
                    <a:pt x="2633" y="2031"/>
                  </a:cubicBezTo>
                  <a:cubicBezTo>
                    <a:pt x="2624" y="2062"/>
                    <a:pt x="2656" y="2090"/>
                    <a:pt x="2682" y="2090"/>
                  </a:cubicBezTo>
                  <a:cubicBezTo>
                    <a:pt x="2688" y="2090"/>
                    <a:pt x="2694" y="2089"/>
                    <a:pt x="2699" y="2086"/>
                  </a:cubicBezTo>
                  <a:cubicBezTo>
                    <a:pt x="2715" y="2069"/>
                    <a:pt x="2726" y="2047"/>
                    <a:pt x="2732" y="2031"/>
                  </a:cubicBezTo>
                  <a:cubicBezTo>
                    <a:pt x="2841" y="1796"/>
                    <a:pt x="2962" y="1571"/>
                    <a:pt x="3115" y="1363"/>
                  </a:cubicBezTo>
                  <a:cubicBezTo>
                    <a:pt x="3212" y="1242"/>
                    <a:pt x="3374" y="1047"/>
                    <a:pt x="3543" y="1047"/>
                  </a:cubicBezTo>
                  <a:cubicBezTo>
                    <a:pt x="3565" y="1047"/>
                    <a:pt x="3586" y="1050"/>
                    <a:pt x="3607" y="1057"/>
                  </a:cubicBezTo>
                  <a:cubicBezTo>
                    <a:pt x="3624" y="1062"/>
                    <a:pt x="3635" y="1079"/>
                    <a:pt x="3640" y="1090"/>
                  </a:cubicBezTo>
                  <a:lnTo>
                    <a:pt x="3662" y="1111"/>
                  </a:lnTo>
                  <a:cubicBezTo>
                    <a:pt x="3668" y="1128"/>
                    <a:pt x="3679" y="1133"/>
                    <a:pt x="3684" y="1144"/>
                  </a:cubicBezTo>
                  <a:cubicBezTo>
                    <a:pt x="3690" y="1155"/>
                    <a:pt x="3690" y="1161"/>
                    <a:pt x="3695" y="1166"/>
                  </a:cubicBezTo>
                  <a:cubicBezTo>
                    <a:pt x="3701" y="1183"/>
                    <a:pt x="3711" y="1194"/>
                    <a:pt x="3717" y="1215"/>
                  </a:cubicBezTo>
                  <a:cubicBezTo>
                    <a:pt x="3739" y="1276"/>
                    <a:pt x="3750" y="1347"/>
                    <a:pt x="3755" y="1407"/>
                  </a:cubicBezTo>
                  <a:cubicBezTo>
                    <a:pt x="3772" y="1620"/>
                    <a:pt x="3766" y="1812"/>
                    <a:pt x="3733" y="2004"/>
                  </a:cubicBezTo>
                  <a:cubicBezTo>
                    <a:pt x="3722" y="2042"/>
                    <a:pt x="3711" y="2080"/>
                    <a:pt x="3706" y="2119"/>
                  </a:cubicBezTo>
                  <a:cubicBezTo>
                    <a:pt x="3690" y="2162"/>
                    <a:pt x="3684" y="2195"/>
                    <a:pt x="3668" y="2234"/>
                  </a:cubicBezTo>
                  <a:cubicBezTo>
                    <a:pt x="3662" y="2255"/>
                    <a:pt x="3657" y="2272"/>
                    <a:pt x="3651" y="2288"/>
                  </a:cubicBezTo>
                  <a:cubicBezTo>
                    <a:pt x="3635" y="2327"/>
                    <a:pt x="3624" y="2365"/>
                    <a:pt x="3607" y="2398"/>
                  </a:cubicBezTo>
                  <a:cubicBezTo>
                    <a:pt x="3602" y="2420"/>
                    <a:pt x="3597" y="2436"/>
                    <a:pt x="3586" y="2452"/>
                  </a:cubicBezTo>
                  <a:cubicBezTo>
                    <a:pt x="3575" y="2496"/>
                    <a:pt x="3553" y="2529"/>
                    <a:pt x="3542" y="2573"/>
                  </a:cubicBezTo>
                  <a:cubicBezTo>
                    <a:pt x="3520" y="2611"/>
                    <a:pt x="3503" y="2644"/>
                    <a:pt x="3487" y="2682"/>
                  </a:cubicBezTo>
                  <a:cubicBezTo>
                    <a:pt x="3460" y="2737"/>
                    <a:pt x="3421" y="2792"/>
                    <a:pt x="3389" y="2847"/>
                  </a:cubicBezTo>
                  <a:cubicBezTo>
                    <a:pt x="3378" y="2863"/>
                    <a:pt x="3367" y="2879"/>
                    <a:pt x="3356" y="2901"/>
                  </a:cubicBezTo>
                  <a:cubicBezTo>
                    <a:pt x="3306" y="2972"/>
                    <a:pt x="3268" y="3044"/>
                    <a:pt x="3213" y="3104"/>
                  </a:cubicBezTo>
                  <a:cubicBezTo>
                    <a:pt x="3164" y="3175"/>
                    <a:pt x="3109" y="3235"/>
                    <a:pt x="3055" y="3295"/>
                  </a:cubicBezTo>
                  <a:cubicBezTo>
                    <a:pt x="2945" y="3416"/>
                    <a:pt x="2814" y="3531"/>
                    <a:pt x="2682" y="3629"/>
                  </a:cubicBezTo>
                  <a:cubicBezTo>
                    <a:pt x="2666" y="3646"/>
                    <a:pt x="2639" y="3657"/>
                    <a:pt x="2617" y="3673"/>
                  </a:cubicBezTo>
                  <a:cubicBezTo>
                    <a:pt x="2600" y="3679"/>
                    <a:pt x="2584" y="3689"/>
                    <a:pt x="2567" y="3700"/>
                  </a:cubicBezTo>
                  <a:cubicBezTo>
                    <a:pt x="2540" y="3711"/>
                    <a:pt x="2513" y="3728"/>
                    <a:pt x="2485" y="3733"/>
                  </a:cubicBezTo>
                  <a:cubicBezTo>
                    <a:pt x="2474" y="3739"/>
                    <a:pt x="2458" y="3750"/>
                    <a:pt x="2447" y="3750"/>
                  </a:cubicBezTo>
                  <a:cubicBezTo>
                    <a:pt x="2420" y="3761"/>
                    <a:pt x="2392" y="3766"/>
                    <a:pt x="2365" y="3783"/>
                  </a:cubicBezTo>
                  <a:cubicBezTo>
                    <a:pt x="2255" y="3821"/>
                    <a:pt x="2124" y="3859"/>
                    <a:pt x="1998" y="3887"/>
                  </a:cubicBezTo>
                  <a:cubicBezTo>
                    <a:pt x="1982" y="3876"/>
                    <a:pt x="1965" y="3876"/>
                    <a:pt x="1943" y="3876"/>
                  </a:cubicBezTo>
                  <a:lnTo>
                    <a:pt x="1938" y="3876"/>
                  </a:lnTo>
                  <a:cubicBezTo>
                    <a:pt x="1905" y="3870"/>
                    <a:pt x="1872" y="3870"/>
                    <a:pt x="1834" y="3870"/>
                  </a:cubicBezTo>
                  <a:cubicBezTo>
                    <a:pt x="1818" y="3870"/>
                    <a:pt x="1801" y="3865"/>
                    <a:pt x="1779" y="3865"/>
                  </a:cubicBezTo>
                  <a:cubicBezTo>
                    <a:pt x="1763" y="3865"/>
                    <a:pt x="1741" y="3854"/>
                    <a:pt x="1719" y="3848"/>
                  </a:cubicBezTo>
                  <a:lnTo>
                    <a:pt x="1708" y="3848"/>
                  </a:lnTo>
                  <a:cubicBezTo>
                    <a:pt x="1692" y="3848"/>
                    <a:pt x="1681" y="3843"/>
                    <a:pt x="1664" y="3843"/>
                  </a:cubicBezTo>
                  <a:lnTo>
                    <a:pt x="1653" y="3843"/>
                  </a:lnTo>
                  <a:cubicBezTo>
                    <a:pt x="1642" y="3843"/>
                    <a:pt x="1642" y="3843"/>
                    <a:pt x="1637" y="3837"/>
                  </a:cubicBezTo>
                  <a:cubicBezTo>
                    <a:pt x="1626" y="3837"/>
                    <a:pt x="1615" y="3826"/>
                    <a:pt x="1604" y="3826"/>
                  </a:cubicBezTo>
                  <a:lnTo>
                    <a:pt x="1599" y="3826"/>
                  </a:lnTo>
                  <a:cubicBezTo>
                    <a:pt x="1588" y="3826"/>
                    <a:pt x="1588" y="3826"/>
                    <a:pt x="1582" y="3821"/>
                  </a:cubicBezTo>
                  <a:cubicBezTo>
                    <a:pt x="1577" y="3821"/>
                    <a:pt x="1577" y="3821"/>
                    <a:pt x="1566" y="3815"/>
                  </a:cubicBezTo>
                  <a:cubicBezTo>
                    <a:pt x="1560" y="3815"/>
                    <a:pt x="1560" y="3815"/>
                    <a:pt x="1555" y="3810"/>
                  </a:cubicBezTo>
                  <a:lnTo>
                    <a:pt x="1549" y="3810"/>
                  </a:lnTo>
                  <a:cubicBezTo>
                    <a:pt x="1533" y="3799"/>
                    <a:pt x="1527" y="3799"/>
                    <a:pt x="1511" y="3793"/>
                  </a:cubicBezTo>
                  <a:cubicBezTo>
                    <a:pt x="1500" y="3788"/>
                    <a:pt x="1495" y="3788"/>
                    <a:pt x="1478" y="3783"/>
                  </a:cubicBezTo>
                  <a:cubicBezTo>
                    <a:pt x="1473" y="3772"/>
                    <a:pt x="1456" y="3772"/>
                    <a:pt x="1451" y="3766"/>
                  </a:cubicBezTo>
                  <a:cubicBezTo>
                    <a:pt x="1429" y="3761"/>
                    <a:pt x="1413" y="3744"/>
                    <a:pt x="1391" y="3739"/>
                  </a:cubicBezTo>
                  <a:cubicBezTo>
                    <a:pt x="1369" y="3728"/>
                    <a:pt x="1347" y="3717"/>
                    <a:pt x="1330" y="3706"/>
                  </a:cubicBezTo>
                  <a:cubicBezTo>
                    <a:pt x="1309" y="3700"/>
                    <a:pt x="1292" y="3684"/>
                    <a:pt x="1276" y="3679"/>
                  </a:cubicBezTo>
                  <a:cubicBezTo>
                    <a:pt x="1254" y="3662"/>
                    <a:pt x="1232" y="3657"/>
                    <a:pt x="1216" y="3646"/>
                  </a:cubicBezTo>
                  <a:cubicBezTo>
                    <a:pt x="1194" y="3629"/>
                    <a:pt x="1172" y="3624"/>
                    <a:pt x="1161" y="3607"/>
                  </a:cubicBezTo>
                  <a:cubicBezTo>
                    <a:pt x="1139" y="3596"/>
                    <a:pt x="1122" y="3591"/>
                    <a:pt x="1106" y="3575"/>
                  </a:cubicBezTo>
                  <a:cubicBezTo>
                    <a:pt x="1084" y="3564"/>
                    <a:pt x="1068" y="3547"/>
                    <a:pt x="1051" y="3536"/>
                  </a:cubicBezTo>
                  <a:cubicBezTo>
                    <a:pt x="1029" y="3520"/>
                    <a:pt x="1013" y="3509"/>
                    <a:pt x="997" y="3492"/>
                  </a:cubicBezTo>
                  <a:cubicBezTo>
                    <a:pt x="975" y="3481"/>
                    <a:pt x="958" y="3465"/>
                    <a:pt x="947" y="3454"/>
                  </a:cubicBezTo>
                  <a:cubicBezTo>
                    <a:pt x="925" y="3438"/>
                    <a:pt x="914" y="3427"/>
                    <a:pt x="898" y="3410"/>
                  </a:cubicBezTo>
                  <a:cubicBezTo>
                    <a:pt x="876" y="3399"/>
                    <a:pt x="865" y="3383"/>
                    <a:pt x="843" y="3361"/>
                  </a:cubicBezTo>
                  <a:cubicBezTo>
                    <a:pt x="668" y="3219"/>
                    <a:pt x="504" y="3055"/>
                    <a:pt x="384" y="2858"/>
                  </a:cubicBezTo>
                  <a:cubicBezTo>
                    <a:pt x="159" y="2485"/>
                    <a:pt x="50" y="2031"/>
                    <a:pt x="104" y="1593"/>
                  </a:cubicBezTo>
                  <a:cubicBezTo>
                    <a:pt x="110" y="1527"/>
                    <a:pt x="121" y="1473"/>
                    <a:pt x="148" y="1418"/>
                  </a:cubicBezTo>
                  <a:cubicBezTo>
                    <a:pt x="181" y="1352"/>
                    <a:pt x="241" y="1292"/>
                    <a:pt x="318" y="1292"/>
                  </a:cubicBezTo>
                  <a:lnTo>
                    <a:pt x="345" y="1292"/>
                  </a:lnTo>
                  <a:cubicBezTo>
                    <a:pt x="351" y="1292"/>
                    <a:pt x="356" y="1292"/>
                    <a:pt x="367" y="1298"/>
                  </a:cubicBezTo>
                  <a:lnTo>
                    <a:pt x="373" y="1298"/>
                  </a:lnTo>
                  <a:cubicBezTo>
                    <a:pt x="378" y="1303"/>
                    <a:pt x="394" y="1303"/>
                    <a:pt x="400" y="1308"/>
                  </a:cubicBezTo>
                  <a:cubicBezTo>
                    <a:pt x="416" y="1319"/>
                    <a:pt x="433" y="1330"/>
                    <a:pt x="449" y="1336"/>
                  </a:cubicBezTo>
                  <a:lnTo>
                    <a:pt x="466" y="1358"/>
                  </a:lnTo>
                  <a:lnTo>
                    <a:pt x="488" y="1380"/>
                  </a:lnTo>
                  <a:lnTo>
                    <a:pt x="515" y="1407"/>
                  </a:lnTo>
                  <a:cubicBezTo>
                    <a:pt x="520" y="1412"/>
                    <a:pt x="531" y="1429"/>
                    <a:pt x="542" y="1434"/>
                  </a:cubicBezTo>
                  <a:cubicBezTo>
                    <a:pt x="553" y="1445"/>
                    <a:pt x="564" y="1462"/>
                    <a:pt x="575" y="1473"/>
                  </a:cubicBezTo>
                  <a:cubicBezTo>
                    <a:pt x="581" y="1484"/>
                    <a:pt x="592" y="1495"/>
                    <a:pt x="597" y="1500"/>
                  </a:cubicBezTo>
                  <a:cubicBezTo>
                    <a:pt x="624" y="1549"/>
                    <a:pt x="652" y="1599"/>
                    <a:pt x="679" y="1653"/>
                  </a:cubicBezTo>
                  <a:cubicBezTo>
                    <a:pt x="717" y="1741"/>
                    <a:pt x="756" y="1823"/>
                    <a:pt x="789" y="1911"/>
                  </a:cubicBezTo>
                  <a:cubicBezTo>
                    <a:pt x="789" y="1922"/>
                    <a:pt x="794" y="1927"/>
                    <a:pt x="794" y="1927"/>
                  </a:cubicBezTo>
                  <a:cubicBezTo>
                    <a:pt x="806" y="1939"/>
                    <a:pt x="821" y="1945"/>
                    <a:pt x="836" y="1945"/>
                  </a:cubicBezTo>
                  <a:cubicBezTo>
                    <a:pt x="855" y="1945"/>
                    <a:pt x="873" y="1933"/>
                    <a:pt x="876" y="1905"/>
                  </a:cubicBezTo>
                  <a:cubicBezTo>
                    <a:pt x="876" y="1631"/>
                    <a:pt x="843" y="1358"/>
                    <a:pt x="860" y="1079"/>
                  </a:cubicBezTo>
                  <a:cubicBezTo>
                    <a:pt x="871" y="810"/>
                    <a:pt x="925" y="537"/>
                    <a:pt x="1040" y="296"/>
                  </a:cubicBezTo>
                  <a:cubicBezTo>
                    <a:pt x="1068" y="236"/>
                    <a:pt x="1095" y="175"/>
                    <a:pt x="1144" y="126"/>
                  </a:cubicBezTo>
                  <a:cubicBezTo>
                    <a:pt x="1150" y="121"/>
                    <a:pt x="1161" y="115"/>
                    <a:pt x="1166" y="115"/>
                  </a:cubicBezTo>
                  <a:cubicBezTo>
                    <a:pt x="1177" y="104"/>
                    <a:pt x="1194" y="93"/>
                    <a:pt x="1205" y="93"/>
                  </a:cubicBezTo>
                  <a:cubicBezTo>
                    <a:pt x="1221" y="88"/>
                    <a:pt x="1232" y="77"/>
                    <a:pt x="1248" y="77"/>
                  </a:cubicBezTo>
                  <a:lnTo>
                    <a:pt x="1254" y="77"/>
                  </a:lnTo>
                  <a:cubicBezTo>
                    <a:pt x="1259" y="77"/>
                    <a:pt x="1270" y="71"/>
                    <a:pt x="1276" y="71"/>
                  </a:cubicBezTo>
                  <a:close/>
                  <a:moveTo>
                    <a:pt x="1326" y="1"/>
                  </a:moveTo>
                  <a:cubicBezTo>
                    <a:pt x="1278" y="1"/>
                    <a:pt x="1228" y="11"/>
                    <a:pt x="1177" y="33"/>
                  </a:cubicBezTo>
                  <a:cubicBezTo>
                    <a:pt x="1095" y="66"/>
                    <a:pt x="1040" y="143"/>
                    <a:pt x="1002" y="214"/>
                  </a:cubicBezTo>
                  <a:cubicBezTo>
                    <a:pt x="969" y="285"/>
                    <a:pt x="931" y="362"/>
                    <a:pt x="904" y="433"/>
                  </a:cubicBezTo>
                  <a:cubicBezTo>
                    <a:pt x="756" y="838"/>
                    <a:pt x="761" y="1276"/>
                    <a:pt x="789" y="1703"/>
                  </a:cubicBezTo>
                  <a:cubicBezTo>
                    <a:pt x="734" y="1566"/>
                    <a:pt x="657" y="1434"/>
                    <a:pt x="559" y="1325"/>
                  </a:cubicBezTo>
                  <a:cubicBezTo>
                    <a:pt x="485" y="1251"/>
                    <a:pt x="401" y="1212"/>
                    <a:pt x="320" y="1212"/>
                  </a:cubicBezTo>
                  <a:cubicBezTo>
                    <a:pt x="233" y="1212"/>
                    <a:pt x="148" y="1258"/>
                    <a:pt x="82" y="1358"/>
                  </a:cubicBezTo>
                  <a:cubicBezTo>
                    <a:pt x="39" y="1434"/>
                    <a:pt x="28" y="1516"/>
                    <a:pt x="17" y="1599"/>
                  </a:cubicBezTo>
                  <a:cubicBezTo>
                    <a:pt x="0" y="1686"/>
                    <a:pt x="0" y="1774"/>
                    <a:pt x="0" y="1867"/>
                  </a:cubicBezTo>
                  <a:cubicBezTo>
                    <a:pt x="17" y="2370"/>
                    <a:pt x="214" y="2885"/>
                    <a:pt x="564" y="3241"/>
                  </a:cubicBezTo>
                  <a:cubicBezTo>
                    <a:pt x="783" y="3443"/>
                    <a:pt x="1024" y="3651"/>
                    <a:pt x="1298" y="3793"/>
                  </a:cubicBezTo>
                  <a:lnTo>
                    <a:pt x="1380" y="3837"/>
                  </a:lnTo>
                  <a:cubicBezTo>
                    <a:pt x="1391" y="3843"/>
                    <a:pt x="1407" y="3848"/>
                    <a:pt x="1423" y="3854"/>
                  </a:cubicBezTo>
                  <a:cubicBezTo>
                    <a:pt x="1440" y="3865"/>
                    <a:pt x="1451" y="3870"/>
                    <a:pt x="1473" y="3876"/>
                  </a:cubicBezTo>
                  <a:cubicBezTo>
                    <a:pt x="1478" y="3876"/>
                    <a:pt x="1489" y="3881"/>
                    <a:pt x="1495" y="3881"/>
                  </a:cubicBezTo>
                  <a:cubicBezTo>
                    <a:pt x="1500" y="3892"/>
                    <a:pt x="1517" y="3892"/>
                    <a:pt x="1527" y="3897"/>
                  </a:cubicBezTo>
                  <a:cubicBezTo>
                    <a:pt x="1544" y="3903"/>
                    <a:pt x="1560" y="3914"/>
                    <a:pt x="1577" y="3914"/>
                  </a:cubicBezTo>
                  <a:cubicBezTo>
                    <a:pt x="1599" y="3919"/>
                    <a:pt x="1610" y="3919"/>
                    <a:pt x="1626" y="3925"/>
                  </a:cubicBezTo>
                  <a:cubicBezTo>
                    <a:pt x="1637" y="3930"/>
                    <a:pt x="1642" y="3930"/>
                    <a:pt x="1659" y="3930"/>
                  </a:cubicBezTo>
                  <a:cubicBezTo>
                    <a:pt x="1686" y="3941"/>
                    <a:pt x="1714" y="3947"/>
                    <a:pt x="1746" y="3952"/>
                  </a:cubicBezTo>
                  <a:cubicBezTo>
                    <a:pt x="1763" y="3952"/>
                    <a:pt x="1768" y="3958"/>
                    <a:pt x="1779" y="3958"/>
                  </a:cubicBezTo>
                  <a:lnTo>
                    <a:pt x="1779" y="3974"/>
                  </a:lnTo>
                  <a:lnTo>
                    <a:pt x="1818" y="3974"/>
                  </a:lnTo>
                  <a:cubicBezTo>
                    <a:pt x="1823" y="3974"/>
                    <a:pt x="1829" y="3969"/>
                    <a:pt x="1834" y="3969"/>
                  </a:cubicBezTo>
                  <a:cubicBezTo>
                    <a:pt x="1850" y="3969"/>
                    <a:pt x="1861" y="3969"/>
                    <a:pt x="1878" y="3974"/>
                  </a:cubicBezTo>
                  <a:lnTo>
                    <a:pt x="1911" y="3974"/>
                  </a:lnTo>
                  <a:cubicBezTo>
                    <a:pt x="1938" y="3974"/>
                    <a:pt x="1960" y="3980"/>
                    <a:pt x="1987" y="3980"/>
                  </a:cubicBezTo>
                  <a:lnTo>
                    <a:pt x="2015" y="3980"/>
                  </a:lnTo>
                  <a:cubicBezTo>
                    <a:pt x="2135" y="3958"/>
                    <a:pt x="2255" y="3925"/>
                    <a:pt x="2370" y="3887"/>
                  </a:cubicBezTo>
                  <a:cubicBezTo>
                    <a:pt x="2480" y="3843"/>
                    <a:pt x="2595" y="3804"/>
                    <a:pt x="2699" y="3750"/>
                  </a:cubicBezTo>
                  <a:cubicBezTo>
                    <a:pt x="2841" y="3657"/>
                    <a:pt x="2973" y="3536"/>
                    <a:pt x="3087" y="3421"/>
                  </a:cubicBezTo>
                  <a:cubicBezTo>
                    <a:pt x="3224" y="3284"/>
                    <a:pt x="3339" y="3126"/>
                    <a:pt x="3443" y="2962"/>
                  </a:cubicBezTo>
                  <a:cubicBezTo>
                    <a:pt x="3520" y="2847"/>
                    <a:pt x="3597" y="2721"/>
                    <a:pt x="3651" y="2589"/>
                  </a:cubicBezTo>
                  <a:cubicBezTo>
                    <a:pt x="3744" y="2359"/>
                    <a:pt x="3832" y="2113"/>
                    <a:pt x="3854" y="1850"/>
                  </a:cubicBezTo>
                  <a:cubicBezTo>
                    <a:pt x="3859" y="1615"/>
                    <a:pt x="3881" y="1369"/>
                    <a:pt x="3777" y="1150"/>
                  </a:cubicBezTo>
                  <a:cubicBezTo>
                    <a:pt x="3739" y="1068"/>
                    <a:pt x="3679" y="975"/>
                    <a:pt x="3575" y="975"/>
                  </a:cubicBezTo>
                  <a:cubicBezTo>
                    <a:pt x="3569" y="974"/>
                    <a:pt x="3563" y="974"/>
                    <a:pt x="3557" y="974"/>
                  </a:cubicBezTo>
                  <a:cubicBezTo>
                    <a:pt x="3263" y="974"/>
                    <a:pt x="3003" y="1384"/>
                    <a:pt x="2863" y="1615"/>
                  </a:cubicBezTo>
                  <a:cubicBezTo>
                    <a:pt x="2945" y="1319"/>
                    <a:pt x="3038" y="1018"/>
                    <a:pt x="3011" y="706"/>
                  </a:cubicBezTo>
                  <a:cubicBezTo>
                    <a:pt x="3005" y="526"/>
                    <a:pt x="2951" y="318"/>
                    <a:pt x="2792" y="225"/>
                  </a:cubicBezTo>
                  <a:cubicBezTo>
                    <a:pt x="2736" y="186"/>
                    <a:pt x="2671" y="169"/>
                    <a:pt x="2606" y="169"/>
                  </a:cubicBezTo>
                  <a:cubicBezTo>
                    <a:pt x="2544" y="169"/>
                    <a:pt x="2481" y="184"/>
                    <a:pt x="2425" y="208"/>
                  </a:cubicBezTo>
                  <a:cubicBezTo>
                    <a:pt x="2080" y="372"/>
                    <a:pt x="1982" y="860"/>
                    <a:pt x="1872" y="1199"/>
                  </a:cubicBezTo>
                  <a:cubicBezTo>
                    <a:pt x="1878" y="964"/>
                    <a:pt x="1883" y="717"/>
                    <a:pt x="1823" y="482"/>
                  </a:cubicBezTo>
                  <a:cubicBezTo>
                    <a:pt x="1759" y="245"/>
                    <a:pt x="1563" y="1"/>
                    <a:pt x="13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29"/>
            <p:cNvSpPr/>
            <p:nvPr/>
          </p:nvSpPr>
          <p:spPr>
            <a:xfrm>
              <a:off x="1243750" y="2590975"/>
              <a:ext cx="91975" cy="91450"/>
            </a:xfrm>
            <a:custGeom>
              <a:avLst/>
              <a:gdLst/>
              <a:ahLst/>
              <a:cxnLst/>
              <a:rect l="l" t="t" r="r" b="b"/>
              <a:pathLst>
                <a:path w="3679" h="3658" extrusionOk="0">
                  <a:moveTo>
                    <a:pt x="88" y="1"/>
                  </a:moveTo>
                  <a:cubicBezTo>
                    <a:pt x="61" y="1"/>
                    <a:pt x="28" y="6"/>
                    <a:pt x="1" y="6"/>
                  </a:cubicBezTo>
                  <a:cubicBezTo>
                    <a:pt x="22" y="148"/>
                    <a:pt x="39" y="302"/>
                    <a:pt x="77" y="444"/>
                  </a:cubicBezTo>
                  <a:cubicBezTo>
                    <a:pt x="170" y="849"/>
                    <a:pt x="340" y="1221"/>
                    <a:pt x="521" y="1588"/>
                  </a:cubicBezTo>
                  <a:cubicBezTo>
                    <a:pt x="603" y="1769"/>
                    <a:pt x="696" y="1944"/>
                    <a:pt x="805" y="2108"/>
                  </a:cubicBezTo>
                  <a:cubicBezTo>
                    <a:pt x="958" y="2332"/>
                    <a:pt x="1145" y="2540"/>
                    <a:pt x="1336" y="2732"/>
                  </a:cubicBezTo>
                  <a:cubicBezTo>
                    <a:pt x="1533" y="2907"/>
                    <a:pt x="1747" y="3066"/>
                    <a:pt x="1977" y="3197"/>
                  </a:cubicBezTo>
                  <a:cubicBezTo>
                    <a:pt x="2250" y="3356"/>
                    <a:pt x="2557" y="3433"/>
                    <a:pt x="2858" y="3520"/>
                  </a:cubicBezTo>
                  <a:cubicBezTo>
                    <a:pt x="3131" y="3586"/>
                    <a:pt x="3400" y="3646"/>
                    <a:pt x="3679" y="3657"/>
                  </a:cubicBezTo>
                  <a:cubicBezTo>
                    <a:pt x="3679" y="3630"/>
                    <a:pt x="3673" y="3591"/>
                    <a:pt x="3673" y="3564"/>
                  </a:cubicBezTo>
                  <a:cubicBezTo>
                    <a:pt x="3646" y="3564"/>
                    <a:pt x="3624" y="3564"/>
                    <a:pt x="3597" y="3553"/>
                  </a:cubicBezTo>
                  <a:cubicBezTo>
                    <a:pt x="3301" y="3531"/>
                    <a:pt x="3011" y="3455"/>
                    <a:pt x="2721" y="3378"/>
                  </a:cubicBezTo>
                  <a:cubicBezTo>
                    <a:pt x="2453" y="3307"/>
                    <a:pt x="2190" y="3214"/>
                    <a:pt x="1949" y="3071"/>
                  </a:cubicBezTo>
                  <a:cubicBezTo>
                    <a:pt x="1676" y="2902"/>
                    <a:pt x="1407" y="2705"/>
                    <a:pt x="1199" y="2458"/>
                  </a:cubicBezTo>
                  <a:cubicBezTo>
                    <a:pt x="1084" y="2332"/>
                    <a:pt x="975" y="2201"/>
                    <a:pt x="882" y="2059"/>
                  </a:cubicBezTo>
                  <a:cubicBezTo>
                    <a:pt x="750" y="1862"/>
                    <a:pt x="641" y="1648"/>
                    <a:pt x="537" y="1429"/>
                  </a:cubicBezTo>
                  <a:cubicBezTo>
                    <a:pt x="362" y="1046"/>
                    <a:pt x="192" y="652"/>
                    <a:pt x="121" y="225"/>
                  </a:cubicBezTo>
                  <a:cubicBezTo>
                    <a:pt x="110" y="148"/>
                    <a:pt x="94" y="77"/>
                    <a:pt x="8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29"/>
            <p:cNvSpPr/>
            <p:nvPr/>
          </p:nvSpPr>
          <p:spPr>
            <a:xfrm>
              <a:off x="1395775" y="2655675"/>
              <a:ext cx="48075" cy="35100"/>
            </a:xfrm>
            <a:custGeom>
              <a:avLst/>
              <a:gdLst/>
              <a:ahLst/>
              <a:cxnLst/>
              <a:rect l="l" t="t" r="r" b="b"/>
              <a:pathLst>
                <a:path w="1923" h="1404" extrusionOk="0">
                  <a:moveTo>
                    <a:pt x="1018" y="0"/>
                  </a:moveTo>
                  <a:cubicBezTo>
                    <a:pt x="931" y="0"/>
                    <a:pt x="845" y="8"/>
                    <a:pt x="762" y="18"/>
                  </a:cubicBezTo>
                  <a:cubicBezTo>
                    <a:pt x="680" y="24"/>
                    <a:pt x="603" y="45"/>
                    <a:pt x="521" y="73"/>
                  </a:cubicBezTo>
                  <a:cubicBezTo>
                    <a:pt x="493" y="117"/>
                    <a:pt x="461" y="160"/>
                    <a:pt x="433" y="204"/>
                  </a:cubicBezTo>
                  <a:cubicBezTo>
                    <a:pt x="488" y="177"/>
                    <a:pt x="543" y="155"/>
                    <a:pt x="597" y="144"/>
                  </a:cubicBezTo>
                  <a:cubicBezTo>
                    <a:pt x="680" y="117"/>
                    <a:pt x="773" y="100"/>
                    <a:pt x="866" y="95"/>
                  </a:cubicBezTo>
                  <a:cubicBezTo>
                    <a:pt x="919" y="89"/>
                    <a:pt x="972" y="85"/>
                    <a:pt x="1026" y="85"/>
                  </a:cubicBezTo>
                  <a:cubicBezTo>
                    <a:pt x="1167" y="85"/>
                    <a:pt x="1310" y="109"/>
                    <a:pt x="1440" y="177"/>
                  </a:cubicBezTo>
                  <a:cubicBezTo>
                    <a:pt x="1692" y="308"/>
                    <a:pt x="1851" y="664"/>
                    <a:pt x="1698" y="932"/>
                  </a:cubicBezTo>
                  <a:cubicBezTo>
                    <a:pt x="1551" y="1210"/>
                    <a:pt x="1227" y="1306"/>
                    <a:pt x="941" y="1306"/>
                  </a:cubicBezTo>
                  <a:cubicBezTo>
                    <a:pt x="917" y="1306"/>
                    <a:pt x="894" y="1306"/>
                    <a:pt x="871" y="1304"/>
                  </a:cubicBezTo>
                  <a:cubicBezTo>
                    <a:pt x="767" y="1299"/>
                    <a:pt x="663" y="1266"/>
                    <a:pt x="570" y="1217"/>
                  </a:cubicBezTo>
                  <a:cubicBezTo>
                    <a:pt x="324" y="1091"/>
                    <a:pt x="165" y="954"/>
                    <a:pt x="61" y="697"/>
                  </a:cubicBezTo>
                  <a:lnTo>
                    <a:pt x="1" y="779"/>
                  </a:lnTo>
                  <a:cubicBezTo>
                    <a:pt x="83" y="976"/>
                    <a:pt x="225" y="1129"/>
                    <a:pt x="406" y="1233"/>
                  </a:cubicBezTo>
                  <a:cubicBezTo>
                    <a:pt x="560" y="1323"/>
                    <a:pt x="723" y="1403"/>
                    <a:pt x="903" y="1403"/>
                  </a:cubicBezTo>
                  <a:cubicBezTo>
                    <a:pt x="909" y="1403"/>
                    <a:pt x="914" y="1403"/>
                    <a:pt x="920" y="1403"/>
                  </a:cubicBezTo>
                  <a:cubicBezTo>
                    <a:pt x="1194" y="1403"/>
                    <a:pt x="1473" y="1326"/>
                    <a:pt x="1670" y="1129"/>
                  </a:cubicBezTo>
                  <a:cubicBezTo>
                    <a:pt x="1922" y="856"/>
                    <a:pt x="1889" y="478"/>
                    <a:pt x="1643" y="221"/>
                  </a:cubicBezTo>
                  <a:cubicBezTo>
                    <a:pt x="1476" y="50"/>
                    <a:pt x="1247" y="0"/>
                    <a:pt x="101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29"/>
            <p:cNvSpPr/>
            <p:nvPr/>
          </p:nvSpPr>
          <p:spPr>
            <a:xfrm>
              <a:off x="1400575" y="2666925"/>
              <a:ext cx="41200" cy="8225"/>
            </a:xfrm>
            <a:custGeom>
              <a:avLst/>
              <a:gdLst/>
              <a:ahLst/>
              <a:cxnLst/>
              <a:rect l="l" t="t" r="r" b="b"/>
              <a:pathLst>
                <a:path w="1648" h="329" extrusionOk="0">
                  <a:moveTo>
                    <a:pt x="61" y="1"/>
                  </a:moveTo>
                  <a:lnTo>
                    <a:pt x="0" y="83"/>
                  </a:lnTo>
                  <a:cubicBezTo>
                    <a:pt x="548" y="165"/>
                    <a:pt x="1095" y="219"/>
                    <a:pt x="1642" y="329"/>
                  </a:cubicBezTo>
                  <a:cubicBezTo>
                    <a:pt x="1648" y="296"/>
                    <a:pt x="1648" y="269"/>
                    <a:pt x="1648" y="236"/>
                  </a:cubicBezTo>
                  <a:cubicBezTo>
                    <a:pt x="1549" y="214"/>
                    <a:pt x="1445" y="192"/>
                    <a:pt x="1336" y="187"/>
                  </a:cubicBezTo>
                  <a:cubicBezTo>
                    <a:pt x="909" y="110"/>
                    <a:pt x="488" y="61"/>
                    <a:pt x="6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29"/>
            <p:cNvSpPr/>
            <p:nvPr/>
          </p:nvSpPr>
          <p:spPr>
            <a:xfrm>
              <a:off x="1373200" y="2626900"/>
              <a:ext cx="23300" cy="51675"/>
            </a:xfrm>
            <a:custGeom>
              <a:avLst/>
              <a:gdLst/>
              <a:ahLst/>
              <a:cxnLst/>
              <a:rect l="l" t="t" r="r" b="b"/>
              <a:pathLst>
                <a:path w="932" h="2067" extrusionOk="0">
                  <a:moveTo>
                    <a:pt x="476" y="1"/>
                  </a:moveTo>
                  <a:cubicBezTo>
                    <a:pt x="462" y="1"/>
                    <a:pt x="447" y="1"/>
                    <a:pt x="433" y="3"/>
                  </a:cubicBezTo>
                  <a:cubicBezTo>
                    <a:pt x="154" y="14"/>
                    <a:pt x="23" y="321"/>
                    <a:pt x="17" y="583"/>
                  </a:cubicBezTo>
                  <a:cubicBezTo>
                    <a:pt x="1" y="884"/>
                    <a:pt x="44" y="1186"/>
                    <a:pt x="137" y="1465"/>
                  </a:cubicBezTo>
                  <a:cubicBezTo>
                    <a:pt x="187" y="1629"/>
                    <a:pt x="263" y="1788"/>
                    <a:pt x="351" y="1935"/>
                  </a:cubicBezTo>
                  <a:lnTo>
                    <a:pt x="411" y="2039"/>
                  </a:lnTo>
                  <a:cubicBezTo>
                    <a:pt x="411" y="2056"/>
                    <a:pt x="428" y="2061"/>
                    <a:pt x="433" y="2067"/>
                  </a:cubicBezTo>
                  <a:lnTo>
                    <a:pt x="493" y="2007"/>
                  </a:lnTo>
                  <a:cubicBezTo>
                    <a:pt x="493" y="2001"/>
                    <a:pt x="493" y="1990"/>
                    <a:pt x="488" y="1990"/>
                  </a:cubicBezTo>
                  <a:cubicBezTo>
                    <a:pt x="455" y="1952"/>
                    <a:pt x="433" y="1908"/>
                    <a:pt x="406" y="1864"/>
                  </a:cubicBezTo>
                  <a:cubicBezTo>
                    <a:pt x="329" y="1727"/>
                    <a:pt x="263" y="1574"/>
                    <a:pt x="214" y="1426"/>
                  </a:cubicBezTo>
                  <a:cubicBezTo>
                    <a:pt x="116" y="1125"/>
                    <a:pt x="72" y="780"/>
                    <a:pt x="110" y="468"/>
                  </a:cubicBezTo>
                  <a:cubicBezTo>
                    <a:pt x="136" y="286"/>
                    <a:pt x="256" y="95"/>
                    <a:pt x="441" y="95"/>
                  </a:cubicBezTo>
                  <a:cubicBezTo>
                    <a:pt x="451" y="95"/>
                    <a:pt x="461" y="95"/>
                    <a:pt x="471" y="96"/>
                  </a:cubicBezTo>
                  <a:cubicBezTo>
                    <a:pt x="800" y="124"/>
                    <a:pt x="822" y="540"/>
                    <a:pt x="838" y="802"/>
                  </a:cubicBezTo>
                  <a:cubicBezTo>
                    <a:pt x="822" y="1076"/>
                    <a:pt x="794" y="1350"/>
                    <a:pt x="783" y="1623"/>
                  </a:cubicBezTo>
                  <a:lnTo>
                    <a:pt x="783" y="1656"/>
                  </a:lnTo>
                  <a:cubicBezTo>
                    <a:pt x="816" y="1618"/>
                    <a:pt x="844" y="1574"/>
                    <a:pt x="876" y="1536"/>
                  </a:cubicBezTo>
                  <a:cubicBezTo>
                    <a:pt x="882" y="1470"/>
                    <a:pt x="882" y="1404"/>
                    <a:pt x="893" y="1333"/>
                  </a:cubicBezTo>
                  <a:cubicBezTo>
                    <a:pt x="904" y="1136"/>
                    <a:pt x="931" y="939"/>
                    <a:pt x="926" y="742"/>
                  </a:cubicBezTo>
                  <a:cubicBezTo>
                    <a:pt x="909" y="540"/>
                    <a:pt x="898" y="321"/>
                    <a:pt x="767" y="151"/>
                  </a:cubicBezTo>
                  <a:cubicBezTo>
                    <a:pt x="694" y="58"/>
                    <a:pt x="590" y="1"/>
                    <a:pt x="4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29"/>
            <p:cNvSpPr/>
            <p:nvPr/>
          </p:nvSpPr>
          <p:spPr>
            <a:xfrm>
              <a:off x="1383325" y="2627250"/>
              <a:ext cx="7425" cy="46000"/>
            </a:xfrm>
            <a:custGeom>
              <a:avLst/>
              <a:gdLst/>
              <a:ahLst/>
              <a:cxnLst/>
              <a:rect l="l" t="t" r="r" b="b"/>
              <a:pathLst>
                <a:path w="297" h="1840" extrusionOk="0">
                  <a:moveTo>
                    <a:pt x="1" y="0"/>
                  </a:moveTo>
                  <a:cubicBezTo>
                    <a:pt x="12" y="246"/>
                    <a:pt x="28" y="487"/>
                    <a:pt x="50" y="734"/>
                  </a:cubicBezTo>
                  <a:cubicBezTo>
                    <a:pt x="77" y="1035"/>
                    <a:pt x="138" y="1336"/>
                    <a:pt x="187" y="1637"/>
                  </a:cubicBezTo>
                  <a:cubicBezTo>
                    <a:pt x="198" y="1702"/>
                    <a:pt x="203" y="1774"/>
                    <a:pt x="220" y="1839"/>
                  </a:cubicBezTo>
                  <a:cubicBezTo>
                    <a:pt x="247" y="1812"/>
                    <a:pt x="269" y="1785"/>
                    <a:pt x="296" y="1752"/>
                  </a:cubicBezTo>
                  <a:cubicBezTo>
                    <a:pt x="280" y="1675"/>
                    <a:pt x="269" y="1593"/>
                    <a:pt x="252" y="1522"/>
                  </a:cubicBezTo>
                  <a:cubicBezTo>
                    <a:pt x="220" y="1276"/>
                    <a:pt x="165" y="1029"/>
                    <a:pt x="138" y="777"/>
                  </a:cubicBezTo>
                  <a:cubicBezTo>
                    <a:pt x="116" y="558"/>
                    <a:pt x="105" y="334"/>
                    <a:pt x="88" y="110"/>
                  </a:cubicBezTo>
                  <a:cubicBezTo>
                    <a:pt x="83" y="66"/>
                    <a:pt x="83" y="33"/>
                    <a:pt x="8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29"/>
            <p:cNvSpPr/>
            <p:nvPr/>
          </p:nvSpPr>
          <p:spPr>
            <a:xfrm>
              <a:off x="1340225" y="2585025"/>
              <a:ext cx="39300" cy="39500"/>
            </a:xfrm>
            <a:custGeom>
              <a:avLst/>
              <a:gdLst/>
              <a:ahLst/>
              <a:cxnLst/>
              <a:rect l="l" t="t" r="r" b="b"/>
              <a:pathLst>
                <a:path w="1572" h="1580" extrusionOk="0">
                  <a:moveTo>
                    <a:pt x="989" y="0"/>
                  </a:moveTo>
                  <a:cubicBezTo>
                    <a:pt x="895" y="0"/>
                    <a:pt x="795" y="22"/>
                    <a:pt x="696" y="64"/>
                  </a:cubicBezTo>
                  <a:cubicBezTo>
                    <a:pt x="537" y="107"/>
                    <a:pt x="400" y="206"/>
                    <a:pt x="280" y="315"/>
                  </a:cubicBezTo>
                  <a:cubicBezTo>
                    <a:pt x="225" y="365"/>
                    <a:pt x="170" y="419"/>
                    <a:pt x="126" y="480"/>
                  </a:cubicBezTo>
                  <a:cubicBezTo>
                    <a:pt x="77" y="562"/>
                    <a:pt x="28" y="655"/>
                    <a:pt x="0" y="753"/>
                  </a:cubicBezTo>
                  <a:cubicBezTo>
                    <a:pt x="6" y="824"/>
                    <a:pt x="6" y="901"/>
                    <a:pt x="6" y="978"/>
                  </a:cubicBezTo>
                  <a:cubicBezTo>
                    <a:pt x="28" y="978"/>
                    <a:pt x="50" y="961"/>
                    <a:pt x="55" y="934"/>
                  </a:cubicBezTo>
                  <a:lnTo>
                    <a:pt x="77" y="835"/>
                  </a:lnTo>
                  <a:cubicBezTo>
                    <a:pt x="121" y="671"/>
                    <a:pt x="203" y="507"/>
                    <a:pt x="334" y="397"/>
                  </a:cubicBezTo>
                  <a:cubicBezTo>
                    <a:pt x="486" y="249"/>
                    <a:pt x="751" y="96"/>
                    <a:pt x="985" y="96"/>
                  </a:cubicBezTo>
                  <a:cubicBezTo>
                    <a:pt x="1088" y="96"/>
                    <a:pt x="1186" y="126"/>
                    <a:pt x="1265" y="200"/>
                  </a:cubicBezTo>
                  <a:cubicBezTo>
                    <a:pt x="1500" y="392"/>
                    <a:pt x="1413" y="726"/>
                    <a:pt x="1248" y="928"/>
                  </a:cubicBezTo>
                  <a:cubicBezTo>
                    <a:pt x="1084" y="1109"/>
                    <a:pt x="865" y="1218"/>
                    <a:pt x="657" y="1322"/>
                  </a:cubicBezTo>
                  <a:cubicBezTo>
                    <a:pt x="493" y="1405"/>
                    <a:pt x="318" y="1448"/>
                    <a:pt x="143" y="1476"/>
                  </a:cubicBezTo>
                  <a:cubicBezTo>
                    <a:pt x="99" y="1492"/>
                    <a:pt x="6" y="1465"/>
                    <a:pt x="11" y="1541"/>
                  </a:cubicBezTo>
                  <a:cubicBezTo>
                    <a:pt x="11" y="1569"/>
                    <a:pt x="39" y="1580"/>
                    <a:pt x="61" y="1580"/>
                  </a:cubicBezTo>
                  <a:cubicBezTo>
                    <a:pt x="126" y="1574"/>
                    <a:pt x="198" y="1558"/>
                    <a:pt x="263" y="1547"/>
                  </a:cubicBezTo>
                  <a:cubicBezTo>
                    <a:pt x="438" y="1514"/>
                    <a:pt x="597" y="1448"/>
                    <a:pt x="750" y="1377"/>
                  </a:cubicBezTo>
                  <a:cubicBezTo>
                    <a:pt x="942" y="1284"/>
                    <a:pt x="1128" y="1186"/>
                    <a:pt x="1281" y="1032"/>
                  </a:cubicBezTo>
                  <a:cubicBezTo>
                    <a:pt x="1456" y="846"/>
                    <a:pt x="1571" y="534"/>
                    <a:pt x="1456" y="288"/>
                  </a:cubicBezTo>
                  <a:cubicBezTo>
                    <a:pt x="1350" y="90"/>
                    <a:pt x="1180" y="0"/>
                    <a:pt x="98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29"/>
            <p:cNvSpPr/>
            <p:nvPr/>
          </p:nvSpPr>
          <p:spPr>
            <a:xfrm>
              <a:off x="1340900" y="2590975"/>
              <a:ext cx="36150" cy="25900"/>
            </a:xfrm>
            <a:custGeom>
              <a:avLst/>
              <a:gdLst/>
              <a:ahLst/>
              <a:cxnLst/>
              <a:rect l="l" t="t" r="r" b="b"/>
              <a:pathLst>
                <a:path w="1446" h="1036" extrusionOk="0">
                  <a:moveTo>
                    <a:pt x="1402" y="1"/>
                  </a:moveTo>
                  <a:cubicBezTo>
                    <a:pt x="860" y="99"/>
                    <a:pt x="554" y="351"/>
                    <a:pt x="165" y="734"/>
                  </a:cubicBezTo>
                  <a:cubicBezTo>
                    <a:pt x="110" y="789"/>
                    <a:pt x="56" y="849"/>
                    <a:pt x="1" y="904"/>
                  </a:cubicBezTo>
                  <a:lnTo>
                    <a:pt x="1" y="1035"/>
                  </a:lnTo>
                  <a:cubicBezTo>
                    <a:pt x="56" y="969"/>
                    <a:pt x="116" y="909"/>
                    <a:pt x="176" y="849"/>
                  </a:cubicBezTo>
                  <a:cubicBezTo>
                    <a:pt x="548" y="488"/>
                    <a:pt x="849" y="209"/>
                    <a:pt x="1364" y="105"/>
                  </a:cubicBezTo>
                  <a:cubicBezTo>
                    <a:pt x="1380" y="99"/>
                    <a:pt x="1424" y="99"/>
                    <a:pt x="1446" y="83"/>
                  </a:cubicBezTo>
                  <a:cubicBezTo>
                    <a:pt x="1446" y="77"/>
                    <a:pt x="1435" y="61"/>
                    <a:pt x="1429" y="50"/>
                  </a:cubicBezTo>
                  <a:cubicBezTo>
                    <a:pt x="1419" y="28"/>
                    <a:pt x="1408" y="17"/>
                    <a:pt x="14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29"/>
            <p:cNvSpPr/>
            <p:nvPr/>
          </p:nvSpPr>
          <p:spPr>
            <a:xfrm>
              <a:off x="1299450" y="2557225"/>
              <a:ext cx="35475" cy="32400"/>
            </a:xfrm>
            <a:custGeom>
              <a:avLst/>
              <a:gdLst/>
              <a:ahLst/>
              <a:cxnLst/>
              <a:rect l="l" t="t" r="r" b="b"/>
              <a:pathLst>
                <a:path w="1419" h="1296" extrusionOk="0">
                  <a:moveTo>
                    <a:pt x="337" y="0"/>
                  </a:moveTo>
                  <a:cubicBezTo>
                    <a:pt x="303" y="0"/>
                    <a:pt x="269" y="4"/>
                    <a:pt x="236" y="15"/>
                  </a:cubicBezTo>
                  <a:cubicBezTo>
                    <a:pt x="44" y="92"/>
                    <a:pt x="0" y="344"/>
                    <a:pt x="55" y="530"/>
                  </a:cubicBezTo>
                  <a:cubicBezTo>
                    <a:pt x="148" y="809"/>
                    <a:pt x="269" y="913"/>
                    <a:pt x="520" y="1028"/>
                  </a:cubicBezTo>
                  <a:cubicBezTo>
                    <a:pt x="810" y="1165"/>
                    <a:pt x="1117" y="1219"/>
                    <a:pt x="1418" y="1296"/>
                  </a:cubicBezTo>
                  <a:lnTo>
                    <a:pt x="1418" y="1203"/>
                  </a:lnTo>
                  <a:cubicBezTo>
                    <a:pt x="1248" y="1159"/>
                    <a:pt x="1079" y="1126"/>
                    <a:pt x="898" y="1077"/>
                  </a:cubicBezTo>
                  <a:cubicBezTo>
                    <a:pt x="701" y="1011"/>
                    <a:pt x="422" y="918"/>
                    <a:pt x="269" y="765"/>
                  </a:cubicBezTo>
                  <a:cubicBezTo>
                    <a:pt x="148" y="606"/>
                    <a:pt x="55" y="371"/>
                    <a:pt x="165" y="190"/>
                  </a:cubicBezTo>
                  <a:cubicBezTo>
                    <a:pt x="205" y="125"/>
                    <a:pt x="273" y="97"/>
                    <a:pt x="338" y="97"/>
                  </a:cubicBezTo>
                  <a:cubicBezTo>
                    <a:pt x="344" y="97"/>
                    <a:pt x="350" y="97"/>
                    <a:pt x="356" y="97"/>
                  </a:cubicBezTo>
                  <a:cubicBezTo>
                    <a:pt x="438" y="108"/>
                    <a:pt x="515" y="119"/>
                    <a:pt x="597" y="146"/>
                  </a:cubicBezTo>
                  <a:cubicBezTo>
                    <a:pt x="838" y="229"/>
                    <a:pt x="1024" y="437"/>
                    <a:pt x="1166" y="645"/>
                  </a:cubicBezTo>
                  <a:cubicBezTo>
                    <a:pt x="1254" y="798"/>
                    <a:pt x="1341" y="957"/>
                    <a:pt x="1413" y="1121"/>
                  </a:cubicBezTo>
                  <a:lnTo>
                    <a:pt x="1413" y="1082"/>
                  </a:lnTo>
                  <a:lnTo>
                    <a:pt x="1413" y="907"/>
                  </a:lnTo>
                  <a:cubicBezTo>
                    <a:pt x="1407" y="885"/>
                    <a:pt x="1391" y="864"/>
                    <a:pt x="1385" y="847"/>
                  </a:cubicBezTo>
                  <a:cubicBezTo>
                    <a:pt x="1270" y="612"/>
                    <a:pt x="1117" y="393"/>
                    <a:pt x="920" y="223"/>
                  </a:cubicBezTo>
                  <a:cubicBezTo>
                    <a:pt x="794" y="114"/>
                    <a:pt x="646" y="42"/>
                    <a:pt x="488" y="15"/>
                  </a:cubicBezTo>
                  <a:cubicBezTo>
                    <a:pt x="439" y="9"/>
                    <a:pt x="388" y="0"/>
                    <a:pt x="3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29"/>
            <p:cNvSpPr/>
            <p:nvPr/>
          </p:nvSpPr>
          <p:spPr>
            <a:xfrm>
              <a:off x="1301500" y="2562925"/>
              <a:ext cx="34225" cy="24525"/>
            </a:xfrm>
            <a:custGeom>
              <a:avLst/>
              <a:gdLst/>
              <a:ahLst/>
              <a:cxnLst/>
              <a:rect l="l" t="t" r="r" b="b"/>
              <a:pathLst>
                <a:path w="1369" h="981" extrusionOk="0">
                  <a:moveTo>
                    <a:pt x="77" y="1"/>
                  </a:moveTo>
                  <a:cubicBezTo>
                    <a:pt x="17" y="1"/>
                    <a:pt x="0" y="83"/>
                    <a:pt x="66" y="99"/>
                  </a:cubicBezTo>
                  <a:cubicBezTo>
                    <a:pt x="83" y="99"/>
                    <a:pt x="104" y="110"/>
                    <a:pt x="126" y="116"/>
                  </a:cubicBezTo>
                  <a:cubicBezTo>
                    <a:pt x="154" y="132"/>
                    <a:pt x="187" y="154"/>
                    <a:pt x="214" y="165"/>
                  </a:cubicBezTo>
                  <a:cubicBezTo>
                    <a:pt x="406" y="269"/>
                    <a:pt x="597" y="378"/>
                    <a:pt x="778" y="510"/>
                  </a:cubicBezTo>
                  <a:cubicBezTo>
                    <a:pt x="975" y="646"/>
                    <a:pt x="1144" y="822"/>
                    <a:pt x="1336" y="975"/>
                  </a:cubicBezTo>
                  <a:cubicBezTo>
                    <a:pt x="1352" y="975"/>
                    <a:pt x="1358" y="980"/>
                    <a:pt x="1369" y="980"/>
                  </a:cubicBezTo>
                  <a:cubicBezTo>
                    <a:pt x="1358" y="953"/>
                    <a:pt x="1341" y="920"/>
                    <a:pt x="1336" y="887"/>
                  </a:cubicBezTo>
                  <a:lnTo>
                    <a:pt x="1336" y="854"/>
                  </a:lnTo>
                  <a:cubicBezTo>
                    <a:pt x="1309" y="844"/>
                    <a:pt x="1287" y="822"/>
                    <a:pt x="1270" y="800"/>
                  </a:cubicBezTo>
                  <a:cubicBezTo>
                    <a:pt x="1106" y="652"/>
                    <a:pt x="942" y="504"/>
                    <a:pt x="756" y="384"/>
                  </a:cubicBezTo>
                  <a:cubicBezTo>
                    <a:pt x="619" y="291"/>
                    <a:pt x="477" y="209"/>
                    <a:pt x="329" y="126"/>
                  </a:cubicBezTo>
                  <a:cubicBezTo>
                    <a:pt x="274" y="88"/>
                    <a:pt x="219" y="55"/>
                    <a:pt x="159" y="28"/>
                  </a:cubicBezTo>
                  <a:cubicBezTo>
                    <a:pt x="137" y="17"/>
                    <a:pt x="104" y="1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29"/>
            <p:cNvSpPr/>
            <p:nvPr/>
          </p:nvSpPr>
          <p:spPr>
            <a:xfrm>
              <a:off x="1250875" y="2589600"/>
              <a:ext cx="84575" cy="82700"/>
            </a:xfrm>
            <a:custGeom>
              <a:avLst/>
              <a:gdLst/>
              <a:ahLst/>
              <a:cxnLst/>
              <a:rect l="l" t="t" r="r" b="b"/>
              <a:pathLst>
                <a:path w="3383" h="3308" extrusionOk="0">
                  <a:moveTo>
                    <a:pt x="82" y="1"/>
                  </a:moveTo>
                  <a:cubicBezTo>
                    <a:pt x="77" y="1"/>
                    <a:pt x="66" y="6"/>
                    <a:pt x="49" y="6"/>
                  </a:cubicBezTo>
                  <a:cubicBezTo>
                    <a:pt x="44" y="6"/>
                    <a:pt x="39" y="17"/>
                    <a:pt x="28" y="23"/>
                  </a:cubicBezTo>
                  <a:cubicBezTo>
                    <a:pt x="22" y="28"/>
                    <a:pt x="11" y="28"/>
                    <a:pt x="0" y="28"/>
                  </a:cubicBezTo>
                  <a:cubicBezTo>
                    <a:pt x="11" y="72"/>
                    <a:pt x="17" y="116"/>
                    <a:pt x="22" y="160"/>
                  </a:cubicBezTo>
                  <a:cubicBezTo>
                    <a:pt x="55" y="357"/>
                    <a:pt x="110" y="554"/>
                    <a:pt x="175" y="756"/>
                  </a:cubicBezTo>
                  <a:cubicBezTo>
                    <a:pt x="241" y="986"/>
                    <a:pt x="323" y="1227"/>
                    <a:pt x="438" y="1440"/>
                  </a:cubicBezTo>
                  <a:cubicBezTo>
                    <a:pt x="602" y="1747"/>
                    <a:pt x="821" y="2015"/>
                    <a:pt x="1040" y="2278"/>
                  </a:cubicBezTo>
                  <a:cubicBezTo>
                    <a:pt x="1199" y="2470"/>
                    <a:pt x="1363" y="2656"/>
                    <a:pt x="1555" y="2809"/>
                  </a:cubicBezTo>
                  <a:cubicBezTo>
                    <a:pt x="1872" y="3044"/>
                    <a:pt x="2255" y="3192"/>
                    <a:pt x="2638" y="3252"/>
                  </a:cubicBezTo>
                  <a:cubicBezTo>
                    <a:pt x="2726" y="3263"/>
                    <a:pt x="2819" y="3280"/>
                    <a:pt x="2912" y="3285"/>
                  </a:cubicBezTo>
                  <a:cubicBezTo>
                    <a:pt x="3049" y="3302"/>
                    <a:pt x="3186" y="3291"/>
                    <a:pt x="3323" y="3307"/>
                  </a:cubicBezTo>
                  <a:cubicBezTo>
                    <a:pt x="3325" y="3307"/>
                    <a:pt x="3326" y="3307"/>
                    <a:pt x="3328" y="3307"/>
                  </a:cubicBezTo>
                  <a:cubicBezTo>
                    <a:pt x="3383" y="3307"/>
                    <a:pt x="3381" y="3225"/>
                    <a:pt x="3328" y="3219"/>
                  </a:cubicBezTo>
                  <a:cubicBezTo>
                    <a:pt x="3164" y="3203"/>
                    <a:pt x="3000" y="3208"/>
                    <a:pt x="2836" y="3187"/>
                  </a:cubicBezTo>
                  <a:cubicBezTo>
                    <a:pt x="2425" y="3148"/>
                    <a:pt x="2015" y="3022"/>
                    <a:pt x="1664" y="2787"/>
                  </a:cubicBezTo>
                  <a:cubicBezTo>
                    <a:pt x="1396" y="2595"/>
                    <a:pt x="1188" y="2333"/>
                    <a:pt x="975" y="2075"/>
                  </a:cubicBezTo>
                  <a:cubicBezTo>
                    <a:pt x="832" y="1889"/>
                    <a:pt x="684" y="1709"/>
                    <a:pt x="569" y="1506"/>
                  </a:cubicBezTo>
                  <a:cubicBezTo>
                    <a:pt x="449" y="1287"/>
                    <a:pt x="345" y="1041"/>
                    <a:pt x="274" y="795"/>
                  </a:cubicBezTo>
                  <a:cubicBezTo>
                    <a:pt x="219" y="608"/>
                    <a:pt x="159" y="428"/>
                    <a:pt x="126" y="242"/>
                  </a:cubicBezTo>
                  <a:cubicBezTo>
                    <a:pt x="110" y="160"/>
                    <a:pt x="99" y="83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29"/>
            <p:cNvSpPr/>
            <p:nvPr/>
          </p:nvSpPr>
          <p:spPr>
            <a:xfrm>
              <a:off x="1207075" y="2524325"/>
              <a:ext cx="73925" cy="69150"/>
            </a:xfrm>
            <a:custGeom>
              <a:avLst/>
              <a:gdLst/>
              <a:ahLst/>
              <a:cxnLst/>
              <a:rect l="l" t="t" r="r" b="b"/>
              <a:pathLst>
                <a:path w="2957" h="2766" extrusionOk="0">
                  <a:moveTo>
                    <a:pt x="1802" y="97"/>
                  </a:moveTo>
                  <a:cubicBezTo>
                    <a:pt x="1862" y="97"/>
                    <a:pt x="1927" y="138"/>
                    <a:pt x="1966" y="176"/>
                  </a:cubicBezTo>
                  <a:cubicBezTo>
                    <a:pt x="2097" y="335"/>
                    <a:pt x="2103" y="559"/>
                    <a:pt x="2097" y="756"/>
                  </a:cubicBezTo>
                  <a:cubicBezTo>
                    <a:pt x="2092" y="899"/>
                    <a:pt x="2075" y="1046"/>
                    <a:pt x="2053" y="1189"/>
                  </a:cubicBezTo>
                  <a:cubicBezTo>
                    <a:pt x="2053" y="1200"/>
                    <a:pt x="2053" y="1216"/>
                    <a:pt x="2064" y="1227"/>
                  </a:cubicBezTo>
                  <a:cubicBezTo>
                    <a:pt x="2070" y="1249"/>
                    <a:pt x="2092" y="1254"/>
                    <a:pt x="2103" y="1254"/>
                  </a:cubicBezTo>
                  <a:cubicBezTo>
                    <a:pt x="2135" y="1254"/>
                    <a:pt x="2152" y="1216"/>
                    <a:pt x="2157" y="1183"/>
                  </a:cubicBezTo>
                  <a:cubicBezTo>
                    <a:pt x="2163" y="1156"/>
                    <a:pt x="2179" y="1129"/>
                    <a:pt x="2190" y="1107"/>
                  </a:cubicBezTo>
                  <a:cubicBezTo>
                    <a:pt x="2261" y="948"/>
                    <a:pt x="2354" y="811"/>
                    <a:pt x="2458" y="680"/>
                  </a:cubicBezTo>
                  <a:cubicBezTo>
                    <a:pt x="2491" y="641"/>
                    <a:pt x="2529" y="609"/>
                    <a:pt x="2568" y="570"/>
                  </a:cubicBezTo>
                  <a:cubicBezTo>
                    <a:pt x="2587" y="554"/>
                    <a:pt x="2611" y="543"/>
                    <a:pt x="2634" y="543"/>
                  </a:cubicBezTo>
                  <a:cubicBezTo>
                    <a:pt x="2649" y="543"/>
                    <a:pt x="2664" y="548"/>
                    <a:pt x="2677" y="559"/>
                  </a:cubicBezTo>
                  <a:cubicBezTo>
                    <a:pt x="2858" y="718"/>
                    <a:pt x="2874" y="986"/>
                    <a:pt x="2869" y="1211"/>
                  </a:cubicBezTo>
                  <a:cubicBezTo>
                    <a:pt x="2847" y="1588"/>
                    <a:pt x="2688" y="1944"/>
                    <a:pt x="2475" y="2234"/>
                  </a:cubicBezTo>
                  <a:cubicBezTo>
                    <a:pt x="2464" y="2251"/>
                    <a:pt x="2453" y="2256"/>
                    <a:pt x="2447" y="2262"/>
                  </a:cubicBezTo>
                  <a:cubicBezTo>
                    <a:pt x="2425" y="2284"/>
                    <a:pt x="2404" y="2300"/>
                    <a:pt x="2393" y="2316"/>
                  </a:cubicBezTo>
                  <a:cubicBezTo>
                    <a:pt x="2343" y="2360"/>
                    <a:pt x="2283" y="2393"/>
                    <a:pt x="2228" y="2437"/>
                  </a:cubicBezTo>
                  <a:cubicBezTo>
                    <a:pt x="2146" y="2492"/>
                    <a:pt x="2075" y="2530"/>
                    <a:pt x="1988" y="2574"/>
                  </a:cubicBezTo>
                  <a:cubicBezTo>
                    <a:pt x="1982" y="2574"/>
                    <a:pt x="1971" y="2579"/>
                    <a:pt x="1966" y="2579"/>
                  </a:cubicBezTo>
                  <a:cubicBezTo>
                    <a:pt x="1960" y="2579"/>
                    <a:pt x="1955" y="2585"/>
                    <a:pt x="1944" y="2585"/>
                  </a:cubicBezTo>
                  <a:cubicBezTo>
                    <a:pt x="1933" y="2590"/>
                    <a:pt x="1911" y="2590"/>
                    <a:pt x="1900" y="2601"/>
                  </a:cubicBezTo>
                  <a:cubicBezTo>
                    <a:pt x="1878" y="2606"/>
                    <a:pt x="1862" y="2606"/>
                    <a:pt x="1845" y="2612"/>
                  </a:cubicBezTo>
                  <a:cubicBezTo>
                    <a:pt x="1829" y="2612"/>
                    <a:pt x="1818" y="2617"/>
                    <a:pt x="1807" y="2617"/>
                  </a:cubicBezTo>
                  <a:cubicBezTo>
                    <a:pt x="1801" y="2617"/>
                    <a:pt x="1801" y="2617"/>
                    <a:pt x="1796" y="2628"/>
                  </a:cubicBezTo>
                  <a:cubicBezTo>
                    <a:pt x="1791" y="2628"/>
                    <a:pt x="1791" y="2634"/>
                    <a:pt x="1791" y="2634"/>
                  </a:cubicBezTo>
                  <a:cubicBezTo>
                    <a:pt x="1780" y="2634"/>
                    <a:pt x="1769" y="2634"/>
                    <a:pt x="1763" y="2639"/>
                  </a:cubicBezTo>
                  <a:cubicBezTo>
                    <a:pt x="1741" y="2639"/>
                    <a:pt x="1725" y="2645"/>
                    <a:pt x="1708" y="2645"/>
                  </a:cubicBezTo>
                  <a:cubicBezTo>
                    <a:pt x="1692" y="2645"/>
                    <a:pt x="1670" y="2656"/>
                    <a:pt x="1659" y="2656"/>
                  </a:cubicBezTo>
                  <a:cubicBezTo>
                    <a:pt x="1632" y="2661"/>
                    <a:pt x="1604" y="2661"/>
                    <a:pt x="1577" y="2667"/>
                  </a:cubicBezTo>
                  <a:lnTo>
                    <a:pt x="1309" y="2667"/>
                  </a:lnTo>
                  <a:cubicBezTo>
                    <a:pt x="1292" y="2667"/>
                    <a:pt x="1281" y="2667"/>
                    <a:pt x="1265" y="2661"/>
                  </a:cubicBezTo>
                  <a:lnTo>
                    <a:pt x="1260" y="2661"/>
                  </a:lnTo>
                  <a:cubicBezTo>
                    <a:pt x="1238" y="2661"/>
                    <a:pt x="1221" y="2656"/>
                    <a:pt x="1199" y="2656"/>
                  </a:cubicBezTo>
                  <a:cubicBezTo>
                    <a:pt x="1183" y="2656"/>
                    <a:pt x="1177" y="2656"/>
                    <a:pt x="1167" y="2645"/>
                  </a:cubicBezTo>
                  <a:cubicBezTo>
                    <a:pt x="1150" y="2645"/>
                    <a:pt x="1139" y="2639"/>
                    <a:pt x="1123" y="2639"/>
                  </a:cubicBezTo>
                  <a:cubicBezTo>
                    <a:pt x="1101" y="2639"/>
                    <a:pt x="1090" y="2634"/>
                    <a:pt x="1068" y="2628"/>
                  </a:cubicBezTo>
                  <a:cubicBezTo>
                    <a:pt x="1035" y="2617"/>
                    <a:pt x="1002" y="2606"/>
                    <a:pt x="959" y="2601"/>
                  </a:cubicBezTo>
                  <a:cubicBezTo>
                    <a:pt x="931" y="2590"/>
                    <a:pt x="904" y="2579"/>
                    <a:pt x="876" y="2574"/>
                  </a:cubicBezTo>
                  <a:cubicBezTo>
                    <a:pt x="855" y="2563"/>
                    <a:pt x="844" y="2557"/>
                    <a:pt x="822" y="2546"/>
                  </a:cubicBezTo>
                  <a:cubicBezTo>
                    <a:pt x="800" y="2535"/>
                    <a:pt x="789" y="2524"/>
                    <a:pt x="767" y="2519"/>
                  </a:cubicBezTo>
                  <a:cubicBezTo>
                    <a:pt x="745" y="2502"/>
                    <a:pt x="729" y="2497"/>
                    <a:pt x="707" y="2481"/>
                  </a:cubicBezTo>
                  <a:cubicBezTo>
                    <a:pt x="674" y="2464"/>
                    <a:pt x="647" y="2442"/>
                    <a:pt x="608" y="2420"/>
                  </a:cubicBezTo>
                  <a:cubicBezTo>
                    <a:pt x="597" y="2409"/>
                    <a:pt x="575" y="2398"/>
                    <a:pt x="564" y="2388"/>
                  </a:cubicBezTo>
                  <a:cubicBezTo>
                    <a:pt x="406" y="2245"/>
                    <a:pt x="269" y="2054"/>
                    <a:pt x="192" y="1846"/>
                  </a:cubicBezTo>
                  <a:cubicBezTo>
                    <a:pt x="187" y="1835"/>
                    <a:pt x="187" y="1824"/>
                    <a:pt x="181" y="1813"/>
                  </a:cubicBezTo>
                  <a:cubicBezTo>
                    <a:pt x="165" y="1780"/>
                    <a:pt x="159" y="1736"/>
                    <a:pt x="154" y="1698"/>
                  </a:cubicBezTo>
                  <a:cubicBezTo>
                    <a:pt x="154" y="1687"/>
                    <a:pt x="154" y="1681"/>
                    <a:pt x="143" y="1676"/>
                  </a:cubicBezTo>
                  <a:cubicBezTo>
                    <a:pt x="143" y="1660"/>
                    <a:pt x="138" y="1649"/>
                    <a:pt x="138" y="1627"/>
                  </a:cubicBezTo>
                  <a:cubicBezTo>
                    <a:pt x="138" y="1616"/>
                    <a:pt x="132" y="1599"/>
                    <a:pt x="132" y="1577"/>
                  </a:cubicBezTo>
                  <a:cubicBezTo>
                    <a:pt x="127" y="1550"/>
                    <a:pt x="127" y="1517"/>
                    <a:pt x="127" y="1484"/>
                  </a:cubicBezTo>
                  <a:lnTo>
                    <a:pt x="127" y="1452"/>
                  </a:lnTo>
                  <a:lnTo>
                    <a:pt x="127" y="1430"/>
                  </a:lnTo>
                  <a:cubicBezTo>
                    <a:pt x="127" y="1413"/>
                    <a:pt x="127" y="1408"/>
                    <a:pt x="132" y="1397"/>
                  </a:cubicBezTo>
                  <a:cubicBezTo>
                    <a:pt x="132" y="1386"/>
                    <a:pt x="132" y="1380"/>
                    <a:pt x="138" y="1375"/>
                  </a:cubicBezTo>
                  <a:cubicBezTo>
                    <a:pt x="138" y="1369"/>
                    <a:pt x="143" y="1358"/>
                    <a:pt x="143" y="1353"/>
                  </a:cubicBezTo>
                  <a:cubicBezTo>
                    <a:pt x="154" y="1342"/>
                    <a:pt x="154" y="1331"/>
                    <a:pt x="159" y="1320"/>
                  </a:cubicBezTo>
                  <a:cubicBezTo>
                    <a:pt x="165" y="1304"/>
                    <a:pt x="170" y="1287"/>
                    <a:pt x="187" y="1271"/>
                  </a:cubicBezTo>
                  <a:cubicBezTo>
                    <a:pt x="192" y="1265"/>
                    <a:pt x="192" y="1260"/>
                    <a:pt x="198" y="1260"/>
                  </a:cubicBezTo>
                  <a:cubicBezTo>
                    <a:pt x="209" y="1249"/>
                    <a:pt x="214" y="1249"/>
                    <a:pt x="214" y="1244"/>
                  </a:cubicBezTo>
                  <a:lnTo>
                    <a:pt x="220" y="1238"/>
                  </a:lnTo>
                  <a:cubicBezTo>
                    <a:pt x="225" y="1238"/>
                    <a:pt x="225" y="1233"/>
                    <a:pt x="225" y="1233"/>
                  </a:cubicBezTo>
                  <a:cubicBezTo>
                    <a:pt x="225" y="1233"/>
                    <a:pt x="236" y="1233"/>
                    <a:pt x="236" y="1222"/>
                  </a:cubicBezTo>
                  <a:cubicBezTo>
                    <a:pt x="241" y="1222"/>
                    <a:pt x="247" y="1216"/>
                    <a:pt x="252" y="1216"/>
                  </a:cubicBezTo>
                  <a:cubicBezTo>
                    <a:pt x="263" y="1216"/>
                    <a:pt x="263" y="1216"/>
                    <a:pt x="269" y="1211"/>
                  </a:cubicBezTo>
                  <a:lnTo>
                    <a:pt x="285" y="1211"/>
                  </a:lnTo>
                  <a:cubicBezTo>
                    <a:pt x="291" y="1211"/>
                    <a:pt x="302" y="1205"/>
                    <a:pt x="313" y="1205"/>
                  </a:cubicBezTo>
                  <a:cubicBezTo>
                    <a:pt x="323" y="1204"/>
                    <a:pt x="334" y="1203"/>
                    <a:pt x="345" y="1203"/>
                  </a:cubicBezTo>
                  <a:cubicBezTo>
                    <a:pt x="441" y="1203"/>
                    <a:pt x="528" y="1267"/>
                    <a:pt x="597" y="1331"/>
                  </a:cubicBezTo>
                  <a:cubicBezTo>
                    <a:pt x="674" y="1413"/>
                    <a:pt x="729" y="1517"/>
                    <a:pt x="789" y="1616"/>
                  </a:cubicBezTo>
                  <a:cubicBezTo>
                    <a:pt x="809" y="1650"/>
                    <a:pt x="828" y="1734"/>
                    <a:pt x="876" y="1734"/>
                  </a:cubicBezTo>
                  <a:cubicBezTo>
                    <a:pt x="881" y="1734"/>
                    <a:pt x="887" y="1733"/>
                    <a:pt x="893" y="1731"/>
                  </a:cubicBezTo>
                  <a:cubicBezTo>
                    <a:pt x="953" y="1698"/>
                    <a:pt x="893" y="1621"/>
                    <a:pt x="865" y="1577"/>
                  </a:cubicBezTo>
                  <a:cubicBezTo>
                    <a:pt x="849" y="1545"/>
                    <a:pt x="838" y="1506"/>
                    <a:pt x="822" y="1468"/>
                  </a:cubicBezTo>
                  <a:cubicBezTo>
                    <a:pt x="811" y="1424"/>
                    <a:pt x="789" y="1375"/>
                    <a:pt x="772" y="1326"/>
                  </a:cubicBezTo>
                  <a:cubicBezTo>
                    <a:pt x="767" y="1298"/>
                    <a:pt x="761" y="1276"/>
                    <a:pt x="756" y="1249"/>
                  </a:cubicBezTo>
                  <a:lnTo>
                    <a:pt x="734" y="1167"/>
                  </a:lnTo>
                  <a:cubicBezTo>
                    <a:pt x="734" y="1156"/>
                    <a:pt x="729" y="1140"/>
                    <a:pt x="729" y="1123"/>
                  </a:cubicBezTo>
                  <a:lnTo>
                    <a:pt x="729" y="1112"/>
                  </a:lnTo>
                  <a:cubicBezTo>
                    <a:pt x="729" y="1107"/>
                    <a:pt x="723" y="1096"/>
                    <a:pt x="723" y="1085"/>
                  </a:cubicBezTo>
                  <a:cubicBezTo>
                    <a:pt x="712" y="1068"/>
                    <a:pt x="712" y="1046"/>
                    <a:pt x="712" y="1025"/>
                  </a:cubicBezTo>
                  <a:cubicBezTo>
                    <a:pt x="707" y="975"/>
                    <a:pt x="707" y="921"/>
                    <a:pt x="707" y="877"/>
                  </a:cubicBezTo>
                  <a:cubicBezTo>
                    <a:pt x="707" y="800"/>
                    <a:pt x="712" y="729"/>
                    <a:pt x="729" y="652"/>
                  </a:cubicBezTo>
                  <a:cubicBezTo>
                    <a:pt x="745" y="592"/>
                    <a:pt x="772" y="532"/>
                    <a:pt x="811" y="477"/>
                  </a:cubicBezTo>
                  <a:cubicBezTo>
                    <a:pt x="838" y="428"/>
                    <a:pt x="871" y="390"/>
                    <a:pt x="909" y="362"/>
                  </a:cubicBezTo>
                  <a:cubicBezTo>
                    <a:pt x="937" y="340"/>
                    <a:pt x="966" y="330"/>
                    <a:pt x="996" y="330"/>
                  </a:cubicBezTo>
                  <a:cubicBezTo>
                    <a:pt x="1066" y="330"/>
                    <a:pt x="1137" y="383"/>
                    <a:pt x="1183" y="433"/>
                  </a:cubicBezTo>
                  <a:cubicBezTo>
                    <a:pt x="1309" y="565"/>
                    <a:pt x="1369" y="734"/>
                    <a:pt x="1418" y="910"/>
                  </a:cubicBezTo>
                  <a:cubicBezTo>
                    <a:pt x="1440" y="964"/>
                    <a:pt x="1446" y="1025"/>
                    <a:pt x="1473" y="1079"/>
                  </a:cubicBezTo>
                  <a:cubicBezTo>
                    <a:pt x="1482" y="1093"/>
                    <a:pt x="1498" y="1100"/>
                    <a:pt x="1513" y="1100"/>
                  </a:cubicBezTo>
                  <a:cubicBezTo>
                    <a:pt x="1533" y="1100"/>
                    <a:pt x="1552" y="1088"/>
                    <a:pt x="1555" y="1063"/>
                  </a:cubicBezTo>
                  <a:cubicBezTo>
                    <a:pt x="1572" y="871"/>
                    <a:pt x="1572" y="680"/>
                    <a:pt x="1593" y="499"/>
                  </a:cubicBezTo>
                  <a:cubicBezTo>
                    <a:pt x="1615" y="373"/>
                    <a:pt x="1643" y="242"/>
                    <a:pt x="1714" y="143"/>
                  </a:cubicBezTo>
                  <a:cubicBezTo>
                    <a:pt x="1738" y="110"/>
                    <a:pt x="1769" y="97"/>
                    <a:pt x="1802" y="97"/>
                  </a:cubicBezTo>
                  <a:close/>
                  <a:moveTo>
                    <a:pt x="1776" y="1"/>
                  </a:moveTo>
                  <a:cubicBezTo>
                    <a:pt x="1499" y="1"/>
                    <a:pt x="1471" y="581"/>
                    <a:pt x="1451" y="800"/>
                  </a:cubicBezTo>
                  <a:cubicBezTo>
                    <a:pt x="1407" y="647"/>
                    <a:pt x="1342" y="499"/>
                    <a:pt x="1232" y="379"/>
                  </a:cubicBezTo>
                  <a:cubicBezTo>
                    <a:pt x="1144" y="275"/>
                    <a:pt x="1055" y="228"/>
                    <a:pt x="972" y="228"/>
                  </a:cubicBezTo>
                  <a:cubicBezTo>
                    <a:pt x="850" y="228"/>
                    <a:pt x="739" y="330"/>
                    <a:pt x="657" y="499"/>
                  </a:cubicBezTo>
                  <a:cubicBezTo>
                    <a:pt x="537" y="729"/>
                    <a:pt x="586" y="1052"/>
                    <a:pt x="647" y="1298"/>
                  </a:cubicBezTo>
                  <a:cubicBezTo>
                    <a:pt x="564" y="1205"/>
                    <a:pt x="455" y="1134"/>
                    <a:pt x="329" y="1112"/>
                  </a:cubicBezTo>
                  <a:cubicBezTo>
                    <a:pt x="324" y="1112"/>
                    <a:pt x="319" y="1112"/>
                    <a:pt x="313" y="1112"/>
                  </a:cubicBezTo>
                  <a:cubicBezTo>
                    <a:pt x="202" y="1112"/>
                    <a:pt x="76" y="1167"/>
                    <a:pt x="44" y="1293"/>
                  </a:cubicBezTo>
                  <a:cubicBezTo>
                    <a:pt x="1" y="1402"/>
                    <a:pt x="6" y="1517"/>
                    <a:pt x="23" y="1632"/>
                  </a:cubicBezTo>
                  <a:cubicBezTo>
                    <a:pt x="50" y="1917"/>
                    <a:pt x="203" y="2152"/>
                    <a:pt x="378" y="2360"/>
                  </a:cubicBezTo>
                  <a:cubicBezTo>
                    <a:pt x="619" y="2628"/>
                    <a:pt x="980" y="2754"/>
                    <a:pt x="1320" y="2765"/>
                  </a:cubicBezTo>
                  <a:lnTo>
                    <a:pt x="1468" y="2765"/>
                  </a:lnTo>
                  <a:cubicBezTo>
                    <a:pt x="1495" y="2765"/>
                    <a:pt x="1522" y="2754"/>
                    <a:pt x="1555" y="2754"/>
                  </a:cubicBezTo>
                  <a:cubicBezTo>
                    <a:pt x="1577" y="2754"/>
                    <a:pt x="1604" y="2749"/>
                    <a:pt x="1621" y="2749"/>
                  </a:cubicBezTo>
                  <a:cubicBezTo>
                    <a:pt x="1632" y="2749"/>
                    <a:pt x="1643" y="2749"/>
                    <a:pt x="1648" y="2743"/>
                  </a:cubicBezTo>
                  <a:cubicBezTo>
                    <a:pt x="1670" y="2732"/>
                    <a:pt x="1697" y="2732"/>
                    <a:pt x="1719" y="2727"/>
                  </a:cubicBezTo>
                  <a:cubicBezTo>
                    <a:pt x="1725" y="2727"/>
                    <a:pt x="1741" y="2727"/>
                    <a:pt x="1747" y="2721"/>
                  </a:cubicBezTo>
                  <a:cubicBezTo>
                    <a:pt x="1752" y="2721"/>
                    <a:pt x="1758" y="2721"/>
                    <a:pt x="1769" y="2716"/>
                  </a:cubicBezTo>
                  <a:cubicBezTo>
                    <a:pt x="1780" y="2716"/>
                    <a:pt x="1801" y="2705"/>
                    <a:pt x="1807" y="2694"/>
                  </a:cubicBezTo>
                  <a:cubicBezTo>
                    <a:pt x="1812" y="2694"/>
                    <a:pt x="1823" y="2689"/>
                    <a:pt x="1829" y="2689"/>
                  </a:cubicBezTo>
                  <a:cubicBezTo>
                    <a:pt x="1884" y="2672"/>
                    <a:pt x="1944" y="2661"/>
                    <a:pt x="1993" y="2639"/>
                  </a:cubicBezTo>
                  <a:cubicBezTo>
                    <a:pt x="2053" y="2612"/>
                    <a:pt x="2113" y="2579"/>
                    <a:pt x="2168" y="2541"/>
                  </a:cubicBezTo>
                  <a:cubicBezTo>
                    <a:pt x="2289" y="2470"/>
                    <a:pt x="2415" y="2393"/>
                    <a:pt x="2508" y="2278"/>
                  </a:cubicBezTo>
                  <a:cubicBezTo>
                    <a:pt x="2743" y="1961"/>
                    <a:pt x="2907" y="1577"/>
                    <a:pt x="2924" y="1172"/>
                  </a:cubicBezTo>
                  <a:cubicBezTo>
                    <a:pt x="2956" y="1057"/>
                    <a:pt x="2956" y="915"/>
                    <a:pt x="2913" y="784"/>
                  </a:cubicBezTo>
                  <a:cubicBezTo>
                    <a:pt x="2869" y="663"/>
                    <a:pt x="2803" y="532"/>
                    <a:pt x="2677" y="472"/>
                  </a:cubicBezTo>
                  <a:cubicBezTo>
                    <a:pt x="2659" y="461"/>
                    <a:pt x="2640" y="456"/>
                    <a:pt x="2620" y="456"/>
                  </a:cubicBezTo>
                  <a:cubicBezTo>
                    <a:pt x="2448" y="456"/>
                    <a:pt x="2225" y="820"/>
                    <a:pt x="2152" y="942"/>
                  </a:cubicBezTo>
                  <a:cubicBezTo>
                    <a:pt x="2168" y="636"/>
                    <a:pt x="2207" y="182"/>
                    <a:pt x="1889" y="28"/>
                  </a:cubicBezTo>
                  <a:cubicBezTo>
                    <a:pt x="1847" y="9"/>
                    <a:pt x="1810" y="1"/>
                    <a:pt x="17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29"/>
            <p:cNvSpPr/>
            <p:nvPr/>
          </p:nvSpPr>
          <p:spPr>
            <a:xfrm>
              <a:off x="1273025" y="2597150"/>
              <a:ext cx="24950" cy="48375"/>
            </a:xfrm>
            <a:custGeom>
              <a:avLst/>
              <a:gdLst/>
              <a:ahLst/>
              <a:cxnLst/>
              <a:rect l="l" t="t" r="r" b="b"/>
              <a:pathLst>
                <a:path w="998" h="1935" extrusionOk="0">
                  <a:moveTo>
                    <a:pt x="535" y="0"/>
                  </a:moveTo>
                  <a:cubicBezTo>
                    <a:pt x="489" y="0"/>
                    <a:pt x="443" y="11"/>
                    <a:pt x="401" y="33"/>
                  </a:cubicBezTo>
                  <a:cubicBezTo>
                    <a:pt x="193" y="164"/>
                    <a:pt x="143" y="514"/>
                    <a:pt x="99" y="744"/>
                  </a:cubicBezTo>
                  <a:cubicBezTo>
                    <a:pt x="67" y="969"/>
                    <a:pt x="45" y="1199"/>
                    <a:pt x="28" y="1423"/>
                  </a:cubicBezTo>
                  <a:cubicBezTo>
                    <a:pt x="17" y="1560"/>
                    <a:pt x="1" y="1702"/>
                    <a:pt x="12" y="1839"/>
                  </a:cubicBezTo>
                  <a:cubicBezTo>
                    <a:pt x="15" y="1857"/>
                    <a:pt x="35" y="1868"/>
                    <a:pt x="55" y="1868"/>
                  </a:cubicBezTo>
                  <a:cubicBezTo>
                    <a:pt x="72" y="1868"/>
                    <a:pt x="89" y="1859"/>
                    <a:pt x="94" y="1839"/>
                  </a:cubicBezTo>
                  <a:cubicBezTo>
                    <a:pt x="99" y="1812"/>
                    <a:pt x="94" y="1779"/>
                    <a:pt x="94" y="1752"/>
                  </a:cubicBezTo>
                  <a:cubicBezTo>
                    <a:pt x="110" y="1467"/>
                    <a:pt x="138" y="1182"/>
                    <a:pt x="171" y="903"/>
                  </a:cubicBezTo>
                  <a:cubicBezTo>
                    <a:pt x="201" y="688"/>
                    <a:pt x="251" y="90"/>
                    <a:pt x="540" y="90"/>
                  </a:cubicBezTo>
                  <a:cubicBezTo>
                    <a:pt x="560" y="90"/>
                    <a:pt x="581" y="93"/>
                    <a:pt x="603" y="99"/>
                  </a:cubicBezTo>
                  <a:cubicBezTo>
                    <a:pt x="767" y="159"/>
                    <a:pt x="866" y="405"/>
                    <a:pt x="888" y="575"/>
                  </a:cubicBezTo>
                  <a:cubicBezTo>
                    <a:pt x="931" y="881"/>
                    <a:pt x="778" y="1182"/>
                    <a:pt x="603" y="1423"/>
                  </a:cubicBezTo>
                  <a:cubicBezTo>
                    <a:pt x="521" y="1533"/>
                    <a:pt x="417" y="1620"/>
                    <a:pt x="313" y="1702"/>
                  </a:cubicBezTo>
                  <a:lnTo>
                    <a:pt x="127" y="1850"/>
                  </a:lnTo>
                  <a:cubicBezTo>
                    <a:pt x="110" y="1861"/>
                    <a:pt x="94" y="1888"/>
                    <a:pt x="110" y="1916"/>
                  </a:cubicBezTo>
                  <a:cubicBezTo>
                    <a:pt x="121" y="1929"/>
                    <a:pt x="133" y="1934"/>
                    <a:pt x="145" y="1934"/>
                  </a:cubicBezTo>
                  <a:cubicBezTo>
                    <a:pt x="180" y="1934"/>
                    <a:pt x="218" y="1887"/>
                    <a:pt x="247" y="1883"/>
                  </a:cubicBezTo>
                  <a:cubicBezTo>
                    <a:pt x="318" y="1817"/>
                    <a:pt x="395" y="1762"/>
                    <a:pt x="466" y="1702"/>
                  </a:cubicBezTo>
                  <a:cubicBezTo>
                    <a:pt x="587" y="1598"/>
                    <a:pt x="691" y="1472"/>
                    <a:pt x="773" y="1336"/>
                  </a:cubicBezTo>
                  <a:cubicBezTo>
                    <a:pt x="849" y="1210"/>
                    <a:pt x="915" y="1073"/>
                    <a:pt x="948" y="930"/>
                  </a:cubicBezTo>
                  <a:cubicBezTo>
                    <a:pt x="992" y="761"/>
                    <a:pt x="997" y="580"/>
                    <a:pt x="942" y="416"/>
                  </a:cubicBezTo>
                  <a:cubicBezTo>
                    <a:pt x="904" y="306"/>
                    <a:pt x="855" y="192"/>
                    <a:pt x="773" y="109"/>
                  </a:cubicBezTo>
                  <a:cubicBezTo>
                    <a:pt x="715" y="40"/>
                    <a:pt x="625" y="0"/>
                    <a:pt x="53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29"/>
            <p:cNvSpPr/>
            <p:nvPr/>
          </p:nvSpPr>
          <p:spPr>
            <a:xfrm>
              <a:off x="1274400" y="2598125"/>
              <a:ext cx="14800" cy="46275"/>
            </a:xfrm>
            <a:custGeom>
              <a:avLst/>
              <a:gdLst/>
              <a:ahLst/>
              <a:cxnLst/>
              <a:rect l="l" t="t" r="r" b="b"/>
              <a:pathLst>
                <a:path w="592" h="1851" extrusionOk="0">
                  <a:moveTo>
                    <a:pt x="547" y="1"/>
                  </a:moveTo>
                  <a:cubicBezTo>
                    <a:pt x="527" y="1"/>
                    <a:pt x="507" y="14"/>
                    <a:pt x="504" y="43"/>
                  </a:cubicBezTo>
                  <a:cubicBezTo>
                    <a:pt x="493" y="185"/>
                    <a:pt x="455" y="333"/>
                    <a:pt x="422" y="475"/>
                  </a:cubicBezTo>
                  <a:cubicBezTo>
                    <a:pt x="346" y="831"/>
                    <a:pt x="258" y="1182"/>
                    <a:pt x="121" y="1515"/>
                  </a:cubicBezTo>
                  <a:cubicBezTo>
                    <a:pt x="88" y="1603"/>
                    <a:pt x="44" y="1691"/>
                    <a:pt x="12" y="1784"/>
                  </a:cubicBezTo>
                  <a:cubicBezTo>
                    <a:pt x="1" y="1800"/>
                    <a:pt x="6" y="1827"/>
                    <a:pt x="28" y="1844"/>
                  </a:cubicBezTo>
                  <a:cubicBezTo>
                    <a:pt x="35" y="1848"/>
                    <a:pt x="41" y="1850"/>
                    <a:pt x="48" y="1850"/>
                  </a:cubicBezTo>
                  <a:cubicBezTo>
                    <a:pt x="73" y="1850"/>
                    <a:pt x="95" y="1821"/>
                    <a:pt x="99" y="1795"/>
                  </a:cubicBezTo>
                  <a:cubicBezTo>
                    <a:pt x="121" y="1734"/>
                    <a:pt x="148" y="1680"/>
                    <a:pt x="170" y="1625"/>
                  </a:cubicBezTo>
                  <a:cubicBezTo>
                    <a:pt x="296" y="1302"/>
                    <a:pt x="400" y="963"/>
                    <a:pt x="477" y="618"/>
                  </a:cubicBezTo>
                  <a:cubicBezTo>
                    <a:pt x="521" y="426"/>
                    <a:pt x="564" y="240"/>
                    <a:pt x="592" y="49"/>
                  </a:cubicBezTo>
                  <a:cubicBezTo>
                    <a:pt x="592" y="17"/>
                    <a:pt x="569" y="1"/>
                    <a:pt x="5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29"/>
            <p:cNvSpPr/>
            <p:nvPr/>
          </p:nvSpPr>
          <p:spPr>
            <a:xfrm>
              <a:off x="1234725" y="2638050"/>
              <a:ext cx="40650" cy="29450"/>
            </a:xfrm>
            <a:custGeom>
              <a:avLst/>
              <a:gdLst/>
              <a:ahLst/>
              <a:cxnLst/>
              <a:rect l="l" t="t" r="r" b="b"/>
              <a:pathLst>
                <a:path w="1626" h="1178" extrusionOk="0">
                  <a:moveTo>
                    <a:pt x="406" y="0"/>
                  </a:moveTo>
                  <a:cubicBezTo>
                    <a:pt x="356" y="0"/>
                    <a:pt x="305" y="8"/>
                    <a:pt x="258" y="28"/>
                  </a:cubicBezTo>
                  <a:cubicBezTo>
                    <a:pt x="192" y="55"/>
                    <a:pt x="121" y="88"/>
                    <a:pt x="71" y="148"/>
                  </a:cubicBezTo>
                  <a:cubicBezTo>
                    <a:pt x="11" y="252"/>
                    <a:pt x="0" y="378"/>
                    <a:pt x="6" y="493"/>
                  </a:cubicBezTo>
                  <a:cubicBezTo>
                    <a:pt x="17" y="625"/>
                    <a:pt x="71" y="750"/>
                    <a:pt x="143" y="860"/>
                  </a:cubicBezTo>
                  <a:cubicBezTo>
                    <a:pt x="236" y="1035"/>
                    <a:pt x="422" y="1134"/>
                    <a:pt x="608" y="1172"/>
                  </a:cubicBezTo>
                  <a:cubicBezTo>
                    <a:pt x="642" y="1176"/>
                    <a:pt x="676" y="1178"/>
                    <a:pt x="712" y="1178"/>
                  </a:cubicBezTo>
                  <a:cubicBezTo>
                    <a:pt x="1028" y="1178"/>
                    <a:pt x="1382" y="1027"/>
                    <a:pt x="1604" y="805"/>
                  </a:cubicBezTo>
                  <a:cubicBezTo>
                    <a:pt x="1626" y="794"/>
                    <a:pt x="1626" y="767"/>
                    <a:pt x="1615" y="745"/>
                  </a:cubicBezTo>
                  <a:cubicBezTo>
                    <a:pt x="1604" y="735"/>
                    <a:pt x="1593" y="731"/>
                    <a:pt x="1582" y="731"/>
                  </a:cubicBezTo>
                  <a:cubicBezTo>
                    <a:pt x="1558" y="731"/>
                    <a:pt x="1536" y="753"/>
                    <a:pt x="1517" y="772"/>
                  </a:cubicBezTo>
                  <a:cubicBezTo>
                    <a:pt x="1341" y="931"/>
                    <a:pt x="1122" y="1024"/>
                    <a:pt x="893" y="1068"/>
                  </a:cubicBezTo>
                  <a:cubicBezTo>
                    <a:pt x="834" y="1082"/>
                    <a:pt x="774" y="1090"/>
                    <a:pt x="714" y="1090"/>
                  </a:cubicBezTo>
                  <a:cubicBezTo>
                    <a:pt x="630" y="1090"/>
                    <a:pt x="546" y="1074"/>
                    <a:pt x="466" y="1035"/>
                  </a:cubicBezTo>
                  <a:cubicBezTo>
                    <a:pt x="356" y="986"/>
                    <a:pt x="252" y="898"/>
                    <a:pt x="197" y="789"/>
                  </a:cubicBezTo>
                  <a:cubicBezTo>
                    <a:pt x="121" y="663"/>
                    <a:pt x="66" y="515"/>
                    <a:pt x="93" y="362"/>
                  </a:cubicBezTo>
                  <a:cubicBezTo>
                    <a:pt x="110" y="241"/>
                    <a:pt x="137" y="165"/>
                    <a:pt x="252" y="121"/>
                  </a:cubicBezTo>
                  <a:cubicBezTo>
                    <a:pt x="300" y="96"/>
                    <a:pt x="350" y="87"/>
                    <a:pt x="402" y="87"/>
                  </a:cubicBezTo>
                  <a:cubicBezTo>
                    <a:pt x="474" y="87"/>
                    <a:pt x="548" y="105"/>
                    <a:pt x="619" y="121"/>
                  </a:cubicBezTo>
                  <a:cubicBezTo>
                    <a:pt x="854" y="170"/>
                    <a:pt x="1068" y="285"/>
                    <a:pt x="1265" y="411"/>
                  </a:cubicBezTo>
                  <a:cubicBezTo>
                    <a:pt x="1298" y="433"/>
                    <a:pt x="1330" y="449"/>
                    <a:pt x="1374" y="471"/>
                  </a:cubicBezTo>
                  <a:cubicBezTo>
                    <a:pt x="1379" y="473"/>
                    <a:pt x="1384" y="474"/>
                    <a:pt x="1388" y="474"/>
                  </a:cubicBezTo>
                  <a:cubicBezTo>
                    <a:pt x="1428" y="474"/>
                    <a:pt x="1446" y="414"/>
                    <a:pt x="1407" y="389"/>
                  </a:cubicBezTo>
                  <a:cubicBezTo>
                    <a:pt x="1352" y="356"/>
                    <a:pt x="1298" y="329"/>
                    <a:pt x="1243" y="296"/>
                  </a:cubicBezTo>
                  <a:cubicBezTo>
                    <a:pt x="1040" y="165"/>
                    <a:pt x="821" y="66"/>
                    <a:pt x="581" y="22"/>
                  </a:cubicBezTo>
                  <a:cubicBezTo>
                    <a:pt x="524" y="11"/>
                    <a:pt x="465" y="0"/>
                    <a:pt x="40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29"/>
            <p:cNvSpPr/>
            <p:nvPr/>
          </p:nvSpPr>
          <p:spPr>
            <a:xfrm>
              <a:off x="1235400" y="2649250"/>
              <a:ext cx="35650" cy="5125"/>
            </a:xfrm>
            <a:custGeom>
              <a:avLst/>
              <a:gdLst/>
              <a:ahLst/>
              <a:cxnLst/>
              <a:rect l="l" t="t" r="r" b="b"/>
              <a:pathLst>
                <a:path w="1426" h="205" extrusionOk="0">
                  <a:moveTo>
                    <a:pt x="1352" y="1"/>
                  </a:moveTo>
                  <a:cubicBezTo>
                    <a:pt x="1349" y="1"/>
                    <a:pt x="1345" y="1"/>
                    <a:pt x="1342" y="1"/>
                  </a:cubicBezTo>
                  <a:cubicBezTo>
                    <a:pt x="1161" y="1"/>
                    <a:pt x="997" y="40"/>
                    <a:pt x="822" y="56"/>
                  </a:cubicBezTo>
                  <a:cubicBezTo>
                    <a:pt x="685" y="73"/>
                    <a:pt x="537" y="84"/>
                    <a:pt x="400" y="94"/>
                  </a:cubicBezTo>
                  <a:cubicBezTo>
                    <a:pt x="316" y="102"/>
                    <a:pt x="229" y="108"/>
                    <a:pt x="141" y="108"/>
                  </a:cubicBezTo>
                  <a:cubicBezTo>
                    <a:pt x="109" y="108"/>
                    <a:pt x="77" y="107"/>
                    <a:pt x="44" y="105"/>
                  </a:cubicBezTo>
                  <a:cubicBezTo>
                    <a:pt x="6" y="111"/>
                    <a:pt x="1" y="182"/>
                    <a:pt x="39" y="193"/>
                  </a:cubicBezTo>
                  <a:cubicBezTo>
                    <a:pt x="55" y="204"/>
                    <a:pt x="66" y="204"/>
                    <a:pt x="83" y="204"/>
                  </a:cubicBezTo>
                  <a:cubicBezTo>
                    <a:pt x="102" y="204"/>
                    <a:pt x="122" y="205"/>
                    <a:pt x="141" y="205"/>
                  </a:cubicBezTo>
                  <a:cubicBezTo>
                    <a:pt x="384" y="205"/>
                    <a:pt x="627" y="174"/>
                    <a:pt x="866" y="138"/>
                  </a:cubicBezTo>
                  <a:cubicBezTo>
                    <a:pt x="1010" y="124"/>
                    <a:pt x="1154" y="93"/>
                    <a:pt x="1298" y="93"/>
                  </a:cubicBezTo>
                  <a:cubicBezTo>
                    <a:pt x="1318" y="93"/>
                    <a:pt x="1338" y="93"/>
                    <a:pt x="1358" y="94"/>
                  </a:cubicBezTo>
                  <a:cubicBezTo>
                    <a:pt x="1425" y="84"/>
                    <a:pt x="1410" y="1"/>
                    <a:pt x="135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29"/>
            <p:cNvSpPr/>
            <p:nvPr/>
          </p:nvSpPr>
          <p:spPr>
            <a:xfrm>
              <a:off x="1291375" y="2465375"/>
              <a:ext cx="85400" cy="79675"/>
            </a:xfrm>
            <a:custGeom>
              <a:avLst/>
              <a:gdLst/>
              <a:ahLst/>
              <a:cxnLst/>
              <a:rect l="l" t="t" r="r" b="b"/>
              <a:pathLst>
                <a:path w="3416" h="3187" extrusionOk="0">
                  <a:moveTo>
                    <a:pt x="2102" y="1"/>
                  </a:moveTo>
                  <a:cubicBezTo>
                    <a:pt x="2079" y="1"/>
                    <a:pt x="2055" y="5"/>
                    <a:pt x="2031" y="16"/>
                  </a:cubicBezTo>
                  <a:cubicBezTo>
                    <a:pt x="1976" y="44"/>
                    <a:pt x="1938" y="98"/>
                    <a:pt x="1905" y="148"/>
                  </a:cubicBezTo>
                  <a:cubicBezTo>
                    <a:pt x="1736" y="394"/>
                    <a:pt x="1714" y="701"/>
                    <a:pt x="1675" y="996"/>
                  </a:cubicBezTo>
                  <a:cubicBezTo>
                    <a:pt x="1632" y="733"/>
                    <a:pt x="1582" y="405"/>
                    <a:pt x="1402" y="213"/>
                  </a:cubicBezTo>
                  <a:cubicBezTo>
                    <a:pt x="1298" y="129"/>
                    <a:pt x="1168" y="66"/>
                    <a:pt x="1037" y="66"/>
                  </a:cubicBezTo>
                  <a:cubicBezTo>
                    <a:pt x="981" y="66"/>
                    <a:pt x="925" y="78"/>
                    <a:pt x="871" y="104"/>
                  </a:cubicBezTo>
                  <a:cubicBezTo>
                    <a:pt x="696" y="230"/>
                    <a:pt x="690" y="498"/>
                    <a:pt x="679" y="695"/>
                  </a:cubicBezTo>
                  <a:cubicBezTo>
                    <a:pt x="674" y="887"/>
                    <a:pt x="707" y="1078"/>
                    <a:pt x="745" y="1264"/>
                  </a:cubicBezTo>
                  <a:cubicBezTo>
                    <a:pt x="679" y="1166"/>
                    <a:pt x="619" y="1078"/>
                    <a:pt x="531" y="1002"/>
                  </a:cubicBezTo>
                  <a:cubicBezTo>
                    <a:pt x="470" y="944"/>
                    <a:pt x="383" y="899"/>
                    <a:pt x="296" y="899"/>
                  </a:cubicBezTo>
                  <a:cubicBezTo>
                    <a:pt x="259" y="899"/>
                    <a:pt x="222" y="907"/>
                    <a:pt x="187" y="925"/>
                  </a:cubicBezTo>
                  <a:cubicBezTo>
                    <a:pt x="17" y="1018"/>
                    <a:pt x="11" y="1242"/>
                    <a:pt x="0" y="1418"/>
                  </a:cubicBezTo>
                  <a:cubicBezTo>
                    <a:pt x="0" y="1609"/>
                    <a:pt x="44" y="1801"/>
                    <a:pt x="121" y="1976"/>
                  </a:cubicBezTo>
                  <a:cubicBezTo>
                    <a:pt x="230" y="2266"/>
                    <a:pt x="427" y="2512"/>
                    <a:pt x="668" y="2704"/>
                  </a:cubicBezTo>
                  <a:cubicBezTo>
                    <a:pt x="843" y="2852"/>
                    <a:pt x="1057" y="2945"/>
                    <a:pt x="1265" y="3032"/>
                  </a:cubicBezTo>
                  <a:cubicBezTo>
                    <a:pt x="1391" y="3082"/>
                    <a:pt x="1522" y="3131"/>
                    <a:pt x="1664" y="3142"/>
                  </a:cubicBezTo>
                  <a:cubicBezTo>
                    <a:pt x="1686" y="3153"/>
                    <a:pt x="1714" y="3153"/>
                    <a:pt x="1736" y="3158"/>
                  </a:cubicBezTo>
                  <a:lnTo>
                    <a:pt x="1736" y="3098"/>
                  </a:lnTo>
                  <a:lnTo>
                    <a:pt x="1736" y="3054"/>
                  </a:lnTo>
                  <a:lnTo>
                    <a:pt x="1719" y="3054"/>
                  </a:lnTo>
                  <a:cubicBezTo>
                    <a:pt x="1500" y="3049"/>
                    <a:pt x="1298" y="2950"/>
                    <a:pt x="1095" y="2863"/>
                  </a:cubicBezTo>
                  <a:cubicBezTo>
                    <a:pt x="707" y="2687"/>
                    <a:pt x="367" y="2375"/>
                    <a:pt x="208" y="1959"/>
                  </a:cubicBezTo>
                  <a:cubicBezTo>
                    <a:pt x="132" y="1795"/>
                    <a:pt x="93" y="1620"/>
                    <a:pt x="93" y="1434"/>
                  </a:cubicBezTo>
                  <a:cubicBezTo>
                    <a:pt x="99" y="1297"/>
                    <a:pt x="99" y="1127"/>
                    <a:pt x="203" y="1029"/>
                  </a:cubicBezTo>
                  <a:cubicBezTo>
                    <a:pt x="232" y="1008"/>
                    <a:pt x="264" y="999"/>
                    <a:pt x="295" y="999"/>
                  </a:cubicBezTo>
                  <a:cubicBezTo>
                    <a:pt x="387" y="999"/>
                    <a:pt x="481" y="1073"/>
                    <a:pt x="542" y="1138"/>
                  </a:cubicBezTo>
                  <a:cubicBezTo>
                    <a:pt x="619" y="1226"/>
                    <a:pt x="679" y="1330"/>
                    <a:pt x="734" y="1434"/>
                  </a:cubicBezTo>
                  <a:cubicBezTo>
                    <a:pt x="767" y="1494"/>
                    <a:pt x="805" y="1565"/>
                    <a:pt x="838" y="1626"/>
                  </a:cubicBezTo>
                  <a:cubicBezTo>
                    <a:pt x="843" y="1631"/>
                    <a:pt x="843" y="1637"/>
                    <a:pt x="849" y="1647"/>
                  </a:cubicBezTo>
                  <a:cubicBezTo>
                    <a:pt x="863" y="1662"/>
                    <a:pt x="881" y="1676"/>
                    <a:pt x="897" y="1676"/>
                  </a:cubicBezTo>
                  <a:cubicBezTo>
                    <a:pt x="899" y="1676"/>
                    <a:pt x="901" y="1676"/>
                    <a:pt x="904" y="1675"/>
                  </a:cubicBezTo>
                  <a:cubicBezTo>
                    <a:pt x="942" y="1658"/>
                    <a:pt x="942" y="1609"/>
                    <a:pt x="920" y="1582"/>
                  </a:cubicBezTo>
                  <a:cubicBezTo>
                    <a:pt x="871" y="1439"/>
                    <a:pt x="838" y="1297"/>
                    <a:pt x="811" y="1155"/>
                  </a:cubicBezTo>
                  <a:cubicBezTo>
                    <a:pt x="761" y="925"/>
                    <a:pt x="756" y="695"/>
                    <a:pt x="783" y="460"/>
                  </a:cubicBezTo>
                  <a:cubicBezTo>
                    <a:pt x="818" y="278"/>
                    <a:pt x="870" y="171"/>
                    <a:pt x="1043" y="171"/>
                  </a:cubicBezTo>
                  <a:cubicBezTo>
                    <a:pt x="1062" y="171"/>
                    <a:pt x="1083" y="172"/>
                    <a:pt x="1106" y="175"/>
                  </a:cubicBezTo>
                  <a:cubicBezTo>
                    <a:pt x="1166" y="181"/>
                    <a:pt x="1226" y="213"/>
                    <a:pt x="1281" y="252"/>
                  </a:cubicBezTo>
                  <a:cubicBezTo>
                    <a:pt x="1325" y="279"/>
                    <a:pt x="1358" y="306"/>
                    <a:pt x="1385" y="345"/>
                  </a:cubicBezTo>
                  <a:cubicBezTo>
                    <a:pt x="1500" y="536"/>
                    <a:pt x="1544" y="772"/>
                    <a:pt x="1577" y="991"/>
                  </a:cubicBezTo>
                  <a:cubicBezTo>
                    <a:pt x="1593" y="1100"/>
                    <a:pt x="1604" y="1210"/>
                    <a:pt x="1626" y="1319"/>
                  </a:cubicBezTo>
                  <a:cubicBezTo>
                    <a:pt x="1629" y="1338"/>
                    <a:pt x="1645" y="1348"/>
                    <a:pt x="1663" y="1348"/>
                  </a:cubicBezTo>
                  <a:cubicBezTo>
                    <a:pt x="1681" y="1348"/>
                    <a:pt x="1700" y="1338"/>
                    <a:pt x="1708" y="1319"/>
                  </a:cubicBezTo>
                  <a:cubicBezTo>
                    <a:pt x="1741" y="1138"/>
                    <a:pt x="1746" y="947"/>
                    <a:pt x="1785" y="772"/>
                  </a:cubicBezTo>
                  <a:cubicBezTo>
                    <a:pt x="1801" y="618"/>
                    <a:pt x="1823" y="482"/>
                    <a:pt x="1883" y="345"/>
                  </a:cubicBezTo>
                  <a:cubicBezTo>
                    <a:pt x="1922" y="268"/>
                    <a:pt x="1954" y="208"/>
                    <a:pt x="2004" y="148"/>
                  </a:cubicBezTo>
                  <a:cubicBezTo>
                    <a:pt x="2015" y="126"/>
                    <a:pt x="2037" y="104"/>
                    <a:pt x="2058" y="98"/>
                  </a:cubicBezTo>
                  <a:cubicBezTo>
                    <a:pt x="2069" y="96"/>
                    <a:pt x="2079" y="94"/>
                    <a:pt x="2088" y="94"/>
                  </a:cubicBezTo>
                  <a:cubicBezTo>
                    <a:pt x="2174" y="94"/>
                    <a:pt x="2244" y="194"/>
                    <a:pt x="2288" y="268"/>
                  </a:cubicBezTo>
                  <a:cubicBezTo>
                    <a:pt x="2447" y="607"/>
                    <a:pt x="2398" y="1045"/>
                    <a:pt x="2365" y="1407"/>
                  </a:cubicBezTo>
                  <a:cubicBezTo>
                    <a:pt x="2360" y="1461"/>
                    <a:pt x="2349" y="1511"/>
                    <a:pt x="2343" y="1565"/>
                  </a:cubicBezTo>
                  <a:cubicBezTo>
                    <a:pt x="2343" y="1582"/>
                    <a:pt x="2365" y="1609"/>
                    <a:pt x="2387" y="1609"/>
                  </a:cubicBezTo>
                  <a:cubicBezTo>
                    <a:pt x="2390" y="1611"/>
                    <a:pt x="2393" y="1612"/>
                    <a:pt x="2396" y="1612"/>
                  </a:cubicBezTo>
                  <a:cubicBezTo>
                    <a:pt x="2411" y="1612"/>
                    <a:pt x="2426" y="1594"/>
                    <a:pt x="2431" y="1576"/>
                  </a:cubicBezTo>
                  <a:cubicBezTo>
                    <a:pt x="2447" y="1516"/>
                    <a:pt x="2458" y="1461"/>
                    <a:pt x="2474" y="1407"/>
                  </a:cubicBezTo>
                  <a:cubicBezTo>
                    <a:pt x="2535" y="1171"/>
                    <a:pt x="2606" y="936"/>
                    <a:pt x="2748" y="733"/>
                  </a:cubicBezTo>
                  <a:cubicBezTo>
                    <a:pt x="2807" y="655"/>
                    <a:pt x="2893" y="572"/>
                    <a:pt x="2985" y="572"/>
                  </a:cubicBezTo>
                  <a:cubicBezTo>
                    <a:pt x="3023" y="572"/>
                    <a:pt x="3061" y="585"/>
                    <a:pt x="3098" y="618"/>
                  </a:cubicBezTo>
                  <a:cubicBezTo>
                    <a:pt x="3246" y="772"/>
                    <a:pt x="3323" y="996"/>
                    <a:pt x="3323" y="1210"/>
                  </a:cubicBezTo>
                  <a:cubicBezTo>
                    <a:pt x="3328" y="1658"/>
                    <a:pt x="3241" y="2146"/>
                    <a:pt x="2951" y="2501"/>
                  </a:cubicBezTo>
                  <a:cubicBezTo>
                    <a:pt x="2841" y="2638"/>
                    <a:pt x="2732" y="2775"/>
                    <a:pt x="2606" y="2884"/>
                  </a:cubicBezTo>
                  <a:cubicBezTo>
                    <a:pt x="2551" y="2923"/>
                    <a:pt x="2480" y="2961"/>
                    <a:pt x="2420" y="2988"/>
                  </a:cubicBezTo>
                  <a:cubicBezTo>
                    <a:pt x="2316" y="3027"/>
                    <a:pt x="2212" y="3082"/>
                    <a:pt x="2097" y="3098"/>
                  </a:cubicBezTo>
                  <a:lnTo>
                    <a:pt x="1993" y="3098"/>
                  </a:lnTo>
                  <a:cubicBezTo>
                    <a:pt x="1987" y="3125"/>
                    <a:pt x="1987" y="3158"/>
                    <a:pt x="1987" y="3186"/>
                  </a:cubicBezTo>
                  <a:cubicBezTo>
                    <a:pt x="1999" y="3186"/>
                    <a:pt x="2010" y="3187"/>
                    <a:pt x="2021" y="3187"/>
                  </a:cubicBezTo>
                  <a:cubicBezTo>
                    <a:pt x="2194" y="3187"/>
                    <a:pt x="2353" y="3110"/>
                    <a:pt x="2507" y="3043"/>
                  </a:cubicBezTo>
                  <a:cubicBezTo>
                    <a:pt x="2688" y="2967"/>
                    <a:pt x="2814" y="2808"/>
                    <a:pt x="2940" y="2660"/>
                  </a:cubicBezTo>
                  <a:cubicBezTo>
                    <a:pt x="3290" y="2282"/>
                    <a:pt x="3416" y="1773"/>
                    <a:pt x="3416" y="1264"/>
                  </a:cubicBezTo>
                  <a:cubicBezTo>
                    <a:pt x="3416" y="1062"/>
                    <a:pt x="3383" y="859"/>
                    <a:pt x="3279" y="695"/>
                  </a:cubicBezTo>
                  <a:cubicBezTo>
                    <a:pt x="3186" y="536"/>
                    <a:pt x="3087" y="473"/>
                    <a:pt x="2991" y="473"/>
                  </a:cubicBezTo>
                  <a:cubicBezTo>
                    <a:pt x="2771" y="473"/>
                    <a:pt x="2566" y="807"/>
                    <a:pt x="2485" y="1078"/>
                  </a:cubicBezTo>
                  <a:cubicBezTo>
                    <a:pt x="2502" y="772"/>
                    <a:pt x="2507" y="427"/>
                    <a:pt x="2338" y="159"/>
                  </a:cubicBezTo>
                  <a:cubicBezTo>
                    <a:pt x="2281" y="80"/>
                    <a:pt x="2195" y="1"/>
                    <a:pt x="21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29"/>
            <p:cNvSpPr/>
            <p:nvPr/>
          </p:nvSpPr>
          <p:spPr>
            <a:xfrm>
              <a:off x="1332975" y="2541450"/>
              <a:ext cx="11650" cy="2750"/>
            </a:xfrm>
            <a:custGeom>
              <a:avLst/>
              <a:gdLst/>
              <a:ahLst/>
              <a:cxnLst/>
              <a:rect l="l" t="t" r="r" b="b"/>
              <a:pathLst>
                <a:path w="466" h="110" extrusionOk="0">
                  <a:moveTo>
                    <a:pt x="44" y="0"/>
                  </a:moveTo>
                  <a:cubicBezTo>
                    <a:pt x="22" y="6"/>
                    <a:pt x="0" y="28"/>
                    <a:pt x="6" y="55"/>
                  </a:cubicBezTo>
                  <a:cubicBezTo>
                    <a:pt x="17" y="77"/>
                    <a:pt x="39" y="93"/>
                    <a:pt x="55" y="93"/>
                  </a:cubicBezTo>
                  <a:cubicBezTo>
                    <a:pt x="132" y="110"/>
                    <a:pt x="208" y="110"/>
                    <a:pt x="290" y="110"/>
                  </a:cubicBezTo>
                  <a:cubicBezTo>
                    <a:pt x="329" y="110"/>
                    <a:pt x="378" y="99"/>
                    <a:pt x="427" y="99"/>
                  </a:cubicBezTo>
                  <a:cubicBezTo>
                    <a:pt x="449" y="99"/>
                    <a:pt x="466" y="82"/>
                    <a:pt x="466" y="55"/>
                  </a:cubicBezTo>
                  <a:cubicBezTo>
                    <a:pt x="466" y="33"/>
                    <a:pt x="444" y="11"/>
                    <a:pt x="416" y="11"/>
                  </a:cubicBezTo>
                  <a:cubicBezTo>
                    <a:pt x="371" y="13"/>
                    <a:pt x="328" y="15"/>
                    <a:pt x="284" y="15"/>
                  </a:cubicBezTo>
                  <a:cubicBezTo>
                    <a:pt x="223" y="15"/>
                    <a:pt x="163" y="12"/>
                    <a:pt x="99" y="6"/>
                  </a:cubicBezTo>
                  <a:cubicBezTo>
                    <a:pt x="77" y="6"/>
                    <a:pt x="61" y="0"/>
                    <a:pt x="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29"/>
            <p:cNvSpPr/>
            <p:nvPr/>
          </p:nvSpPr>
          <p:spPr>
            <a:xfrm>
              <a:off x="1028925" y="2569775"/>
              <a:ext cx="50100" cy="135900"/>
            </a:xfrm>
            <a:custGeom>
              <a:avLst/>
              <a:gdLst/>
              <a:ahLst/>
              <a:cxnLst/>
              <a:rect l="l" t="t" r="r" b="b"/>
              <a:pathLst>
                <a:path w="2004" h="5436" extrusionOk="0">
                  <a:moveTo>
                    <a:pt x="1275" y="0"/>
                  </a:moveTo>
                  <a:cubicBezTo>
                    <a:pt x="1264" y="82"/>
                    <a:pt x="1243" y="164"/>
                    <a:pt x="1221" y="247"/>
                  </a:cubicBezTo>
                  <a:cubicBezTo>
                    <a:pt x="1210" y="318"/>
                    <a:pt x="1188" y="383"/>
                    <a:pt x="1177" y="455"/>
                  </a:cubicBezTo>
                  <a:cubicBezTo>
                    <a:pt x="1166" y="493"/>
                    <a:pt x="1155" y="526"/>
                    <a:pt x="1149" y="570"/>
                  </a:cubicBezTo>
                  <a:cubicBezTo>
                    <a:pt x="1106" y="717"/>
                    <a:pt x="1073" y="876"/>
                    <a:pt x="1029" y="1035"/>
                  </a:cubicBezTo>
                  <a:cubicBezTo>
                    <a:pt x="941" y="1412"/>
                    <a:pt x="848" y="1779"/>
                    <a:pt x="766" y="2151"/>
                  </a:cubicBezTo>
                  <a:cubicBezTo>
                    <a:pt x="602" y="2879"/>
                    <a:pt x="400" y="3607"/>
                    <a:pt x="235" y="4341"/>
                  </a:cubicBezTo>
                  <a:cubicBezTo>
                    <a:pt x="213" y="4439"/>
                    <a:pt x="192" y="4538"/>
                    <a:pt x="170" y="4642"/>
                  </a:cubicBezTo>
                  <a:cubicBezTo>
                    <a:pt x="131" y="4812"/>
                    <a:pt x="88" y="4987"/>
                    <a:pt x="55" y="5162"/>
                  </a:cubicBezTo>
                  <a:cubicBezTo>
                    <a:pt x="49" y="5206"/>
                    <a:pt x="33" y="5249"/>
                    <a:pt x="27" y="5299"/>
                  </a:cubicBezTo>
                  <a:cubicBezTo>
                    <a:pt x="22" y="5342"/>
                    <a:pt x="5" y="5386"/>
                    <a:pt x="0" y="5436"/>
                  </a:cubicBezTo>
                  <a:lnTo>
                    <a:pt x="367" y="5436"/>
                  </a:lnTo>
                  <a:cubicBezTo>
                    <a:pt x="389" y="5397"/>
                    <a:pt x="411" y="5359"/>
                    <a:pt x="432" y="5326"/>
                  </a:cubicBezTo>
                  <a:cubicBezTo>
                    <a:pt x="613" y="4998"/>
                    <a:pt x="799" y="4669"/>
                    <a:pt x="963" y="4324"/>
                  </a:cubicBezTo>
                  <a:cubicBezTo>
                    <a:pt x="1336" y="3536"/>
                    <a:pt x="1702" y="2737"/>
                    <a:pt x="1910" y="1883"/>
                  </a:cubicBezTo>
                  <a:cubicBezTo>
                    <a:pt x="1954" y="1675"/>
                    <a:pt x="1998" y="1467"/>
                    <a:pt x="1998" y="1254"/>
                  </a:cubicBezTo>
                  <a:cubicBezTo>
                    <a:pt x="2003" y="986"/>
                    <a:pt x="1971" y="728"/>
                    <a:pt x="1834" y="487"/>
                  </a:cubicBezTo>
                  <a:cubicBezTo>
                    <a:pt x="1708" y="301"/>
                    <a:pt x="1516" y="104"/>
                    <a:pt x="1314" y="17"/>
                  </a:cubicBezTo>
                  <a:cubicBezTo>
                    <a:pt x="1297" y="6"/>
                    <a:pt x="1292" y="6"/>
                    <a:pt x="127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29"/>
            <p:cNvSpPr/>
            <p:nvPr/>
          </p:nvSpPr>
          <p:spPr>
            <a:xfrm>
              <a:off x="1021125" y="2569300"/>
              <a:ext cx="37775" cy="136250"/>
            </a:xfrm>
            <a:custGeom>
              <a:avLst/>
              <a:gdLst/>
              <a:ahLst/>
              <a:cxnLst/>
              <a:rect l="l" t="t" r="r" b="b"/>
              <a:pathLst>
                <a:path w="1511" h="5450" extrusionOk="0">
                  <a:moveTo>
                    <a:pt x="1417" y="1"/>
                  </a:moveTo>
                  <a:cubicBezTo>
                    <a:pt x="1220" y="1"/>
                    <a:pt x="1032" y="99"/>
                    <a:pt x="881" y="222"/>
                  </a:cubicBezTo>
                  <a:cubicBezTo>
                    <a:pt x="701" y="348"/>
                    <a:pt x="558" y="517"/>
                    <a:pt x="454" y="709"/>
                  </a:cubicBezTo>
                  <a:cubicBezTo>
                    <a:pt x="71" y="1388"/>
                    <a:pt x="0" y="2187"/>
                    <a:pt x="22" y="2959"/>
                  </a:cubicBezTo>
                  <a:cubicBezTo>
                    <a:pt x="22" y="3500"/>
                    <a:pt x="44" y="4048"/>
                    <a:pt x="82" y="4590"/>
                  </a:cubicBezTo>
                  <a:lnTo>
                    <a:pt x="148" y="5449"/>
                  </a:lnTo>
                  <a:lnTo>
                    <a:pt x="219" y="5449"/>
                  </a:lnTo>
                  <a:cubicBezTo>
                    <a:pt x="235" y="5394"/>
                    <a:pt x="241" y="5351"/>
                    <a:pt x="257" y="5296"/>
                  </a:cubicBezTo>
                  <a:cubicBezTo>
                    <a:pt x="334" y="4918"/>
                    <a:pt x="421" y="4540"/>
                    <a:pt x="504" y="4163"/>
                  </a:cubicBezTo>
                  <a:cubicBezTo>
                    <a:pt x="723" y="3243"/>
                    <a:pt x="958" y="2318"/>
                    <a:pt x="1171" y="1393"/>
                  </a:cubicBezTo>
                  <a:cubicBezTo>
                    <a:pt x="1226" y="1169"/>
                    <a:pt x="1292" y="933"/>
                    <a:pt x="1347" y="703"/>
                  </a:cubicBezTo>
                  <a:lnTo>
                    <a:pt x="1385" y="539"/>
                  </a:lnTo>
                  <a:lnTo>
                    <a:pt x="1511" y="8"/>
                  </a:lnTo>
                  <a:cubicBezTo>
                    <a:pt x="1479" y="3"/>
                    <a:pt x="1448" y="1"/>
                    <a:pt x="14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29"/>
            <p:cNvSpPr/>
            <p:nvPr/>
          </p:nvSpPr>
          <p:spPr>
            <a:xfrm>
              <a:off x="1052850" y="2637500"/>
              <a:ext cx="76800" cy="68325"/>
            </a:xfrm>
            <a:custGeom>
              <a:avLst/>
              <a:gdLst/>
              <a:ahLst/>
              <a:cxnLst/>
              <a:rect l="l" t="t" r="r" b="b"/>
              <a:pathLst>
                <a:path w="3072" h="2733" extrusionOk="0">
                  <a:moveTo>
                    <a:pt x="3017" y="1"/>
                  </a:moveTo>
                  <a:lnTo>
                    <a:pt x="3011" y="6"/>
                  </a:lnTo>
                  <a:cubicBezTo>
                    <a:pt x="2984" y="28"/>
                    <a:pt x="2962" y="44"/>
                    <a:pt x="2935" y="61"/>
                  </a:cubicBezTo>
                  <a:cubicBezTo>
                    <a:pt x="2924" y="72"/>
                    <a:pt x="2907" y="77"/>
                    <a:pt x="2902" y="83"/>
                  </a:cubicBezTo>
                  <a:cubicBezTo>
                    <a:pt x="2880" y="99"/>
                    <a:pt x="2858" y="116"/>
                    <a:pt x="2842" y="132"/>
                  </a:cubicBezTo>
                  <a:cubicBezTo>
                    <a:pt x="2634" y="291"/>
                    <a:pt x="2442" y="466"/>
                    <a:pt x="2240" y="630"/>
                  </a:cubicBezTo>
                  <a:cubicBezTo>
                    <a:pt x="1884" y="904"/>
                    <a:pt x="1544" y="1194"/>
                    <a:pt x="1211" y="1495"/>
                  </a:cubicBezTo>
                  <a:cubicBezTo>
                    <a:pt x="800" y="1862"/>
                    <a:pt x="406" y="2245"/>
                    <a:pt x="50" y="2672"/>
                  </a:cubicBezTo>
                  <a:cubicBezTo>
                    <a:pt x="34" y="2688"/>
                    <a:pt x="12" y="2710"/>
                    <a:pt x="1" y="2732"/>
                  </a:cubicBezTo>
                  <a:lnTo>
                    <a:pt x="625" y="2732"/>
                  </a:lnTo>
                  <a:cubicBezTo>
                    <a:pt x="636" y="2727"/>
                    <a:pt x="652" y="2727"/>
                    <a:pt x="658" y="2716"/>
                  </a:cubicBezTo>
                  <a:cubicBezTo>
                    <a:pt x="685" y="2705"/>
                    <a:pt x="718" y="2699"/>
                    <a:pt x="745" y="2683"/>
                  </a:cubicBezTo>
                  <a:cubicBezTo>
                    <a:pt x="773" y="2672"/>
                    <a:pt x="800" y="2661"/>
                    <a:pt x="827" y="2650"/>
                  </a:cubicBezTo>
                  <a:cubicBezTo>
                    <a:pt x="860" y="2644"/>
                    <a:pt x="888" y="2628"/>
                    <a:pt x="915" y="2617"/>
                  </a:cubicBezTo>
                  <a:cubicBezTo>
                    <a:pt x="926" y="2606"/>
                    <a:pt x="937" y="2606"/>
                    <a:pt x="942" y="2601"/>
                  </a:cubicBezTo>
                  <a:cubicBezTo>
                    <a:pt x="997" y="2573"/>
                    <a:pt x="1063" y="2546"/>
                    <a:pt x="1123" y="2519"/>
                  </a:cubicBezTo>
                  <a:cubicBezTo>
                    <a:pt x="1216" y="2469"/>
                    <a:pt x="1320" y="2425"/>
                    <a:pt x="1419" y="2376"/>
                  </a:cubicBezTo>
                  <a:cubicBezTo>
                    <a:pt x="1752" y="2223"/>
                    <a:pt x="2075" y="2031"/>
                    <a:pt x="2360" y="1785"/>
                  </a:cubicBezTo>
                  <a:cubicBezTo>
                    <a:pt x="2415" y="1747"/>
                    <a:pt x="2464" y="1698"/>
                    <a:pt x="2513" y="1648"/>
                  </a:cubicBezTo>
                  <a:cubicBezTo>
                    <a:pt x="2579" y="1572"/>
                    <a:pt x="2639" y="1495"/>
                    <a:pt x="2705" y="1413"/>
                  </a:cubicBezTo>
                  <a:cubicBezTo>
                    <a:pt x="2721" y="1386"/>
                    <a:pt x="2738" y="1347"/>
                    <a:pt x="2760" y="1320"/>
                  </a:cubicBezTo>
                  <a:cubicBezTo>
                    <a:pt x="2792" y="1265"/>
                    <a:pt x="2825" y="1205"/>
                    <a:pt x="2858" y="1145"/>
                  </a:cubicBezTo>
                  <a:cubicBezTo>
                    <a:pt x="2902" y="1068"/>
                    <a:pt x="2935" y="986"/>
                    <a:pt x="2962" y="904"/>
                  </a:cubicBezTo>
                  <a:cubicBezTo>
                    <a:pt x="2979" y="871"/>
                    <a:pt x="2989" y="838"/>
                    <a:pt x="2995" y="800"/>
                  </a:cubicBezTo>
                  <a:cubicBezTo>
                    <a:pt x="3050" y="619"/>
                    <a:pt x="3072" y="428"/>
                    <a:pt x="3061" y="225"/>
                  </a:cubicBezTo>
                  <a:cubicBezTo>
                    <a:pt x="3061" y="214"/>
                    <a:pt x="3050" y="192"/>
                    <a:pt x="3050" y="170"/>
                  </a:cubicBezTo>
                  <a:cubicBezTo>
                    <a:pt x="3050" y="154"/>
                    <a:pt x="3044" y="138"/>
                    <a:pt x="3044" y="116"/>
                  </a:cubicBezTo>
                  <a:cubicBezTo>
                    <a:pt x="3039" y="99"/>
                    <a:pt x="3039" y="77"/>
                    <a:pt x="3033" y="55"/>
                  </a:cubicBezTo>
                  <a:cubicBezTo>
                    <a:pt x="3033" y="44"/>
                    <a:pt x="3022" y="34"/>
                    <a:pt x="3022" y="23"/>
                  </a:cubicBezTo>
                  <a:cubicBezTo>
                    <a:pt x="3022" y="17"/>
                    <a:pt x="3017" y="6"/>
                    <a:pt x="30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29"/>
            <p:cNvSpPr/>
            <p:nvPr/>
          </p:nvSpPr>
          <p:spPr>
            <a:xfrm>
              <a:off x="1045475" y="2627150"/>
              <a:ext cx="82250" cy="78400"/>
            </a:xfrm>
            <a:custGeom>
              <a:avLst/>
              <a:gdLst/>
              <a:ahLst/>
              <a:cxnLst/>
              <a:rect l="l" t="t" r="r" b="b"/>
              <a:pathLst>
                <a:path w="3290" h="3136" extrusionOk="0">
                  <a:moveTo>
                    <a:pt x="2778" y="0"/>
                  </a:moveTo>
                  <a:cubicBezTo>
                    <a:pt x="2638" y="0"/>
                    <a:pt x="2494" y="38"/>
                    <a:pt x="2370" y="97"/>
                  </a:cubicBezTo>
                  <a:cubicBezTo>
                    <a:pt x="2239" y="163"/>
                    <a:pt x="2130" y="250"/>
                    <a:pt x="2015" y="344"/>
                  </a:cubicBezTo>
                  <a:cubicBezTo>
                    <a:pt x="1725" y="584"/>
                    <a:pt x="1489" y="880"/>
                    <a:pt x="1259" y="1165"/>
                  </a:cubicBezTo>
                  <a:cubicBezTo>
                    <a:pt x="909" y="1613"/>
                    <a:pt x="575" y="2068"/>
                    <a:pt x="290" y="2555"/>
                  </a:cubicBezTo>
                  <a:cubicBezTo>
                    <a:pt x="186" y="2746"/>
                    <a:pt x="82" y="2938"/>
                    <a:pt x="0" y="3135"/>
                  </a:cubicBezTo>
                  <a:lnTo>
                    <a:pt x="181" y="3135"/>
                  </a:lnTo>
                  <a:cubicBezTo>
                    <a:pt x="219" y="3091"/>
                    <a:pt x="263" y="3037"/>
                    <a:pt x="301" y="2987"/>
                  </a:cubicBezTo>
                  <a:cubicBezTo>
                    <a:pt x="526" y="2725"/>
                    <a:pt x="761" y="2473"/>
                    <a:pt x="1013" y="2243"/>
                  </a:cubicBezTo>
                  <a:cubicBezTo>
                    <a:pt x="1511" y="1761"/>
                    <a:pt x="2042" y="1312"/>
                    <a:pt x="2589" y="885"/>
                  </a:cubicBezTo>
                  <a:cubicBezTo>
                    <a:pt x="2814" y="705"/>
                    <a:pt x="3016" y="508"/>
                    <a:pt x="3257" y="354"/>
                  </a:cubicBezTo>
                  <a:cubicBezTo>
                    <a:pt x="3263" y="338"/>
                    <a:pt x="3279" y="333"/>
                    <a:pt x="3290" y="327"/>
                  </a:cubicBezTo>
                  <a:cubicBezTo>
                    <a:pt x="3257" y="240"/>
                    <a:pt x="3208" y="163"/>
                    <a:pt x="3120" y="97"/>
                  </a:cubicBezTo>
                  <a:cubicBezTo>
                    <a:pt x="3019" y="29"/>
                    <a:pt x="2900" y="0"/>
                    <a:pt x="277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29"/>
            <p:cNvSpPr/>
            <p:nvPr/>
          </p:nvSpPr>
          <p:spPr>
            <a:xfrm>
              <a:off x="941325" y="2609875"/>
              <a:ext cx="72425" cy="95950"/>
            </a:xfrm>
            <a:custGeom>
              <a:avLst/>
              <a:gdLst/>
              <a:ahLst/>
              <a:cxnLst/>
              <a:rect l="l" t="t" r="r" b="b"/>
              <a:pathLst>
                <a:path w="2897" h="3838" extrusionOk="0">
                  <a:moveTo>
                    <a:pt x="450" y="0"/>
                  </a:moveTo>
                  <a:cubicBezTo>
                    <a:pt x="417" y="27"/>
                    <a:pt x="384" y="60"/>
                    <a:pt x="346" y="93"/>
                  </a:cubicBezTo>
                  <a:cubicBezTo>
                    <a:pt x="94" y="411"/>
                    <a:pt x="28" y="887"/>
                    <a:pt x="12" y="1286"/>
                  </a:cubicBezTo>
                  <a:cubicBezTo>
                    <a:pt x="1" y="1533"/>
                    <a:pt x="28" y="1763"/>
                    <a:pt x="127" y="1981"/>
                  </a:cubicBezTo>
                  <a:cubicBezTo>
                    <a:pt x="225" y="2189"/>
                    <a:pt x="362" y="2381"/>
                    <a:pt x="494" y="2551"/>
                  </a:cubicBezTo>
                  <a:cubicBezTo>
                    <a:pt x="614" y="2709"/>
                    <a:pt x="773" y="2846"/>
                    <a:pt x="926" y="2972"/>
                  </a:cubicBezTo>
                  <a:cubicBezTo>
                    <a:pt x="1276" y="3290"/>
                    <a:pt x="1676" y="3558"/>
                    <a:pt x="2097" y="3755"/>
                  </a:cubicBezTo>
                  <a:cubicBezTo>
                    <a:pt x="2158" y="3782"/>
                    <a:pt x="2218" y="3810"/>
                    <a:pt x="2272" y="3837"/>
                  </a:cubicBezTo>
                  <a:lnTo>
                    <a:pt x="2896" y="3837"/>
                  </a:lnTo>
                  <a:cubicBezTo>
                    <a:pt x="2721" y="3547"/>
                    <a:pt x="2552" y="3268"/>
                    <a:pt x="2382" y="2989"/>
                  </a:cubicBezTo>
                  <a:cubicBezTo>
                    <a:pt x="2092" y="2523"/>
                    <a:pt x="1785" y="2069"/>
                    <a:pt x="1495" y="1604"/>
                  </a:cubicBezTo>
                  <a:lnTo>
                    <a:pt x="986" y="766"/>
                  </a:lnTo>
                  <a:cubicBezTo>
                    <a:pt x="822" y="504"/>
                    <a:pt x="669" y="235"/>
                    <a:pt x="466" y="11"/>
                  </a:cubicBezTo>
                  <a:lnTo>
                    <a:pt x="450" y="0"/>
                  </a:ln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29"/>
            <p:cNvSpPr/>
            <p:nvPr/>
          </p:nvSpPr>
          <p:spPr>
            <a:xfrm>
              <a:off x="954200" y="2605250"/>
              <a:ext cx="64600" cy="100575"/>
            </a:xfrm>
            <a:custGeom>
              <a:avLst/>
              <a:gdLst/>
              <a:ahLst/>
              <a:cxnLst/>
              <a:rect l="l" t="t" r="r" b="b"/>
              <a:pathLst>
                <a:path w="2584" h="4023" extrusionOk="0">
                  <a:moveTo>
                    <a:pt x="486" y="1"/>
                  </a:moveTo>
                  <a:cubicBezTo>
                    <a:pt x="370" y="1"/>
                    <a:pt x="254" y="37"/>
                    <a:pt x="143" y="65"/>
                  </a:cubicBezTo>
                  <a:cubicBezTo>
                    <a:pt x="99" y="81"/>
                    <a:pt x="66" y="92"/>
                    <a:pt x="33" y="114"/>
                  </a:cubicBezTo>
                  <a:cubicBezTo>
                    <a:pt x="17" y="119"/>
                    <a:pt x="11" y="125"/>
                    <a:pt x="0" y="136"/>
                  </a:cubicBezTo>
                  <a:lnTo>
                    <a:pt x="11" y="147"/>
                  </a:lnTo>
                  <a:cubicBezTo>
                    <a:pt x="143" y="300"/>
                    <a:pt x="258" y="464"/>
                    <a:pt x="362" y="634"/>
                  </a:cubicBezTo>
                  <a:lnTo>
                    <a:pt x="854" y="1433"/>
                  </a:lnTo>
                  <a:cubicBezTo>
                    <a:pt x="1237" y="2062"/>
                    <a:pt x="1653" y="2665"/>
                    <a:pt x="2031" y="3289"/>
                  </a:cubicBezTo>
                  <a:cubicBezTo>
                    <a:pt x="2179" y="3535"/>
                    <a:pt x="2338" y="3776"/>
                    <a:pt x="2480" y="4022"/>
                  </a:cubicBezTo>
                  <a:lnTo>
                    <a:pt x="2584" y="4022"/>
                  </a:lnTo>
                  <a:cubicBezTo>
                    <a:pt x="2578" y="3995"/>
                    <a:pt x="2573" y="3967"/>
                    <a:pt x="2557" y="3967"/>
                  </a:cubicBezTo>
                  <a:lnTo>
                    <a:pt x="2518" y="3781"/>
                  </a:lnTo>
                  <a:cubicBezTo>
                    <a:pt x="2502" y="3732"/>
                    <a:pt x="2496" y="3683"/>
                    <a:pt x="2480" y="3639"/>
                  </a:cubicBezTo>
                  <a:cubicBezTo>
                    <a:pt x="2474" y="3584"/>
                    <a:pt x="2464" y="3535"/>
                    <a:pt x="2447" y="3486"/>
                  </a:cubicBezTo>
                  <a:cubicBezTo>
                    <a:pt x="2442" y="3464"/>
                    <a:pt x="2442" y="3453"/>
                    <a:pt x="2436" y="3431"/>
                  </a:cubicBezTo>
                  <a:cubicBezTo>
                    <a:pt x="2414" y="3365"/>
                    <a:pt x="2398" y="3294"/>
                    <a:pt x="2381" y="3234"/>
                  </a:cubicBezTo>
                  <a:cubicBezTo>
                    <a:pt x="2354" y="3157"/>
                    <a:pt x="2332" y="3092"/>
                    <a:pt x="2310" y="3020"/>
                  </a:cubicBezTo>
                  <a:cubicBezTo>
                    <a:pt x="2288" y="2944"/>
                    <a:pt x="2261" y="2878"/>
                    <a:pt x="2245" y="2807"/>
                  </a:cubicBezTo>
                  <a:cubicBezTo>
                    <a:pt x="2223" y="2736"/>
                    <a:pt x="2195" y="2665"/>
                    <a:pt x="2173" y="2599"/>
                  </a:cubicBezTo>
                  <a:cubicBezTo>
                    <a:pt x="2141" y="2489"/>
                    <a:pt x="2097" y="2380"/>
                    <a:pt x="2064" y="2276"/>
                  </a:cubicBezTo>
                  <a:cubicBezTo>
                    <a:pt x="2031" y="2172"/>
                    <a:pt x="1998" y="2079"/>
                    <a:pt x="1955" y="1975"/>
                  </a:cubicBezTo>
                  <a:lnTo>
                    <a:pt x="1872" y="1767"/>
                  </a:lnTo>
                  <a:cubicBezTo>
                    <a:pt x="1845" y="1701"/>
                    <a:pt x="1818" y="1641"/>
                    <a:pt x="1790" y="1570"/>
                  </a:cubicBezTo>
                  <a:cubicBezTo>
                    <a:pt x="1768" y="1515"/>
                    <a:pt x="1741" y="1460"/>
                    <a:pt x="1725" y="1406"/>
                  </a:cubicBezTo>
                  <a:cubicBezTo>
                    <a:pt x="1686" y="1324"/>
                    <a:pt x="1653" y="1247"/>
                    <a:pt x="1615" y="1165"/>
                  </a:cubicBezTo>
                  <a:cubicBezTo>
                    <a:pt x="1615" y="1159"/>
                    <a:pt x="1604" y="1159"/>
                    <a:pt x="1604" y="1154"/>
                  </a:cubicBezTo>
                  <a:cubicBezTo>
                    <a:pt x="1571" y="1094"/>
                    <a:pt x="1539" y="1022"/>
                    <a:pt x="1506" y="957"/>
                  </a:cubicBezTo>
                  <a:cubicBezTo>
                    <a:pt x="1424" y="798"/>
                    <a:pt x="1331" y="645"/>
                    <a:pt x="1232" y="502"/>
                  </a:cubicBezTo>
                  <a:cubicBezTo>
                    <a:pt x="1057" y="273"/>
                    <a:pt x="838" y="32"/>
                    <a:pt x="548" y="4"/>
                  </a:cubicBezTo>
                  <a:cubicBezTo>
                    <a:pt x="527" y="2"/>
                    <a:pt x="507" y="1"/>
                    <a:pt x="48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29"/>
            <p:cNvSpPr/>
            <p:nvPr/>
          </p:nvSpPr>
          <p:spPr>
            <a:xfrm>
              <a:off x="938325" y="2602525"/>
              <a:ext cx="82675" cy="103300"/>
            </a:xfrm>
            <a:custGeom>
              <a:avLst/>
              <a:gdLst/>
              <a:ahLst/>
              <a:cxnLst/>
              <a:rect l="l" t="t" r="r" b="b"/>
              <a:pathLst>
                <a:path w="3307" h="4132" extrusionOk="0">
                  <a:moveTo>
                    <a:pt x="1126" y="1"/>
                  </a:moveTo>
                  <a:cubicBezTo>
                    <a:pt x="1066" y="1"/>
                    <a:pt x="1005" y="9"/>
                    <a:pt x="942" y="26"/>
                  </a:cubicBezTo>
                  <a:cubicBezTo>
                    <a:pt x="816" y="53"/>
                    <a:pt x="701" y="86"/>
                    <a:pt x="592" y="146"/>
                  </a:cubicBezTo>
                  <a:cubicBezTo>
                    <a:pt x="586" y="146"/>
                    <a:pt x="586" y="157"/>
                    <a:pt x="575" y="157"/>
                  </a:cubicBezTo>
                  <a:cubicBezTo>
                    <a:pt x="564" y="163"/>
                    <a:pt x="548" y="174"/>
                    <a:pt x="537" y="185"/>
                  </a:cubicBezTo>
                  <a:cubicBezTo>
                    <a:pt x="520" y="190"/>
                    <a:pt x="515" y="201"/>
                    <a:pt x="504" y="212"/>
                  </a:cubicBezTo>
                  <a:cubicBezTo>
                    <a:pt x="378" y="299"/>
                    <a:pt x="296" y="420"/>
                    <a:pt x="236" y="573"/>
                  </a:cubicBezTo>
                  <a:cubicBezTo>
                    <a:pt x="99" y="885"/>
                    <a:pt x="50" y="1230"/>
                    <a:pt x="39" y="1569"/>
                  </a:cubicBezTo>
                  <a:cubicBezTo>
                    <a:pt x="0" y="2078"/>
                    <a:pt x="176" y="2385"/>
                    <a:pt x="455" y="2774"/>
                  </a:cubicBezTo>
                  <a:cubicBezTo>
                    <a:pt x="630" y="3042"/>
                    <a:pt x="887" y="3239"/>
                    <a:pt x="1123" y="3447"/>
                  </a:cubicBezTo>
                  <a:cubicBezTo>
                    <a:pt x="1446" y="3715"/>
                    <a:pt x="1801" y="3934"/>
                    <a:pt x="2174" y="4109"/>
                  </a:cubicBezTo>
                  <a:lnTo>
                    <a:pt x="2382" y="4109"/>
                  </a:lnTo>
                  <a:cubicBezTo>
                    <a:pt x="2327" y="4082"/>
                    <a:pt x="2267" y="4054"/>
                    <a:pt x="2212" y="4027"/>
                  </a:cubicBezTo>
                  <a:cubicBezTo>
                    <a:pt x="2102" y="3972"/>
                    <a:pt x="1998" y="3923"/>
                    <a:pt x="1900" y="3863"/>
                  </a:cubicBezTo>
                  <a:lnTo>
                    <a:pt x="1752" y="3781"/>
                  </a:lnTo>
                  <a:cubicBezTo>
                    <a:pt x="1741" y="3775"/>
                    <a:pt x="1736" y="3775"/>
                    <a:pt x="1725" y="3770"/>
                  </a:cubicBezTo>
                  <a:cubicBezTo>
                    <a:pt x="1686" y="3742"/>
                    <a:pt x="1637" y="3715"/>
                    <a:pt x="1599" y="3688"/>
                  </a:cubicBezTo>
                  <a:lnTo>
                    <a:pt x="1588" y="3677"/>
                  </a:lnTo>
                  <a:cubicBezTo>
                    <a:pt x="1544" y="3649"/>
                    <a:pt x="1495" y="3616"/>
                    <a:pt x="1446" y="3584"/>
                  </a:cubicBezTo>
                  <a:cubicBezTo>
                    <a:pt x="1396" y="3540"/>
                    <a:pt x="1342" y="3507"/>
                    <a:pt x="1298" y="3469"/>
                  </a:cubicBezTo>
                  <a:lnTo>
                    <a:pt x="1194" y="3381"/>
                  </a:lnTo>
                  <a:cubicBezTo>
                    <a:pt x="1139" y="3337"/>
                    <a:pt x="1090" y="3294"/>
                    <a:pt x="1035" y="3244"/>
                  </a:cubicBezTo>
                  <a:cubicBezTo>
                    <a:pt x="887" y="3118"/>
                    <a:pt x="728" y="2987"/>
                    <a:pt x="603" y="2823"/>
                  </a:cubicBezTo>
                  <a:cubicBezTo>
                    <a:pt x="477" y="2648"/>
                    <a:pt x="340" y="2451"/>
                    <a:pt x="241" y="2254"/>
                  </a:cubicBezTo>
                  <a:cubicBezTo>
                    <a:pt x="148" y="2035"/>
                    <a:pt x="110" y="1805"/>
                    <a:pt x="126" y="1558"/>
                  </a:cubicBezTo>
                  <a:cubicBezTo>
                    <a:pt x="148" y="1159"/>
                    <a:pt x="214" y="683"/>
                    <a:pt x="460" y="365"/>
                  </a:cubicBezTo>
                  <a:lnTo>
                    <a:pt x="504" y="327"/>
                  </a:lnTo>
                  <a:cubicBezTo>
                    <a:pt x="510" y="327"/>
                    <a:pt x="515" y="316"/>
                    <a:pt x="520" y="310"/>
                  </a:cubicBezTo>
                  <a:cubicBezTo>
                    <a:pt x="537" y="299"/>
                    <a:pt x="548" y="289"/>
                    <a:pt x="564" y="278"/>
                  </a:cubicBezTo>
                  <a:cubicBezTo>
                    <a:pt x="592" y="256"/>
                    <a:pt x="614" y="234"/>
                    <a:pt x="641" y="223"/>
                  </a:cubicBezTo>
                  <a:cubicBezTo>
                    <a:pt x="652" y="217"/>
                    <a:pt x="657" y="212"/>
                    <a:pt x="674" y="201"/>
                  </a:cubicBezTo>
                  <a:cubicBezTo>
                    <a:pt x="707" y="179"/>
                    <a:pt x="739" y="168"/>
                    <a:pt x="783" y="152"/>
                  </a:cubicBezTo>
                  <a:cubicBezTo>
                    <a:pt x="899" y="123"/>
                    <a:pt x="1019" y="90"/>
                    <a:pt x="1139" y="90"/>
                  </a:cubicBezTo>
                  <a:cubicBezTo>
                    <a:pt x="1156" y="90"/>
                    <a:pt x="1172" y="90"/>
                    <a:pt x="1188" y="91"/>
                  </a:cubicBezTo>
                  <a:cubicBezTo>
                    <a:pt x="1478" y="124"/>
                    <a:pt x="1692" y="360"/>
                    <a:pt x="1872" y="590"/>
                  </a:cubicBezTo>
                  <a:cubicBezTo>
                    <a:pt x="1971" y="737"/>
                    <a:pt x="2064" y="885"/>
                    <a:pt x="2146" y="1044"/>
                  </a:cubicBezTo>
                  <a:cubicBezTo>
                    <a:pt x="2179" y="1104"/>
                    <a:pt x="2212" y="1175"/>
                    <a:pt x="2245" y="1241"/>
                  </a:cubicBezTo>
                  <a:cubicBezTo>
                    <a:pt x="2245" y="1246"/>
                    <a:pt x="2256" y="1246"/>
                    <a:pt x="2256" y="1257"/>
                  </a:cubicBezTo>
                  <a:cubicBezTo>
                    <a:pt x="2288" y="1329"/>
                    <a:pt x="2327" y="1411"/>
                    <a:pt x="2365" y="1493"/>
                  </a:cubicBezTo>
                  <a:cubicBezTo>
                    <a:pt x="2382" y="1547"/>
                    <a:pt x="2409" y="1602"/>
                    <a:pt x="2431" y="1657"/>
                  </a:cubicBezTo>
                  <a:cubicBezTo>
                    <a:pt x="2458" y="1728"/>
                    <a:pt x="2486" y="1788"/>
                    <a:pt x="2513" y="1859"/>
                  </a:cubicBezTo>
                  <a:lnTo>
                    <a:pt x="2595" y="2062"/>
                  </a:lnTo>
                  <a:cubicBezTo>
                    <a:pt x="2639" y="2161"/>
                    <a:pt x="2672" y="2259"/>
                    <a:pt x="2704" y="2363"/>
                  </a:cubicBezTo>
                  <a:cubicBezTo>
                    <a:pt x="2748" y="2473"/>
                    <a:pt x="2781" y="2577"/>
                    <a:pt x="2814" y="2686"/>
                  </a:cubicBezTo>
                  <a:cubicBezTo>
                    <a:pt x="2836" y="2763"/>
                    <a:pt x="2863" y="2828"/>
                    <a:pt x="2885" y="2899"/>
                  </a:cubicBezTo>
                  <a:cubicBezTo>
                    <a:pt x="2901" y="2971"/>
                    <a:pt x="2929" y="3042"/>
                    <a:pt x="2951" y="3107"/>
                  </a:cubicBezTo>
                  <a:cubicBezTo>
                    <a:pt x="2978" y="3184"/>
                    <a:pt x="3000" y="3255"/>
                    <a:pt x="3022" y="3321"/>
                  </a:cubicBezTo>
                  <a:cubicBezTo>
                    <a:pt x="3038" y="3392"/>
                    <a:pt x="3055" y="3452"/>
                    <a:pt x="3077" y="3518"/>
                  </a:cubicBezTo>
                  <a:cubicBezTo>
                    <a:pt x="3082" y="3540"/>
                    <a:pt x="3082" y="3556"/>
                    <a:pt x="3088" y="3573"/>
                  </a:cubicBezTo>
                  <a:cubicBezTo>
                    <a:pt x="3099" y="3633"/>
                    <a:pt x="3109" y="3677"/>
                    <a:pt x="3120" y="3726"/>
                  </a:cubicBezTo>
                  <a:cubicBezTo>
                    <a:pt x="3137" y="3775"/>
                    <a:pt x="3142" y="3819"/>
                    <a:pt x="3159" y="3868"/>
                  </a:cubicBezTo>
                  <a:lnTo>
                    <a:pt x="3197" y="4054"/>
                  </a:lnTo>
                  <a:cubicBezTo>
                    <a:pt x="3208" y="4082"/>
                    <a:pt x="3213" y="4104"/>
                    <a:pt x="3219" y="4131"/>
                  </a:cubicBezTo>
                  <a:lnTo>
                    <a:pt x="3307" y="4131"/>
                  </a:lnTo>
                  <a:cubicBezTo>
                    <a:pt x="3268" y="3961"/>
                    <a:pt x="3224" y="3786"/>
                    <a:pt x="3186" y="3606"/>
                  </a:cubicBezTo>
                  <a:cubicBezTo>
                    <a:pt x="3115" y="3310"/>
                    <a:pt x="3011" y="3031"/>
                    <a:pt x="2923" y="2741"/>
                  </a:cubicBezTo>
                  <a:cubicBezTo>
                    <a:pt x="2803" y="2352"/>
                    <a:pt x="2666" y="1963"/>
                    <a:pt x="2502" y="1586"/>
                  </a:cubicBezTo>
                  <a:cubicBezTo>
                    <a:pt x="2321" y="1186"/>
                    <a:pt x="2152" y="787"/>
                    <a:pt x="1878" y="447"/>
                  </a:cubicBezTo>
                  <a:cubicBezTo>
                    <a:pt x="1681" y="205"/>
                    <a:pt x="1427" y="1"/>
                    <a:pt x="11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29"/>
            <p:cNvSpPr/>
            <p:nvPr/>
          </p:nvSpPr>
          <p:spPr>
            <a:xfrm>
              <a:off x="951200" y="2606575"/>
              <a:ext cx="65275" cy="99100"/>
            </a:xfrm>
            <a:custGeom>
              <a:avLst/>
              <a:gdLst/>
              <a:ahLst/>
              <a:cxnLst/>
              <a:rect l="l" t="t" r="r" b="b"/>
              <a:pathLst>
                <a:path w="2611" h="3964" extrusionOk="0">
                  <a:moveTo>
                    <a:pt x="77" y="1"/>
                  </a:moveTo>
                  <a:cubicBezTo>
                    <a:pt x="66" y="6"/>
                    <a:pt x="49" y="23"/>
                    <a:pt x="38" y="28"/>
                  </a:cubicBezTo>
                  <a:cubicBezTo>
                    <a:pt x="22" y="33"/>
                    <a:pt x="16" y="50"/>
                    <a:pt x="0" y="55"/>
                  </a:cubicBezTo>
                  <a:cubicBezTo>
                    <a:pt x="22" y="77"/>
                    <a:pt x="44" y="105"/>
                    <a:pt x="66" y="121"/>
                  </a:cubicBezTo>
                  <a:lnTo>
                    <a:pt x="77" y="137"/>
                  </a:lnTo>
                  <a:cubicBezTo>
                    <a:pt x="285" y="362"/>
                    <a:pt x="432" y="630"/>
                    <a:pt x="597" y="887"/>
                  </a:cubicBezTo>
                  <a:cubicBezTo>
                    <a:pt x="766" y="1172"/>
                    <a:pt x="931" y="1451"/>
                    <a:pt x="1111" y="1730"/>
                  </a:cubicBezTo>
                  <a:cubicBezTo>
                    <a:pt x="1396" y="2196"/>
                    <a:pt x="1708" y="2650"/>
                    <a:pt x="1992" y="3115"/>
                  </a:cubicBezTo>
                  <a:cubicBezTo>
                    <a:pt x="2162" y="3394"/>
                    <a:pt x="2337" y="3673"/>
                    <a:pt x="2507" y="3964"/>
                  </a:cubicBezTo>
                  <a:lnTo>
                    <a:pt x="2611" y="3964"/>
                  </a:lnTo>
                  <a:cubicBezTo>
                    <a:pt x="2458" y="3717"/>
                    <a:pt x="2310" y="3476"/>
                    <a:pt x="2157" y="3230"/>
                  </a:cubicBezTo>
                  <a:cubicBezTo>
                    <a:pt x="1779" y="2606"/>
                    <a:pt x="1363" y="2004"/>
                    <a:pt x="996" y="1369"/>
                  </a:cubicBezTo>
                  <a:lnTo>
                    <a:pt x="504" y="570"/>
                  </a:lnTo>
                  <a:cubicBezTo>
                    <a:pt x="400" y="395"/>
                    <a:pt x="285" y="231"/>
                    <a:pt x="153" y="83"/>
                  </a:cubicBezTo>
                  <a:lnTo>
                    <a:pt x="137" y="66"/>
                  </a:lnTo>
                  <a:cubicBezTo>
                    <a:pt x="120" y="50"/>
                    <a:pt x="99" y="23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29"/>
            <p:cNvSpPr/>
            <p:nvPr/>
          </p:nvSpPr>
          <p:spPr>
            <a:xfrm>
              <a:off x="1019200" y="2566650"/>
              <a:ext cx="62700" cy="139175"/>
            </a:xfrm>
            <a:custGeom>
              <a:avLst/>
              <a:gdLst/>
              <a:ahLst/>
              <a:cxnLst/>
              <a:rect l="l" t="t" r="r" b="b"/>
              <a:pathLst>
                <a:path w="2508" h="5567" extrusionOk="0">
                  <a:moveTo>
                    <a:pt x="1500" y="1"/>
                  </a:moveTo>
                  <a:cubicBezTo>
                    <a:pt x="1285" y="1"/>
                    <a:pt x="1081" y="101"/>
                    <a:pt x="909" y="240"/>
                  </a:cubicBezTo>
                  <a:cubicBezTo>
                    <a:pt x="756" y="350"/>
                    <a:pt x="624" y="487"/>
                    <a:pt x="531" y="645"/>
                  </a:cubicBezTo>
                  <a:cubicBezTo>
                    <a:pt x="88" y="1357"/>
                    <a:pt x="0" y="2205"/>
                    <a:pt x="17" y="3032"/>
                  </a:cubicBezTo>
                  <a:cubicBezTo>
                    <a:pt x="17" y="3530"/>
                    <a:pt x="33" y="4033"/>
                    <a:pt x="66" y="4532"/>
                  </a:cubicBezTo>
                  <a:cubicBezTo>
                    <a:pt x="77" y="4871"/>
                    <a:pt x="115" y="5216"/>
                    <a:pt x="137" y="5555"/>
                  </a:cubicBezTo>
                  <a:lnTo>
                    <a:pt x="225" y="5555"/>
                  </a:lnTo>
                  <a:lnTo>
                    <a:pt x="165" y="4696"/>
                  </a:lnTo>
                  <a:cubicBezTo>
                    <a:pt x="121" y="4154"/>
                    <a:pt x="99" y="3612"/>
                    <a:pt x="99" y="3065"/>
                  </a:cubicBezTo>
                  <a:cubicBezTo>
                    <a:pt x="82" y="2293"/>
                    <a:pt x="148" y="1499"/>
                    <a:pt x="531" y="815"/>
                  </a:cubicBezTo>
                  <a:cubicBezTo>
                    <a:pt x="635" y="623"/>
                    <a:pt x="778" y="454"/>
                    <a:pt x="958" y="328"/>
                  </a:cubicBezTo>
                  <a:cubicBezTo>
                    <a:pt x="1109" y="206"/>
                    <a:pt x="1295" y="112"/>
                    <a:pt x="1490" y="112"/>
                  </a:cubicBezTo>
                  <a:cubicBezTo>
                    <a:pt x="1523" y="112"/>
                    <a:pt x="1555" y="114"/>
                    <a:pt x="1588" y="120"/>
                  </a:cubicBezTo>
                  <a:cubicBezTo>
                    <a:pt x="1621" y="125"/>
                    <a:pt x="1648" y="131"/>
                    <a:pt x="1675" y="136"/>
                  </a:cubicBezTo>
                  <a:cubicBezTo>
                    <a:pt x="1686" y="147"/>
                    <a:pt x="1697" y="147"/>
                    <a:pt x="1708" y="153"/>
                  </a:cubicBezTo>
                  <a:cubicBezTo>
                    <a:pt x="1905" y="235"/>
                    <a:pt x="2097" y="437"/>
                    <a:pt x="2228" y="623"/>
                  </a:cubicBezTo>
                  <a:cubicBezTo>
                    <a:pt x="2365" y="859"/>
                    <a:pt x="2398" y="1116"/>
                    <a:pt x="2387" y="1384"/>
                  </a:cubicBezTo>
                  <a:cubicBezTo>
                    <a:pt x="2387" y="1598"/>
                    <a:pt x="2343" y="1806"/>
                    <a:pt x="2299" y="2014"/>
                  </a:cubicBezTo>
                  <a:cubicBezTo>
                    <a:pt x="2091" y="2868"/>
                    <a:pt x="1725" y="3667"/>
                    <a:pt x="1352" y="4455"/>
                  </a:cubicBezTo>
                  <a:cubicBezTo>
                    <a:pt x="1188" y="4800"/>
                    <a:pt x="1002" y="5128"/>
                    <a:pt x="821" y="5457"/>
                  </a:cubicBezTo>
                  <a:cubicBezTo>
                    <a:pt x="800" y="5489"/>
                    <a:pt x="778" y="5528"/>
                    <a:pt x="756" y="5566"/>
                  </a:cubicBezTo>
                  <a:lnTo>
                    <a:pt x="860" y="5566"/>
                  </a:lnTo>
                  <a:cubicBezTo>
                    <a:pt x="931" y="5429"/>
                    <a:pt x="1002" y="5298"/>
                    <a:pt x="1079" y="5166"/>
                  </a:cubicBezTo>
                  <a:cubicBezTo>
                    <a:pt x="1440" y="4521"/>
                    <a:pt x="1757" y="3825"/>
                    <a:pt x="2037" y="3130"/>
                  </a:cubicBezTo>
                  <a:cubicBezTo>
                    <a:pt x="2152" y="2829"/>
                    <a:pt x="2256" y="2523"/>
                    <a:pt x="2338" y="2205"/>
                  </a:cubicBezTo>
                  <a:cubicBezTo>
                    <a:pt x="2442" y="1811"/>
                    <a:pt x="2507" y="1401"/>
                    <a:pt x="2464" y="974"/>
                  </a:cubicBezTo>
                  <a:cubicBezTo>
                    <a:pt x="2425" y="749"/>
                    <a:pt x="2332" y="536"/>
                    <a:pt x="2173" y="377"/>
                  </a:cubicBezTo>
                  <a:cubicBezTo>
                    <a:pt x="2069" y="262"/>
                    <a:pt x="1954" y="153"/>
                    <a:pt x="1818" y="76"/>
                  </a:cubicBezTo>
                  <a:cubicBezTo>
                    <a:pt x="1779" y="54"/>
                    <a:pt x="1741" y="43"/>
                    <a:pt x="1703" y="27"/>
                  </a:cubicBezTo>
                  <a:cubicBezTo>
                    <a:pt x="1686" y="21"/>
                    <a:pt x="1675" y="21"/>
                    <a:pt x="1659" y="16"/>
                  </a:cubicBezTo>
                  <a:cubicBezTo>
                    <a:pt x="1648" y="16"/>
                    <a:pt x="1626" y="10"/>
                    <a:pt x="1615" y="10"/>
                  </a:cubicBezTo>
                  <a:cubicBezTo>
                    <a:pt x="1576" y="4"/>
                    <a:pt x="1538" y="1"/>
                    <a:pt x="150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29"/>
            <p:cNvSpPr/>
            <p:nvPr/>
          </p:nvSpPr>
          <p:spPr>
            <a:xfrm>
              <a:off x="1026725" y="2567450"/>
              <a:ext cx="34650" cy="138375"/>
            </a:xfrm>
            <a:custGeom>
              <a:avLst/>
              <a:gdLst/>
              <a:ahLst/>
              <a:cxnLst/>
              <a:rect l="l" t="t" r="r" b="b"/>
              <a:pathLst>
                <a:path w="1386" h="5535" extrusionOk="0">
                  <a:moveTo>
                    <a:pt x="1303" y="0"/>
                  </a:moveTo>
                  <a:cubicBezTo>
                    <a:pt x="1298" y="28"/>
                    <a:pt x="1292" y="60"/>
                    <a:pt x="1287" y="88"/>
                  </a:cubicBezTo>
                  <a:lnTo>
                    <a:pt x="1161" y="619"/>
                  </a:lnTo>
                  <a:lnTo>
                    <a:pt x="1123" y="783"/>
                  </a:lnTo>
                  <a:cubicBezTo>
                    <a:pt x="1068" y="1013"/>
                    <a:pt x="1002" y="1243"/>
                    <a:pt x="947" y="1478"/>
                  </a:cubicBezTo>
                  <a:cubicBezTo>
                    <a:pt x="739" y="2398"/>
                    <a:pt x="499" y="3323"/>
                    <a:pt x="280" y="4248"/>
                  </a:cubicBezTo>
                  <a:lnTo>
                    <a:pt x="33" y="5375"/>
                  </a:lnTo>
                  <a:cubicBezTo>
                    <a:pt x="17" y="5430"/>
                    <a:pt x="6" y="5479"/>
                    <a:pt x="0" y="5534"/>
                  </a:cubicBezTo>
                  <a:lnTo>
                    <a:pt x="88" y="5534"/>
                  </a:lnTo>
                  <a:cubicBezTo>
                    <a:pt x="93" y="5485"/>
                    <a:pt x="110" y="5446"/>
                    <a:pt x="115" y="5397"/>
                  </a:cubicBezTo>
                  <a:cubicBezTo>
                    <a:pt x="121" y="5353"/>
                    <a:pt x="137" y="5310"/>
                    <a:pt x="143" y="5260"/>
                  </a:cubicBezTo>
                  <a:cubicBezTo>
                    <a:pt x="181" y="5085"/>
                    <a:pt x="219" y="4910"/>
                    <a:pt x="258" y="4740"/>
                  </a:cubicBezTo>
                  <a:cubicBezTo>
                    <a:pt x="285" y="4636"/>
                    <a:pt x="307" y="4538"/>
                    <a:pt x="329" y="4439"/>
                  </a:cubicBezTo>
                  <a:cubicBezTo>
                    <a:pt x="482" y="3706"/>
                    <a:pt x="685" y="2983"/>
                    <a:pt x="854" y="2250"/>
                  </a:cubicBezTo>
                  <a:cubicBezTo>
                    <a:pt x="936" y="1872"/>
                    <a:pt x="1029" y="1500"/>
                    <a:pt x="1123" y="1133"/>
                  </a:cubicBezTo>
                  <a:cubicBezTo>
                    <a:pt x="1161" y="985"/>
                    <a:pt x="1194" y="827"/>
                    <a:pt x="1237" y="668"/>
                  </a:cubicBezTo>
                  <a:cubicBezTo>
                    <a:pt x="1243" y="630"/>
                    <a:pt x="1259" y="591"/>
                    <a:pt x="1265" y="553"/>
                  </a:cubicBezTo>
                  <a:cubicBezTo>
                    <a:pt x="1276" y="482"/>
                    <a:pt x="1298" y="416"/>
                    <a:pt x="1314" y="345"/>
                  </a:cubicBezTo>
                  <a:cubicBezTo>
                    <a:pt x="1325" y="263"/>
                    <a:pt x="1347" y="181"/>
                    <a:pt x="1369" y="99"/>
                  </a:cubicBezTo>
                  <a:cubicBezTo>
                    <a:pt x="1369" y="93"/>
                    <a:pt x="1374" y="88"/>
                    <a:pt x="1374" y="82"/>
                  </a:cubicBezTo>
                  <a:cubicBezTo>
                    <a:pt x="1380" y="55"/>
                    <a:pt x="1380" y="33"/>
                    <a:pt x="1385" y="11"/>
                  </a:cubicBezTo>
                  <a:cubicBezTo>
                    <a:pt x="1374" y="11"/>
                    <a:pt x="1358" y="6"/>
                    <a:pt x="1352" y="6"/>
                  </a:cubicBezTo>
                  <a:cubicBezTo>
                    <a:pt x="1341" y="6"/>
                    <a:pt x="1320" y="0"/>
                    <a:pt x="130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29"/>
            <p:cNvSpPr/>
            <p:nvPr/>
          </p:nvSpPr>
          <p:spPr>
            <a:xfrm>
              <a:off x="1043000" y="2624350"/>
              <a:ext cx="88700" cy="81475"/>
            </a:xfrm>
            <a:custGeom>
              <a:avLst/>
              <a:gdLst/>
              <a:ahLst/>
              <a:cxnLst/>
              <a:rect l="l" t="t" r="r" b="b"/>
              <a:pathLst>
                <a:path w="3548" h="3259" extrusionOk="0">
                  <a:moveTo>
                    <a:pt x="2883" y="1"/>
                  </a:moveTo>
                  <a:cubicBezTo>
                    <a:pt x="2682" y="1"/>
                    <a:pt x="2477" y="72"/>
                    <a:pt x="2311" y="176"/>
                  </a:cubicBezTo>
                  <a:cubicBezTo>
                    <a:pt x="1960" y="406"/>
                    <a:pt x="1681" y="713"/>
                    <a:pt x="1418" y="1041"/>
                  </a:cubicBezTo>
                  <a:cubicBezTo>
                    <a:pt x="1013" y="1539"/>
                    <a:pt x="630" y="2059"/>
                    <a:pt x="302" y="2612"/>
                  </a:cubicBezTo>
                  <a:cubicBezTo>
                    <a:pt x="203" y="2798"/>
                    <a:pt x="105" y="2990"/>
                    <a:pt x="23" y="3181"/>
                  </a:cubicBezTo>
                  <a:cubicBezTo>
                    <a:pt x="17" y="3203"/>
                    <a:pt x="12" y="3214"/>
                    <a:pt x="1" y="3236"/>
                  </a:cubicBezTo>
                  <a:lnTo>
                    <a:pt x="99" y="3236"/>
                  </a:lnTo>
                  <a:cubicBezTo>
                    <a:pt x="110" y="3181"/>
                    <a:pt x="138" y="3132"/>
                    <a:pt x="160" y="3088"/>
                  </a:cubicBezTo>
                  <a:cubicBezTo>
                    <a:pt x="165" y="3072"/>
                    <a:pt x="176" y="3050"/>
                    <a:pt x="181" y="3039"/>
                  </a:cubicBezTo>
                  <a:lnTo>
                    <a:pt x="203" y="2995"/>
                  </a:lnTo>
                  <a:cubicBezTo>
                    <a:pt x="214" y="2962"/>
                    <a:pt x="231" y="2935"/>
                    <a:pt x="242" y="2908"/>
                  </a:cubicBezTo>
                  <a:cubicBezTo>
                    <a:pt x="258" y="2886"/>
                    <a:pt x="264" y="2858"/>
                    <a:pt x="274" y="2842"/>
                  </a:cubicBezTo>
                  <a:lnTo>
                    <a:pt x="285" y="2831"/>
                  </a:lnTo>
                  <a:cubicBezTo>
                    <a:pt x="318" y="2776"/>
                    <a:pt x="346" y="2716"/>
                    <a:pt x="378" y="2661"/>
                  </a:cubicBezTo>
                  <a:cubicBezTo>
                    <a:pt x="669" y="2174"/>
                    <a:pt x="1002" y="1720"/>
                    <a:pt x="1353" y="1271"/>
                  </a:cubicBezTo>
                  <a:cubicBezTo>
                    <a:pt x="1583" y="981"/>
                    <a:pt x="1818" y="685"/>
                    <a:pt x="2103" y="450"/>
                  </a:cubicBezTo>
                  <a:cubicBezTo>
                    <a:pt x="2212" y="362"/>
                    <a:pt x="2322" y="275"/>
                    <a:pt x="2458" y="204"/>
                  </a:cubicBezTo>
                  <a:cubicBezTo>
                    <a:pt x="2486" y="193"/>
                    <a:pt x="2519" y="176"/>
                    <a:pt x="2557" y="165"/>
                  </a:cubicBezTo>
                  <a:cubicBezTo>
                    <a:pt x="2568" y="165"/>
                    <a:pt x="2584" y="160"/>
                    <a:pt x="2601" y="149"/>
                  </a:cubicBezTo>
                  <a:cubicBezTo>
                    <a:pt x="2623" y="144"/>
                    <a:pt x="2639" y="144"/>
                    <a:pt x="2655" y="138"/>
                  </a:cubicBezTo>
                  <a:lnTo>
                    <a:pt x="2759" y="116"/>
                  </a:lnTo>
                  <a:cubicBezTo>
                    <a:pt x="2795" y="113"/>
                    <a:pt x="2829" y="112"/>
                    <a:pt x="2862" y="112"/>
                  </a:cubicBezTo>
                  <a:cubicBezTo>
                    <a:pt x="2895" y="112"/>
                    <a:pt x="2926" y="113"/>
                    <a:pt x="2957" y="116"/>
                  </a:cubicBezTo>
                  <a:cubicBezTo>
                    <a:pt x="2973" y="116"/>
                    <a:pt x="2984" y="122"/>
                    <a:pt x="3000" y="122"/>
                  </a:cubicBezTo>
                  <a:cubicBezTo>
                    <a:pt x="3033" y="133"/>
                    <a:pt x="3066" y="138"/>
                    <a:pt x="3093" y="149"/>
                  </a:cubicBezTo>
                  <a:lnTo>
                    <a:pt x="3175" y="193"/>
                  </a:lnTo>
                  <a:cubicBezTo>
                    <a:pt x="3192" y="198"/>
                    <a:pt x="3203" y="215"/>
                    <a:pt x="3219" y="220"/>
                  </a:cubicBezTo>
                  <a:cubicBezTo>
                    <a:pt x="3241" y="231"/>
                    <a:pt x="3258" y="248"/>
                    <a:pt x="3274" y="269"/>
                  </a:cubicBezTo>
                  <a:lnTo>
                    <a:pt x="3296" y="286"/>
                  </a:lnTo>
                  <a:cubicBezTo>
                    <a:pt x="3296" y="297"/>
                    <a:pt x="3301" y="297"/>
                    <a:pt x="3301" y="302"/>
                  </a:cubicBezTo>
                  <a:cubicBezTo>
                    <a:pt x="3307" y="308"/>
                    <a:pt x="3307" y="313"/>
                    <a:pt x="3312" y="324"/>
                  </a:cubicBezTo>
                  <a:cubicBezTo>
                    <a:pt x="3323" y="330"/>
                    <a:pt x="3329" y="341"/>
                    <a:pt x="3334" y="352"/>
                  </a:cubicBezTo>
                  <a:cubicBezTo>
                    <a:pt x="3340" y="357"/>
                    <a:pt x="3351" y="362"/>
                    <a:pt x="3356" y="379"/>
                  </a:cubicBezTo>
                  <a:cubicBezTo>
                    <a:pt x="3362" y="395"/>
                    <a:pt x="3378" y="417"/>
                    <a:pt x="3383" y="439"/>
                  </a:cubicBezTo>
                  <a:cubicBezTo>
                    <a:pt x="3394" y="466"/>
                    <a:pt x="3405" y="499"/>
                    <a:pt x="3411" y="527"/>
                  </a:cubicBezTo>
                  <a:cubicBezTo>
                    <a:pt x="3411" y="532"/>
                    <a:pt x="3416" y="543"/>
                    <a:pt x="3416" y="549"/>
                  </a:cubicBezTo>
                  <a:cubicBezTo>
                    <a:pt x="3416" y="560"/>
                    <a:pt x="3422" y="570"/>
                    <a:pt x="3422" y="581"/>
                  </a:cubicBezTo>
                  <a:cubicBezTo>
                    <a:pt x="3433" y="603"/>
                    <a:pt x="3433" y="625"/>
                    <a:pt x="3438" y="642"/>
                  </a:cubicBezTo>
                  <a:cubicBezTo>
                    <a:pt x="3438" y="664"/>
                    <a:pt x="3444" y="680"/>
                    <a:pt x="3444" y="696"/>
                  </a:cubicBezTo>
                  <a:cubicBezTo>
                    <a:pt x="3449" y="713"/>
                    <a:pt x="3449" y="729"/>
                    <a:pt x="3449" y="751"/>
                  </a:cubicBezTo>
                  <a:cubicBezTo>
                    <a:pt x="3466" y="943"/>
                    <a:pt x="3444" y="1140"/>
                    <a:pt x="3389" y="1326"/>
                  </a:cubicBezTo>
                  <a:cubicBezTo>
                    <a:pt x="3378" y="1359"/>
                    <a:pt x="3367" y="1397"/>
                    <a:pt x="3356" y="1430"/>
                  </a:cubicBezTo>
                  <a:cubicBezTo>
                    <a:pt x="3340" y="1468"/>
                    <a:pt x="3323" y="1512"/>
                    <a:pt x="3307" y="1550"/>
                  </a:cubicBezTo>
                  <a:cubicBezTo>
                    <a:pt x="3285" y="1594"/>
                    <a:pt x="3274" y="1627"/>
                    <a:pt x="3252" y="1671"/>
                  </a:cubicBezTo>
                  <a:cubicBezTo>
                    <a:pt x="3241" y="1698"/>
                    <a:pt x="3219" y="1731"/>
                    <a:pt x="3203" y="1758"/>
                  </a:cubicBezTo>
                  <a:cubicBezTo>
                    <a:pt x="3186" y="1786"/>
                    <a:pt x="3165" y="1813"/>
                    <a:pt x="3148" y="1846"/>
                  </a:cubicBezTo>
                  <a:cubicBezTo>
                    <a:pt x="3137" y="1879"/>
                    <a:pt x="3115" y="1906"/>
                    <a:pt x="3093" y="1933"/>
                  </a:cubicBezTo>
                  <a:cubicBezTo>
                    <a:pt x="3044" y="2026"/>
                    <a:pt x="2973" y="2098"/>
                    <a:pt x="2907" y="2174"/>
                  </a:cubicBezTo>
                  <a:cubicBezTo>
                    <a:pt x="2858" y="2224"/>
                    <a:pt x="2809" y="2273"/>
                    <a:pt x="2754" y="2311"/>
                  </a:cubicBezTo>
                  <a:cubicBezTo>
                    <a:pt x="2469" y="2552"/>
                    <a:pt x="2146" y="2743"/>
                    <a:pt x="1813" y="2902"/>
                  </a:cubicBezTo>
                  <a:cubicBezTo>
                    <a:pt x="1714" y="2946"/>
                    <a:pt x="1610" y="2995"/>
                    <a:pt x="1517" y="3045"/>
                  </a:cubicBezTo>
                  <a:cubicBezTo>
                    <a:pt x="1462" y="3072"/>
                    <a:pt x="1397" y="3099"/>
                    <a:pt x="1336" y="3127"/>
                  </a:cubicBezTo>
                  <a:cubicBezTo>
                    <a:pt x="1331" y="3132"/>
                    <a:pt x="1320" y="3132"/>
                    <a:pt x="1309" y="3138"/>
                  </a:cubicBezTo>
                  <a:cubicBezTo>
                    <a:pt x="1276" y="3154"/>
                    <a:pt x="1249" y="3159"/>
                    <a:pt x="1221" y="3176"/>
                  </a:cubicBezTo>
                  <a:cubicBezTo>
                    <a:pt x="1194" y="3187"/>
                    <a:pt x="1167" y="3203"/>
                    <a:pt x="1139" y="3209"/>
                  </a:cubicBezTo>
                  <a:cubicBezTo>
                    <a:pt x="1112" y="3220"/>
                    <a:pt x="1079" y="3231"/>
                    <a:pt x="1052" y="3242"/>
                  </a:cubicBezTo>
                  <a:cubicBezTo>
                    <a:pt x="1041" y="3242"/>
                    <a:pt x="1035" y="3247"/>
                    <a:pt x="1030" y="3247"/>
                  </a:cubicBezTo>
                  <a:cubicBezTo>
                    <a:pt x="1024" y="3258"/>
                    <a:pt x="1024" y="3258"/>
                    <a:pt x="1019" y="3258"/>
                  </a:cubicBezTo>
                  <a:lnTo>
                    <a:pt x="1276" y="3258"/>
                  </a:lnTo>
                  <a:lnTo>
                    <a:pt x="1320" y="3236"/>
                  </a:lnTo>
                  <a:cubicBezTo>
                    <a:pt x="1632" y="3099"/>
                    <a:pt x="1938" y="2957"/>
                    <a:pt x="2240" y="2793"/>
                  </a:cubicBezTo>
                  <a:cubicBezTo>
                    <a:pt x="2502" y="2634"/>
                    <a:pt x="2754" y="2459"/>
                    <a:pt x="2973" y="2234"/>
                  </a:cubicBezTo>
                  <a:cubicBezTo>
                    <a:pt x="3318" y="1873"/>
                    <a:pt x="3542" y="1392"/>
                    <a:pt x="3548" y="882"/>
                  </a:cubicBezTo>
                  <a:cubicBezTo>
                    <a:pt x="3548" y="751"/>
                    <a:pt x="3537" y="609"/>
                    <a:pt x="3498" y="445"/>
                  </a:cubicBezTo>
                  <a:cubicBezTo>
                    <a:pt x="3493" y="439"/>
                    <a:pt x="3493" y="439"/>
                    <a:pt x="3493" y="434"/>
                  </a:cubicBezTo>
                  <a:cubicBezTo>
                    <a:pt x="3487" y="417"/>
                    <a:pt x="3487" y="406"/>
                    <a:pt x="3482" y="390"/>
                  </a:cubicBezTo>
                  <a:cubicBezTo>
                    <a:pt x="3471" y="384"/>
                    <a:pt x="3471" y="368"/>
                    <a:pt x="3466" y="362"/>
                  </a:cubicBezTo>
                  <a:cubicBezTo>
                    <a:pt x="3422" y="269"/>
                    <a:pt x="3356" y="176"/>
                    <a:pt x="3269" y="111"/>
                  </a:cubicBezTo>
                  <a:cubicBezTo>
                    <a:pt x="3151" y="33"/>
                    <a:pt x="3018" y="1"/>
                    <a:pt x="288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29"/>
            <p:cNvSpPr/>
            <p:nvPr/>
          </p:nvSpPr>
          <p:spPr>
            <a:xfrm>
              <a:off x="1050250" y="2634625"/>
              <a:ext cx="80500" cy="71325"/>
            </a:xfrm>
            <a:custGeom>
              <a:avLst/>
              <a:gdLst/>
              <a:ahLst/>
              <a:cxnLst/>
              <a:rect l="l" t="t" r="r" b="b"/>
              <a:pathLst>
                <a:path w="3220" h="2853" extrusionOk="0">
                  <a:moveTo>
                    <a:pt x="3192" y="1"/>
                  </a:moveTo>
                  <a:cubicBezTo>
                    <a:pt x="3165" y="12"/>
                    <a:pt x="3143" y="28"/>
                    <a:pt x="3115" y="50"/>
                  </a:cubicBezTo>
                  <a:cubicBezTo>
                    <a:pt x="3099" y="55"/>
                    <a:pt x="3093" y="61"/>
                    <a:pt x="3077" y="66"/>
                  </a:cubicBezTo>
                  <a:cubicBezTo>
                    <a:pt x="2842" y="225"/>
                    <a:pt x="2628" y="417"/>
                    <a:pt x="2409" y="603"/>
                  </a:cubicBezTo>
                  <a:cubicBezTo>
                    <a:pt x="1867" y="1024"/>
                    <a:pt x="1342" y="1479"/>
                    <a:pt x="838" y="1955"/>
                  </a:cubicBezTo>
                  <a:cubicBezTo>
                    <a:pt x="581" y="2190"/>
                    <a:pt x="351" y="2442"/>
                    <a:pt x="127" y="2699"/>
                  </a:cubicBezTo>
                  <a:cubicBezTo>
                    <a:pt x="83" y="2759"/>
                    <a:pt x="45" y="2803"/>
                    <a:pt x="1" y="2852"/>
                  </a:cubicBezTo>
                  <a:lnTo>
                    <a:pt x="116" y="2852"/>
                  </a:lnTo>
                  <a:cubicBezTo>
                    <a:pt x="132" y="2831"/>
                    <a:pt x="154" y="2809"/>
                    <a:pt x="165" y="2792"/>
                  </a:cubicBezTo>
                  <a:cubicBezTo>
                    <a:pt x="521" y="2365"/>
                    <a:pt x="920" y="1982"/>
                    <a:pt x="1331" y="1615"/>
                  </a:cubicBezTo>
                  <a:cubicBezTo>
                    <a:pt x="1659" y="1314"/>
                    <a:pt x="1999" y="1024"/>
                    <a:pt x="2355" y="751"/>
                  </a:cubicBezTo>
                  <a:cubicBezTo>
                    <a:pt x="2552" y="586"/>
                    <a:pt x="2754" y="411"/>
                    <a:pt x="2957" y="253"/>
                  </a:cubicBezTo>
                  <a:cubicBezTo>
                    <a:pt x="2979" y="236"/>
                    <a:pt x="3000" y="220"/>
                    <a:pt x="3017" y="203"/>
                  </a:cubicBezTo>
                  <a:cubicBezTo>
                    <a:pt x="3033" y="198"/>
                    <a:pt x="3044" y="192"/>
                    <a:pt x="3055" y="181"/>
                  </a:cubicBezTo>
                  <a:cubicBezTo>
                    <a:pt x="3077" y="165"/>
                    <a:pt x="3099" y="149"/>
                    <a:pt x="3126" y="132"/>
                  </a:cubicBezTo>
                  <a:lnTo>
                    <a:pt x="3137" y="121"/>
                  </a:lnTo>
                  <a:cubicBezTo>
                    <a:pt x="3154" y="105"/>
                    <a:pt x="3181" y="88"/>
                    <a:pt x="3208" y="66"/>
                  </a:cubicBezTo>
                  <a:cubicBezTo>
                    <a:pt x="3205" y="63"/>
                    <a:pt x="3204" y="60"/>
                    <a:pt x="3207" y="60"/>
                  </a:cubicBezTo>
                  <a:cubicBezTo>
                    <a:pt x="3208" y="60"/>
                    <a:pt x="3212" y="62"/>
                    <a:pt x="3219" y="66"/>
                  </a:cubicBezTo>
                  <a:cubicBezTo>
                    <a:pt x="3208" y="55"/>
                    <a:pt x="3208" y="39"/>
                    <a:pt x="3203" y="28"/>
                  </a:cubicBezTo>
                  <a:cubicBezTo>
                    <a:pt x="3197" y="23"/>
                    <a:pt x="3197" y="6"/>
                    <a:pt x="319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29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29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29"/>
            <p:cNvSpPr/>
            <p:nvPr/>
          </p:nvSpPr>
          <p:spPr>
            <a:xfrm>
              <a:off x="1466675" y="2598550"/>
              <a:ext cx="74325" cy="64850"/>
            </a:xfrm>
            <a:custGeom>
              <a:avLst/>
              <a:gdLst/>
              <a:ahLst/>
              <a:cxnLst/>
              <a:rect l="l" t="t" r="r" b="b"/>
              <a:pathLst>
                <a:path w="2973" h="2594" extrusionOk="0">
                  <a:moveTo>
                    <a:pt x="768" y="0"/>
                  </a:moveTo>
                  <a:cubicBezTo>
                    <a:pt x="724" y="0"/>
                    <a:pt x="680" y="6"/>
                    <a:pt x="635" y="21"/>
                  </a:cubicBezTo>
                  <a:cubicBezTo>
                    <a:pt x="498" y="53"/>
                    <a:pt x="372" y="136"/>
                    <a:pt x="285" y="240"/>
                  </a:cubicBezTo>
                  <a:cubicBezTo>
                    <a:pt x="219" y="316"/>
                    <a:pt x="148" y="387"/>
                    <a:pt x="93" y="480"/>
                  </a:cubicBezTo>
                  <a:cubicBezTo>
                    <a:pt x="0" y="650"/>
                    <a:pt x="11" y="864"/>
                    <a:pt x="55" y="1055"/>
                  </a:cubicBezTo>
                  <a:cubicBezTo>
                    <a:pt x="93" y="1274"/>
                    <a:pt x="192" y="1477"/>
                    <a:pt x="329" y="1657"/>
                  </a:cubicBezTo>
                  <a:cubicBezTo>
                    <a:pt x="389" y="1739"/>
                    <a:pt x="443" y="1827"/>
                    <a:pt x="520" y="1904"/>
                  </a:cubicBezTo>
                  <a:cubicBezTo>
                    <a:pt x="684" y="2057"/>
                    <a:pt x="876" y="2183"/>
                    <a:pt x="1073" y="2287"/>
                  </a:cubicBezTo>
                  <a:cubicBezTo>
                    <a:pt x="1303" y="2407"/>
                    <a:pt x="1566" y="2489"/>
                    <a:pt x="1817" y="2549"/>
                  </a:cubicBezTo>
                  <a:cubicBezTo>
                    <a:pt x="2042" y="2593"/>
                    <a:pt x="2272" y="2577"/>
                    <a:pt x="2496" y="2588"/>
                  </a:cubicBezTo>
                  <a:cubicBezTo>
                    <a:pt x="2517" y="2588"/>
                    <a:pt x="2538" y="2589"/>
                    <a:pt x="2559" y="2589"/>
                  </a:cubicBezTo>
                  <a:cubicBezTo>
                    <a:pt x="2695" y="2589"/>
                    <a:pt x="2824" y="2575"/>
                    <a:pt x="2961" y="2560"/>
                  </a:cubicBezTo>
                  <a:cubicBezTo>
                    <a:pt x="2857" y="2517"/>
                    <a:pt x="2770" y="2456"/>
                    <a:pt x="2671" y="2407"/>
                  </a:cubicBezTo>
                  <a:cubicBezTo>
                    <a:pt x="2414" y="2276"/>
                    <a:pt x="2190" y="2084"/>
                    <a:pt x="1954" y="1914"/>
                  </a:cubicBezTo>
                  <a:cubicBezTo>
                    <a:pt x="1642" y="1674"/>
                    <a:pt x="1341" y="1422"/>
                    <a:pt x="1040" y="1170"/>
                  </a:cubicBezTo>
                  <a:cubicBezTo>
                    <a:pt x="854" y="1017"/>
                    <a:pt x="668" y="853"/>
                    <a:pt x="498" y="683"/>
                  </a:cubicBezTo>
                  <a:cubicBezTo>
                    <a:pt x="438" y="623"/>
                    <a:pt x="372" y="552"/>
                    <a:pt x="318" y="491"/>
                  </a:cubicBezTo>
                  <a:cubicBezTo>
                    <a:pt x="285" y="469"/>
                    <a:pt x="290" y="426"/>
                    <a:pt x="334" y="409"/>
                  </a:cubicBezTo>
                  <a:cubicBezTo>
                    <a:pt x="339" y="408"/>
                    <a:pt x="344" y="407"/>
                    <a:pt x="349" y="407"/>
                  </a:cubicBezTo>
                  <a:cubicBezTo>
                    <a:pt x="363" y="407"/>
                    <a:pt x="375" y="414"/>
                    <a:pt x="383" y="431"/>
                  </a:cubicBezTo>
                  <a:cubicBezTo>
                    <a:pt x="427" y="480"/>
                    <a:pt x="471" y="524"/>
                    <a:pt x="520" y="573"/>
                  </a:cubicBezTo>
                  <a:cubicBezTo>
                    <a:pt x="728" y="787"/>
                    <a:pt x="958" y="978"/>
                    <a:pt x="1188" y="1170"/>
                  </a:cubicBezTo>
                  <a:cubicBezTo>
                    <a:pt x="1631" y="1537"/>
                    <a:pt x="2080" y="1893"/>
                    <a:pt x="2551" y="2221"/>
                  </a:cubicBezTo>
                  <a:cubicBezTo>
                    <a:pt x="2688" y="2303"/>
                    <a:pt x="2830" y="2385"/>
                    <a:pt x="2972" y="2456"/>
                  </a:cubicBezTo>
                  <a:cubicBezTo>
                    <a:pt x="2961" y="2358"/>
                    <a:pt x="2945" y="2259"/>
                    <a:pt x="2934" y="2161"/>
                  </a:cubicBezTo>
                  <a:cubicBezTo>
                    <a:pt x="2852" y="2024"/>
                    <a:pt x="2781" y="1882"/>
                    <a:pt x="2688" y="1767"/>
                  </a:cubicBezTo>
                  <a:cubicBezTo>
                    <a:pt x="2529" y="1509"/>
                    <a:pt x="2381" y="1258"/>
                    <a:pt x="2195" y="1033"/>
                  </a:cubicBezTo>
                  <a:cubicBezTo>
                    <a:pt x="2009" y="798"/>
                    <a:pt x="1812" y="573"/>
                    <a:pt x="1571" y="398"/>
                  </a:cubicBezTo>
                  <a:cubicBezTo>
                    <a:pt x="1379" y="245"/>
                    <a:pt x="1177" y="97"/>
                    <a:pt x="936" y="26"/>
                  </a:cubicBezTo>
                  <a:cubicBezTo>
                    <a:pt x="880" y="11"/>
                    <a:pt x="825" y="0"/>
                    <a:pt x="76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29"/>
            <p:cNvSpPr/>
            <p:nvPr/>
          </p:nvSpPr>
          <p:spPr>
            <a:xfrm>
              <a:off x="1535900" y="2546650"/>
              <a:ext cx="39850" cy="201450"/>
            </a:xfrm>
            <a:custGeom>
              <a:avLst/>
              <a:gdLst/>
              <a:ahLst/>
              <a:cxnLst/>
              <a:rect l="l" t="t" r="r" b="b"/>
              <a:pathLst>
                <a:path w="1594" h="8058" extrusionOk="0">
                  <a:moveTo>
                    <a:pt x="6" y="0"/>
                  </a:moveTo>
                  <a:cubicBezTo>
                    <a:pt x="1" y="263"/>
                    <a:pt x="1" y="515"/>
                    <a:pt x="6" y="777"/>
                  </a:cubicBezTo>
                  <a:cubicBezTo>
                    <a:pt x="12" y="1391"/>
                    <a:pt x="55" y="1998"/>
                    <a:pt x="105" y="2611"/>
                  </a:cubicBezTo>
                  <a:cubicBezTo>
                    <a:pt x="143" y="3137"/>
                    <a:pt x="192" y="3668"/>
                    <a:pt x="253" y="4204"/>
                  </a:cubicBezTo>
                  <a:cubicBezTo>
                    <a:pt x="253" y="4226"/>
                    <a:pt x="258" y="4237"/>
                    <a:pt x="258" y="4259"/>
                  </a:cubicBezTo>
                  <a:cubicBezTo>
                    <a:pt x="258" y="4281"/>
                    <a:pt x="269" y="4292"/>
                    <a:pt x="269" y="4313"/>
                  </a:cubicBezTo>
                  <a:cubicBezTo>
                    <a:pt x="269" y="4335"/>
                    <a:pt x="274" y="4346"/>
                    <a:pt x="274" y="4368"/>
                  </a:cubicBezTo>
                  <a:cubicBezTo>
                    <a:pt x="274" y="4390"/>
                    <a:pt x="280" y="4401"/>
                    <a:pt x="280" y="4423"/>
                  </a:cubicBezTo>
                  <a:cubicBezTo>
                    <a:pt x="285" y="4472"/>
                    <a:pt x="296" y="4510"/>
                    <a:pt x="302" y="4560"/>
                  </a:cubicBezTo>
                  <a:cubicBezTo>
                    <a:pt x="302" y="4571"/>
                    <a:pt x="307" y="4587"/>
                    <a:pt x="307" y="4598"/>
                  </a:cubicBezTo>
                  <a:cubicBezTo>
                    <a:pt x="307" y="4620"/>
                    <a:pt x="313" y="4642"/>
                    <a:pt x="313" y="4664"/>
                  </a:cubicBezTo>
                  <a:cubicBezTo>
                    <a:pt x="324" y="4675"/>
                    <a:pt x="324" y="4680"/>
                    <a:pt x="324" y="4697"/>
                  </a:cubicBezTo>
                  <a:cubicBezTo>
                    <a:pt x="329" y="4746"/>
                    <a:pt x="335" y="4801"/>
                    <a:pt x="340" y="4844"/>
                  </a:cubicBezTo>
                  <a:cubicBezTo>
                    <a:pt x="411" y="5282"/>
                    <a:pt x="515" y="5715"/>
                    <a:pt x="625" y="6142"/>
                  </a:cubicBezTo>
                  <a:cubicBezTo>
                    <a:pt x="734" y="6585"/>
                    <a:pt x="844" y="7023"/>
                    <a:pt x="986" y="7455"/>
                  </a:cubicBezTo>
                  <a:cubicBezTo>
                    <a:pt x="1052" y="7658"/>
                    <a:pt x="1134" y="7855"/>
                    <a:pt x="1216" y="8057"/>
                  </a:cubicBezTo>
                  <a:lnTo>
                    <a:pt x="1594" y="8057"/>
                  </a:lnTo>
                  <a:cubicBezTo>
                    <a:pt x="1517" y="7931"/>
                    <a:pt x="1451" y="7800"/>
                    <a:pt x="1402" y="7658"/>
                  </a:cubicBezTo>
                  <a:cubicBezTo>
                    <a:pt x="1260" y="7411"/>
                    <a:pt x="1128" y="7160"/>
                    <a:pt x="1063" y="6881"/>
                  </a:cubicBezTo>
                  <a:cubicBezTo>
                    <a:pt x="931" y="6399"/>
                    <a:pt x="794" y="5923"/>
                    <a:pt x="679" y="5441"/>
                  </a:cubicBezTo>
                  <a:cubicBezTo>
                    <a:pt x="630" y="5244"/>
                    <a:pt x="603" y="5036"/>
                    <a:pt x="575" y="4833"/>
                  </a:cubicBezTo>
                  <a:cubicBezTo>
                    <a:pt x="570" y="4828"/>
                    <a:pt x="570" y="4812"/>
                    <a:pt x="570" y="4806"/>
                  </a:cubicBezTo>
                  <a:lnTo>
                    <a:pt x="570" y="4779"/>
                  </a:lnTo>
                  <a:cubicBezTo>
                    <a:pt x="559" y="4762"/>
                    <a:pt x="559" y="4757"/>
                    <a:pt x="559" y="4746"/>
                  </a:cubicBezTo>
                  <a:cubicBezTo>
                    <a:pt x="554" y="4702"/>
                    <a:pt x="554" y="4669"/>
                    <a:pt x="548" y="4625"/>
                  </a:cubicBezTo>
                  <a:cubicBezTo>
                    <a:pt x="537" y="4614"/>
                    <a:pt x="537" y="4598"/>
                    <a:pt x="537" y="4587"/>
                  </a:cubicBezTo>
                  <a:cubicBezTo>
                    <a:pt x="532" y="4560"/>
                    <a:pt x="532" y="4527"/>
                    <a:pt x="526" y="4489"/>
                  </a:cubicBezTo>
                  <a:cubicBezTo>
                    <a:pt x="521" y="4434"/>
                    <a:pt x="515" y="4390"/>
                    <a:pt x="504" y="4335"/>
                  </a:cubicBezTo>
                  <a:cubicBezTo>
                    <a:pt x="499" y="4253"/>
                    <a:pt x="488" y="4171"/>
                    <a:pt x="477" y="4089"/>
                  </a:cubicBezTo>
                  <a:cubicBezTo>
                    <a:pt x="428" y="3678"/>
                    <a:pt x="384" y="3257"/>
                    <a:pt x="340" y="2841"/>
                  </a:cubicBezTo>
                  <a:cubicBezTo>
                    <a:pt x="280" y="1943"/>
                    <a:pt x="225" y="1040"/>
                    <a:pt x="242" y="148"/>
                  </a:cubicBezTo>
                  <a:lnTo>
                    <a:pt x="242" y="49"/>
                  </a:lnTo>
                  <a:cubicBezTo>
                    <a:pt x="220" y="49"/>
                    <a:pt x="198" y="22"/>
                    <a:pt x="198" y="0"/>
                  </a:cubicBezTo>
                  <a:cubicBezTo>
                    <a:pt x="168" y="6"/>
                    <a:pt x="135" y="8"/>
                    <a:pt x="102" y="8"/>
                  </a:cubicBezTo>
                  <a:cubicBezTo>
                    <a:pt x="69" y="8"/>
                    <a:pt x="36" y="6"/>
                    <a:pt x="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29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5B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29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29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29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29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29"/>
            <p:cNvSpPr/>
            <p:nvPr/>
          </p:nvSpPr>
          <p:spPr>
            <a:xfrm>
              <a:off x="1533450" y="2544175"/>
              <a:ext cx="32725" cy="203925"/>
            </a:xfrm>
            <a:custGeom>
              <a:avLst/>
              <a:gdLst/>
              <a:ahLst/>
              <a:cxnLst/>
              <a:rect l="l" t="t" r="r" b="b"/>
              <a:pathLst>
                <a:path w="1309" h="8157" extrusionOk="0">
                  <a:moveTo>
                    <a:pt x="0" y="1"/>
                  </a:moveTo>
                  <a:lnTo>
                    <a:pt x="0" y="94"/>
                  </a:lnTo>
                  <a:lnTo>
                    <a:pt x="0" y="690"/>
                  </a:lnTo>
                  <a:cubicBezTo>
                    <a:pt x="6" y="1604"/>
                    <a:pt x="77" y="2519"/>
                    <a:pt x="159" y="3433"/>
                  </a:cubicBezTo>
                  <a:cubicBezTo>
                    <a:pt x="181" y="3652"/>
                    <a:pt x="203" y="3876"/>
                    <a:pt x="225" y="4106"/>
                  </a:cubicBezTo>
                  <a:cubicBezTo>
                    <a:pt x="236" y="4177"/>
                    <a:pt x="247" y="4259"/>
                    <a:pt x="252" y="4336"/>
                  </a:cubicBezTo>
                  <a:lnTo>
                    <a:pt x="252" y="4363"/>
                  </a:lnTo>
                  <a:cubicBezTo>
                    <a:pt x="263" y="4451"/>
                    <a:pt x="274" y="4544"/>
                    <a:pt x="290" y="4631"/>
                  </a:cubicBezTo>
                  <a:cubicBezTo>
                    <a:pt x="296" y="4664"/>
                    <a:pt x="296" y="4697"/>
                    <a:pt x="301" y="4724"/>
                  </a:cubicBezTo>
                  <a:lnTo>
                    <a:pt x="301" y="4741"/>
                  </a:lnTo>
                  <a:cubicBezTo>
                    <a:pt x="312" y="4768"/>
                    <a:pt x="312" y="4790"/>
                    <a:pt x="318" y="4817"/>
                  </a:cubicBezTo>
                  <a:cubicBezTo>
                    <a:pt x="372" y="5179"/>
                    <a:pt x="438" y="5540"/>
                    <a:pt x="531" y="5896"/>
                  </a:cubicBezTo>
                  <a:cubicBezTo>
                    <a:pt x="679" y="6498"/>
                    <a:pt x="821" y="7116"/>
                    <a:pt x="1029" y="7697"/>
                  </a:cubicBezTo>
                  <a:cubicBezTo>
                    <a:pt x="1089" y="7844"/>
                    <a:pt x="1150" y="8003"/>
                    <a:pt x="1215" y="8156"/>
                  </a:cubicBezTo>
                  <a:lnTo>
                    <a:pt x="1308" y="8156"/>
                  </a:lnTo>
                  <a:cubicBezTo>
                    <a:pt x="1254" y="8025"/>
                    <a:pt x="1199" y="7888"/>
                    <a:pt x="1161" y="7746"/>
                  </a:cubicBezTo>
                  <a:cubicBezTo>
                    <a:pt x="1139" y="7680"/>
                    <a:pt x="1111" y="7614"/>
                    <a:pt x="1089" y="7554"/>
                  </a:cubicBezTo>
                  <a:cubicBezTo>
                    <a:pt x="953" y="7122"/>
                    <a:pt x="838" y="6678"/>
                    <a:pt x="728" y="6241"/>
                  </a:cubicBezTo>
                  <a:cubicBezTo>
                    <a:pt x="619" y="5808"/>
                    <a:pt x="515" y="5381"/>
                    <a:pt x="449" y="4943"/>
                  </a:cubicBezTo>
                  <a:cubicBezTo>
                    <a:pt x="438" y="4900"/>
                    <a:pt x="433" y="4845"/>
                    <a:pt x="427" y="4796"/>
                  </a:cubicBezTo>
                  <a:cubicBezTo>
                    <a:pt x="422" y="4779"/>
                    <a:pt x="422" y="4774"/>
                    <a:pt x="422" y="4763"/>
                  </a:cubicBezTo>
                  <a:cubicBezTo>
                    <a:pt x="411" y="4724"/>
                    <a:pt x="411" y="4697"/>
                    <a:pt x="405" y="4664"/>
                  </a:cubicBezTo>
                  <a:lnTo>
                    <a:pt x="405" y="4659"/>
                  </a:lnTo>
                  <a:cubicBezTo>
                    <a:pt x="400" y="4609"/>
                    <a:pt x="394" y="4571"/>
                    <a:pt x="383" y="4522"/>
                  </a:cubicBezTo>
                  <a:cubicBezTo>
                    <a:pt x="378" y="4489"/>
                    <a:pt x="378" y="4445"/>
                    <a:pt x="372" y="4412"/>
                  </a:cubicBezTo>
                  <a:cubicBezTo>
                    <a:pt x="367" y="4380"/>
                    <a:pt x="367" y="4341"/>
                    <a:pt x="356" y="4308"/>
                  </a:cubicBezTo>
                  <a:lnTo>
                    <a:pt x="356" y="4303"/>
                  </a:lnTo>
                  <a:cubicBezTo>
                    <a:pt x="351" y="4297"/>
                    <a:pt x="351" y="4281"/>
                    <a:pt x="351" y="4276"/>
                  </a:cubicBezTo>
                  <a:cubicBezTo>
                    <a:pt x="345" y="4221"/>
                    <a:pt x="340" y="4161"/>
                    <a:pt x="329" y="4106"/>
                  </a:cubicBezTo>
                  <a:cubicBezTo>
                    <a:pt x="274" y="3641"/>
                    <a:pt x="236" y="3175"/>
                    <a:pt x="203" y="2710"/>
                  </a:cubicBezTo>
                  <a:cubicBezTo>
                    <a:pt x="153" y="2097"/>
                    <a:pt x="110" y="1484"/>
                    <a:pt x="104" y="876"/>
                  </a:cubicBezTo>
                  <a:cubicBezTo>
                    <a:pt x="99" y="674"/>
                    <a:pt x="99" y="477"/>
                    <a:pt x="99" y="280"/>
                  </a:cubicBezTo>
                  <a:lnTo>
                    <a:pt x="99" y="99"/>
                  </a:lnTo>
                  <a:lnTo>
                    <a:pt x="99" y="12"/>
                  </a:lnTo>
                  <a:lnTo>
                    <a:pt x="77" y="12"/>
                  </a:lnTo>
                  <a:cubicBezTo>
                    <a:pt x="55" y="6"/>
                    <a:pt x="39" y="6"/>
                    <a:pt x="1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29"/>
            <p:cNvSpPr/>
            <p:nvPr/>
          </p:nvSpPr>
          <p:spPr>
            <a:xfrm>
              <a:off x="1541375" y="2544325"/>
              <a:ext cx="36975" cy="203775"/>
            </a:xfrm>
            <a:custGeom>
              <a:avLst/>
              <a:gdLst/>
              <a:ahLst/>
              <a:cxnLst/>
              <a:rect l="l" t="t" r="r" b="b"/>
              <a:pathLst>
                <a:path w="1479" h="8151" extrusionOk="0">
                  <a:moveTo>
                    <a:pt x="23" y="0"/>
                  </a:moveTo>
                  <a:cubicBezTo>
                    <a:pt x="23" y="49"/>
                    <a:pt x="12" y="104"/>
                    <a:pt x="12" y="148"/>
                  </a:cubicBezTo>
                  <a:lnTo>
                    <a:pt x="12" y="246"/>
                  </a:lnTo>
                  <a:cubicBezTo>
                    <a:pt x="1" y="1144"/>
                    <a:pt x="55" y="2047"/>
                    <a:pt x="116" y="2939"/>
                  </a:cubicBezTo>
                  <a:lnTo>
                    <a:pt x="138" y="3169"/>
                  </a:lnTo>
                  <a:cubicBezTo>
                    <a:pt x="143" y="3235"/>
                    <a:pt x="148" y="3312"/>
                    <a:pt x="159" y="3377"/>
                  </a:cubicBezTo>
                  <a:cubicBezTo>
                    <a:pt x="181" y="3596"/>
                    <a:pt x="203" y="3815"/>
                    <a:pt x="231" y="4034"/>
                  </a:cubicBezTo>
                  <a:cubicBezTo>
                    <a:pt x="247" y="4171"/>
                    <a:pt x="269" y="4302"/>
                    <a:pt x="280" y="4439"/>
                  </a:cubicBezTo>
                  <a:cubicBezTo>
                    <a:pt x="285" y="4521"/>
                    <a:pt x="302" y="4609"/>
                    <a:pt x="307" y="4691"/>
                  </a:cubicBezTo>
                  <a:cubicBezTo>
                    <a:pt x="313" y="4707"/>
                    <a:pt x="313" y="4718"/>
                    <a:pt x="313" y="4735"/>
                  </a:cubicBezTo>
                  <a:cubicBezTo>
                    <a:pt x="324" y="4773"/>
                    <a:pt x="324" y="4811"/>
                    <a:pt x="329" y="4850"/>
                  </a:cubicBezTo>
                  <a:cubicBezTo>
                    <a:pt x="335" y="4877"/>
                    <a:pt x="335" y="4910"/>
                    <a:pt x="340" y="4937"/>
                  </a:cubicBezTo>
                  <a:cubicBezTo>
                    <a:pt x="356" y="5096"/>
                    <a:pt x="384" y="5255"/>
                    <a:pt x="411" y="5414"/>
                  </a:cubicBezTo>
                  <a:cubicBezTo>
                    <a:pt x="417" y="5457"/>
                    <a:pt x="433" y="5501"/>
                    <a:pt x="439" y="5550"/>
                  </a:cubicBezTo>
                  <a:cubicBezTo>
                    <a:pt x="554" y="6027"/>
                    <a:pt x="690" y="6508"/>
                    <a:pt x="822" y="6984"/>
                  </a:cubicBezTo>
                  <a:cubicBezTo>
                    <a:pt x="887" y="7264"/>
                    <a:pt x="1019" y="7521"/>
                    <a:pt x="1161" y="7767"/>
                  </a:cubicBezTo>
                  <a:cubicBezTo>
                    <a:pt x="1188" y="7827"/>
                    <a:pt x="1227" y="7882"/>
                    <a:pt x="1254" y="7937"/>
                  </a:cubicBezTo>
                  <a:cubicBezTo>
                    <a:pt x="1260" y="7948"/>
                    <a:pt x="1265" y="7959"/>
                    <a:pt x="1271" y="7970"/>
                  </a:cubicBezTo>
                  <a:cubicBezTo>
                    <a:pt x="1309" y="8024"/>
                    <a:pt x="1342" y="8085"/>
                    <a:pt x="1375" y="8150"/>
                  </a:cubicBezTo>
                  <a:lnTo>
                    <a:pt x="1479" y="8150"/>
                  </a:lnTo>
                  <a:cubicBezTo>
                    <a:pt x="1429" y="8074"/>
                    <a:pt x="1391" y="7997"/>
                    <a:pt x="1325" y="7893"/>
                  </a:cubicBezTo>
                  <a:cubicBezTo>
                    <a:pt x="1260" y="7756"/>
                    <a:pt x="1183" y="7619"/>
                    <a:pt x="1106" y="7483"/>
                  </a:cubicBezTo>
                  <a:cubicBezTo>
                    <a:pt x="1013" y="7313"/>
                    <a:pt x="937" y="7121"/>
                    <a:pt x="887" y="6930"/>
                  </a:cubicBezTo>
                  <a:cubicBezTo>
                    <a:pt x="816" y="6667"/>
                    <a:pt x="745" y="6410"/>
                    <a:pt x="679" y="6142"/>
                  </a:cubicBezTo>
                  <a:cubicBezTo>
                    <a:pt x="581" y="5775"/>
                    <a:pt x="477" y="5403"/>
                    <a:pt x="433" y="5019"/>
                  </a:cubicBezTo>
                  <a:cubicBezTo>
                    <a:pt x="422" y="4987"/>
                    <a:pt x="422" y="4954"/>
                    <a:pt x="417" y="4915"/>
                  </a:cubicBezTo>
                  <a:cubicBezTo>
                    <a:pt x="417" y="4888"/>
                    <a:pt x="411" y="4855"/>
                    <a:pt x="411" y="4828"/>
                  </a:cubicBezTo>
                  <a:cubicBezTo>
                    <a:pt x="395" y="4762"/>
                    <a:pt x="389" y="4686"/>
                    <a:pt x="384" y="4609"/>
                  </a:cubicBezTo>
                  <a:cubicBezTo>
                    <a:pt x="378" y="4571"/>
                    <a:pt x="378" y="4527"/>
                    <a:pt x="367" y="4489"/>
                  </a:cubicBezTo>
                  <a:cubicBezTo>
                    <a:pt x="356" y="4385"/>
                    <a:pt x="351" y="4291"/>
                    <a:pt x="335" y="4193"/>
                  </a:cubicBezTo>
                  <a:cubicBezTo>
                    <a:pt x="324" y="4116"/>
                    <a:pt x="313" y="4051"/>
                    <a:pt x="307" y="3974"/>
                  </a:cubicBezTo>
                  <a:cubicBezTo>
                    <a:pt x="269" y="3613"/>
                    <a:pt x="225" y="3246"/>
                    <a:pt x="192" y="2885"/>
                  </a:cubicBezTo>
                  <a:cubicBezTo>
                    <a:pt x="165" y="2595"/>
                    <a:pt x="148" y="2299"/>
                    <a:pt x="138" y="1998"/>
                  </a:cubicBezTo>
                  <a:cubicBezTo>
                    <a:pt x="116" y="1566"/>
                    <a:pt x="88" y="1133"/>
                    <a:pt x="88" y="706"/>
                  </a:cubicBezTo>
                  <a:cubicBezTo>
                    <a:pt x="88" y="520"/>
                    <a:pt x="88" y="334"/>
                    <a:pt x="94" y="148"/>
                  </a:cubicBezTo>
                  <a:cubicBezTo>
                    <a:pt x="105" y="121"/>
                    <a:pt x="105" y="88"/>
                    <a:pt x="105" y="60"/>
                  </a:cubicBezTo>
                  <a:lnTo>
                    <a:pt x="94" y="60"/>
                  </a:lnTo>
                  <a:cubicBezTo>
                    <a:pt x="105" y="38"/>
                    <a:pt x="94" y="6"/>
                    <a:pt x="7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29"/>
            <p:cNvSpPr/>
            <p:nvPr/>
          </p:nvSpPr>
          <p:spPr>
            <a:xfrm>
              <a:off x="1547275" y="2569175"/>
              <a:ext cx="78550" cy="98600"/>
            </a:xfrm>
            <a:custGeom>
              <a:avLst/>
              <a:gdLst/>
              <a:ahLst/>
              <a:cxnLst/>
              <a:rect l="l" t="t" r="r" b="b"/>
              <a:pathLst>
                <a:path w="3142" h="3944" extrusionOk="0">
                  <a:moveTo>
                    <a:pt x="2560" y="0"/>
                  </a:moveTo>
                  <a:cubicBezTo>
                    <a:pt x="2473" y="0"/>
                    <a:pt x="2384" y="28"/>
                    <a:pt x="2299" y="52"/>
                  </a:cubicBezTo>
                  <a:cubicBezTo>
                    <a:pt x="1982" y="156"/>
                    <a:pt x="1686" y="347"/>
                    <a:pt x="1434" y="572"/>
                  </a:cubicBezTo>
                  <a:cubicBezTo>
                    <a:pt x="1281" y="708"/>
                    <a:pt x="1150" y="867"/>
                    <a:pt x="1029" y="1031"/>
                  </a:cubicBezTo>
                  <a:cubicBezTo>
                    <a:pt x="925" y="1168"/>
                    <a:pt x="843" y="1316"/>
                    <a:pt x="755" y="1469"/>
                  </a:cubicBezTo>
                  <a:cubicBezTo>
                    <a:pt x="646" y="1666"/>
                    <a:pt x="558" y="1880"/>
                    <a:pt x="454" y="2082"/>
                  </a:cubicBezTo>
                  <a:cubicBezTo>
                    <a:pt x="296" y="2400"/>
                    <a:pt x="137" y="2728"/>
                    <a:pt x="38" y="3068"/>
                  </a:cubicBezTo>
                  <a:cubicBezTo>
                    <a:pt x="22" y="3111"/>
                    <a:pt x="16" y="3155"/>
                    <a:pt x="0" y="3199"/>
                  </a:cubicBezTo>
                  <a:cubicBezTo>
                    <a:pt x="11" y="3281"/>
                    <a:pt x="22" y="3363"/>
                    <a:pt x="27" y="3445"/>
                  </a:cubicBezTo>
                  <a:cubicBezTo>
                    <a:pt x="38" y="3418"/>
                    <a:pt x="44" y="3374"/>
                    <a:pt x="49" y="3358"/>
                  </a:cubicBezTo>
                  <a:cubicBezTo>
                    <a:pt x="153" y="2898"/>
                    <a:pt x="367" y="2465"/>
                    <a:pt x="569" y="2049"/>
                  </a:cubicBezTo>
                  <a:cubicBezTo>
                    <a:pt x="640" y="1913"/>
                    <a:pt x="701" y="1776"/>
                    <a:pt x="766" y="1639"/>
                  </a:cubicBezTo>
                  <a:cubicBezTo>
                    <a:pt x="865" y="1453"/>
                    <a:pt x="974" y="1278"/>
                    <a:pt x="1089" y="1103"/>
                  </a:cubicBezTo>
                  <a:cubicBezTo>
                    <a:pt x="1199" y="966"/>
                    <a:pt x="1308" y="840"/>
                    <a:pt x="1423" y="714"/>
                  </a:cubicBezTo>
                  <a:cubicBezTo>
                    <a:pt x="1631" y="511"/>
                    <a:pt x="1872" y="347"/>
                    <a:pt x="2129" y="221"/>
                  </a:cubicBezTo>
                  <a:cubicBezTo>
                    <a:pt x="2211" y="183"/>
                    <a:pt x="2294" y="156"/>
                    <a:pt x="2381" y="128"/>
                  </a:cubicBezTo>
                  <a:cubicBezTo>
                    <a:pt x="2442" y="113"/>
                    <a:pt x="2507" y="98"/>
                    <a:pt x="2568" y="98"/>
                  </a:cubicBezTo>
                  <a:cubicBezTo>
                    <a:pt x="2617" y="98"/>
                    <a:pt x="2663" y="107"/>
                    <a:pt x="2704" y="134"/>
                  </a:cubicBezTo>
                  <a:cubicBezTo>
                    <a:pt x="2928" y="276"/>
                    <a:pt x="3038" y="708"/>
                    <a:pt x="3027" y="966"/>
                  </a:cubicBezTo>
                  <a:cubicBezTo>
                    <a:pt x="3021" y="1174"/>
                    <a:pt x="2972" y="1371"/>
                    <a:pt x="2901" y="1562"/>
                  </a:cubicBezTo>
                  <a:cubicBezTo>
                    <a:pt x="2814" y="1825"/>
                    <a:pt x="2704" y="2077"/>
                    <a:pt x="2573" y="2318"/>
                  </a:cubicBezTo>
                  <a:cubicBezTo>
                    <a:pt x="2463" y="2515"/>
                    <a:pt x="2354" y="2712"/>
                    <a:pt x="2200" y="2876"/>
                  </a:cubicBezTo>
                  <a:cubicBezTo>
                    <a:pt x="2036" y="3057"/>
                    <a:pt x="1845" y="3221"/>
                    <a:pt x="1642" y="3358"/>
                  </a:cubicBezTo>
                  <a:cubicBezTo>
                    <a:pt x="1467" y="3484"/>
                    <a:pt x="1281" y="3609"/>
                    <a:pt x="1078" y="3692"/>
                  </a:cubicBezTo>
                  <a:cubicBezTo>
                    <a:pt x="920" y="3752"/>
                    <a:pt x="750" y="3779"/>
                    <a:pt x="575" y="3807"/>
                  </a:cubicBezTo>
                  <a:cubicBezTo>
                    <a:pt x="422" y="3828"/>
                    <a:pt x="257" y="3850"/>
                    <a:pt x="99" y="3856"/>
                  </a:cubicBezTo>
                  <a:lnTo>
                    <a:pt x="77" y="3856"/>
                  </a:lnTo>
                  <a:cubicBezTo>
                    <a:pt x="82" y="3883"/>
                    <a:pt x="82" y="3916"/>
                    <a:pt x="93" y="3943"/>
                  </a:cubicBezTo>
                  <a:cubicBezTo>
                    <a:pt x="296" y="3938"/>
                    <a:pt x="504" y="3911"/>
                    <a:pt x="701" y="3878"/>
                  </a:cubicBezTo>
                  <a:cubicBezTo>
                    <a:pt x="892" y="3845"/>
                    <a:pt x="1084" y="3796"/>
                    <a:pt x="1254" y="3708"/>
                  </a:cubicBezTo>
                  <a:cubicBezTo>
                    <a:pt x="1429" y="3620"/>
                    <a:pt x="1587" y="3516"/>
                    <a:pt x="1741" y="3396"/>
                  </a:cubicBezTo>
                  <a:cubicBezTo>
                    <a:pt x="1932" y="3259"/>
                    <a:pt x="2113" y="3111"/>
                    <a:pt x="2266" y="2931"/>
                  </a:cubicBezTo>
                  <a:cubicBezTo>
                    <a:pt x="2480" y="2712"/>
                    <a:pt x="2616" y="2433"/>
                    <a:pt x="2759" y="2159"/>
                  </a:cubicBezTo>
                  <a:cubicBezTo>
                    <a:pt x="2923" y="1798"/>
                    <a:pt x="3087" y="1420"/>
                    <a:pt x="3125" y="1015"/>
                  </a:cubicBezTo>
                  <a:cubicBezTo>
                    <a:pt x="3142" y="780"/>
                    <a:pt x="3098" y="539"/>
                    <a:pt x="2994" y="325"/>
                  </a:cubicBezTo>
                  <a:cubicBezTo>
                    <a:pt x="2923" y="167"/>
                    <a:pt x="2803" y="19"/>
                    <a:pt x="2600" y="2"/>
                  </a:cubicBezTo>
                  <a:cubicBezTo>
                    <a:pt x="2587" y="1"/>
                    <a:pt x="2573" y="0"/>
                    <a:pt x="256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29"/>
            <p:cNvSpPr/>
            <p:nvPr/>
          </p:nvSpPr>
          <p:spPr>
            <a:xfrm>
              <a:off x="1549050" y="2575600"/>
              <a:ext cx="67475" cy="86975"/>
            </a:xfrm>
            <a:custGeom>
              <a:avLst/>
              <a:gdLst/>
              <a:ahLst/>
              <a:cxnLst/>
              <a:rect l="l" t="t" r="r" b="b"/>
              <a:pathLst>
                <a:path w="2699" h="3479" extrusionOk="0">
                  <a:moveTo>
                    <a:pt x="2647" y="1"/>
                  </a:moveTo>
                  <a:cubicBezTo>
                    <a:pt x="2633" y="1"/>
                    <a:pt x="2618" y="7"/>
                    <a:pt x="2606" y="14"/>
                  </a:cubicBezTo>
                  <a:cubicBezTo>
                    <a:pt x="2551" y="74"/>
                    <a:pt x="2507" y="145"/>
                    <a:pt x="2458" y="211"/>
                  </a:cubicBezTo>
                  <a:cubicBezTo>
                    <a:pt x="2337" y="353"/>
                    <a:pt x="2217" y="501"/>
                    <a:pt x="2108" y="649"/>
                  </a:cubicBezTo>
                  <a:cubicBezTo>
                    <a:pt x="1938" y="895"/>
                    <a:pt x="1752" y="1136"/>
                    <a:pt x="1566" y="1376"/>
                  </a:cubicBezTo>
                  <a:cubicBezTo>
                    <a:pt x="1374" y="1601"/>
                    <a:pt x="1183" y="1836"/>
                    <a:pt x="1002" y="2066"/>
                  </a:cubicBezTo>
                  <a:cubicBezTo>
                    <a:pt x="881" y="2230"/>
                    <a:pt x="761" y="2389"/>
                    <a:pt x="630" y="2542"/>
                  </a:cubicBezTo>
                  <a:cubicBezTo>
                    <a:pt x="455" y="2772"/>
                    <a:pt x="263" y="2997"/>
                    <a:pt x="82" y="3227"/>
                  </a:cubicBezTo>
                  <a:cubicBezTo>
                    <a:pt x="55" y="3265"/>
                    <a:pt x="28" y="3303"/>
                    <a:pt x="0" y="3342"/>
                  </a:cubicBezTo>
                  <a:cubicBezTo>
                    <a:pt x="6" y="3363"/>
                    <a:pt x="6" y="3402"/>
                    <a:pt x="17" y="3435"/>
                  </a:cubicBezTo>
                  <a:cubicBezTo>
                    <a:pt x="22" y="3451"/>
                    <a:pt x="22" y="3462"/>
                    <a:pt x="22" y="3478"/>
                  </a:cubicBezTo>
                  <a:cubicBezTo>
                    <a:pt x="33" y="3451"/>
                    <a:pt x="49" y="3429"/>
                    <a:pt x="60" y="3407"/>
                  </a:cubicBezTo>
                  <a:lnTo>
                    <a:pt x="225" y="3205"/>
                  </a:lnTo>
                  <a:cubicBezTo>
                    <a:pt x="493" y="2860"/>
                    <a:pt x="783" y="2531"/>
                    <a:pt x="1040" y="2181"/>
                  </a:cubicBezTo>
                  <a:cubicBezTo>
                    <a:pt x="1254" y="1907"/>
                    <a:pt x="1478" y="1645"/>
                    <a:pt x="1697" y="1376"/>
                  </a:cubicBezTo>
                  <a:cubicBezTo>
                    <a:pt x="1785" y="1262"/>
                    <a:pt x="1883" y="1136"/>
                    <a:pt x="1971" y="1021"/>
                  </a:cubicBezTo>
                  <a:cubicBezTo>
                    <a:pt x="2075" y="889"/>
                    <a:pt x="2157" y="747"/>
                    <a:pt x="2261" y="616"/>
                  </a:cubicBezTo>
                  <a:cubicBezTo>
                    <a:pt x="2370" y="468"/>
                    <a:pt x="2491" y="337"/>
                    <a:pt x="2595" y="178"/>
                  </a:cubicBezTo>
                  <a:cubicBezTo>
                    <a:pt x="2622" y="145"/>
                    <a:pt x="2655" y="112"/>
                    <a:pt x="2682" y="74"/>
                  </a:cubicBezTo>
                  <a:cubicBezTo>
                    <a:pt x="2699" y="63"/>
                    <a:pt x="2699" y="30"/>
                    <a:pt x="2677" y="14"/>
                  </a:cubicBezTo>
                  <a:cubicBezTo>
                    <a:pt x="2668" y="4"/>
                    <a:pt x="2657" y="1"/>
                    <a:pt x="26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29"/>
            <p:cNvSpPr/>
            <p:nvPr/>
          </p:nvSpPr>
          <p:spPr>
            <a:xfrm>
              <a:off x="1464750" y="2595575"/>
              <a:ext cx="79400" cy="69950"/>
            </a:xfrm>
            <a:custGeom>
              <a:avLst/>
              <a:gdLst/>
              <a:ahLst/>
              <a:cxnLst/>
              <a:rect l="l" t="t" r="r" b="b"/>
              <a:pathLst>
                <a:path w="3176" h="2798" extrusionOk="0">
                  <a:moveTo>
                    <a:pt x="850" y="0"/>
                  </a:moveTo>
                  <a:cubicBezTo>
                    <a:pt x="806" y="0"/>
                    <a:pt x="761" y="6"/>
                    <a:pt x="718" y="19"/>
                  </a:cubicBezTo>
                  <a:cubicBezTo>
                    <a:pt x="466" y="90"/>
                    <a:pt x="274" y="293"/>
                    <a:pt x="121" y="512"/>
                  </a:cubicBezTo>
                  <a:cubicBezTo>
                    <a:pt x="0" y="720"/>
                    <a:pt x="11" y="966"/>
                    <a:pt x="61" y="1191"/>
                  </a:cubicBezTo>
                  <a:cubicBezTo>
                    <a:pt x="104" y="1409"/>
                    <a:pt x="192" y="1607"/>
                    <a:pt x="323" y="1787"/>
                  </a:cubicBezTo>
                  <a:cubicBezTo>
                    <a:pt x="389" y="1886"/>
                    <a:pt x="449" y="1984"/>
                    <a:pt x="542" y="2077"/>
                  </a:cubicBezTo>
                  <a:cubicBezTo>
                    <a:pt x="657" y="2198"/>
                    <a:pt x="800" y="2296"/>
                    <a:pt x="942" y="2384"/>
                  </a:cubicBezTo>
                  <a:cubicBezTo>
                    <a:pt x="1117" y="2488"/>
                    <a:pt x="1287" y="2581"/>
                    <a:pt x="1478" y="2636"/>
                  </a:cubicBezTo>
                  <a:cubicBezTo>
                    <a:pt x="1615" y="2685"/>
                    <a:pt x="1758" y="2734"/>
                    <a:pt x="1900" y="2761"/>
                  </a:cubicBezTo>
                  <a:cubicBezTo>
                    <a:pt x="2048" y="2789"/>
                    <a:pt x="2190" y="2794"/>
                    <a:pt x="2332" y="2794"/>
                  </a:cubicBezTo>
                  <a:cubicBezTo>
                    <a:pt x="2402" y="2796"/>
                    <a:pt x="2472" y="2797"/>
                    <a:pt x="2543" y="2797"/>
                  </a:cubicBezTo>
                  <a:cubicBezTo>
                    <a:pt x="2715" y="2797"/>
                    <a:pt x="2889" y="2790"/>
                    <a:pt x="3060" y="2767"/>
                  </a:cubicBezTo>
                  <a:cubicBezTo>
                    <a:pt x="3093" y="2767"/>
                    <a:pt x="3126" y="2761"/>
                    <a:pt x="3159" y="2751"/>
                  </a:cubicBezTo>
                  <a:cubicBezTo>
                    <a:pt x="3153" y="2740"/>
                    <a:pt x="3153" y="2734"/>
                    <a:pt x="3153" y="2718"/>
                  </a:cubicBezTo>
                  <a:cubicBezTo>
                    <a:pt x="3153" y="2696"/>
                    <a:pt x="3153" y="2679"/>
                    <a:pt x="3175" y="2630"/>
                  </a:cubicBezTo>
                  <a:cubicBezTo>
                    <a:pt x="3159" y="2630"/>
                    <a:pt x="3142" y="2636"/>
                    <a:pt x="3126" y="2636"/>
                  </a:cubicBezTo>
                  <a:cubicBezTo>
                    <a:pt x="2951" y="2663"/>
                    <a:pt x="2770" y="2679"/>
                    <a:pt x="2595" y="2679"/>
                  </a:cubicBezTo>
                  <a:cubicBezTo>
                    <a:pt x="2524" y="2679"/>
                    <a:pt x="2454" y="2680"/>
                    <a:pt x="2384" y="2680"/>
                  </a:cubicBezTo>
                  <a:cubicBezTo>
                    <a:pt x="2227" y="2680"/>
                    <a:pt x="2072" y="2675"/>
                    <a:pt x="1916" y="2641"/>
                  </a:cubicBezTo>
                  <a:cubicBezTo>
                    <a:pt x="1664" y="2581"/>
                    <a:pt x="1402" y="2499"/>
                    <a:pt x="1172" y="2378"/>
                  </a:cubicBezTo>
                  <a:cubicBezTo>
                    <a:pt x="969" y="2274"/>
                    <a:pt x="778" y="2148"/>
                    <a:pt x="614" y="1995"/>
                  </a:cubicBezTo>
                  <a:cubicBezTo>
                    <a:pt x="542" y="1919"/>
                    <a:pt x="488" y="1831"/>
                    <a:pt x="422" y="1743"/>
                  </a:cubicBezTo>
                  <a:cubicBezTo>
                    <a:pt x="285" y="1574"/>
                    <a:pt x="192" y="1366"/>
                    <a:pt x="148" y="1147"/>
                  </a:cubicBezTo>
                  <a:cubicBezTo>
                    <a:pt x="110" y="955"/>
                    <a:pt x="94" y="742"/>
                    <a:pt x="192" y="572"/>
                  </a:cubicBezTo>
                  <a:cubicBezTo>
                    <a:pt x="247" y="479"/>
                    <a:pt x="312" y="408"/>
                    <a:pt x="384" y="331"/>
                  </a:cubicBezTo>
                  <a:cubicBezTo>
                    <a:pt x="477" y="233"/>
                    <a:pt x="603" y="145"/>
                    <a:pt x="734" y="112"/>
                  </a:cubicBezTo>
                  <a:cubicBezTo>
                    <a:pt x="777" y="97"/>
                    <a:pt x="823" y="90"/>
                    <a:pt x="870" y="90"/>
                  </a:cubicBezTo>
                  <a:cubicBezTo>
                    <a:pt x="925" y="90"/>
                    <a:pt x="982" y="100"/>
                    <a:pt x="1035" y="118"/>
                  </a:cubicBezTo>
                  <a:cubicBezTo>
                    <a:pt x="1265" y="189"/>
                    <a:pt x="1473" y="337"/>
                    <a:pt x="1670" y="490"/>
                  </a:cubicBezTo>
                  <a:cubicBezTo>
                    <a:pt x="1900" y="665"/>
                    <a:pt x="2108" y="889"/>
                    <a:pt x="2294" y="1125"/>
                  </a:cubicBezTo>
                  <a:cubicBezTo>
                    <a:pt x="2475" y="1355"/>
                    <a:pt x="2628" y="1607"/>
                    <a:pt x="2787" y="1858"/>
                  </a:cubicBezTo>
                  <a:cubicBezTo>
                    <a:pt x="2880" y="2033"/>
                    <a:pt x="2978" y="2209"/>
                    <a:pt x="3077" y="2389"/>
                  </a:cubicBezTo>
                  <a:cubicBezTo>
                    <a:pt x="3093" y="2417"/>
                    <a:pt x="3104" y="2444"/>
                    <a:pt x="3126" y="2471"/>
                  </a:cubicBezTo>
                  <a:cubicBezTo>
                    <a:pt x="3120" y="2406"/>
                    <a:pt x="3104" y="2329"/>
                    <a:pt x="3099" y="2252"/>
                  </a:cubicBezTo>
                  <a:cubicBezTo>
                    <a:pt x="3060" y="2181"/>
                    <a:pt x="3016" y="2110"/>
                    <a:pt x="2978" y="2033"/>
                  </a:cubicBezTo>
                  <a:cubicBezTo>
                    <a:pt x="2885" y="1847"/>
                    <a:pt x="2776" y="1678"/>
                    <a:pt x="2666" y="1508"/>
                  </a:cubicBezTo>
                  <a:cubicBezTo>
                    <a:pt x="2595" y="1382"/>
                    <a:pt x="2513" y="1262"/>
                    <a:pt x="2420" y="1141"/>
                  </a:cubicBezTo>
                  <a:cubicBezTo>
                    <a:pt x="2212" y="868"/>
                    <a:pt x="1976" y="610"/>
                    <a:pt x="1703" y="402"/>
                  </a:cubicBezTo>
                  <a:cubicBezTo>
                    <a:pt x="1533" y="266"/>
                    <a:pt x="1347" y="140"/>
                    <a:pt x="1144" y="63"/>
                  </a:cubicBezTo>
                  <a:cubicBezTo>
                    <a:pt x="1050" y="29"/>
                    <a:pt x="950" y="0"/>
                    <a:pt x="85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29"/>
            <p:cNvSpPr/>
            <p:nvPr/>
          </p:nvSpPr>
          <p:spPr>
            <a:xfrm>
              <a:off x="1473925" y="2608725"/>
              <a:ext cx="69675" cy="54800"/>
            </a:xfrm>
            <a:custGeom>
              <a:avLst/>
              <a:gdLst/>
              <a:ahLst/>
              <a:cxnLst/>
              <a:rect l="l" t="t" r="r" b="b"/>
              <a:pathLst>
                <a:path w="2787" h="2192" extrusionOk="0">
                  <a:moveTo>
                    <a:pt x="55" y="1"/>
                  </a:moveTo>
                  <a:cubicBezTo>
                    <a:pt x="52" y="1"/>
                    <a:pt x="48" y="1"/>
                    <a:pt x="44" y="2"/>
                  </a:cubicBezTo>
                  <a:cubicBezTo>
                    <a:pt x="0" y="8"/>
                    <a:pt x="0" y="57"/>
                    <a:pt x="28" y="84"/>
                  </a:cubicBezTo>
                  <a:cubicBezTo>
                    <a:pt x="82" y="145"/>
                    <a:pt x="148" y="216"/>
                    <a:pt x="208" y="276"/>
                  </a:cubicBezTo>
                  <a:cubicBezTo>
                    <a:pt x="378" y="446"/>
                    <a:pt x="559" y="610"/>
                    <a:pt x="750" y="763"/>
                  </a:cubicBezTo>
                  <a:cubicBezTo>
                    <a:pt x="1051" y="1015"/>
                    <a:pt x="1352" y="1267"/>
                    <a:pt x="1664" y="1507"/>
                  </a:cubicBezTo>
                  <a:cubicBezTo>
                    <a:pt x="1905" y="1677"/>
                    <a:pt x="2124" y="1869"/>
                    <a:pt x="2381" y="2000"/>
                  </a:cubicBezTo>
                  <a:cubicBezTo>
                    <a:pt x="2513" y="2077"/>
                    <a:pt x="2644" y="2153"/>
                    <a:pt x="2786" y="2192"/>
                  </a:cubicBezTo>
                  <a:cubicBezTo>
                    <a:pt x="2786" y="2170"/>
                    <a:pt x="2781" y="2153"/>
                    <a:pt x="2781" y="2131"/>
                  </a:cubicBezTo>
                  <a:lnTo>
                    <a:pt x="2781" y="2082"/>
                  </a:lnTo>
                  <a:lnTo>
                    <a:pt x="2721" y="2060"/>
                  </a:lnTo>
                  <a:cubicBezTo>
                    <a:pt x="2562" y="1989"/>
                    <a:pt x="2409" y="1896"/>
                    <a:pt x="2261" y="1814"/>
                  </a:cubicBezTo>
                  <a:cubicBezTo>
                    <a:pt x="1790" y="1497"/>
                    <a:pt x="1336" y="1141"/>
                    <a:pt x="898" y="763"/>
                  </a:cubicBezTo>
                  <a:cubicBezTo>
                    <a:pt x="668" y="577"/>
                    <a:pt x="438" y="380"/>
                    <a:pt x="230" y="166"/>
                  </a:cubicBezTo>
                  <a:cubicBezTo>
                    <a:pt x="181" y="117"/>
                    <a:pt x="137" y="73"/>
                    <a:pt x="93" y="24"/>
                  </a:cubicBezTo>
                  <a:cubicBezTo>
                    <a:pt x="84" y="11"/>
                    <a:pt x="72" y="1"/>
                    <a:pt x="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29"/>
            <p:cNvSpPr/>
            <p:nvPr/>
          </p:nvSpPr>
          <p:spPr>
            <a:xfrm>
              <a:off x="1473100" y="2421675"/>
              <a:ext cx="122225" cy="126225"/>
            </a:xfrm>
            <a:custGeom>
              <a:avLst/>
              <a:gdLst/>
              <a:ahLst/>
              <a:cxnLst/>
              <a:rect l="l" t="t" r="r" b="b"/>
              <a:pathLst>
                <a:path w="4889" h="5049" extrusionOk="0">
                  <a:moveTo>
                    <a:pt x="2742" y="113"/>
                  </a:moveTo>
                  <a:cubicBezTo>
                    <a:pt x="2905" y="113"/>
                    <a:pt x="3067" y="181"/>
                    <a:pt x="3181" y="303"/>
                  </a:cubicBezTo>
                  <a:cubicBezTo>
                    <a:pt x="3427" y="555"/>
                    <a:pt x="3471" y="938"/>
                    <a:pt x="3498" y="1277"/>
                  </a:cubicBezTo>
                  <a:cubicBezTo>
                    <a:pt x="3509" y="1430"/>
                    <a:pt x="3509" y="1589"/>
                    <a:pt x="3503" y="1742"/>
                  </a:cubicBezTo>
                  <a:cubicBezTo>
                    <a:pt x="3503" y="1825"/>
                    <a:pt x="3498" y="1901"/>
                    <a:pt x="3498" y="1983"/>
                  </a:cubicBezTo>
                  <a:cubicBezTo>
                    <a:pt x="3493" y="2014"/>
                    <a:pt x="3507" y="2060"/>
                    <a:pt x="3546" y="2060"/>
                  </a:cubicBezTo>
                  <a:cubicBezTo>
                    <a:pt x="3548" y="2060"/>
                    <a:pt x="3550" y="2060"/>
                    <a:pt x="3553" y="2060"/>
                  </a:cubicBezTo>
                  <a:cubicBezTo>
                    <a:pt x="3564" y="2060"/>
                    <a:pt x="3575" y="2043"/>
                    <a:pt x="3580" y="2033"/>
                  </a:cubicBezTo>
                  <a:cubicBezTo>
                    <a:pt x="3591" y="2000"/>
                    <a:pt x="3607" y="1972"/>
                    <a:pt x="3618" y="1934"/>
                  </a:cubicBezTo>
                  <a:cubicBezTo>
                    <a:pt x="3662" y="1846"/>
                    <a:pt x="3711" y="1759"/>
                    <a:pt x="3766" y="1677"/>
                  </a:cubicBezTo>
                  <a:cubicBezTo>
                    <a:pt x="3848" y="1562"/>
                    <a:pt x="3963" y="1463"/>
                    <a:pt x="4095" y="1403"/>
                  </a:cubicBezTo>
                  <a:cubicBezTo>
                    <a:pt x="4173" y="1364"/>
                    <a:pt x="4259" y="1344"/>
                    <a:pt x="4346" y="1344"/>
                  </a:cubicBezTo>
                  <a:cubicBezTo>
                    <a:pt x="4381" y="1344"/>
                    <a:pt x="4416" y="1348"/>
                    <a:pt x="4450" y="1354"/>
                  </a:cubicBezTo>
                  <a:cubicBezTo>
                    <a:pt x="4598" y="1370"/>
                    <a:pt x="4686" y="1534"/>
                    <a:pt x="4680" y="1677"/>
                  </a:cubicBezTo>
                  <a:cubicBezTo>
                    <a:pt x="4675" y="1781"/>
                    <a:pt x="4653" y="1879"/>
                    <a:pt x="4615" y="1978"/>
                  </a:cubicBezTo>
                  <a:cubicBezTo>
                    <a:pt x="4598" y="2016"/>
                    <a:pt x="4576" y="2065"/>
                    <a:pt x="4560" y="2109"/>
                  </a:cubicBezTo>
                  <a:lnTo>
                    <a:pt x="4538" y="2147"/>
                  </a:lnTo>
                  <a:cubicBezTo>
                    <a:pt x="4522" y="2175"/>
                    <a:pt x="4511" y="2202"/>
                    <a:pt x="4489" y="2230"/>
                  </a:cubicBezTo>
                  <a:cubicBezTo>
                    <a:pt x="4434" y="2317"/>
                    <a:pt x="4379" y="2410"/>
                    <a:pt x="4314" y="2492"/>
                  </a:cubicBezTo>
                  <a:cubicBezTo>
                    <a:pt x="4270" y="2547"/>
                    <a:pt x="4231" y="2602"/>
                    <a:pt x="4182" y="2657"/>
                  </a:cubicBezTo>
                  <a:cubicBezTo>
                    <a:pt x="4111" y="2728"/>
                    <a:pt x="4051" y="2804"/>
                    <a:pt x="3985" y="2865"/>
                  </a:cubicBezTo>
                  <a:lnTo>
                    <a:pt x="3919" y="2930"/>
                  </a:lnTo>
                  <a:cubicBezTo>
                    <a:pt x="3837" y="3012"/>
                    <a:pt x="3750" y="3083"/>
                    <a:pt x="3662" y="3160"/>
                  </a:cubicBezTo>
                  <a:cubicBezTo>
                    <a:pt x="3629" y="3187"/>
                    <a:pt x="3564" y="3204"/>
                    <a:pt x="3558" y="3248"/>
                  </a:cubicBezTo>
                  <a:cubicBezTo>
                    <a:pt x="3554" y="3277"/>
                    <a:pt x="3576" y="3304"/>
                    <a:pt x="3599" y="3304"/>
                  </a:cubicBezTo>
                  <a:cubicBezTo>
                    <a:pt x="3606" y="3304"/>
                    <a:pt x="3612" y="3302"/>
                    <a:pt x="3618" y="3297"/>
                  </a:cubicBezTo>
                  <a:cubicBezTo>
                    <a:pt x="3657" y="3286"/>
                    <a:pt x="3684" y="3259"/>
                    <a:pt x="3711" y="3237"/>
                  </a:cubicBezTo>
                  <a:cubicBezTo>
                    <a:pt x="3777" y="3204"/>
                    <a:pt x="3848" y="3177"/>
                    <a:pt x="3914" y="3155"/>
                  </a:cubicBezTo>
                  <a:cubicBezTo>
                    <a:pt x="4025" y="3122"/>
                    <a:pt x="4146" y="3088"/>
                    <a:pt x="4265" y="3088"/>
                  </a:cubicBezTo>
                  <a:cubicBezTo>
                    <a:pt x="4328" y="3088"/>
                    <a:pt x="4390" y="3097"/>
                    <a:pt x="4450" y="3122"/>
                  </a:cubicBezTo>
                  <a:cubicBezTo>
                    <a:pt x="4675" y="3209"/>
                    <a:pt x="4653" y="3494"/>
                    <a:pt x="4565" y="3686"/>
                  </a:cubicBezTo>
                  <a:cubicBezTo>
                    <a:pt x="4467" y="3932"/>
                    <a:pt x="4275" y="4118"/>
                    <a:pt x="4073" y="4277"/>
                  </a:cubicBezTo>
                  <a:cubicBezTo>
                    <a:pt x="3826" y="4474"/>
                    <a:pt x="3591" y="4698"/>
                    <a:pt x="3301" y="4846"/>
                  </a:cubicBezTo>
                  <a:cubicBezTo>
                    <a:pt x="3159" y="4904"/>
                    <a:pt x="3018" y="4961"/>
                    <a:pt x="2862" y="4961"/>
                  </a:cubicBezTo>
                  <a:cubicBezTo>
                    <a:pt x="2855" y="4961"/>
                    <a:pt x="2848" y="4961"/>
                    <a:pt x="2841" y="4961"/>
                  </a:cubicBezTo>
                  <a:lnTo>
                    <a:pt x="2836" y="4961"/>
                  </a:lnTo>
                  <a:cubicBezTo>
                    <a:pt x="2841" y="4939"/>
                    <a:pt x="2836" y="4906"/>
                    <a:pt x="2814" y="4901"/>
                  </a:cubicBezTo>
                  <a:lnTo>
                    <a:pt x="2759" y="4901"/>
                  </a:lnTo>
                  <a:cubicBezTo>
                    <a:pt x="2748" y="4901"/>
                    <a:pt x="2743" y="4901"/>
                    <a:pt x="2737" y="4906"/>
                  </a:cubicBezTo>
                  <a:lnTo>
                    <a:pt x="2715" y="4906"/>
                  </a:lnTo>
                  <a:cubicBezTo>
                    <a:pt x="2677" y="4912"/>
                    <a:pt x="2628" y="4912"/>
                    <a:pt x="2589" y="4912"/>
                  </a:cubicBezTo>
                  <a:lnTo>
                    <a:pt x="2491" y="4912"/>
                  </a:lnTo>
                  <a:cubicBezTo>
                    <a:pt x="2485" y="4912"/>
                    <a:pt x="2469" y="4906"/>
                    <a:pt x="2458" y="4906"/>
                  </a:cubicBezTo>
                  <a:lnTo>
                    <a:pt x="2447" y="4906"/>
                  </a:lnTo>
                  <a:cubicBezTo>
                    <a:pt x="2442" y="4906"/>
                    <a:pt x="2436" y="4906"/>
                    <a:pt x="2431" y="4901"/>
                  </a:cubicBezTo>
                  <a:lnTo>
                    <a:pt x="2414" y="4901"/>
                  </a:lnTo>
                  <a:cubicBezTo>
                    <a:pt x="2392" y="4890"/>
                    <a:pt x="2365" y="4884"/>
                    <a:pt x="2349" y="4879"/>
                  </a:cubicBezTo>
                  <a:cubicBezTo>
                    <a:pt x="2327" y="4873"/>
                    <a:pt x="2310" y="4873"/>
                    <a:pt x="2299" y="4862"/>
                  </a:cubicBezTo>
                  <a:cubicBezTo>
                    <a:pt x="2195" y="4835"/>
                    <a:pt x="2091" y="4797"/>
                    <a:pt x="1993" y="4764"/>
                  </a:cubicBezTo>
                  <a:cubicBezTo>
                    <a:pt x="1894" y="4726"/>
                    <a:pt x="1807" y="4687"/>
                    <a:pt x="1719" y="4654"/>
                  </a:cubicBezTo>
                  <a:cubicBezTo>
                    <a:pt x="1626" y="4616"/>
                    <a:pt x="1538" y="4578"/>
                    <a:pt x="1451" y="4545"/>
                  </a:cubicBezTo>
                  <a:cubicBezTo>
                    <a:pt x="1391" y="4518"/>
                    <a:pt x="1320" y="4479"/>
                    <a:pt x="1259" y="4441"/>
                  </a:cubicBezTo>
                  <a:cubicBezTo>
                    <a:pt x="1216" y="4419"/>
                    <a:pt x="1177" y="4392"/>
                    <a:pt x="1133" y="4364"/>
                  </a:cubicBezTo>
                  <a:cubicBezTo>
                    <a:pt x="1013" y="4282"/>
                    <a:pt x="887" y="4178"/>
                    <a:pt x="778" y="4069"/>
                  </a:cubicBezTo>
                  <a:cubicBezTo>
                    <a:pt x="734" y="4025"/>
                    <a:pt x="685" y="3976"/>
                    <a:pt x="641" y="3921"/>
                  </a:cubicBezTo>
                  <a:cubicBezTo>
                    <a:pt x="624" y="3894"/>
                    <a:pt x="602" y="3872"/>
                    <a:pt x="581" y="3844"/>
                  </a:cubicBezTo>
                  <a:cubicBezTo>
                    <a:pt x="548" y="3800"/>
                    <a:pt x="520" y="3768"/>
                    <a:pt x="493" y="3729"/>
                  </a:cubicBezTo>
                  <a:cubicBezTo>
                    <a:pt x="438" y="3647"/>
                    <a:pt x="389" y="3571"/>
                    <a:pt x="351" y="3494"/>
                  </a:cubicBezTo>
                  <a:cubicBezTo>
                    <a:pt x="329" y="3456"/>
                    <a:pt x="312" y="3412"/>
                    <a:pt x="296" y="3374"/>
                  </a:cubicBezTo>
                  <a:cubicBezTo>
                    <a:pt x="274" y="3313"/>
                    <a:pt x="252" y="3248"/>
                    <a:pt x="241" y="3182"/>
                  </a:cubicBezTo>
                  <a:cubicBezTo>
                    <a:pt x="225" y="3122"/>
                    <a:pt x="214" y="3051"/>
                    <a:pt x="208" y="2985"/>
                  </a:cubicBezTo>
                  <a:cubicBezTo>
                    <a:pt x="186" y="2755"/>
                    <a:pt x="252" y="2602"/>
                    <a:pt x="488" y="2585"/>
                  </a:cubicBezTo>
                  <a:cubicBezTo>
                    <a:pt x="767" y="2585"/>
                    <a:pt x="1166" y="2974"/>
                    <a:pt x="1385" y="3166"/>
                  </a:cubicBezTo>
                  <a:cubicBezTo>
                    <a:pt x="1393" y="3171"/>
                    <a:pt x="1402" y="3174"/>
                    <a:pt x="1411" y="3174"/>
                  </a:cubicBezTo>
                  <a:cubicBezTo>
                    <a:pt x="1441" y="3174"/>
                    <a:pt x="1467" y="3140"/>
                    <a:pt x="1445" y="3105"/>
                  </a:cubicBezTo>
                  <a:lnTo>
                    <a:pt x="1363" y="2985"/>
                  </a:lnTo>
                  <a:lnTo>
                    <a:pt x="1281" y="2859"/>
                  </a:lnTo>
                  <a:cubicBezTo>
                    <a:pt x="1199" y="2739"/>
                    <a:pt x="1117" y="2613"/>
                    <a:pt x="1057" y="2476"/>
                  </a:cubicBezTo>
                  <a:cubicBezTo>
                    <a:pt x="936" y="2257"/>
                    <a:pt x="876" y="2027"/>
                    <a:pt x="882" y="1781"/>
                  </a:cubicBezTo>
                  <a:cubicBezTo>
                    <a:pt x="882" y="1617"/>
                    <a:pt x="898" y="1458"/>
                    <a:pt x="958" y="1305"/>
                  </a:cubicBezTo>
                  <a:cubicBezTo>
                    <a:pt x="1002" y="1206"/>
                    <a:pt x="1062" y="1102"/>
                    <a:pt x="1150" y="1031"/>
                  </a:cubicBezTo>
                  <a:cubicBezTo>
                    <a:pt x="1166" y="1025"/>
                    <a:pt x="1177" y="1014"/>
                    <a:pt x="1194" y="1003"/>
                  </a:cubicBezTo>
                  <a:cubicBezTo>
                    <a:pt x="1221" y="987"/>
                    <a:pt x="1248" y="971"/>
                    <a:pt x="1281" y="960"/>
                  </a:cubicBezTo>
                  <a:cubicBezTo>
                    <a:pt x="1311" y="949"/>
                    <a:pt x="1343" y="943"/>
                    <a:pt x="1375" y="943"/>
                  </a:cubicBezTo>
                  <a:cubicBezTo>
                    <a:pt x="1407" y="943"/>
                    <a:pt x="1440" y="949"/>
                    <a:pt x="1473" y="960"/>
                  </a:cubicBezTo>
                  <a:cubicBezTo>
                    <a:pt x="1779" y="1058"/>
                    <a:pt x="1949" y="1376"/>
                    <a:pt x="2113" y="1644"/>
                  </a:cubicBezTo>
                  <a:cubicBezTo>
                    <a:pt x="2168" y="1731"/>
                    <a:pt x="2217" y="1819"/>
                    <a:pt x="2266" y="1907"/>
                  </a:cubicBezTo>
                  <a:cubicBezTo>
                    <a:pt x="2283" y="1945"/>
                    <a:pt x="2299" y="1983"/>
                    <a:pt x="2332" y="2005"/>
                  </a:cubicBezTo>
                  <a:cubicBezTo>
                    <a:pt x="2343" y="2009"/>
                    <a:pt x="2352" y="2010"/>
                    <a:pt x="2360" y="2010"/>
                  </a:cubicBezTo>
                  <a:cubicBezTo>
                    <a:pt x="2441" y="2010"/>
                    <a:pt x="2386" y="1847"/>
                    <a:pt x="2376" y="1797"/>
                  </a:cubicBezTo>
                  <a:cubicBezTo>
                    <a:pt x="2349" y="1660"/>
                    <a:pt x="2316" y="1534"/>
                    <a:pt x="2288" y="1398"/>
                  </a:cubicBezTo>
                  <a:cubicBezTo>
                    <a:pt x="2239" y="1184"/>
                    <a:pt x="2217" y="971"/>
                    <a:pt x="2217" y="752"/>
                  </a:cubicBezTo>
                  <a:cubicBezTo>
                    <a:pt x="2212" y="560"/>
                    <a:pt x="2277" y="347"/>
                    <a:pt x="2414" y="226"/>
                  </a:cubicBezTo>
                  <a:cubicBezTo>
                    <a:pt x="2436" y="204"/>
                    <a:pt x="2463" y="182"/>
                    <a:pt x="2491" y="172"/>
                  </a:cubicBezTo>
                  <a:cubicBezTo>
                    <a:pt x="2518" y="155"/>
                    <a:pt x="2546" y="144"/>
                    <a:pt x="2573" y="139"/>
                  </a:cubicBezTo>
                  <a:cubicBezTo>
                    <a:pt x="2628" y="122"/>
                    <a:pt x="2685" y="113"/>
                    <a:pt x="2742" y="113"/>
                  </a:cubicBezTo>
                  <a:close/>
                  <a:moveTo>
                    <a:pt x="2724" y="1"/>
                  </a:moveTo>
                  <a:cubicBezTo>
                    <a:pt x="2683" y="1"/>
                    <a:pt x="2641" y="5"/>
                    <a:pt x="2600" y="13"/>
                  </a:cubicBezTo>
                  <a:cubicBezTo>
                    <a:pt x="2431" y="35"/>
                    <a:pt x="2288" y="166"/>
                    <a:pt x="2212" y="314"/>
                  </a:cubicBezTo>
                  <a:cubicBezTo>
                    <a:pt x="2113" y="483"/>
                    <a:pt x="2108" y="691"/>
                    <a:pt x="2124" y="889"/>
                  </a:cubicBezTo>
                  <a:cubicBezTo>
                    <a:pt x="2135" y="1168"/>
                    <a:pt x="2206" y="1447"/>
                    <a:pt x="2266" y="1721"/>
                  </a:cubicBezTo>
                  <a:cubicBezTo>
                    <a:pt x="2058" y="1398"/>
                    <a:pt x="1861" y="954"/>
                    <a:pt x="1467" y="850"/>
                  </a:cubicBezTo>
                  <a:cubicBezTo>
                    <a:pt x="1432" y="839"/>
                    <a:pt x="1398" y="834"/>
                    <a:pt x="1363" y="834"/>
                  </a:cubicBezTo>
                  <a:cubicBezTo>
                    <a:pt x="1263" y="834"/>
                    <a:pt x="1166" y="878"/>
                    <a:pt x="1084" y="943"/>
                  </a:cubicBezTo>
                  <a:cubicBezTo>
                    <a:pt x="975" y="1031"/>
                    <a:pt x="898" y="1162"/>
                    <a:pt x="849" y="1294"/>
                  </a:cubicBezTo>
                  <a:cubicBezTo>
                    <a:pt x="761" y="1540"/>
                    <a:pt x="761" y="1890"/>
                    <a:pt x="821" y="2147"/>
                  </a:cubicBezTo>
                  <a:cubicBezTo>
                    <a:pt x="893" y="2405"/>
                    <a:pt x="1029" y="2640"/>
                    <a:pt x="1177" y="2865"/>
                  </a:cubicBezTo>
                  <a:cubicBezTo>
                    <a:pt x="1008" y="2722"/>
                    <a:pt x="821" y="2574"/>
                    <a:pt x="602" y="2503"/>
                  </a:cubicBezTo>
                  <a:cubicBezTo>
                    <a:pt x="564" y="2494"/>
                    <a:pt x="525" y="2489"/>
                    <a:pt x="486" y="2489"/>
                  </a:cubicBezTo>
                  <a:cubicBezTo>
                    <a:pt x="391" y="2489"/>
                    <a:pt x="298" y="2518"/>
                    <a:pt x="225" y="2580"/>
                  </a:cubicBezTo>
                  <a:cubicBezTo>
                    <a:pt x="0" y="2771"/>
                    <a:pt x="137" y="3231"/>
                    <a:pt x="236" y="3461"/>
                  </a:cubicBezTo>
                  <a:cubicBezTo>
                    <a:pt x="427" y="3915"/>
                    <a:pt x="986" y="4441"/>
                    <a:pt x="1424" y="4627"/>
                  </a:cubicBezTo>
                  <a:cubicBezTo>
                    <a:pt x="1632" y="4715"/>
                    <a:pt x="1850" y="4802"/>
                    <a:pt x="2058" y="4879"/>
                  </a:cubicBezTo>
                  <a:cubicBezTo>
                    <a:pt x="2184" y="4917"/>
                    <a:pt x="2305" y="4966"/>
                    <a:pt x="2431" y="4988"/>
                  </a:cubicBezTo>
                  <a:cubicBezTo>
                    <a:pt x="2458" y="4994"/>
                    <a:pt x="2485" y="4994"/>
                    <a:pt x="2518" y="4999"/>
                  </a:cubicBezTo>
                  <a:cubicBezTo>
                    <a:pt x="2548" y="5005"/>
                    <a:pt x="2581" y="5007"/>
                    <a:pt x="2614" y="5007"/>
                  </a:cubicBezTo>
                  <a:cubicBezTo>
                    <a:pt x="2647" y="5007"/>
                    <a:pt x="2680" y="5005"/>
                    <a:pt x="2710" y="4999"/>
                  </a:cubicBezTo>
                  <a:cubicBezTo>
                    <a:pt x="2710" y="5021"/>
                    <a:pt x="2732" y="5048"/>
                    <a:pt x="2754" y="5048"/>
                  </a:cubicBezTo>
                  <a:lnTo>
                    <a:pt x="2841" y="5048"/>
                  </a:lnTo>
                  <a:cubicBezTo>
                    <a:pt x="2912" y="5048"/>
                    <a:pt x="2989" y="5043"/>
                    <a:pt x="3066" y="5021"/>
                  </a:cubicBezTo>
                  <a:cubicBezTo>
                    <a:pt x="3159" y="4994"/>
                    <a:pt x="3257" y="4961"/>
                    <a:pt x="3345" y="4917"/>
                  </a:cubicBezTo>
                  <a:cubicBezTo>
                    <a:pt x="3586" y="4802"/>
                    <a:pt x="3788" y="4616"/>
                    <a:pt x="4002" y="4446"/>
                  </a:cubicBezTo>
                  <a:cubicBezTo>
                    <a:pt x="4193" y="4288"/>
                    <a:pt x="4407" y="4134"/>
                    <a:pt x="4543" y="3915"/>
                  </a:cubicBezTo>
                  <a:cubicBezTo>
                    <a:pt x="4631" y="3762"/>
                    <a:pt x="4713" y="3593"/>
                    <a:pt x="4713" y="3412"/>
                  </a:cubicBezTo>
                  <a:cubicBezTo>
                    <a:pt x="4724" y="3259"/>
                    <a:pt x="4631" y="3078"/>
                    <a:pt x="4478" y="3018"/>
                  </a:cubicBezTo>
                  <a:cubicBezTo>
                    <a:pt x="4411" y="2992"/>
                    <a:pt x="4343" y="2982"/>
                    <a:pt x="4275" y="2982"/>
                  </a:cubicBezTo>
                  <a:cubicBezTo>
                    <a:pt x="4154" y="2982"/>
                    <a:pt x="4033" y="3014"/>
                    <a:pt x="3914" y="3045"/>
                  </a:cubicBezTo>
                  <a:cubicBezTo>
                    <a:pt x="4171" y="2799"/>
                    <a:pt x="4418" y="2520"/>
                    <a:pt x="4598" y="2197"/>
                  </a:cubicBezTo>
                  <a:cubicBezTo>
                    <a:pt x="4741" y="1934"/>
                    <a:pt x="4888" y="1518"/>
                    <a:pt x="4598" y="1305"/>
                  </a:cubicBezTo>
                  <a:cubicBezTo>
                    <a:pt x="4533" y="1258"/>
                    <a:pt x="4455" y="1243"/>
                    <a:pt x="4376" y="1243"/>
                  </a:cubicBezTo>
                  <a:cubicBezTo>
                    <a:pt x="4317" y="1243"/>
                    <a:pt x="4258" y="1251"/>
                    <a:pt x="4204" y="1261"/>
                  </a:cubicBezTo>
                  <a:cubicBezTo>
                    <a:pt x="3930" y="1321"/>
                    <a:pt x="3711" y="1534"/>
                    <a:pt x="3580" y="1786"/>
                  </a:cubicBezTo>
                  <a:cubicBezTo>
                    <a:pt x="3591" y="1321"/>
                    <a:pt x="3586" y="631"/>
                    <a:pt x="3274" y="265"/>
                  </a:cubicBezTo>
                  <a:cubicBezTo>
                    <a:pt x="3137" y="100"/>
                    <a:pt x="2931" y="1"/>
                    <a:pt x="27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29"/>
            <p:cNvSpPr/>
            <p:nvPr/>
          </p:nvSpPr>
          <p:spPr>
            <a:xfrm>
              <a:off x="1522350" y="2499850"/>
              <a:ext cx="25900" cy="12325"/>
            </a:xfrm>
            <a:custGeom>
              <a:avLst/>
              <a:gdLst/>
              <a:ahLst/>
              <a:cxnLst/>
              <a:rect l="l" t="t" r="r" b="b"/>
              <a:pathLst>
                <a:path w="1036" h="493" extrusionOk="0">
                  <a:moveTo>
                    <a:pt x="550" y="90"/>
                  </a:moveTo>
                  <a:cubicBezTo>
                    <a:pt x="618" y="90"/>
                    <a:pt x="687" y="97"/>
                    <a:pt x="756" y="110"/>
                  </a:cubicBezTo>
                  <a:cubicBezTo>
                    <a:pt x="770" y="110"/>
                    <a:pt x="787" y="129"/>
                    <a:pt x="806" y="129"/>
                  </a:cubicBezTo>
                  <a:cubicBezTo>
                    <a:pt x="809" y="129"/>
                    <a:pt x="813" y="128"/>
                    <a:pt x="816" y="126"/>
                  </a:cubicBezTo>
                  <a:cubicBezTo>
                    <a:pt x="833" y="148"/>
                    <a:pt x="877" y="148"/>
                    <a:pt x="893" y="175"/>
                  </a:cubicBezTo>
                  <a:cubicBezTo>
                    <a:pt x="937" y="268"/>
                    <a:pt x="784" y="340"/>
                    <a:pt x="729" y="362"/>
                  </a:cubicBezTo>
                  <a:cubicBezTo>
                    <a:pt x="647" y="386"/>
                    <a:pt x="555" y="398"/>
                    <a:pt x="469" y="398"/>
                  </a:cubicBezTo>
                  <a:cubicBezTo>
                    <a:pt x="440" y="398"/>
                    <a:pt x="411" y="397"/>
                    <a:pt x="384" y="394"/>
                  </a:cubicBezTo>
                  <a:cubicBezTo>
                    <a:pt x="296" y="383"/>
                    <a:pt x="72" y="378"/>
                    <a:pt x="99" y="241"/>
                  </a:cubicBezTo>
                  <a:cubicBezTo>
                    <a:pt x="99" y="241"/>
                    <a:pt x="99" y="230"/>
                    <a:pt x="105" y="225"/>
                  </a:cubicBezTo>
                  <a:lnTo>
                    <a:pt x="247" y="143"/>
                  </a:lnTo>
                  <a:cubicBezTo>
                    <a:pt x="343" y="106"/>
                    <a:pt x="445" y="90"/>
                    <a:pt x="550" y="90"/>
                  </a:cubicBezTo>
                  <a:close/>
                  <a:moveTo>
                    <a:pt x="543" y="0"/>
                  </a:moveTo>
                  <a:cubicBezTo>
                    <a:pt x="400" y="0"/>
                    <a:pt x="264" y="28"/>
                    <a:pt x="138" y="99"/>
                  </a:cubicBezTo>
                  <a:cubicBezTo>
                    <a:pt x="105" y="121"/>
                    <a:pt x="56" y="143"/>
                    <a:pt x="28" y="175"/>
                  </a:cubicBezTo>
                  <a:cubicBezTo>
                    <a:pt x="1" y="225"/>
                    <a:pt x="1" y="285"/>
                    <a:pt x="23" y="334"/>
                  </a:cubicBezTo>
                  <a:cubicBezTo>
                    <a:pt x="99" y="476"/>
                    <a:pt x="318" y="487"/>
                    <a:pt x="455" y="493"/>
                  </a:cubicBezTo>
                  <a:cubicBezTo>
                    <a:pt x="608" y="493"/>
                    <a:pt x="773" y="471"/>
                    <a:pt x="899" y="372"/>
                  </a:cubicBezTo>
                  <a:cubicBezTo>
                    <a:pt x="1035" y="268"/>
                    <a:pt x="1003" y="104"/>
                    <a:pt x="838" y="60"/>
                  </a:cubicBezTo>
                  <a:cubicBezTo>
                    <a:pt x="800" y="28"/>
                    <a:pt x="756" y="28"/>
                    <a:pt x="712" y="11"/>
                  </a:cubicBezTo>
                  <a:cubicBezTo>
                    <a:pt x="658" y="6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29"/>
            <p:cNvSpPr/>
            <p:nvPr/>
          </p:nvSpPr>
          <p:spPr>
            <a:xfrm>
              <a:off x="871550" y="2418625"/>
              <a:ext cx="129875" cy="113400"/>
            </a:xfrm>
            <a:custGeom>
              <a:avLst/>
              <a:gdLst/>
              <a:ahLst/>
              <a:cxnLst/>
              <a:rect l="l" t="t" r="r" b="b"/>
              <a:pathLst>
                <a:path w="5195" h="4536" extrusionOk="0">
                  <a:moveTo>
                    <a:pt x="2713" y="1937"/>
                  </a:moveTo>
                  <a:cubicBezTo>
                    <a:pt x="2819" y="1937"/>
                    <a:pt x="2925" y="1969"/>
                    <a:pt x="3011" y="2040"/>
                  </a:cubicBezTo>
                  <a:cubicBezTo>
                    <a:pt x="3015" y="2038"/>
                    <a:pt x="3019" y="2038"/>
                    <a:pt x="3023" y="2038"/>
                  </a:cubicBezTo>
                  <a:cubicBezTo>
                    <a:pt x="3050" y="2038"/>
                    <a:pt x="3074" y="2068"/>
                    <a:pt x="3098" y="2078"/>
                  </a:cubicBezTo>
                  <a:cubicBezTo>
                    <a:pt x="3202" y="2155"/>
                    <a:pt x="3295" y="2248"/>
                    <a:pt x="3350" y="2368"/>
                  </a:cubicBezTo>
                  <a:cubicBezTo>
                    <a:pt x="3421" y="2510"/>
                    <a:pt x="3421" y="2707"/>
                    <a:pt x="3285" y="2795"/>
                  </a:cubicBezTo>
                  <a:cubicBezTo>
                    <a:pt x="3243" y="2824"/>
                    <a:pt x="3193" y="2834"/>
                    <a:pt x="3144" y="2834"/>
                  </a:cubicBezTo>
                  <a:cubicBezTo>
                    <a:pt x="3110" y="2834"/>
                    <a:pt x="3075" y="2829"/>
                    <a:pt x="3044" y="2822"/>
                  </a:cubicBezTo>
                  <a:cubicBezTo>
                    <a:pt x="2874" y="2795"/>
                    <a:pt x="2715" y="2729"/>
                    <a:pt x="2567" y="2642"/>
                  </a:cubicBezTo>
                  <a:cubicBezTo>
                    <a:pt x="2332" y="2510"/>
                    <a:pt x="2195" y="2160"/>
                    <a:pt x="2469" y="1996"/>
                  </a:cubicBezTo>
                  <a:cubicBezTo>
                    <a:pt x="2544" y="1957"/>
                    <a:pt x="2629" y="1937"/>
                    <a:pt x="2713" y="1937"/>
                  </a:cubicBezTo>
                  <a:close/>
                  <a:moveTo>
                    <a:pt x="2880" y="1"/>
                  </a:moveTo>
                  <a:cubicBezTo>
                    <a:pt x="2677" y="1"/>
                    <a:pt x="2483" y="101"/>
                    <a:pt x="2349" y="255"/>
                  </a:cubicBezTo>
                  <a:cubicBezTo>
                    <a:pt x="2283" y="326"/>
                    <a:pt x="2228" y="408"/>
                    <a:pt x="2190" y="496"/>
                  </a:cubicBezTo>
                  <a:cubicBezTo>
                    <a:pt x="2173" y="518"/>
                    <a:pt x="2168" y="540"/>
                    <a:pt x="2162" y="567"/>
                  </a:cubicBezTo>
                  <a:cubicBezTo>
                    <a:pt x="2146" y="600"/>
                    <a:pt x="2135" y="633"/>
                    <a:pt x="2130" y="666"/>
                  </a:cubicBezTo>
                  <a:cubicBezTo>
                    <a:pt x="2119" y="688"/>
                    <a:pt x="2113" y="704"/>
                    <a:pt x="2113" y="720"/>
                  </a:cubicBezTo>
                  <a:cubicBezTo>
                    <a:pt x="2108" y="742"/>
                    <a:pt x="2108" y="759"/>
                    <a:pt x="2102" y="775"/>
                  </a:cubicBezTo>
                  <a:cubicBezTo>
                    <a:pt x="2102" y="792"/>
                    <a:pt x="2091" y="803"/>
                    <a:pt x="2091" y="819"/>
                  </a:cubicBezTo>
                  <a:cubicBezTo>
                    <a:pt x="2080" y="923"/>
                    <a:pt x="2080" y="1021"/>
                    <a:pt x="2075" y="1120"/>
                  </a:cubicBezTo>
                  <a:cubicBezTo>
                    <a:pt x="2075" y="1202"/>
                    <a:pt x="2075" y="1279"/>
                    <a:pt x="2080" y="1350"/>
                  </a:cubicBezTo>
                  <a:cubicBezTo>
                    <a:pt x="2080" y="1394"/>
                    <a:pt x="2086" y="1427"/>
                    <a:pt x="2086" y="1470"/>
                  </a:cubicBezTo>
                  <a:cubicBezTo>
                    <a:pt x="2086" y="1487"/>
                    <a:pt x="2075" y="1509"/>
                    <a:pt x="2053" y="1514"/>
                  </a:cubicBezTo>
                  <a:cubicBezTo>
                    <a:pt x="2064" y="1536"/>
                    <a:pt x="2064" y="1563"/>
                    <a:pt x="2053" y="1580"/>
                  </a:cubicBezTo>
                  <a:lnTo>
                    <a:pt x="2047" y="1585"/>
                  </a:lnTo>
                  <a:cubicBezTo>
                    <a:pt x="2047" y="1585"/>
                    <a:pt x="2037" y="1585"/>
                    <a:pt x="2037" y="1591"/>
                  </a:cubicBezTo>
                  <a:cubicBezTo>
                    <a:pt x="2034" y="1592"/>
                    <a:pt x="2030" y="1593"/>
                    <a:pt x="2027" y="1593"/>
                  </a:cubicBezTo>
                  <a:cubicBezTo>
                    <a:pt x="2017" y="1593"/>
                    <a:pt x="2006" y="1588"/>
                    <a:pt x="1998" y="1580"/>
                  </a:cubicBezTo>
                  <a:lnTo>
                    <a:pt x="1993" y="1569"/>
                  </a:lnTo>
                  <a:cubicBezTo>
                    <a:pt x="1954" y="1509"/>
                    <a:pt x="1922" y="1443"/>
                    <a:pt x="1889" y="1372"/>
                  </a:cubicBezTo>
                  <a:cubicBezTo>
                    <a:pt x="1774" y="1180"/>
                    <a:pt x="1593" y="1038"/>
                    <a:pt x="1407" y="912"/>
                  </a:cubicBezTo>
                  <a:cubicBezTo>
                    <a:pt x="1237" y="792"/>
                    <a:pt x="1035" y="715"/>
                    <a:pt x="821" y="693"/>
                  </a:cubicBezTo>
                  <a:cubicBezTo>
                    <a:pt x="806" y="692"/>
                    <a:pt x="790" y="692"/>
                    <a:pt x="775" y="692"/>
                  </a:cubicBezTo>
                  <a:cubicBezTo>
                    <a:pt x="547" y="692"/>
                    <a:pt x="341" y="805"/>
                    <a:pt x="203" y="1005"/>
                  </a:cubicBezTo>
                  <a:cubicBezTo>
                    <a:pt x="93" y="1158"/>
                    <a:pt x="33" y="1361"/>
                    <a:pt x="11" y="1552"/>
                  </a:cubicBezTo>
                  <a:cubicBezTo>
                    <a:pt x="0" y="1804"/>
                    <a:pt x="44" y="2061"/>
                    <a:pt x="176" y="2280"/>
                  </a:cubicBezTo>
                  <a:cubicBezTo>
                    <a:pt x="263" y="2417"/>
                    <a:pt x="389" y="2538"/>
                    <a:pt x="526" y="2620"/>
                  </a:cubicBezTo>
                  <a:cubicBezTo>
                    <a:pt x="640" y="2681"/>
                    <a:pt x="769" y="2702"/>
                    <a:pt x="899" y="2702"/>
                  </a:cubicBezTo>
                  <a:cubicBezTo>
                    <a:pt x="956" y="2702"/>
                    <a:pt x="1012" y="2698"/>
                    <a:pt x="1068" y="2691"/>
                  </a:cubicBezTo>
                  <a:cubicBezTo>
                    <a:pt x="1194" y="2675"/>
                    <a:pt x="1325" y="2636"/>
                    <a:pt x="1456" y="2603"/>
                  </a:cubicBezTo>
                  <a:cubicBezTo>
                    <a:pt x="1489" y="2598"/>
                    <a:pt x="1517" y="2592"/>
                    <a:pt x="1544" y="2576"/>
                  </a:cubicBezTo>
                  <a:cubicBezTo>
                    <a:pt x="1549" y="2575"/>
                    <a:pt x="1555" y="2574"/>
                    <a:pt x="1560" y="2574"/>
                  </a:cubicBezTo>
                  <a:cubicBezTo>
                    <a:pt x="1578" y="2574"/>
                    <a:pt x="1594" y="2581"/>
                    <a:pt x="1599" y="2598"/>
                  </a:cubicBezTo>
                  <a:cubicBezTo>
                    <a:pt x="1621" y="2658"/>
                    <a:pt x="1538" y="2664"/>
                    <a:pt x="1506" y="2691"/>
                  </a:cubicBezTo>
                  <a:cubicBezTo>
                    <a:pt x="1445" y="2729"/>
                    <a:pt x="1374" y="2784"/>
                    <a:pt x="1320" y="2822"/>
                  </a:cubicBezTo>
                  <a:cubicBezTo>
                    <a:pt x="1073" y="3036"/>
                    <a:pt x="794" y="3277"/>
                    <a:pt x="767" y="3632"/>
                  </a:cubicBezTo>
                  <a:cubicBezTo>
                    <a:pt x="750" y="3786"/>
                    <a:pt x="805" y="3939"/>
                    <a:pt x="882" y="4070"/>
                  </a:cubicBezTo>
                  <a:cubicBezTo>
                    <a:pt x="947" y="4191"/>
                    <a:pt x="1046" y="4295"/>
                    <a:pt x="1155" y="4377"/>
                  </a:cubicBezTo>
                  <a:cubicBezTo>
                    <a:pt x="1166" y="4388"/>
                    <a:pt x="1188" y="4399"/>
                    <a:pt x="1205" y="4404"/>
                  </a:cubicBezTo>
                  <a:cubicBezTo>
                    <a:pt x="1216" y="4410"/>
                    <a:pt x="1221" y="4415"/>
                    <a:pt x="1237" y="4426"/>
                  </a:cubicBezTo>
                  <a:lnTo>
                    <a:pt x="1276" y="4442"/>
                  </a:lnTo>
                  <a:cubicBezTo>
                    <a:pt x="1292" y="4453"/>
                    <a:pt x="1298" y="4459"/>
                    <a:pt x="1314" y="4459"/>
                  </a:cubicBezTo>
                  <a:cubicBezTo>
                    <a:pt x="1325" y="4464"/>
                    <a:pt x="1341" y="4464"/>
                    <a:pt x="1347" y="4470"/>
                  </a:cubicBezTo>
                  <a:cubicBezTo>
                    <a:pt x="1358" y="4481"/>
                    <a:pt x="1380" y="4486"/>
                    <a:pt x="1396" y="4492"/>
                  </a:cubicBezTo>
                  <a:cubicBezTo>
                    <a:pt x="1407" y="4497"/>
                    <a:pt x="1429" y="4497"/>
                    <a:pt x="1440" y="4508"/>
                  </a:cubicBezTo>
                  <a:cubicBezTo>
                    <a:pt x="1456" y="4514"/>
                    <a:pt x="1478" y="4514"/>
                    <a:pt x="1495" y="4519"/>
                  </a:cubicBezTo>
                  <a:cubicBezTo>
                    <a:pt x="1517" y="4525"/>
                    <a:pt x="1533" y="4525"/>
                    <a:pt x="1549" y="4525"/>
                  </a:cubicBezTo>
                  <a:lnTo>
                    <a:pt x="1560" y="4525"/>
                  </a:lnTo>
                  <a:cubicBezTo>
                    <a:pt x="1566" y="4525"/>
                    <a:pt x="1582" y="4525"/>
                    <a:pt x="1593" y="4536"/>
                  </a:cubicBezTo>
                  <a:lnTo>
                    <a:pt x="1785" y="4536"/>
                  </a:lnTo>
                  <a:cubicBezTo>
                    <a:pt x="1812" y="4536"/>
                    <a:pt x="1834" y="4525"/>
                    <a:pt x="1861" y="4525"/>
                  </a:cubicBezTo>
                  <a:cubicBezTo>
                    <a:pt x="1878" y="4525"/>
                    <a:pt x="1905" y="4519"/>
                    <a:pt x="1927" y="4514"/>
                  </a:cubicBezTo>
                  <a:lnTo>
                    <a:pt x="1938" y="4514"/>
                  </a:lnTo>
                  <a:cubicBezTo>
                    <a:pt x="1954" y="4508"/>
                    <a:pt x="1982" y="4497"/>
                    <a:pt x="2004" y="4497"/>
                  </a:cubicBezTo>
                  <a:cubicBezTo>
                    <a:pt x="2037" y="4492"/>
                    <a:pt x="2080" y="4481"/>
                    <a:pt x="2113" y="4464"/>
                  </a:cubicBezTo>
                  <a:cubicBezTo>
                    <a:pt x="2141" y="4459"/>
                    <a:pt x="2168" y="4442"/>
                    <a:pt x="2195" y="4432"/>
                  </a:cubicBezTo>
                  <a:lnTo>
                    <a:pt x="2239" y="4410"/>
                  </a:lnTo>
                  <a:cubicBezTo>
                    <a:pt x="2245" y="4404"/>
                    <a:pt x="2250" y="4404"/>
                    <a:pt x="2255" y="4399"/>
                  </a:cubicBezTo>
                  <a:cubicBezTo>
                    <a:pt x="2277" y="4388"/>
                    <a:pt x="2294" y="4377"/>
                    <a:pt x="2310" y="4371"/>
                  </a:cubicBezTo>
                  <a:cubicBezTo>
                    <a:pt x="2332" y="4355"/>
                    <a:pt x="2354" y="4349"/>
                    <a:pt x="2376" y="4333"/>
                  </a:cubicBezTo>
                  <a:cubicBezTo>
                    <a:pt x="2485" y="4267"/>
                    <a:pt x="2567" y="4163"/>
                    <a:pt x="2633" y="4054"/>
                  </a:cubicBezTo>
                  <a:cubicBezTo>
                    <a:pt x="2666" y="4005"/>
                    <a:pt x="2693" y="3950"/>
                    <a:pt x="2715" y="3890"/>
                  </a:cubicBezTo>
                  <a:cubicBezTo>
                    <a:pt x="2765" y="3747"/>
                    <a:pt x="2786" y="3594"/>
                    <a:pt x="2797" y="3441"/>
                  </a:cubicBezTo>
                  <a:cubicBezTo>
                    <a:pt x="2803" y="3392"/>
                    <a:pt x="2797" y="3337"/>
                    <a:pt x="2803" y="3288"/>
                  </a:cubicBezTo>
                  <a:cubicBezTo>
                    <a:pt x="2803" y="3277"/>
                    <a:pt x="2819" y="3255"/>
                    <a:pt x="2841" y="3255"/>
                  </a:cubicBezTo>
                  <a:cubicBezTo>
                    <a:pt x="2846" y="3253"/>
                    <a:pt x="2850" y="3252"/>
                    <a:pt x="2854" y="3252"/>
                  </a:cubicBezTo>
                  <a:cubicBezTo>
                    <a:pt x="2888" y="3252"/>
                    <a:pt x="2902" y="3308"/>
                    <a:pt x="2907" y="3342"/>
                  </a:cubicBezTo>
                  <a:cubicBezTo>
                    <a:pt x="2923" y="3392"/>
                    <a:pt x="2934" y="3446"/>
                    <a:pt x="2951" y="3496"/>
                  </a:cubicBezTo>
                  <a:cubicBezTo>
                    <a:pt x="3005" y="3665"/>
                    <a:pt x="3077" y="3840"/>
                    <a:pt x="3208" y="3972"/>
                  </a:cubicBezTo>
                  <a:cubicBezTo>
                    <a:pt x="3361" y="4114"/>
                    <a:pt x="3564" y="4196"/>
                    <a:pt x="3772" y="4218"/>
                  </a:cubicBezTo>
                  <a:cubicBezTo>
                    <a:pt x="3806" y="4222"/>
                    <a:pt x="3840" y="4223"/>
                    <a:pt x="3875" y="4223"/>
                  </a:cubicBezTo>
                  <a:cubicBezTo>
                    <a:pt x="4108" y="4223"/>
                    <a:pt x="4349" y="4143"/>
                    <a:pt x="4516" y="3966"/>
                  </a:cubicBezTo>
                  <a:cubicBezTo>
                    <a:pt x="4571" y="3912"/>
                    <a:pt x="4620" y="3851"/>
                    <a:pt x="4647" y="3780"/>
                  </a:cubicBezTo>
                  <a:cubicBezTo>
                    <a:pt x="4686" y="3660"/>
                    <a:pt x="4702" y="3528"/>
                    <a:pt x="4702" y="3397"/>
                  </a:cubicBezTo>
                  <a:cubicBezTo>
                    <a:pt x="4680" y="3123"/>
                    <a:pt x="4538" y="2872"/>
                    <a:pt x="4325" y="2713"/>
                  </a:cubicBezTo>
                  <a:cubicBezTo>
                    <a:pt x="4215" y="2636"/>
                    <a:pt x="4100" y="2576"/>
                    <a:pt x="3974" y="2521"/>
                  </a:cubicBezTo>
                  <a:cubicBezTo>
                    <a:pt x="3963" y="2516"/>
                    <a:pt x="3947" y="2516"/>
                    <a:pt x="3930" y="2510"/>
                  </a:cubicBezTo>
                  <a:cubicBezTo>
                    <a:pt x="3898" y="2494"/>
                    <a:pt x="3909" y="2434"/>
                    <a:pt x="3941" y="2428"/>
                  </a:cubicBezTo>
                  <a:cubicBezTo>
                    <a:pt x="4330" y="2357"/>
                    <a:pt x="4691" y="2275"/>
                    <a:pt x="4965" y="1947"/>
                  </a:cubicBezTo>
                  <a:cubicBezTo>
                    <a:pt x="5047" y="1853"/>
                    <a:pt x="5124" y="1728"/>
                    <a:pt x="5151" y="1607"/>
                  </a:cubicBezTo>
                  <a:cubicBezTo>
                    <a:pt x="5178" y="1498"/>
                    <a:pt x="5195" y="1383"/>
                    <a:pt x="5157" y="1262"/>
                  </a:cubicBezTo>
                  <a:cubicBezTo>
                    <a:pt x="5096" y="1065"/>
                    <a:pt x="4850" y="917"/>
                    <a:pt x="4658" y="868"/>
                  </a:cubicBezTo>
                  <a:cubicBezTo>
                    <a:pt x="4583" y="849"/>
                    <a:pt x="4517" y="840"/>
                    <a:pt x="4455" y="840"/>
                  </a:cubicBezTo>
                  <a:cubicBezTo>
                    <a:pt x="4286" y="840"/>
                    <a:pt x="4152" y="908"/>
                    <a:pt x="3980" y="1032"/>
                  </a:cubicBezTo>
                  <a:cubicBezTo>
                    <a:pt x="3859" y="1115"/>
                    <a:pt x="3755" y="1224"/>
                    <a:pt x="3651" y="1333"/>
                  </a:cubicBezTo>
                  <a:cubicBezTo>
                    <a:pt x="3597" y="1394"/>
                    <a:pt x="3542" y="1465"/>
                    <a:pt x="3487" y="1520"/>
                  </a:cubicBezTo>
                  <a:cubicBezTo>
                    <a:pt x="3479" y="1525"/>
                    <a:pt x="3468" y="1528"/>
                    <a:pt x="3457" y="1528"/>
                  </a:cubicBezTo>
                  <a:cubicBezTo>
                    <a:pt x="3446" y="1528"/>
                    <a:pt x="3435" y="1525"/>
                    <a:pt x="3427" y="1520"/>
                  </a:cubicBezTo>
                  <a:lnTo>
                    <a:pt x="3421" y="1509"/>
                  </a:lnTo>
                  <a:cubicBezTo>
                    <a:pt x="3421" y="1503"/>
                    <a:pt x="3416" y="1503"/>
                    <a:pt x="3416" y="1498"/>
                  </a:cubicBezTo>
                  <a:lnTo>
                    <a:pt x="3416" y="1492"/>
                  </a:lnTo>
                  <a:lnTo>
                    <a:pt x="3416" y="1481"/>
                  </a:lnTo>
                  <a:cubicBezTo>
                    <a:pt x="3416" y="1470"/>
                    <a:pt x="3421" y="1454"/>
                    <a:pt x="3421" y="1443"/>
                  </a:cubicBezTo>
                  <a:cubicBezTo>
                    <a:pt x="3427" y="1399"/>
                    <a:pt x="3449" y="1366"/>
                    <a:pt x="3460" y="1333"/>
                  </a:cubicBezTo>
                  <a:cubicBezTo>
                    <a:pt x="3503" y="1229"/>
                    <a:pt x="3531" y="1125"/>
                    <a:pt x="3558" y="1016"/>
                  </a:cubicBezTo>
                  <a:cubicBezTo>
                    <a:pt x="3618" y="748"/>
                    <a:pt x="3597" y="441"/>
                    <a:pt x="3432" y="217"/>
                  </a:cubicBezTo>
                  <a:cubicBezTo>
                    <a:pt x="3312" y="80"/>
                    <a:pt x="3120" y="25"/>
                    <a:pt x="2940" y="3"/>
                  </a:cubicBezTo>
                  <a:cubicBezTo>
                    <a:pt x="2920" y="1"/>
                    <a:pt x="2900" y="1"/>
                    <a:pt x="2880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29"/>
            <p:cNvSpPr/>
            <p:nvPr/>
          </p:nvSpPr>
          <p:spPr>
            <a:xfrm>
              <a:off x="877575" y="2610825"/>
              <a:ext cx="65300" cy="54750"/>
            </a:xfrm>
            <a:custGeom>
              <a:avLst/>
              <a:gdLst/>
              <a:ahLst/>
              <a:cxnLst/>
              <a:rect l="l" t="t" r="r" b="b"/>
              <a:pathLst>
                <a:path w="2612" h="2190" extrusionOk="0">
                  <a:moveTo>
                    <a:pt x="2545" y="0"/>
                  </a:moveTo>
                  <a:lnTo>
                    <a:pt x="2545" y="0"/>
                  </a:lnTo>
                  <a:cubicBezTo>
                    <a:pt x="2447" y="33"/>
                    <a:pt x="2354" y="71"/>
                    <a:pt x="2250" y="104"/>
                  </a:cubicBezTo>
                  <a:cubicBezTo>
                    <a:pt x="1642" y="323"/>
                    <a:pt x="1057" y="646"/>
                    <a:pt x="537" y="1046"/>
                  </a:cubicBezTo>
                  <a:cubicBezTo>
                    <a:pt x="400" y="1155"/>
                    <a:pt x="274" y="1276"/>
                    <a:pt x="143" y="1396"/>
                  </a:cubicBezTo>
                  <a:cubicBezTo>
                    <a:pt x="93" y="1610"/>
                    <a:pt x="55" y="1823"/>
                    <a:pt x="17" y="2031"/>
                  </a:cubicBezTo>
                  <a:cubicBezTo>
                    <a:pt x="11" y="2086"/>
                    <a:pt x="6" y="2135"/>
                    <a:pt x="0" y="2190"/>
                  </a:cubicBezTo>
                  <a:cubicBezTo>
                    <a:pt x="137" y="2168"/>
                    <a:pt x="274" y="2135"/>
                    <a:pt x="400" y="2108"/>
                  </a:cubicBezTo>
                  <a:cubicBezTo>
                    <a:pt x="860" y="2004"/>
                    <a:pt x="1303" y="1829"/>
                    <a:pt x="1686" y="1560"/>
                  </a:cubicBezTo>
                  <a:cubicBezTo>
                    <a:pt x="2036" y="1330"/>
                    <a:pt x="2381" y="1013"/>
                    <a:pt x="2529" y="597"/>
                  </a:cubicBezTo>
                  <a:cubicBezTo>
                    <a:pt x="2606" y="411"/>
                    <a:pt x="2611" y="186"/>
                    <a:pt x="254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29"/>
            <p:cNvSpPr/>
            <p:nvPr/>
          </p:nvSpPr>
          <p:spPr>
            <a:xfrm>
              <a:off x="882350" y="2601500"/>
              <a:ext cx="57925" cy="40550"/>
            </a:xfrm>
            <a:custGeom>
              <a:avLst/>
              <a:gdLst/>
              <a:ahLst/>
              <a:cxnLst/>
              <a:rect l="l" t="t" r="r" b="b"/>
              <a:pathLst>
                <a:path w="2317" h="1622" extrusionOk="0">
                  <a:moveTo>
                    <a:pt x="1773" y="0"/>
                  </a:moveTo>
                  <a:cubicBezTo>
                    <a:pt x="1645" y="0"/>
                    <a:pt x="1516" y="27"/>
                    <a:pt x="1397" y="67"/>
                  </a:cubicBezTo>
                  <a:cubicBezTo>
                    <a:pt x="942" y="215"/>
                    <a:pt x="499" y="663"/>
                    <a:pt x="149" y="1074"/>
                  </a:cubicBezTo>
                  <a:cubicBezTo>
                    <a:pt x="94" y="1255"/>
                    <a:pt x="45" y="1435"/>
                    <a:pt x="1" y="1621"/>
                  </a:cubicBezTo>
                  <a:cubicBezTo>
                    <a:pt x="143" y="1484"/>
                    <a:pt x="302" y="1359"/>
                    <a:pt x="466" y="1238"/>
                  </a:cubicBezTo>
                  <a:cubicBezTo>
                    <a:pt x="767" y="1025"/>
                    <a:pt x="1079" y="828"/>
                    <a:pt x="1413" y="663"/>
                  </a:cubicBezTo>
                  <a:cubicBezTo>
                    <a:pt x="1698" y="516"/>
                    <a:pt x="1999" y="417"/>
                    <a:pt x="2289" y="308"/>
                  </a:cubicBezTo>
                  <a:cubicBezTo>
                    <a:pt x="2300" y="308"/>
                    <a:pt x="2311" y="297"/>
                    <a:pt x="2316" y="297"/>
                  </a:cubicBezTo>
                  <a:cubicBezTo>
                    <a:pt x="2272" y="209"/>
                    <a:pt x="2201" y="127"/>
                    <a:pt x="2114" y="78"/>
                  </a:cubicBezTo>
                  <a:cubicBezTo>
                    <a:pt x="2006" y="23"/>
                    <a:pt x="1890" y="0"/>
                    <a:pt x="177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29"/>
            <p:cNvSpPr/>
            <p:nvPr/>
          </p:nvSpPr>
          <p:spPr>
            <a:xfrm>
              <a:off x="858000" y="2533650"/>
              <a:ext cx="62975" cy="185300"/>
            </a:xfrm>
            <a:custGeom>
              <a:avLst/>
              <a:gdLst/>
              <a:ahLst/>
              <a:cxnLst/>
              <a:rect l="l" t="t" r="r" b="b"/>
              <a:pathLst>
                <a:path w="2519" h="7412" extrusionOk="0">
                  <a:moveTo>
                    <a:pt x="2518" y="0"/>
                  </a:moveTo>
                  <a:lnTo>
                    <a:pt x="2518" y="0"/>
                  </a:lnTo>
                  <a:cubicBezTo>
                    <a:pt x="2442" y="17"/>
                    <a:pt x="2360" y="22"/>
                    <a:pt x="2277" y="22"/>
                  </a:cubicBezTo>
                  <a:lnTo>
                    <a:pt x="2179" y="22"/>
                  </a:lnTo>
                  <a:cubicBezTo>
                    <a:pt x="2141" y="77"/>
                    <a:pt x="2113" y="137"/>
                    <a:pt x="2086" y="197"/>
                  </a:cubicBezTo>
                  <a:cubicBezTo>
                    <a:pt x="1648" y="1128"/>
                    <a:pt x="1320" y="2108"/>
                    <a:pt x="991" y="3082"/>
                  </a:cubicBezTo>
                  <a:cubicBezTo>
                    <a:pt x="898" y="3383"/>
                    <a:pt x="800" y="3673"/>
                    <a:pt x="707" y="3974"/>
                  </a:cubicBezTo>
                  <a:cubicBezTo>
                    <a:pt x="701" y="4001"/>
                    <a:pt x="685" y="4040"/>
                    <a:pt x="679" y="4067"/>
                  </a:cubicBezTo>
                  <a:cubicBezTo>
                    <a:pt x="674" y="4100"/>
                    <a:pt x="657" y="4127"/>
                    <a:pt x="652" y="4155"/>
                  </a:cubicBezTo>
                  <a:cubicBezTo>
                    <a:pt x="630" y="4231"/>
                    <a:pt x="603" y="4302"/>
                    <a:pt x="581" y="4379"/>
                  </a:cubicBezTo>
                  <a:cubicBezTo>
                    <a:pt x="575" y="4379"/>
                    <a:pt x="575" y="4385"/>
                    <a:pt x="575" y="4396"/>
                  </a:cubicBezTo>
                  <a:cubicBezTo>
                    <a:pt x="570" y="4401"/>
                    <a:pt x="570" y="4412"/>
                    <a:pt x="564" y="4428"/>
                  </a:cubicBezTo>
                  <a:cubicBezTo>
                    <a:pt x="564" y="4450"/>
                    <a:pt x="553" y="4461"/>
                    <a:pt x="548" y="4483"/>
                  </a:cubicBezTo>
                  <a:cubicBezTo>
                    <a:pt x="526" y="4543"/>
                    <a:pt x="515" y="4604"/>
                    <a:pt x="493" y="4669"/>
                  </a:cubicBezTo>
                  <a:lnTo>
                    <a:pt x="471" y="4751"/>
                  </a:lnTo>
                  <a:cubicBezTo>
                    <a:pt x="406" y="4987"/>
                    <a:pt x="334" y="5233"/>
                    <a:pt x="280" y="5479"/>
                  </a:cubicBezTo>
                  <a:cubicBezTo>
                    <a:pt x="170" y="5972"/>
                    <a:pt x="83" y="6475"/>
                    <a:pt x="33" y="6979"/>
                  </a:cubicBezTo>
                  <a:cubicBezTo>
                    <a:pt x="22" y="7121"/>
                    <a:pt x="6" y="7269"/>
                    <a:pt x="0" y="7411"/>
                  </a:cubicBezTo>
                  <a:lnTo>
                    <a:pt x="515" y="7411"/>
                  </a:lnTo>
                  <a:cubicBezTo>
                    <a:pt x="499" y="6946"/>
                    <a:pt x="537" y="6481"/>
                    <a:pt x="597" y="6021"/>
                  </a:cubicBezTo>
                  <a:cubicBezTo>
                    <a:pt x="624" y="5808"/>
                    <a:pt x="652" y="5589"/>
                    <a:pt x="685" y="5381"/>
                  </a:cubicBezTo>
                  <a:cubicBezTo>
                    <a:pt x="690" y="5353"/>
                    <a:pt x="690" y="5315"/>
                    <a:pt x="701" y="5293"/>
                  </a:cubicBezTo>
                  <a:cubicBezTo>
                    <a:pt x="734" y="5052"/>
                    <a:pt x="772" y="4817"/>
                    <a:pt x="822" y="4587"/>
                  </a:cubicBezTo>
                  <a:cubicBezTo>
                    <a:pt x="822" y="4582"/>
                    <a:pt x="827" y="4565"/>
                    <a:pt x="827" y="4554"/>
                  </a:cubicBezTo>
                  <a:cubicBezTo>
                    <a:pt x="827" y="4532"/>
                    <a:pt x="838" y="4505"/>
                    <a:pt x="843" y="4478"/>
                  </a:cubicBezTo>
                  <a:cubicBezTo>
                    <a:pt x="843" y="4461"/>
                    <a:pt x="849" y="4456"/>
                    <a:pt x="849" y="4445"/>
                  </a:cubicBezTo>
                  <a:cubicBezTo>
                    <a:pt x="865" y="4401"/>
                    <a:pt x="871" y="4352"/>
                    <a:pt x="882" y="4308"/>
                  </a:cubicBezTo>
                  <a:cubicBezTo>
                    <a:pt x="920" y="4188"/>
                    <a:pt x="947" y="4073"/>
                    <a:pt x="980" y="3958"/>
                  </a:cubicBezTo>
                  <a:cubicBezTo>
                    <a:pt x="986" y="3936"/>
                    <a:pt x="986" y="3925"/>
                    <a:pt x="991" y="3903"/>
                  </a:cubicBezTo>
                  <a:cubicBezTo>
                    <a:pt x="1008" y="3848"/>
                    <a:pt x="1030" y="3799"/>
                    <a:pt x="1040" y="3744"/>
                  </a:cubicBezTo>
                  <a:cubicBezTo>
                    <a:pt x="1095" y="3569"/>
                    <a:pt x="1150" y="3383"/>
                    <a:pt x="1210" y="3202"/>
                  </a:cubicBezTo>
                  <a:cubicBezTo>
                    <a:pt x="1582" y="2108"/>
                    <a:pt x="1987" y="1024"/>
                    <a:pt x="251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29"/>
            <p:cNvSpPr/>
            <p:nvPr/>
          </p:nvSpPr>
          <p:spPr>
            <a:xfrm>
              <a:off x="827900" y="2576200"/>
              <a:ext cx="42175" cy="73650"/>
            </a:xfrm>
            <a:custGeom>
              <a:avLst/>
              <a:gdLst/>
              <a:ahLst/>
              <a:cxnLst/>
              <a:rect l="l" t="t" r="r" b="b"/>
              <a:pathLst>
                <a:path w="1687" h="2946" extrusionOk="0">
                  <a:moveTo>
                    <a:pt x="411" y="1"/>
                  </a:moveTo>
                  <a:cubicBezTo>
                    <a:pt x="372" y="39"/>
                    <a:pt x="329" y="72"/>
                    <a:pt x="296" y="110"/>
                  </a:cubicBezTo>
                  <a:cubicBezTo>
                    <a:pt x="230" y="181"/>
                    <a:pt x="192" y="263"/>
                    <a:pt x="148" y="345"/>
                  </a:cubicBezTo>
                  <a:cubicBezTo>
                    <a:pt x="88" y="460"/>
                    <a:pt x="50" y="592"/>
                    <a:pt x="33" y="729"/>
                  </a:cubicBezTo>
                  <a:cubicBezTo>
                    <a:pt x="0" y="964"/>
                    <a:pt x="6" y="1199"/>
                    <a:pt x="60" y="1424"/>
                  </a:cubicBezTo>
                  <a:cubicBezTo>
                    <a:pt x="110" y="1588"/>
                    <a:pt x="170" y="1758"/>
                    <a:pt x="252" y="1911"/>
                  </a:cubicBezTo>
                  <a:cubicBezTo>
                    <a:pt x="329" y="2053"/>
                    <a:pt x="433" y="2184"/>
                    <a:pt x="537" y="2310"/>
                  </a:cubicBezTo>
                  <a:cubicBezTo>
                    <a:pt x="635" y="2431"/>
                    <a:pt x="772" y="2518"/>
                    <a:pt x="903" y="2611"/>
                  </a:cubicBezTo>
                  <a:cubicBezTo>
                    <a:pt x="1084" y="2732"/>
                    <a:pt x="1276" y="2819"/>
                    <a:pt x="1473" y="2896"/>
                  </a:cubicBezTo>
                  <a:cubicBezTo>
                    <a:pt x="1516" y="2912"/>
                    <a:pt x="1560" y="2929"/>
                    <a:pt x="1610" y="2945"/>
                  </a:cubicBezTo>
                  <a:cubicBezTo>
                    <a:pt x="1637" y="2858"/>
                    <a:pt x="1659" y="2776"/>
                    <a:pt x="1686" y="2688"/>
                  </a:cubicBezTo>
                  <a:cubicBezTo>
                    <a:pt x="1637" y="2606"/>
                    <a:pt x="1588" y="2513"/>
                    <a:pt x="1538" y="2436"/>
                  </a:cubicBezTo>
                  <a:cubicBezTo>
                    <a:pt x="1418" y="2201"/>
                    <a:pt x="1281" y="1960"/>
                    <a:pt x="1155" y="1714"/>
                  </a:cubicBezTo>
                  <a:cubicBezTo>
                    <a:pt x="1007" y="1413"/>
                    <a:pt x="832" y="1117"/>
                    <a:pt x="706" y="811"/>
                  </a:cubicBezTo>
                  <a:cubicBezTo>
                    <a:pt x="597" y="542"/>
                    <a:pt x="504" y="269"/>
                    <a:pt x="41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29"/>
            <p:cNvSpPr/>
            <p:nvPr/>
          </p:nvSpPr>
          <p:spPr>
            <a:xfrm>
              <a:off x="839925" y="2573975"/>
              <a:ext cx="33300" cy="66425"/>
            </a:xfrm>
            <a:custGeom>
              <a:avLst/>
              <a:gdLst/>
              <a:ahLst/>
              <a:cxnLst/>
              <a:rect l="l" t="t" r="r" b="b"/>
              <a:pathLst>
                <a:path w="1332" h="2657" extrusionOk="0">
                  <a:moveTo>
                    <a:pt x="158" y="1"/>
                  </a:moveTo>
                  <a:cubicBezTo>
                    <a:pt x="101" y="1"/>
                    <a:pt x="51" y="12"/>
                    <a:pt x="1" y="35"/>
                  </a:cubicBezTo>
                  <a:cubicBezTo>
                    <a:pt x="110" y="336"/>
                    <a:pt x="203" y="642"/>
                    <a:pt x="335" y="932"/>
                  </a:cubicBezTo>
                  <a:cubicBezTo>
                    <a:pt x="417" y="1113"/>
                    <a:pt x="505" y="1277"/>
                    <a:pt x="592" y="1447"/>
                  </a:cubicBezTo>
                  <a:cubicBezTo>
                    <a:pt x="723" y="1699"/>
                    <a:pt x="855" y="1951"/>
                    <a:pt x="992" y="2208"/>
                  </a:cubicBezTo>
                  <a:lnTo>
                    <a:pt x="1238" y="2657"/>
                  </a:lnTo>
                  <a:cubicBezTo>
                    <a:pt x="1271" y="2558"/>
                    <a:pt x="1298" y="2454"/>
                    <a:pt x="1331" y="2350"/>
                  </a:cubicBezTo>
                  <a:cubicBezTo>
                    <a:pt x="1271" y="2038"/>
                    <a:pt x="1205" y="1715"/>
                    <a:pt x="1101" y="1398"/>
                  </a:cubicBezTo>
                  <a:lnTo>
                    <a:pt x="1101" y="1403"/>
                  </a:lnTo>
                  <a:cubicBezTo>
                    <a:pt x="986" y="1047"/>
                    <a:pt x="827" y="418"/>
                    <a:pt x="576" y="161"/>
                  </a:cubicBezTo>
                  <a:cubicBezTo>
                    <a:pt x="472" y="57"/>
                    <a:pt x="329" y="18"/>
                    <a:pt x="193" y="2"/>
                  </a:cubicBezTo>
                  <a:cubicBezTo>
                    <a:pt x="181" y="1"/>
                    <a:pt x="169" y="1"/>
                    <a:pt x="15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29"/>
            <p:cNvSpPr/>
            <p:nvPr/>
          </p:nvSpPr>
          <p:spPr>
            <a:xfrm>
              <a:off x="929975" y="2469350"/>
              <a:ext cx="24650" cy="18200"/>
            </a:xfrm>
            <a:custGeom>
              <a:avLst/>
              <a:gdLst/>
              <a:ahLst/>
              <a:cxnLst/>
              <a:rect l="l" t="t" r="r" b="b"/>
              <a:pathLst>
                <a:path w="986" h="728" extrusionOk="0">
                  <a:moveTo>
                    <a:pt x="369" y="0"/>
                  </a:moveTo>
                  <a:cubicBezTo>
                    <a:pt x="318" y="0"/>
                    <a:pt x="265" y="9"/>
                    <a:pt x="214" y="27"/>
                  </a:cubicBezTo>
                  <a:cubicBezTo>
                    <a:pt x="1" y="104"/>
                    <a:pt x="28" y="339"/>
                    <a:pt x="176" y="476"/>
                  </a:cubicBezTo>
                  <a:cubicBezTo>
                    <a:pt x="329" y="613"/>
                    <a:pt x="597" y="728"/>
                    <a:pt x="805" y="728"/>
                  </a:cubicBezTo>
                  <a:cubicBezTo>
                    <a:pt x="898" y="728"/>
                    <a:pt x="953" y="673"/>
                    <a:pt x="975" y="585"/>
                  </a:cubicBezTo>
                  <a:cubicBezTo>
                    <a:pt x="986" y="514"/>
                    <a:pt x="969" y="454"/>
                    <a:pt x="948" y="394"/>
                  </a:cubicBezTo>
                  <a:cubicBezTo>
                    <a:pt x="898" y="284"/>
                    <a:pt x="816" y="202"/>
                    <a:pt x="729" y="136"/>
                  </a:cubicBezTo>
                  <a:cubicBezTo>
                    <a:pt x="721" y="142"/>
                    <a:pt x="713" y="145"/>
                    <a:pt x="705" y="145"/>
                  </a:cubicBezTo>
                  <a:cubicBezTo>
                    <a:pt x="690" y="145"/>
                    <a:pt x="676" y="136"/>
                    <a:pt x="668" y="126"/>
                  </a:cubicBezTo>
                  <a:cubicBezTo>
                    <a:pt x="583" y="40"/>
                    <a:pt x="478" y="0"/>
                    <a:pt x="369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29"/>
            <p:cNvSpPr/>
            <p:nvPr/>
          </p:nvSpPr>
          <p:spPr>
            <a:xfrm>
              <a:off x="869625" y="2416650"/>
              <a:ext cx="134000" cy="117700"/>
            </a:xfrm>
            <a:custGeom>
              <a:avLst/>
              <a:gdLst/>
              <a:ahLst/>
              <a:cxnLst/>
              <a:rect l="l" t="t" r="r" b="b"/>
              <a:pathLst>
                <a:path w="5360" h="4708" extrusionOk="0">
                  <a:moveTo>
                    <a:pt x="2967" y="90"/>
                  </a:moveTo>
                  <a:cubicBezTo>
                    <a:pt x="2987" y="90"/>
                    <a:pt x="3007" y="91"/>
                    <a:pt x="3028" y="93"/>
                  </a:cubicBezTo>
                  <a:cubicBezTo>
                    <a:pt x="3203" y="110"/>
                    <a:pt x="3394" y="165"/>
                    <a:pt x="3520" y="301"/>
                  </a:cubicBezTo>
                  <a:cubicBezTo>
                    <a:pt x="3684" y="531"/>
                    <a:pt x="3695" y="838"/>
                    <a:pt x="3641" y="1106"/>
                  </a:cubicBezTo>
                  <a:cubicBezTo>
                    <a:pt x="3619" y="1215"/>
                    <a:pt x="3586" y="1314"/>
                    <a:pt x="3548" y="1418"/>
                  </a:cubicBezTo>
                  <a:cubicBezTo>
                    <a:pt x="3531" y="1451"/>
                    <a:pt x="3520" y="1495"/>
                    <a:pt x="3504" y="1527"/>
                  </a:cubicBezTo>
                  <a:cubicBezTo>
                    <a:pt x="3504" y="1544"/>
                    <a:pt x="3498" y="1555"/>
                    <a:pt x="3498" y="1571"/>
                  </a:cubicBezTo>
                  <a:lnTo>
                    <a:pt x="3498" y="1577"/>
                  </a:lnTo>
                  <a:lnTo>
                    <a:pt x="3498" y="1582"/>
                  </a:lnTo>
                  <a:cubicBezTo>
                    <a:pt x="3498" y="1588"/>
                    <a:pt x="3504" y="1599"/>
                    <a:pt x="3504" y="1599"/>
                  </a:cubicBezTo>
                  <a:cubicBezTo>
                    <a:pt x="3504" y="1599"/>
                    <a:pt x="3504" y="1604"/>
                    <a:pt x="3509" y="1604"/>
                  </a:cubicBezTo>
                  <a:cubicBezTo>
                    <a:pt x="3518" y="1610"/>
                    <a:pt x="3530" y="1612"/>
                    <a:pt x="3542" y="1612"/>
                  </a:cubicBezTo>
                  <a:cubicBezTo>
                    <a:pt x="3554" y="1612"/>
                    <a:pt x="3567" y="1610"/>
                    <a:pt x="3575" y="1604"/>
                  </a:cubicBezTo>
                  <a:lnTo>
                    <a:pt x="3739" y="1418"/>
                  </a:lnTo>
                  <a:cubicBezTo>
                    <a:pt x="3832" y="1308"/>
                    <a:pt x="3942" y="1204"/>
                    <a:pt x="4068" y="1117"/>
                  </a:cubicBezTo>
                  <a:cubicBezTo>
                    <a:pt x="4236" y="992"/>
                    <a:pt x="4367" y="927"/>
                    <a:pt x="4537" y="927"/>
                  </a:cubicBezTo>
                  <a:cubicBezTo>
                    <a:pt x="4599" y="927"/>
                    <a:pt x="4665" y="935"/>
                    <a:pt x="4741" y="953"/>
                  </a:cubicBezTo>
                  <a:cubicBezTo>
                    <a:pt x="4927" y="1007"/>
                    <a:pt x="5173" y="1150"/>
                    <a:pt x="5244" y="1352"/>
                  </a:cubicBezTo>
                  <a:cubicBezTo>
                    <a:pt x="5272" y="1462"/>
                    <a:pt x="5255" y="1577"/>
                    <a:pt x="5234" y="1692"/>
                  </a:cubicBezTo>
                  <a:cubicBezTo>
                    <a:pt x="5206" y="1823"/>
                    <a:pt x="5140" y="1938"/>
                    <a:pt x="5053" y="2036"/>
                  </a:cubicBezTo>
                  <a:cubicBezTo>
                    <a:pt x="4779" y="2365"/>
                    <a:pt x="4412" y="2447"/>
                    <a:pt x="4024" y="2513"/>
                  </a:cubicBezTo>
                  <a:cubicBezTo>
                    <a:pt x="3991" y="2518"/>
                    <a:pt x="3986" y="2584"/>
                    <a:pt x="4018" y="2595"/>
                  </a:cubicBezTo>
                  <a:cubicBezTo>
                    <a:pt x="4029" y="2600"/>
                    <a:pt x="4046" y="2600"/>
                    <a:pt x="4057" y="2611"/>
                  </a:cubicBezTo>
                  <a:cubicBezTo>
                    <a:pt x="4183" y="2666"/>
                    <a:pt x="4298" y="2726"/>
                    <a:pt x="4407" y="2803"/>
                  </a:cubicBezTo>
                  <a:cubicBezTo>
                    <a:pt x="4620" y="2956"/>
                    <a:pt x="4763" y="3219"/>
                    <a:pt x="4785" y="3487"/>
                  </a:cubicBezTo>
                  <a:cubicBezTo>
                    <a:pt x="4785" y="3613"/>
                    <a:pt x="4768" y="3744"/>
                    <a:pt x="4730" y="3870"/>
                  </a:cubicBezTo>
                  <a:cubicBezTo>
                    <a:pt x="4703" y="3941"/>
                    <a:pt x="4653" y="4007"/>
                    <a:pt x="4599" y="4051"/>
                  </a:cubicBezTo>
                  <a:cubicBezTo>
                    <a:pt x="4432" y="4232"/>
                    <a:pt x="4194" y="4313"/>
                    <a:pt x="3959" y="4313"/>
                  </a:cubicBezTo>
                  <a:cubicBezTo>
                    <a:pt x="3924" y="4313"/>
                    <a:pt x="3889" y="4312"/>
                    <a:pt x="3854" y="4308"/>
                  </a:cubicBezTo>
                  <a:cubicBezTo>
                    <a:pt x="3646" y="4286"/>
                    <a:pt x="3444" y="4209"/>
                    <a:pt x="3290" y="4062"/>
                  </a:cubicBezTo>
                  <a:cubicBezTo>
                    <a:pt x="3164" y="3930"/>
                    <a:pt x="3088" y="3750"/>
                    <a:pt x="3033" y="3580"/>
                  </a:cubicBezTo>
                  <a:cubicBezTo>
                    <a:pt x="3017" y="3531"/>
                    <a:pt x="3006" y="3487"/>
                    <a:pt x="2989" y="3432"/>
                  </a:cubicBezTo>
                  <a:cubicBezTo>
                    <a:pt x="2984" y="3396"/>
                    <a:pt x="2974" y="3339"/>
                    <a:pt x="2930" y="3339"/>
                  </a:cubicBezTo>
                  <a:cubicBezTo>
                    <a:pt x="2928" y="3339"/>
                    <a:pt x="2926" y="3339"/>
                    <a:pt x="2924" y="3339"/>
                  </a:cubicBezTo>
                  <a:cubicBezTo>
                    <a:pt x="2907" y="3350"/>
                    <a:pt x="2896" y="3361"/>
                    <a:pt x="2891" y="3378"/>
                  </a:cubicBezTo>
                  <a:cubicBezTo>
                    <a:pt x="2891" y="3421"/>
                    <a:pt x="2891" y="3471"/>
                    <a:pt x="2880" y="3525"/>
                  </a:cubicBezTo>
                  <a:cubicBezTo>
                    <a:pt x="2874" y="3679"/>
                    <a:pt x="2852" y="3832"/>
                    <a:pt x="2798" y="3980"/>
                  </a:cubicBezTo>
                  <a:cubicBezTo>
                    <a:pt x="2781" y="4040"/>
                    <a:pt x="2754" y="4089"/>
                    <a:pt x="2716" y="4144"/>
                  </a:cubicBezTo>
                  <a:cubicBezTo>
                    <a:pt x="2650" y="4253"/>
                    <a:pt x="2568" y="4352"/>
                    <a:pt x="2458" y="4423"/>
                  </a:cubicBezTo>
                  <a:cubicBezTo>
                    <a:pt x="2436" y="4434"/>
                    <a:pt x="2415" y="4450"/>
                    <a:pt x="2398" y="4456"/>
                  </a:cubicBezTo>
                  <a:cubicBezTo>
                    <a:pt x="2376" y="4461"/>
                    <a:pt x="2360" y="4478"/>
                    <a:pt x="2343" y="4483"/>
                  </a:cubicBezTo>
                  <a:cubicBezTo>
                    <a:pt x="2332" y="4489"/>
                    <a:pt x="2327" y="4489"/>
                    <a:pt x="2322" y="4500"/>
                  </a:cubicBezTo>
                  <a:lnTo>
                    <a:pt x="2278" y="4516"/>
                  </a:lnTo>
                  <a:cubicBezTo>
                    <a:pt x="2250" y="4532"/>
                    <a:pt x="2223" y="4538"/>
                    <a:pt x="2196" y="4554"/>
                  </a:cubicBezTo>
                  <a:cubicBezTo>
                    <a:pt x="2163" y="4565"/>
                    <a:pt x="2124" y="4582"/>
                    <a:pt x="2086" y="4587"/>
                  </a:cubicBezTo>
                  <a:cubicBezTo>
                    <a:pt x="2070" y="4593"/>
                    <a:pt x="2042" y="4598"/>
                    <a:pt x="2020" y="4598"/>
                  </a:cubicBezTo>
                  <a:lnTo>
                    <a:pt x="2015" y="4598"/>
                  </a:lnTo>
                  <a:cubicBezTo>
                    <a:pt x="1993" y="4609"/>
                    <a:pt x="1966" y="4609"/>
                    <a:pt x="1944" y="4615"/>
                  </a:cubicBezTo>
                  <a:cubicBezTo>
                    <a:pt x="1916" y="4620"/>
                    <a:pt x="1895" y="4620"/>
                    <a:pt x="1867" y="4620"/>
                  </a:cubicBezTo>
                  <a:lnTo>
                    <a:pt x="1676" y="4620"/>
                  </a:lnTo>
                  <a:cubicBezTo>
                    <a:pt x="1670" y="4620"/>
                    <a:pt x="1659" y="4620"/>
                    <a:pt x="1643" y="4615"/>
                  </a:cubicBezTo>
                  <a:cubicBezTo>
                    <a:pt x="1621" y="4615"/>
                    <a:pt x="1604" y="4609"/>
                    <a:pt x="1583" y="4609"/>
                  </a:cubicBezTo>
                  <a:cubicBezTo>
                    <a:pt x="1561" y="4598"/>
                    <a:pt x="1550" y="4598"/>
                    <a:pt x="1528" y="4593"/>
                  </a:cubicBezTo>
                  <a:cubicBezTo>
                    <a:pt x="1506" y="4587"/>
                    <a:pt x="1495" y="4587"/>
                    <a:pt x="1479" y="4582"/>
                  </a:cubicBezTo>
                  <a:cubicBezTo>
                    <a:pt x="1457" y="4571"/>
                    <a:pt x="1446" y="4565"/>
                    <a:pt x="1429" y="4560"/>
                  </a:cubicBezTo>
                  <a:cubicBezTo>
                    <a:pt x="1418" y="4554"/>
                    <a:pt x="1402" y="4554"/>
                    <a:pt x="1397" y="4543"/>
                  </a:cubicBezTo>
                  <a:cubicBezTo>
                    <a:pt x="1386" y="4538"/>
                    <a:pt x="1369" y="4538"/>
                    <a:pt x="1364" y="4532"/>
                  </a:cubicBezTo>
                  <a:lnTo>
                    <a:pt x="1320" y="4511"/>
                  </a:lnTo>
                  <a:cubicBezTo>
                    <a:pt x="1309" y="4505"/>
                    <a:pt x="1303" y="4500"/>
                    <a:pt x="1287" y="4489"/>
                  </a:cubicBezTo>
                  <a:cubicBezTo>
                    <a:pt x="1276" y="4483"/>
                    <a:pt x="1254" y="4472"/>
                    <a:pt x="1238" y="4461"/>
                  </a:cubicBezTo>
                  <a:cubicBezTo>
                    <a:pt x="1128" y="4374"/>
                    <a:pt x="1035" y="4281"/>
                    <a:pt x="964" y="4155"/>
                  </a:cubicBezTo>
                  <a:cubicBezTo>
                    <a:pt x="893" y="4023"/>
                    <a:pt x="844" y="3876"/>
                    <a:pt x="849" y="3717"/>
                  </a:cubicBezTo>
                  <a:cubicBezTo>
                    <a:pt x="877" y="3361"/>
                    <a:pt x="1156" y="3120"/>
                    <a:pt x="1402" y="2912"/>
                  </a:cubicBezTo>
                  <a:cubicBezTo>
                    <a:pt x="1457" y="2863"/>
                    <a:pt x="1528" y="2814"/>
                    <a:pt x="1588" y="2781"/>
                  </a:cubicBezTo>
                  <a:cubicBezTo>
                    <a:pt x="1621" y="2754"/>
                    <a:pt x="1698" y="2748"/>
                    <a:pt x="1687" y="2682"/>
                  </a:cubicBezTo>
                  <a:cubicBezTo>
                    <a:pt x="1679" y="2671"/>
                    <a:pt x="1663" y="2659"/>
                    <a:pt x="1648" y="2659"/>
                  </a:cubicBezTo>
                  <a:cubicBezTo>
                    <a:pt x="1642" y="2659"/>
                    <a:pt x="1637" y="2661"/>
                    <a:pt x="1632" y="2666"/>
                  </a:cubicBezTo>
                  <a:cubicBezTo>
                    <a:pt x="1604" y="2671"/>
                    <a:pt x="1566" y="2682"/>
                    <a:pt x="1539" y="2693"/>
                  </a:cubicBezTo>
                  <a:cubicBezTo>
                    <a:pt x="1413" y="2726"/>
                    <a:pt x="1282" y="2764"/>
                    <a:pt x="1150" y="2781"/>
                  </a:cubicBezTo>
                  <a:cubicBezTo>
                    <a:pt x="1100" y="2789"/>
                    <a:pt x="1047" y="2793"/>
                    <a:pt x="994" y="2793"/>
                  </a:cubicBezTo>
                  <a:cubicBezTo>
                    <a:pt x="862" y="2793"/>
                    <a:pt x="725" y="2767"/>
                    <a:pt x="608" y="2704"/>
                  </a:cubicBezTo>
                  <a:cubicBezTo>
                    <a:pt x="471" y="2622"/>
                    <a:pt x="351" y="2513"/>
                    <a:pt x="263" y="2370"/>
                  </a:cubicBezTo>
                  <a:cubicBezTo>
                    <a:pt x="132" y="2151"/>
                    <a:pt x="88" y="1889"/>
                    <a:pt x="99" y="1637"/>
                  </a:cubicBezTo>
                  <a:cubicBezTo>
                    <a:pt x="127" y="1445"/>
                    <a:pt x="181" y="1248"/>
                    <a:pt x="291" y="1090"/>
                  </a:cubicBezTo>
                  <a:cubicBezTo>
                    <a:pt x="417" y="893"/>
                    <a:pt x="621" y="780"/>
                    <a:pt x="844" y="780"/>
                  </a:cubicBezTo>
                  <a:cubicBezTo>
                    <a:pt x="864" y="780"/>
                    <a:pt x="884" y="781"/>
                    <a:pt x="904" y="783"/>
                  </a:cubicBezTo>
                  <a:cubicBezTo>
                    <a:pt x="1117" y="810"/>
                    <a:pt x="1314" y="876"/>
                    <a:pt x="1495" y="1002"/>
                  </a:cubicBezTo>
                  <a:cubicBezTo>
                    <a:pt x="1676" y="1122"/>
                    <a:pt x="1856" y="1270"/>
                    <a:pt x="1971" y="1462"/>
                  </a:cubicBezTo>
                  <a:cubicBezTo>
                    <a:pt x="2004" y="1522"/>
                    <a:pt x="2042" y="1588"/>
                    <a:pt x="2075" y="1659"/>
                  </a:cubicBezTo>
                  <a:cubicBezTo>
                    <a:pt x="2075" y="1664"/>
                    <a:pt x="2081" y="1664"/>
                    <a:pt x="2081" y="1664"/>
                  </a:cubicBezTo>
                  <a:cubicBezTo>
                    <a:pt x="2086" y="1681"/>
                    <a:pt x="2108" y="1681"/>
                    <a:pt x="2124" y="1681"/>
                  </a:cubicBezTo>
                  <a:cubicBezTo>
                    <a:pt x="2124" y="1681"/>
                    <a:pt x="2130" y="1681"/>
                    <a:pt x="2130" y="1670"/>
                  </a:cubicBezTo>
                  <a:lnTo>
                    <a:pt x="2135" y="1664"/>
                  </a:lnTo>
                  <a:cubicBezTo>
                    <a:pt x="2152" y="1653"/>
                    <a:pt x="2152" y="1626"/>
                    <a:pt x="2135" y="1604"/>
                  </a:cubicBezTo>
                  <a:cubicBezTo>
                    <a:pt x="2157" y="1599"/>
                    <a:pt x="2168" y="1577"/>
                    <a:pt x="2168" y="1555"/>
                  </a:cubicBezTo>
                  <a:cubicBezTo>
                    <a:pt x="2168" y="1516"/>
                    <a:pt x="2163" y="1478"/>
                    <a:pt x="2163" y="1440"/>
                  </a:cubicBezTo>
                  <a:cubicBezTo>
                    <a:pt x="2163" y="1363"/>
                    <a:pt x="2157" y="1281"/>
                    <a:pt x="2157" y="1204"/>
                  </a:cubicBezTo>
                  <a:cubicBezTo>
                    <a:pt x="2157" y="1106"/>
                    <a:pt x="2163" y="1002"/>
                    <a:pt x="2179" y="903"/>
                  </a:cubicBezTo>
                  <a:cubicBezTo>
                    <a:pt x="2179" y="892"/>
                    <a:pt x="2185" y="876"/>
                    <a:pt x="2185" y="865"/>
                  </a:cubicBezTo>
                  <a:cubicBezTo>
                    <a:pt x="2185" y="843"/>
                    <a:pt x="2190" y="832"/>
                    <a:pt x="2196" y="810"/>
                  </a:cubicBezTo>
                  <a:cubicBezTo>
                    <a:pt x="2207" y="788"/>
                    <a:pt x="2207" y="778"/>
                    <a:pt x="2212" y="756"/>
                  </a:cubicBezTo>
                  <a:cubicBezTo>
                    <a:pt x="2223" y="723"/>
                    <a:pt x="2234" y="684"/>
                    <a:pt x="2245" y="652"/>
                  </a:cubicBezTo>
                  <a:cubicBezTo>
                    <a:pt x="2250" y="630"/>
                    <a:pt x="2267" y="613"/>
                    <a:pt x="2272" y="586"/>
                  </a:cubicBezTo>
                  <a:cubicBezTo>
                    <a:pt x="2316" y="493"/>
                    <a:pt x="2371" y="411"/>
                    <a:pt x="2431" y="345"/>
                  </a:cubicBezTo>
                  <a:cubicBezTo>
                    <a:pt x="2566" y="191"/>
                    <a:pt x="2759" y="90"/>
                    <a:pt x="2967" y="90"/>
                  </a:cubicBezTo>
                  <a:close/>
                  <a:moveTo>
                    <a:pt x="2975" y="1"/>
                  </a:moveTo>
                  <a:cubicBezTo>
                    <a:pt x="2910" y="1"/>
                    <a:pt x="2845" y="9"/>
                    <a:pt x="2781" y="28"/>
                  </a:cubicBezTo>
                  <a:cubicBezTo>
                    <a:pt x="2436" y="110"/>
                    <a:pt x="2196" y="438"/>
                    <a:pt x="2108" y="783"/>
                  </a:cubicBezTo>
                  <a:cubicBezTo>
                    <a:pt x="2053" y="1013"/>
                    <a:pt x="2070" y="1259"/>
                    <a:pt x="2075" y="1500"/>
                  </a:cubicBezTo>
                  <a:cubicBezTo>
                    <a:pt x="1971" y="1281"/>
                    <a:pt x="1780" y="1111"/>
                    <a:pt x="1588" y="975"/>
                  </a:cubicBezTo>
                  <a:cubicBezTo>
                    <a:pt x="1379" y="817"/>
                    <a:pt x="1099" y="696"/>
                    <a:pt x="834" y="696"/>
                  </a:cubicBezTo>
                  <a:cubicBezTo>
                    <a:pt x="655" y="696"/>
                    <a:pt x="484" y="751"/>
                    <a:pt x="346" y="887"/>
                  </a:cubicBezTo>
                  <a:cubicBezTo>
                    <a:pt x="127" y="1090"/>
                    <a:pt x="6" y="1418"/>
                    <a:pt x="1" y="1724"/>
                  </a:cubicBezTo>
                  <a:cubicBezTo>
                    <a:pt x="6" y="1982"/>
                    <a:pt x="61" y="2244"/>
                    <a:pt x="209" y="2458"/>
                  </a:cubicBezTo>
                  <a:cubicBezTo>
                    <a:pt x="324" y="2611"/>
                    <a:pt x="471" y="2754"/>
                    <a:pt x="647" y="2819"/>
                  </a:cubicBezTo>
                  <a:cubicBezTo>
                    <a:pt x="750" y="2858"/>
                    <a:pt x="856" y="2873"/>
                    <a:pt x="963" y="2873"/>
                  </a:cubicBezTo>
                  <a:cubicBezTo>
                    <a:pt x="1100" y="2873"/>
                    <a:pt x="1239" y="2848"/>
                    <a:pt x="1375" y="2814"/>
                  </a:cubicBezTo>
                  <a:lnTo>
                    <a:pt x="1375" y="2814"/>
                  </a:lnTo>
                  <a:cubicBezTo>
                    <a:pt x="1101" y="3044"/>
                    <a:pt x="789" y="3312"/>
                    <a:pt x="762" y="3700"/>
                  </a:cubicBezTo>
                  <a:cubicBezTo>
                    <a:pt x="745" y="3876"/>
                    <a:pt x="805" y="4040"/>
                    <a:pt x="882" y="4188"/>
                  </a:cubicBezTo>
                  <a:cubicBezTo>
                    <a:pt x="953" y="4324"/>
                    <a:pt x="1063" y="4428"/>
                    <a:pt x="1178" y="4521"/>
                  </a:cubicBezTo>
                  <a:cubicBezTo>
                    <a:pt x="1303" y="4615"/>
                    <a:pt x="1451" y="4669"/>
                    <a:pt x="1604" y="4697"/>
                  </a:cubicBezTo>
                  <a:cubicBezTo>
                    <a:pt x="1626" y="4702"/>
                    <a:pt x="1659" y="4702"/>
                    <a:pt x="1692" y="4708"/>
                  </a:cubicBezTo>
                  <a:lnTo>
                    <a:pt x="1807" y="4708"/>
                  </a:lnTo>
                  <a:cubicBezTo>
                    <a:pt x="1851" y="4708"/>
                    <a:pt x="1889" y="4708"/>
                    <a:pt x="1933" y="4702"/>
                  </a:cubicBezTo>
                  <a:cubicBezTo>
                    <a:pt x="1938" y="4702"/>
                    <a:pt x="1949" y="4702"/>
                    <a:pt x="1966" y="4697"/>
                  </a:cubicBezTo>
                  <a:cubicBezTo>
                    <a:pt x="1977" y="4697"/>
                    <a:pt x="1988" y="4697"/>
                    <a:pt x="1999" y="4686"/>
                  </a:cubicBezTo>
                  <a:cubicBezTo>
                    <a:pt x="2020" y="4686"/>
                    <a:pt x="2042" y="4680"/>
                    <a:pt x="2053" y="4680"/>
                  </a:cubicBezTo>
                  <a:cubicBezTo>
                    <a:pt x="2086" y="4675"/>
                    <a:pt x="2130" y="4669"/>
                    <a:pt x="2163" y="4653"/>
                  </a:cubicBezTo>
                  <a:cubicBezTo>
                    <a:pt x="2196" y="4647"/>
                    <a:pt x="2234" y="4636"/>
                    <a:pt x="2261" y="4620"/>
                  </a:cubicBezTo>
                  <a:cubicBezTo>
                    <a:pt x="2382" y="4571"/>
                    <a:pt x="2513" y="4516"/>
                    <a:pt x="2617" y="4423"/>
                  </a:cubicBezTo>
                  <a:cubicBezTo>
                    <a:pt x="2727" y="4319"/>
                    <a:pt x="2809" y="4188"/>
                    <a:pt x="2874" y="4051"/>
                  </a:cubicBezTo>
                  <a:cubicBezTo>
                    <a:pt x="2929" y="3925"/>
                    <a:pt x="2956" y="3777"/>
                    <a:pt x="2973" y="3635"/>
                  </a:cubicBezTo>
                  <a:cubicBezTo>
                    <a:pt x="3033" y="3821"/>
                    <a:pt x="3115" y="4001"/>
                    <a:pt x="3258" y="4133"/>
                  </a:cubicBezTo>
                  <a:cubicBezTo>
                    <a:pt x="3449" y="4301"/>
                    <a:pt x="3703" y="4389"/>
                    <a:pt x="3955" y="4389"/>
                  </a:cubicBezTo>
                  <a:cubicBezTo>
                    <a:pt x="4228" y="4389"/>
                    <a:pt x="4498" y="4286"/>
                    <a:pt x="4686" y="4073"/>
                  </a:cubicBezTo>
                  <a:cubicBezTo>
                    <a:pt x="4785" y="3974"/>
                    <a:pt x="4828" y="3837"/>
                    <a:pt x="4850" y="3711"/>
                  </a:cubicBezTo>
                  <a:cubicBezTo>
                    <a:pt x="4872" y="3586"/>
                    <a:pt x="4878" y="3465"/>
                    <a:pt x="4850" y="3339"/>
                  </a:cubicBezTo>
                  <a:cubicBezTo>
                    <a:pt x="4768" y="2956"/>
                    <a:pt x="4522" y="2710"/>
                    <a:pt x="4188" y="2562"/>
                  </a:cubicBezTo>
                  <a:cubicBezTo>
                    <a:pt x="4549" y="2491"/>
                    <a:pt x="4867" y="2381"/>
                    <a:pt x="5113" y="2091"/>
                  </a:cubicBezTo>
                  <a:cubicBezTo>
                    <a:pt x="5234" y="1943"/>
                    <a:pt x="5321" y="1768"/>
                    <a:pt x="5332" y="1571"/>
                  </a:cubicBezTo>
                  <a:cubicBezTo>
                    <a:pt x="5359" y="1358"/>
                    <a:pt x="5305" y="1199"/>
                    <a:pt x="5135" y="1062"/>
                  </a:cubicBezTo>
                  <a:cubicBezTo>
                    <a:pt x="4987" y="947"/>
                    <a:pt x="4812" y="860"/>
                    <a:pt x="4626" y="843"/>
                  </a:cubicBezTo>
                  <a:cubicBezTo>
                    <a:pt x="4593" y="838"/>
                    <a:pt x="4560" y="836"/>
                    <a:pt x="4526" y="836"/>
                  </a:cubicBezTo>
                  <a:cubicBezTo>
                    <a:pt x="4448" y="836"/>
                    <a:pt x="4369" y="849"/>
                    <a:pt x="4292" y="876"/>
                  </a:cubicBezTo>
                  <a:cubicBezTo>
                    <a:pt x="4040" y="996"/>
                    <a:pt x="3821" y="1188"/>
                    <a:pt x="3635" y="1396"/>
                  </a:cubicBezTo>
                  <a:cubicBezTo>
                    <a:pt x="3723" y="1150"/>
                    <a:pt x="3778" y="876"/>
                    <a:pt x="3728" y="619"/>
                  </a:cubicBezTo>
                  <a:cubicBezTo>
                    <a:pt x="3690" y="378"/>
                    <a:pt x="3580" y="181"/>
                    <a:pt x="3356" y="93"/>
                  </a:cubicBezTo>
                  <a:cubicBezTo>
                    <a:pt x="3236" y="35"/>
                    <a:pt x="3105" y="1"/>
                    <a:pt x="297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29"/>
            <p:cNvSpPr/>
            <p:nvPr/>
          </p:nvSpPr>
          <p:spPr>
            <a:xfrm>
              <a:off x="926275" y="2467175"/>
              <a:ext cx="30825" cy="22400"/>
            </a:xfrm>
            <a:custGeom>
              <a:avLst/>
              <a:gdLst/>
              <a:ahLst/>
              <a:cxnLst/>
              <a:rect l="l" t="t" r="r" b="b"/>
              <a:pathLst>
                <a:path w="1233" h="896" extrusionOk="0">
                  <a:moveTo>
                    <a:pt x="519" y="76"/>
                  </a:moveTo>
                  <a:cubicBezTo>
                    <a:pt x="627" y="76"/>
                    <a:pt x="732" y="115"/>
                    <a:pt x="816" y="196"/>
                  </a:cubicBezTo>
                  <a:cubicBezTo>
                    <a:pt x="824" y="211"/>
                    <a:pt x="838" y="218"/>
                    <a:pt x="852" y="218"/>
                  </a:cubicBezTo>
                  <a:cubicBezTo>
                    <a:pt x="859" y="218"/>
                    <a:pt x="866" y="216"/>
                    <a:pt x="871" y="213"/>
                  </a:cubicBezTo>
                  <a:cubicBezTo>
                    <a:pt x="959" y="278"/>
                    <a:pt x="1041" y="360"/>
                    <a:pt x="1090" y="464"/>
                  </a:cubicBezTo>
                  <a:cubicBezTo>
                    <a:pt x="1117" y="535"/>
                    <a:pt x="1134" y="601"/>
                    <a:pt x="1123" y="661"/>
                  </a:cubicBezTo>
                  <a:lnTo>
                    <a:pt x="1101" y="727"/>
                  </a:lnTo>
                  <a:cubicBezTo>
                    <a:pt x="1096" y="743"/>
                    <a:pt x="1079" y="760"/>
                    <a:pt x="1068" y="765"/>
                  </a:cubicBezTo>
                  <a:cubicBezTo>
                    <a:pt x="1052" y="782"/>
                    <a:pt x="1041" y="787"/>
                    <a:pt x="1019" y="793"/>
                  </a:cubicBezTo>
                  <a:cubicBezTo>
                    <a:pt x="1013" y="793"/>
                    <a:pt x="1008" y="798"/>
                    <a:pt x="997" y="798"/>
                  </a:cubicBezTo>
                  <a:lnTo>
                    <a:pt x="948" y="798"/>
                  </a:lnTo>
                  <a:cubicBezTo>
                    <a:pt x="745" y="798"/>
                    <a:pt x="477" y="683"/>
                    <a:pt x="318" y="546"/>
                  </a:cubicBezTo>
                  <a:cubicBezTo>
                    <a:pt x="176" y="410"/>
                    <a:pt x="149" y="180"/>
                    <a:pt x="362" y="103"/>
                  </a:cubicBezTo>
                  <a:cubicBezTo>
                    <a:pt x="414" y="85"/>
                    <a:pt x="467" y="76"/>
                    <a:pt x="519" y="76"/>
                  </a:cubicBezTo>
                  <a:close/>
                  <a:moveTo>
                    <a:pt x="524" y="0"/>
                  </a:moveTo>
                  <a:cubicBezTo>
                    <a:pt x="440" y="0"/>
                    <a:pt x="355" y="21"/>
                    <a:pt x="280" y="59"/>
                  </a:cubicBezTo>
                  <a:cubicBezTo>
                    <a:pt x="1" y="223"/>
                    <a:pt x="143" y="574"/>
                    <a:pt x="378" y="705"/>
                  </a:cubicBezTo>
                  <a:cubicBezTo>
                    <a:pt x="521" y="798"/>
                    <a:pt x="685" y="858"/>
                    <a:pt x="855" y="886"/>
                  </a:cubicBezTo>
                  <a:cubicBezTo>
                    <a:pt x="886" y="892"/>
                    <a:pt x="918" y="896"/>
                    <a:pt x="949" y="896"/>
                  </a:cubicBezTo>
                  <a:cubicBezTo>
                    <a:pt x="1001" y="896"/>
                    <a:pt x="1051" y="886"/>
                    <a:pt x="1096" y="858"/>
                  </a:cubicBezTo>
                  <a:cubicBezTo>
                    <a:pt x="1232" y="765"/>
                    <a:pt x="1232" y="568"/>
                    <a:pt x="1161" y="431"/>
                  </a:cubicBezTo>
                  <a:cubicBezTo>
                    <a:pt x="1106" y="311"/>
                    <a:pt x="1013" y="218"/>
                    <a:pt x="909" y="141"/>
                  </a:cubicBezTo>
                  <a:cubicBezTo>
                    <a:pt x="886" y="132"/>
                    <a:pt x="863" y="99"/>
                    <a:pt x="837" y="99"/>
                  </a:cubicBezTo>
                  <a:cubicBezTo>
                    <a:pt x="832" y="99"/>
                    <a:pt x="827" y="101"/>
                    <a:pt x="822" y="103"/>
                  </a:cubicBezTo>
                  <a:cubicBezTo>
                    <a:pt x="736" y="33"/>
                    <a:pt x="630" y="0"/>
                    <a:pt x="5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29"/>
            <p:cNvSpPr/>
            <p:nvPr/>
          </p:nvSpPr>
          <p:spPr>
            <a:xfrm>
              <a:off x="855950" y="2531600"/>
              <a:ext cx="57225" cy="186950"/>
            </a:xfrm>
            <a:custGeom>
              <a:avLst/>
              <a:gdLst/>
              <a:ahLst/>
              <a:cxnLst/>
              <a:rect l="l" t="t" r="r" b="b"/>
              <a:pathLst>
                <a:path w="2289" h="7478" extrusionOk="0">
                  <a:moveTo>
                    <a:pt x="2212" y="0"/>
                  </a:moveTo>
                  <a:lnTo>
                    <a:pt x="2168" y="82"/>
                  </a:lnTo>
                  <a:cubicBezTo>
                    <a:pt x="2141" y="137"/>
                    <a:pt x="2113" y="197"/>
                    <a:pt x="2086" y="263"/>
                  </a:cubicBezTo>
                  <a:cubicBezTo>
                    <a:pt x="1768" y="953"/>
                    <a:pt x="1500" y="1670"/>
                    <a:pt x="1254" y="2387"/>
                  </a:cubicBezTo>
                  <a:cubicBezTo>
                    <a:pt x="1090" y="2846"/>
                    <a:pt x="936" y="3306"/>
                    <a:pt x="789" y="3771"/>
                  </a:cubicBezTo>
                  <a:cubicBezTo>
                    <a:pt x="772" y="3804"/>
                    <a:pt x="761" y="3837"/>
                    <a:pt x="756" y="3875"/>
                  </a:cubicBezTo>
                  <a:cubicBezTo>
                    <a:pt x="734" y="3930"/>
                    <a:pt x="717" y="3985"/>
                    <a:pt x="701" y="4040"/>
                  </a:cubicBezTo>
                  <a:cubicBezTo>
                    <a:pt x="685" y="4078"/>
                    <a:pt x="679" y="4111"/>
                    <a:pt x="663" y="4149"/>
                  </a:cubicBezTo>
                  <a:cubicBezTo>
                    <a:pt x="652" y="4209"/>
                    <a:pt x="630" y="4270"/>
                    <a:pt x="608" y="4330"/>
                  </a:cubicBezTo>
                  <a:cubicBezTo>
                    <a:pt x="602" y="4341"/>
                    <a:pt x="602" y="4341"/>
                    <a:pt x="602" y="4346"/>
                  </a:cubicBezTo>
                  <a:cubicBezTo>
                    <a:pt x="592" y="4379"/>
                    <a:pt x="575" y="4423"/>
                    <a:pt x="570" y="4456"/>
                  </a:cubicBezTo>
                  <a:lnTo>
                    <a:pt x="548" y="4516"/>
                  </a:lnTo>
                  <a:cubicBezTo>
                    <a:pt x="526" y="4576"/>
                    <a:pt x="509" y="4642"/>
                    <a:pt x="493" y="4702"/>
                  </a:cubicBezTo>
                  <a:lnTo>
                    <a:pt x="493" y="4713"/>
                  </a:lnTo>
                  <a:lnTo>
                    <a:pt x="471" y="4795"/>
                  </a:lnTo>
                  <a:cubicBezTo>
                    <a:pt x="290" y="5463"/>
                    <a:pt x="137" y="6131"/>
                    <a:pt x="55" y="6820"/>
                  </a:cubicBezTo>
                  <a:cubicBezTo>
                    <a:pt x="28" y="7039"/>
                    <a:pt x="17" y="7258"/>
                    <a:pt x="0" y="7477"/>
                  </a:cubicBezTo>
                  <a:lnTo>
                    <a:pt x="82" y="7477"/>
                  </a:lnTo>
                  <a:lnTo>
                    <a:pt x="82" y="7444"/>
                  </a:lnTo>
                  <a:cubicBezTo>
                    <a:pt x="88" y="7384"/>
                    <a:pt x="88" y="7324"/>
                    <a:pt x="99" y="7258"/>
                  </a:cubicBezTo>
                  <a:cubicBezTo>
                    <a:pt x="99" y="7192"/>
                    <a:pt x="104" y="7116"/>
                    <a:pt x="110" y="7050"/>
                  </a:cubicBezTo>
                  <a:cubicBezTo>
                    <a:pt x="154" y="6541"/>
                    <a:pt x="247" y="6043"/>
                    <a:pt x="356" y="5550"/>
                  </a:cubicBezTo>
                  <a:cubicBezTo>
                    <a:pt x="378" y="5463"/>
                    <a:pt x="405" y="5364"/>
                    <a:pt x="427" y="5277"/>
                  </a:cubicBezTo>
                  <a:cubicBezTo>
                    <a:pt x="433" y="5249"/>
                    <a:pt x="438" y="5216"/>
                    <a:pt x="444" y="5189"/>
                  </a:cubicBezTo>
                  <a:lnTo>
                    <a:pt x="509" y="4965"/>
                  </a:lnTo>
                  <a:cubicBezTo>
                    <a:pt x="515" y="4948"/>
                    <a:pt x="520" y="4937"/>
                    <a:pt x="520" y="4921"/>
                  </a:cubicBezTo>
                  <a:cubicBezTo>
                    <a:pt x="542" y="4839"/>
                    <a:pt x="570" y="4751"/>
                    <a:pt x="592" y="4669"/>
                  </a:cubicBezTo>
                  <a:cubicBezTo>
                    <a:pt x="602" y="4625"/>
                    <a:pt x="608" y="4592"/>
                    <a:pt x="624" y="4549"/>
                  </a:cubicBezTo>
                  <a:cubicBezTo>
                    <a:pt x="630" y="4521"/>
                    <a:pt x="646" y="4488"/>
                    <a:pt x="652" y="4461"/>
                  </a:cubicBezTo>
                  <a:cubicBezTo>
                    <a:pt x="657" y="4461"/>
                    <a:pt x="657" y="4456"/>
                    <a:pt x="657" y="4450"/>
                  </a:cubicBezTo>
                  <a:cubicBezTo>
                    <a:pt x="663" y="4406"/>
                    <a:pt x="679" y="4368"/>
                    <a:pt x="690" y="4324"/>
                  </a:cubicBezTo>
                  <a:cubicBezTo>
                    <a:pt x="712" y="4264"/>
                    <a:pt x="734" y="4193"/>
                    <a:pt x="756" y="4133"/>
                  </a:cubicBezTo>
                  <a:cubicBezTo>
                    <a:pt x="761" y="4105"/>
                    <a:pt x="772" y="4072"/>
                    <a:pt x="783" y="4045"/>
                  </a:cubicBezTo>
                  <a:cubicBezTo>
                    <a:pt x="821" y="3936"/>
                    <a:pt x="854" y="3821"/>
                    <a:pt x="893" y="3711"/>
                  </a:cubicBezTo>
                  <a:cubicBezTo>
                    <a:pt x="920" y="3624"/>
                    <a:pt x="947" y="3542"/>
                    <a:pt x="975" y="3448"/>
                  </a:cubicBezTo>
                  <a:cubicBezTo>
                    <a:pt x="1002" y="3355"/>
                    <a:pt x="1035" y="3251"/>
                    <a:pt x="1068" y="3158"/>
                  </a:cubicBezTo>
                  <a:cubicBezTo>
                    <a:pt x="1396" y="2184"/>
                    <a:pt x="1725" y="1199"/>
                    <a:pt x="2162" y="274"/>
                  </a:cubicBezTo>
                  <a:cubicBezTo>
                    <a:pt x="2190" y="219"/>
                    <a:pt x="2217" y="159"/>
                    <a:pt x="2245" y="99"/>
                  </a:cubicBezTo>
                  <a:lnTo>
                    <a:pt x="2288" y="17"/>
                  </a:lnTo>
                  <a:cubicBezTo>
                    <a:pt x="2277" y="17"/>
                    <a:pt x="2272" y="17"/>
                    <a:pt x="2277" y="6"/>
                  </a:cubicBezTo>
                  <a:lnTo>
                    <a:pt x="2250" y="6"/>
                  </a:lnTo>
                  <a:cubicBezTo>
                    <a:pt x="2239" y="0"/>
                    <a:pt x="2223" y="0"/>
                    <a:pt x="221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29"/>
            <p:cNvSpPr/>
            <p:nvPr/>
          </p:nvSpPr>
          <p:spPr>
            <a:xfrm>
              <a:off x="870725" y="2530225"/>
              <a:ext cx="54350" cy="188600"/>
            </a:xfrm>
            <a:custGeom>
              <a:avLst/>
              <a:gdLst/>
              <a:ahLst/>
              <a:cxnLst/>
              <a:rect l="l" t="t" r="r" b="b"/>
              <a:pathLst>
                <a:path w="2174" h="7544" extrusionOk="0">
                  <a:moveTo>
                    <a:pt x="2174" y="0"/>
                  </a:moveTo>
                  <a:lnTo>
                    <a:pt x="2174" y="0"/>
                  </a:lnTo>
                  <a:cubicBezTo>
                    <a:pt x="2141" y="17"/>
                    <a:pt x="2097" y="28"/>
                    <a:pt x="2059" y="28"/>
                  </a:cubicBezTo>
                  <a:cubicBezTo>
                    <a:pt x="2042" y="61"/>
                    <a:pt x="2026" y="88"/>
                    <a:pt x="2009" y="126"/>
                  </a:cubicBezTo>
                  <a:lnTo>
                    <a:pt x="2009" y="132"/>
                  </a:lnTo>
                  <a:cubicBezTo>
                    <a:pt x="1944" y="263"/>
                    <a:pt x="1872" y="389"/>
                    <a:pt x="1812" y="520"/>
                  </a:cubicBezTo>
                  <a:cubicBezTo>
                    <a:pt x="1752" y="646"/>
                    <a:pt x="1697" y="772"/>
                    <a:pt x="1632" y="904"/>
                  </a:cubicBezTo>
                  <a:lnTo>
                    <a:pt x="1632" y="909"/>
                  </a:lnTo>
                  <a:cubicBezTo>
                    <a:pt x="1550" y="1090"/>
                    <a:pt x="1478" y="1276"/>
                    <a:pt x="1402" y="1451"/>
                  </a:cubicBezTo>
                  <a:cubicBezTo>
                    <a:pt x="1342" y="1604"/>
                    <a:pt x="1276" y="1752"/>
                    <a:pt x="1216" y="1911"/>
                  </a:cubicBezTo>
                  <a:cubicBezTo>
                    <a:pt x="1166" y="2031"/>
                    <a:pt x="1128" y="2157"/>
                    <a:pt x="1079" y="2277"/>
                  </a:cubicBezTo>
                  <a:cubicBezTo>
                    <a:pt x="947" y="2628"/>
                    <a:pt x="827" y="2978"/>
                    <a:pt x="701" y="3334"/>
                  </a:cubicBezTo>
                  <a:cubicBezTo>
                    <a:pt x="663" y="3471"/>
                    <a:pt x="614" y="3607"/>
                    <a:pt x="575" y="3744"/>
                  </a:cubicBezTo>
                  <a:cubicBezTo>
                    <a:pt x="553" y="3810"/>
                    <a:pt x="531" y="3876"/>
                    <a:pt x="510" y="3941"/>
                  </a:cubicBezTo>
                  <a:lnTo>
                    <a:pt x="510" y="3947"/>
                  </a:lnTo>
                  <a:cubicBezTo>
                    <a:pt x="504" y="3963"/>
                    <a:pt x="504" y="3985"/>
                    <a:pt x="499" y="3996"/>
                  </a:cubicBezTo>
                  <a:lnTo>
                    <a:pt x="477" y="4078"/>
                  </a:lnTo>
                  <a:cubicBezTo>
                    <a:pt x="466" y="4122"/>
                    <a:pt x="455" y="4160"/>
                    <a:pt x="444" y="4204"/>
                  </a:cubicBezTo>
                  <a:cubicBezTo>
                    <a:pt x="438" y="4231"/>
                    <a:pt x="427" y="4264"/>
                    <a:pt x="422" y="4292"/>
                  </a:cubicBezTo>
                  <a:cubicBezTo>
                    <a:pt x="411" y="4330"/>
                    <a:pt x="400" y="4379"/>
                    <a:pt x="389" y="4429"/>
                  </a:cubicBezTo>
                  <a:cubicBezTo>
                    <a:pt x="373" y="4478"/>
                    <a:pt x="362" y="4516"/>
                    <a:pt x="356" y="4565"/>
                  </a:cubicBezTo>
                  <a:cubicBezTo>
                    <a:pt x="345" y="4593"/>
                    <a:pt x="340" y="4615"/>
                    <a:pt x="334" y="4642"/>
                  </a:cubicBezTo>
                  <a:cubicBezTo>
                    <a:pt x="329" y="4669"/>
                    <a:pt x="329" y="4686"/>
                    <a:pt x="318" y="4713"/>
                  </a:cubicBezTo>
                  <a:cubicBezTo>
                    <a:pt x="313" y="4741"/>
                    <a:pt x="307" y="4768"/>
                    <a:pt x="302" y="4806"/>
                  </a:cubicBezTo>
                  <a:cubicBezTo>
                    <a:pt x="280" y="4899"/>
                    <a:pt x="258" y="4998"/>
                    <a:pt x="247" y="5091"/>
                  </a:cubicBezTo>
                  <a:cubicBezTo>
                    <a:pt x="230" y="5162"/>
                    <a:pt x="219" y="5222"/>
                    <a:pt x="209" y="5282"/>
                  </a:cubicBezTo>
                  <a:lnTo>
                    <a:pt x="209" y="5304"/>
                  </a:lnTo>
                  <a:cubicBezTo>
                    <a:pt x="203" y="5343"/>
                    <a:pt x="198" y="5381"/>
                    <a:pt x="192" y="5419"/>
                  </a:cubicBezTo>
                  <a:cubicBezTo>
                    <a:pt x="181" y="5447"/>
                    <a:pt x="181" y="5474"/>
                    <a:pt x="176" y="5501"/>
                  </a:cubicBezTo>
                  <a:lnTo>
                    <a:pt x="176" y="5507"/>
                  </a:lnTo>
                  <a:cubicBezTo>
                    <a:pt x="170" y="5556"/>
                    <a:pt x="165" y="5611"/>
                    <a:pt x="154" y="5666"/>
                  </a:cubicBezTo>
                  <a:cubicBezTo>
                    <a:pt x="154" y="5682"/>
                    <a:pt x="148" y="5698"/>
                    <a:pt x="148" y="5715"/>
                  </a:cubicBezTo>
                  <a:cubicBezTo>
                    <a:pt x="143" y="5791"/>
                    <a:pt x="126" y="5857"/>
                    <a:pt x="121" y="5934"/>
                  </a:cubicBezTo>
                  <a:cubicBezTo>
                    <a:pt x="115" y="6010"/>
                    <a:pt x="99" y="6076"/>
                    <a:pt x="94" y="6153"/>
                  </a:cubicBezTo>
                  <a:cubicBezTo>
                    <a:pt x="33" y="6612"/>
                    <a:pt x="1" y="7078"/>
                    <a:pt x="11" y="7543"/>
                  </a:cubicBezTo>
                  <a:lnTo>
                    <a:pt x="94" y="7543"/>
                  </a:lnTo>
                  <a:cubicBezTo>
                    <a:pt x="88" y="7308"/>
                    <a:pt x="88" y="7078"/>
                    <a:pt x="99" y="6842"/>
                  </a:cubicBezTo>
                  <a:cubicBezTo>
                    <a:pt x="126" y="6399"/>
                    <a:pt x="192" y="5945"/>
                    <a:pt x="258" y="5501"/>
                  </a:cubicBezTo>
                  <a:cubicBezTo>
                    <a:pt x="263" y="5474"/>
                    <a:pt x="263" y="5441"/>
                    <a:pt x="274" y="5414"/>
                  </a:cubicBezTo>
                  <a:cubicBezTo>
                    <a:pt x="280" y="5359"/>
                    <a:pt x="285" y="5310"/>
                    <a:pt x="291" y="5255"/>
                  </a:cubicBezTo>
                  <a:cubicBezTo>
                    <a:pt x="302" y="5206"/>
                    <a:pt x="313" y="5151"/>
                    <a:pt x="318" y="5096"/>
                  </a:cubicBezTo>
                  <a:cubicBezTo>
                    <a:pt x="329" y="5053"/>
                    <a:pt x="334" y="4998"/>
                    <a:pt x="345" y="4943"/>
                  </a:cubicBezTo>
                  <a:cubicBezTo>
                    <a:pt x="356" y="4916"/>
                    <a:pt x="362" y="4883"/>
                    <a:pt x="367" y="4855"/>
                  </a:cubicBezTo>
                  <a:lnTo>
                    <a:pt x="389" y="4751"/>
                  </a:lnTo>
                  <a:cubicBezTo>
                    <a:pt x="395" y="4708"/>
                    <a:pt x="411" y="4664"/>
                    <a:pt x="417" y="4620"/>
                  </a:cubicBezTo>
                  <a:cubicBezTo>
                    <a:pt x="422" y="4571"/>
                    <a:pt x="438" y="4516"/>
                    <a:pt x="449" y="4472"/>
                  </a:cubicBezTo>
                  <a:cubicBezTo>
                    <a:pt x="455" y="4445"/>
                    <a:pt x="466" y="4407"/>
                    <a:pt x="471" y="4379"/>
                  </a:cubicBezTo>
                  <a:cubicBezTo>
                    <a:pt x="477" y="4341"/>
                    <a:pt x="493" y="4308"/>
                    <a:pt x="499" y="4270"/>
                  </a:cubicBezTo>
                  <a:cubicBezTo>
                    <a:pt x="504" y="4237"/>
                    <a:pt x="521" y="4204"/>
                    <a:pt x="526" y="4171"/>
                  </a:cubicBezTo>
                  <a:cubicBezTo>
                    <a:pt x="537" y="4133"/>
                    <a:pt x="548" y="4095"/>
                    <a:pt x="559" y="4062"/>
                  </a:cubicBezTo>
                  <a:cubicBezTo>
                    <a:pt x="575" y="4013"/>
                    <a:pt x="586" y="3969"/>
                    <a:pt x="603" y="3925"/>
                  </a:cubicBezTo>
                  <a:cubicBezTo>
                    <a:pt x="619" y="3854"/>
                    <a:pt x="641" y="3794"/>
                    <a:pt x="663" y="3722"/>
                  </a:cubicBezTo>
                  <a:cubicBezTo>
                    <a:pt x="778" y="3350"/>
                    <a:pt x="915" y="2983"/>
                    <a:pt x="1046" y="2617"/>
                  </a:cubicBezTo>
                  <a:cubicBezTo>
                    <a:pt x="1303" y="1889"/>
                    <a:pt x="1593" y="1166"/>
                    <a:pt x="1933" y="477"/>
                  </a:cubicBezTo>
                  <a:cubicBezTo>
                    <a:pt x="1998" y="351"/>
                    <a:pt x="2059" y="236"/>
                    <a:pt x="2119" y="110"/>
                  </a:cubicBezTo>
                  <a:cubicBezTo>
                    <a:pt x="2141" y="77"/>
                    <a:pt x="2152" y="39"/>
                    <a:pt x="217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29"/>
            <p:cNvSpPr/>
            <p:nvPr/>
          </p:nvSpPr>
          <p:spPr>
            <a:xfrm>
              <a:off x="874975" y="2599250"/>
              <a:ext cx="70500" cy="68800"/>
            </a:xfrm>
            <a:custGeom>
              <a:avLst/>
              <a:gdLst/>
              <a:ahLst/>
              <a:cxnLst/>
              <a:rect l="l" t="t" r="r" b="b"/>
              <a:pathLst>
                <a:path w="2820" h="2752" extrusionOk="0">
                  <a:moveTo>
                    <a:pt x="2046" y="0"/>
                  </a:moveTo>
                  <a:cubicBezTo>
                    <a:pt x="1935" y="0"/>
                    <a:pt x="1823" y="17"/>
                    <a:pt x="1719" y="47"/>
                  </a:cubicBezTo>
                  <a:cubicBezTo>
                    <a:pt x="1484" y="108"/>
                    <a:pt x="1270" y="244"/>
                    <a:pt x="1079" y="398"/>
                  </a:cubicBezTo>
                  <a:cubicBezTo>
                    <a:pt x="881" y="551"/>
                    <a:pt x="706" y="732"/>
                    <a:pt x="531" y="918"/>
                  </a:cubicBezTo>
                  <a:cubicBezTo>
                    <a:pt x="471" y="978"/>
                    <a:pt x="411" y="1044"/>
                    <a:pt x="356" y="1115"/>
                  </a:cubicBezTo>
                  <a:lnTo>
                    <a:pt x="296" y="1317"/>
                  </a:lnTo>
                  <a:cubicBezTo>
                    <a:pt x="663" y="868"/>
                    <a:pt x="1161" y="321"/>
                    <a:pt x="1675" y="151"/>
                  </a:cubicBezTo>
                  <a:cubicBezTo>
                    <a:pt x="1794" y="114"/>
                    <a:pt x="1925" y="87"/>
                    <a:pt x="2055" y="87"/>
                  </a:cubicBezTo>
                  <a:cubicBezTo>
                    <a:pt x="2171" y="87"/>
                    <a:pt x="2286" y="108"/>
                    <a:pt x="2392" y="162"/>
                  </a:cubicBezTo>
                  <a:cubicBezTo>
                    <a:pt x="2693" y="326"/>
                    <a:pt x="2748" y="742"/>
                    <a:pt x="2628" y="1054"/>
                  </a:cubicBezTo>
                  <a:cubicBezTo>
                    <a:pt x="2474" y="1465"/>
                    <a:pt x="2135" y="1777"/>
                    <a:pt x="1785" y="2018"/>
                  </a:cubicBezTo>
                  <a:cubicBezTo>
                    <a:pt x="1396" y="2286"/>
                    <a:pt x="953" y="2461"/>
                    <a:pt x="498" y="2565"/>
                  </a:cubicBezTo>
                  <a:cubicBezTo>
                    <a:pt x="356" y="2598"/>
                    <a:pt x="203" y="2631"/>
                    <a:pt x="55" y="2653"/>
                  </a:cubicBezTo>
                  <a:cubicBezTo>
                    <a:pt x="39" y="2653"/>
                    <a:pt x="28" y="2658"/>
                    <a:pt x="11" y="2658"/>
                  </a:cubicBezTo>
                  <a:cubicBezTo>
                    <a:pt x="6" y="2686"/>
                    <a:pt x="6" y="2724"/>
                    <a:pt x="0" y="2751"/>
                  </a:cubicBezTo>
                  <a:cubicBezTo>
                    <a:pt x="164" y="2735"/>
                    <a:pt x="312" y="2702"/>
                    <a:pt x="471" y="2669"/>
                  </a:cubicBezTo>
                  <a:cubicBezTo>
                    <a:pt x="876" y="2576"/>
                    <a:pt x="1270" y="2434"/>
                    <a:pt x="1626" y="2231"/>
                  </a:cubicBezTo>
                  <a:cubicBezTo>
                    <a:pt x="2053" y="1969"/>
                    <a:pt x="2474" y="1640"/>
                    <a:pt x="2682" y="1164"/>
                  </a:cubicBezTo>
                  <a:cubicBezTo>
                    <a:pt x="2786" y="923"/>
                    <a:pt x="2819" y="633"/>
                    <a:pt x="2710" y="387"/>
                  </a:cubicBezTo>
                  <a:cubicBezTo>
                    <a:pt x="2589" y="106"/>
                    <a:pt x="2321" y="0"/>
                    <a:pt x="20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29"/>
            <p:cNvSpPr/>
            <p:nvPr/>
          </p:nvSpPr>
          <p:spPr>
            <a:xfrm>
              <a:off x="878650" y="2608225"/>
              <a:ext cx="64625" cy="40125"/>
            </a:xfrm>
            <a:custGeom>
              <a:avLst/>
              <a:gdLst/>
              <a:ahLst/>
              <a:cxnLst/>
              <a:rect l="l" t="t" r="r" b="b"/>
              <a:pathLst>
                <a:path w="2585" h="1605" extrusionOk="0">
                  <a:moveTo>
                    <a:pt x="2546" y="0"/>
                  </a:moveTo>
                  <a:cubicBezTo>
                    <a:pt x="2513" y="17"/>
                    <a:pt x="2475" y="28"/>
                    <a:pt x="2437" y="44"/>
                  </a:cubicBezTo>
                  <a:cubicBezTo>
                    <a:pt x="2141" y="154"/>
                    <a:pt x="1846" y="258"/>
                    <a:pt x="1561" y="400"/>
                  </a:cubicBezTo>
                  <a:cubicBezTo>
                    <a:pt x="1233" y="564"/>
                    <a:pt x="910" y="761"/>
                    <a:pt x="614" y="975"/>
                  </a:cubicBezTo>
                  <a:cubicBezTo>
                    <a:pt x="422" y="1111"/>
                    <a:pt x="236" y="1259"/>
                    <a:pt x="67" y="1434"/>
                  </a:cubicBezTo>
                  <a:lnTo>
                    <a:pt x="39" y="1462"/>
                  </a:lnTo>
                  <a:cubicBezTo>
                    <a:pt x="23" y="1506"/>
                    <a:pt x="17" y="1555"/>
                    <a:pt x="1" y="1604"/>
                  </a:cubicBezTo>
                  <a:cubicBezTo>
                    <a:pt x="12" y="1588"/>
                    <a:pt x="23" y="1582"/>
                    <a:pt x="39" y="1571"/>
                  </a:cubicBezTo>
                  <a:cubicBezTo>
                    <a:pt x="182" y="1418"/>
                    <a:pt x="340" y="1276"/>
                    <a:pt x="505" y="1150"/>
                  </a:cubicBezTo>
                  <a:cubicBezTo>
                    <a:pt x="1025" y="756"/>
                    <a:pt x="1599" y="427"/>
                    <a:pt x="2212" y="208"/>
                  </a:cubicBezTo>
                  <a:cubicBezTo>
                    <a:pt x="2338" y="165"/>
                    <a:pt x="2459" y="121"/>
                    <a:pt x="2585" y="77"/>
                  </a:cubicBezTo>
                  <a:cubicBezTo>
                    <a:pt x="2574" y="55"/>
                    <a:pt x="2568" y="44"/>
                    <a:pt x="2563" y="28"/>
                  </a:cubicBezTo>
                  <a:cubicBezTo>
                    <a:pt x="2557" y="22"/>
                    <a:pt x="2546" y="11"/>
                    <a:pt x="25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29"/>
            <p:cNvSpPr/>
            <p:nvPr/>
          </p:nvSpPr>
          <p:spPr>
            <a:xfrm>
              <a:off x="824200" y="2571975"/>
              <a:ext cx="51075" cy="80475"/>
            </a:xfrm>
            <a:custGeom>
              <a:avLst/>
              <a:gdLst/>
              <a:ahLst/>
              <a:cxnLst/>
              <a:rect l="l" t="t" r="r" b="b"/>
              <a:pathLst>
                <a:path w="2043" h="3219" extrusionOk="0">
                  <a:moveTo>
                    <a:pt x="770" y="1"/>
                  </a:moveTo>
                  <a:cubicBezTo>
                    <a:pt x="710" y="1"/>
                    <a:pt x="651" y="12"/>
                    <a:pt x="592" y="44"/>
                  </a:cubicBezTo>
                  <a:cubicBezTo>
                    <a:pt x="449" y="109"/>
                    <a:pt x="334" y="235"/>
                    <a:pt x="258" y="383"/>
                  </a:cubicBezTo>
                  <a:cubicBezTo>
                    <a:pt x="181" y="520"/>
                    <a:pt x="121" y="668"/>
                    <a:pt x="99" y="821"/>
                  </a:cubicBezTo>
                  <a:cubicBezTo>
                    <a:pt x="0" y="1385"/>
                    <a:pt x="170" y="1970"/>
                    <a:pt x="520" y="2408"/>
                  </a:cubicBezTo>
                  <a:cubicBezTo>
                    <a:pt x="624" y="2567"/>
                    <a:pt x="772" y="2693"/>
                    <a:pt x="920" y="2791"/>
                  </a:cubicBezTo>
                  <a:cubicBezTo>
                    <a:pt x="1035" y="2868"/>
                    <a:pt x="1155" y="2945"/>
                    <a:pt x="1276" y="3005"/>
                  </a:cubicBezTo>
                  <a:cubicBezTo>
                    <a:pt x="1446" y="3087"/>
                    <a:pt x="1626" y="3169"/>
                    <a:pt x="1812" y="3218"/>
                  </a:cubicBezTo>
                  <a:lnTo>
                    <a:pt x="1834" y="3136"/>
                  </a:lnTo>
                  <a:cubicBezTo>
                    <a:pt x="1758" y="3114"/>
                    <a:pt x="1681" y="3087"/>
                    <a:pt x="1615" y="3060"/>
                  </a:cubicBezTo>
                  <a:cubicBezTo>
                    <a:pt x="1413" y="2983"/>
                    <a:pt x="1221" y="2895"/>
                    <a:pt x="1046" y="2775"/>
                  </a:cubicBezTo>
                  <a:cubicBezTo>
                    <a:pt x="915" y="2682"/>
                    <a:pt x="783" y="2594"/>
                    <a:pt x="674" y="2474"/>
                  </a:cubicBezTo>
                  <a:cubicBezTo>
                    <a:pt x="575" y="2348"/>
                    <a:pt x="477" y="2217"/>
                    <a:pt x="395" y="2074"/>
                  </a:cubicBezTo>
                  <a:cubicBezTo>
                    <a:pt x="312" y="1927"/>
                    <a:pt x="247" y="1762"/>
                    <a:pt x="203" y="1587"/>
                  </a:cubicBezTo>
                  <a:cubicBezTo>
                    <a:pt x="148" y="1363"/>
                    <a:pt x="143" y="1122"/>
                    <a:pt x="176" y="892"/>
                  </a:cubicBezTo>
                  <a:cubicBezTo>
                    <a:pt x="198" y="761"/>
                    <a:pt x="230" y="629"/>
                    <a:pt x="291" y="509"/>
                  </a:cubicBezTo>
                  <a:cubicBezTo>
                    <a:pt x="334" y="427"/>
                    <a:pt x="373" y="345"/>
                    <a:pt x="438" y="274"/>
                  </a:cubicBezTo>
                  <a:cubicBezTo>
                    <a:pt x="527" y="175"/>
                    <a:pt x="642" y="90"/>
                    <a:pt x="776" y="90"/>
                  </a:cubicBezTo>
                  <a:cubicBezTo>
                    <a:pt x="791" y="90"/>
                    <a:pt x="806" y="91"/>
                    <a:pt x="822" y="93"/>
                  </a:cubicBezTo>
                  <a:cubicBezTo>
                    <a:pt x="958" y="104"/>
                    <a:pt x="1101" y="148"/>
                    <a:pt x="1205" y="246"/>
                  </a:cubicBezTo>
                  <a:cubicBezTo>
                    <a:pt x="1451" y="509"/>
                    <a:pt x="1615" y="1138"/>
                    <a:pt x="1730" y="1494"/>
                  </a:cubicBezTo>
                  <a:lnTo>
                    <a:pt x="1730" y="1489"/>
                  </a:lnTo>
                  <a:cubicBezTo>
                    <a:pt x="1834" y="1801"/>
                    <a:pt x="1900" y="2124"/>
                    <a:pt x="1960" y="2452"/>
                  </a:cubicBezTo>
                  <a:cubicBezTo>
                    <a:pt x="1971" y="2507"/>
                    <a:pt x="1982" y="2561"/>
                    <a:pt x="1987" y="2616"/>
                  </a:cubicBezTo>
                  <a:cubicBezTo>
                    <a:pt x="2009" y="2556"/>
                    <a:pt x="2026" y="2501"/>
                    <a:pt x="2042" y="2436"/>
                  </a:cubicBezTo>
                  <a:cubicBezTo>
                    <a:pt x="1982" y="2107"/>
                    <a:pt x="1916" y="1773"/>
                    <a:pt x="1812" y="1461"/>
                  </a:cubicBezTo>
                  <a:cubicBezTo>
                    <a:pt x="1725" y="1166"/>
                    <a:pt x="1632" y="870"/>
                    <a:pt x="1506" y="591"/>
                  </a:cubicBezTo>
                  <a:cubicBezTo>
                    <a:pt x="1369" y="268"/>
                    <a:pt x="1232" y="66"/>
                    <a:pt x="876" y="11"/>
                  </a:cubicBezTo>
                  <a:cubicBezTo>
                    <a:pt x="840" y="5"/>
                    <a:pt x="805" y="1"/>
                    <a:pt x="77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29"/>
            <p:cNvSpPr/>
            <p:nvPr/>
          </p:nvSpPr>
          <p:spPr>
            <a:xfrm>
              <a:off x="837325" y="2573050"/>
              <a:ext cx="34925" cy="72700"/>
            </a:xfrm>
            <a:custGeom>
              <a:avLst/>
              <a:gdLst/>
              <a:ahLst/>
              <a:cxnLst/>
              <a:rect l="l" t="t" r="r" b="b"/>
              <a:pathLst>
                <a:path w="1397" h="2908" extrusionOk="0">
                  <a:moveTo>
                    <a:pt x="78" y="1"/>
                  </a:moveTo>
                  <a:cubicBezTo>
                    <a:pt x="45" y="12"/>
                    <a:pt x="23" y="28"/>
                    <a:pt x="1" y="39"/>
                  </a:cubicBezTo>
                  <a:cubicBezTo>
                    <a:pt x="116" y="335"/>
                    <a:pt x="203" y="641"/>
                    <a:pt x="329" y="931"/>
                  </a:cubicBezTo>
                  <a:cubicBezTo>
                    <a:pt x="461" y="1243"/>
                    <a:pt x="630" y="1533"/>
                    <a:pt x="778" y="1834"/>
                  </a:cubicBezTo>
                  <a:cubicBezTo>
                    <a:pt x="904" y="2075"/>
                    <a:pt x="1035" y="2321"/>
                    <a:pt x="1161" y="2557"/>
                  </a:cubicBezTo>
                  <a:cubicBezTo>
                    <a:pt x="1227" y="2677"/>
                    <a:pt x="1293" y="2798"/>
                    <a:pt x="1364" y="2907"/>
                  </a:cubicBezTo>
                  <a:cubicBezTo>
                    <a:pt x="1375" y="2874"/>
                    <a:pt x="1380" y="2830"/>
                    <a:pt x="1397" y="2798"/>
                  </a:cubicBezTo>
                  <a:cubicBezTo>
                    <a:pt x="1293" y="2622"/>
                    <a:pt x="1200" y="2431"/>
                    <a:pt x="1096" y="2250"/>
                  </a:cubicBezTo>
                  <a:cubicBezTo>
                    <a:pt x="959" y="2004"/>
                    <a:pt x="827" y="1741"/>
                    <a:pt x="696" y="1489"/>
                  </a:cubicBezTo>
                  <a:cubicBezTo>
                    <a:pt x="609" y="1320"/>
                    <a:pt x="515" y="1150"/>
                    <a:pt x="439" y="975"/>
                  </a:cubicBezTo>
                  <a:cubicBezTo>
                    <a:pt x="302" y="657"/>
                    <a:pt x="198" y="329"/>
                    <a:pt x="7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7" name="Google Shape;3977;p29"/>
          <p:cNvGrpSpPr/>
          <p:nvPr/>
        </p:nvGrpSpPr>
        <p:grpSpPr>
          <a:xfrm>
            <a:off x="2988697" y="4211623"/>
            <a:ext cx="3166659" cy="1309360"/>
            <a:chOff x="824200" y="2416650"/>
            <a:chExt cx="801625" cy="331450"/>
          </a:xfrm>
        </p:grpSpPr>
        <p:sp>
          <p:nvSpPr>
            <p:cNvPr id="3978" name="Google Shape;3978;p29"/>
            <p:cNvSpPr/>
            <p:nvPr/>
          </p:nvSpPr>
          <p:spPr>
            <a:xfrm>
              <a:off x="874975" y="2641750"/>
              <a:ext cx="11500" cy="9325"/>
            </a:xfrm>
            <a:custGeom>
              <a:avLst/>
              <a:gdLst/>
              <a:ahLst/>
              <a:cxnLst/>
              <a:rect l="l" t="t" r="r" b="b"/>
              <a:pathLst>
                <a:path w="460" h="373" extrusionOk="0">
                  <a:moveTo>
                    <a:pt x="230" y="0"/>
                  </a:moveTo>
                  <a:cubicBezTo>
                    <a:pt x="0" y="0"/>
                    <a:pt x="0" y="373"/>
                    <a:pt x="230" y="373"/>
                  </a:cubicBezTo>
                  <a:cubicBezTo>
                    <a:pt x="460" y="373"/>
                    <a:pt x="460" y="0"/>
                    <a:pt x="23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29"/>
            <p:cNvSpPr/>
            <p:nvPr/>
          </p:nvSpPr>
          <p:spPr>
            <a:xfrm>
              <a:off x="1027825" y="2634075"/>
              <a:ext cx="6050" cy="6325"/>
            </a:xfrm>
            <a:custGeom>
              <a:avLst/>
              <a:gdLst/>
              <a:ahLst/>
              <a:cxnLst/>
              <a:rect l="l" t="t" r="r" b="b"/>
              <a:pathLst>
                <a:path w="242" h="253" extrusionOk="0">
                  <a:moveTo>
                    <a:pt x="121" y="1"/>
                  </a:moveTo>
                  <a:cubicBezTo>
                    <a:pt x="49" y="1"/>
                    <a:pt x="0" y="61"/>
                    <a:pt x="0" y="132"/>
                  </a:cubicBezTo>
                  <a:cubicBezTo>
                    <a:pt x="11" y="198"/>
                    <a:pt x="66" y="247"/>
                    <a:pt x="126" y="253"/>
                  </a:cubicBezTo>
                  <a:cubicBezTo>
                    <a:pt x="192" y="253"/>
                    <a:pt x="241" y="192"/>
                    <a:pt x="241" y="127"/>
                  </a:cubicBezTo>
                  <a:cubicBezTo>
                    <a:pt x="241" y="50"/>
                    <a:pt x="186" y="1"/>
                    <a:pt x="121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29"/>
            <p:cNvSpPr/>
            <p:nvPr/>
          </p:nvSpPr>
          <p:spPr>
            <a:xfrm>
              <a:off x="1043150" y="2653800"/>
              <a:ext cx="14525" cy="14725"/>
            </a:xfrm>
            <a:custGeom>
              <a:avLst/>
              <a:gdLst/>
              <a:ahLst/>
              <a:cxnLst/>
              <a:rect l="l" t="t" r="r" b="b"/>
              <a:pathLst>
                <a:path w="581" h="589" extrusionOk="0">
                  <a:moveTo>
                    <a:pt x="279" y="0"/>
                  </a:moveTo>
                  <a:cubicBezTo>
                    <a:pt x="121" y="0"/>
                    <a:pt x="0" y="148"/>
                    <a:pt x="6" y="307"/>
                  </a:cubicBezTo>
                  <a:cubicBezTo>
                    <a:pt x="6" y="383"/>
                    <a:pt x="39" y="460"/>
                    <a:pt x="93" y="515"/>
                  </a:cubicBezTo>
                  <a:cubicBezTo>
                    <a:pt x="145" y="561"/>
                    <a:pt x="204" y="588"/>
                    <a:pt x="268" y="588"/>
                  </a:cubicBezTo>
                  <a:cubicBezTo>
                    <a:pt x="279" y="588"/>
                    <a:pt x="290" y="587"/>
                    <a:pt x="301" y="586"/>
                  </a:cubicBezTo>
                  <a:cubicBezTo>
                    <a:pt x="455" y="586"/>
                    <a:pt x="580" y="438"/>
                    <a:pt x="575" y="279"/>
                  </a:cubicBezTo>
                  <a:cubicBezTo>
                    <a:pt x="575" y="203"/>
                    <a:pt x="537" y="131"/>
                    <a:pt x="482" y="77"/>
                  </a:cubicBezTo>
                  <a:cubicBezTo>
                    <a:pt x="422" y="22"/>
                    <a:pt x="356" y="0"/>
                    <a:pt x="279" y="0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29"/>
            <p:cNvSpPr/>
            <p:nvPr/>
          </p:nvSpPr>
          <p:spPr>
            <a:xfrm>
              <a:off x="967475" y="2654050"/>
              <a:ext cx="7000" cy="7425"/>
            </a:xfrm>
            <a:custGeom>
              <a:avLst/>
              <a:gdLst/>
              <a:ahLst/>
              <a:cxnLst/>
              <a:rect l="l" t="t" r="r" b="b"/>
              <a:pathLst>
                <a:path w="280" h="297" extrusionOk="0">
                  <a:moveTo>
                    <a:pt x="132" y="1"/>
                  </a:moveTo>
                  <a:cubicBezTo>
                    <a:pt x="55" y="1"/>
                    <a:pt x="0" y="78"/>
                    <a:pt x="0" y="154"/>
                  </a:cubicBezTo>
                  <a:cubicBezTo>
                    <a:pt x="6" y="193"/>
                    <a:pt x="22" y="231"/>
                    <a:pt x="50" y="258"/>
                  </a:cubicBezTo>
                  <a:cubicBezTo>
                    <a:pt x="77" y="286"/>
                    <a:pt x="110" y="297"/>
                    <a:pt x="154" y="297"/>
                  </a:cubicBezTo>
                  <a:cubicBezTo>
                    <a:pt x="225" y="297"/>
                    <a:pt x="280" y="220"/>
                    <a:pt x="280" y="149"/>
                  </a:cubicBezTo>
                  <a:cubicBezTo>
                    <a:pt x="274" y="105"/>
                    <a:pt x="263" y="72"/>
                    <a:pt x="236" y="45"/>
                  </a:cubicBezTo>
                  <a:cubicBezTo>
                    <a:pt x="208" y="17"/>
                    <a:pt x="165" y="1"/>
                    <a:pt x="132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29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29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29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29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29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29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29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29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29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29"/>
            <p:cNvSpPr/>
            <p:nvPr/>
          </p:nvSpPr>
          <p:spPr>
            <a:xfrm>
              <a:off x="1110325" y="2445100"/>
              <a:ext cx="99925" cy="96875"/>
            </a:xfrm>
            <a:custGeom>
              <a:avLst/>
              <a:gdLst/>
              <a:ahLst/>
              <a:cxnLst/>
              <a:rect l="l" t="t" r="r" b="b"/>
              <a:pathLst>
                <a:path w="3997" h="3875" extrusionOk="0">
                  <a:moveTo>
                    <a:pt x="2163" y="1993"/>
                  </a:moveTo>
                  <a:cubicBezTo>
                    <a:pt x="2210" y="1993"/>
                    <a:pt x="2256" y="2001"/>
                    <a:pt x="2300" y="2021"/>
                  </a:cubicBezTo>
                  <a:cubicBezTo>
                    <a:pt x="2333" y="2032"/>
                    <a:pt x="2354" y="2081"/>
                    <a:pt x="2333" y="2114"/>
                  </a:cubicBezTo>
                  <a:cubicBezTo>
                    <a:pt x="2464" y="2300"/>
                    <a:pt x="2333" y="2431"/>
                    <a:pt x="2163" y="2491"/>
                  </a:cubicBezTo>
                  <a:cubicBezTo>
                    <a:pt x="2072" y="2523"/>
                    <a:pt x="1943" y="2559"/>
                    <a:pt x="1824" y="2559"/>
                  </a:cubicBezTo>
                  <a:cubicBezTo>
                    <a:pt x="1699" y="2559"/>
                    <a:pt x="1587" y="2519"/>
                    <a:pt x="1544" y="2393"/>
                  </a:cubicBezTo>
                  <a:cubicBezTo>
                    <a:pt x="1506" y="2190"/>
                    <a:pt x="1780" y="2092"/>
                    <a:pt x="1922" y="2037"/>
                  </a:cubicBezTo>
                  <a:cubicBezTo>
                    <a:pt x="1999" y="2016"/>
                    <a:pt x="2082" y="1993"/>
                    <a:pt x="2163" y="1993"/>
                  </a:cubicBezTo>
                  <a:close/>
                  <a:moveTo>
                    <a:pt x="1610" y="1"/>
                  </a:moveTo>
                  <a:cubicBezTo>
                    <a:pt x="1397" y="6"/>
                    <a:pt x="1189" y="121"/>
                    <a:pt x="1090" y="307"/>
                  </a:cubicBezTo>
                  <a:cubicBezTo>
                    <a:pt x="1008" y="444"/>
                    <a:pt x="997" y="608"/>
                    <a:pt x="1008" y="773"/>
                  </a:cubicBezTo>
                  <a:cubicBezTo>
                    <a:pt x="1008" y="948"/>
                    <a:pt x="1035" y="1128"/>
                    <a:pt x="1090" y="1293"/>
                  </a:cubicBezTo>
                  <a:cubicBezTo>
                    <a:pt x="1128" y="1408"/>
                    <a:pt x="1200" y="1517"/>
                    <a:pt x="1265" y="1621"/>
                  </a:cubicBezTo>
                  <a:cubicBezTo>
                    <a:pt x="1293" y="1648"/>
                    <a:pt x="1320" y="1681"/>
                    <a:pt x="1342" y="1714"/>
                  </a:cubicBezTo>
                  <a:cubicBezTo>
                    <a:pt x="1364" y="1741"/>
                    <a:pt x="1380" y="1769"/>
                    <a:pt x="1391" y="1807"/>
                  </a:cubicBezTo>
                  <a:cubicBezTo>
                    <a:pt x="1391" y="1818"/>
                    <a:pt x="1391" y="1834"/>
                    <a:pt x="1375" y="1845"/>
                  </a:cubicBezTo>
                  <a:cubicBezTo>
                    <a:pt x="1369" y="1851"/>
                    <a:pt x="1369" y="1851"/>
                    <a:pt x="1364" y="1851"/>
                  </a:cubicBezTo>
                  <a:cubicBezTo>
                    <a:pt x="1358" y="1856"/>
                    <a:pt x="1353" y="1859"/>
                    <a:pt x="1347" y="1859"/>
                  </a:cubicBezTo>
                  <a:cubicBezTo>
                    <a:pt x="1340" y="1859"/>
                    <a:pt x="1334" y="1856"/>
                    <a:pt x="1325" y="1851"/>
                  </a:cubicBezTo>
                  <a:cubicBezTo>
                    <a:pt x="1309" y="1845"/>
                    <a:pt x="1293" y="1834"/>
                    <a:pt x="1287" y="1813"/>
                  </a:cubicBezTo>
                  <a:cubicBezTo>
                    <a:pt x="1254" y="1763"/>
                    <a:pt x="1227" y="1714"/>
                    <a:pt x="1200" y="1676"/>
                  </a:cubicBezTo>
                  <a:cubicBezTo>
                    <a:pt x="1123" y="1594"/>
                    <a:pt x="1041" y="1522"/>
                    <a:pt x="953" y="1462"/>
                  </a:cubicBezTo>
                  <a:cubicBezTo>
                    <a:pt x="798" y="1367"/>
                    <a:pt x="617" y="1289"/>
                    <a:pt x="440" y="1289"/>
                  </a:cubicBezTo>
                  <a:cubicBezTo>
                    <a:pt x="373" y="1289"/>
                    <a:pt x="306" y="1300"/>
                    <a:pt x="242" y="1325"/>
                  </a:cubicBezTo>
                  <a:cubicBezTo>
                    <a:pt x="165" y="1358"/>
                    <a:pt x="83" y="1402"/>
                    <a:pt x="56" y="1490"/>
                  </a:cubicBezTo>
                  <a:cubicBezTo>
                    <a:pt x="1" y="1736"/>
                    <a:pt x="165" y="1982"/>
                    <a:pt x="340" y="2125"/>
                  </a:cubicBezTo>
                  <a:cubicBezTo>
                    <a:pt x="461" y="2223"/>
                    <a:pt x="586" y="2289"/>
                    <a:pt x="723" y="2333"/>
                  </a:cubicBezTo>
                  <a:cubicBezTo>
                    <a:pt x="805" y="2354"/>
                    <a:pt x="882" y="2371"/>
                    <a:pt x="964" y="2393"/>
                  </a:cubicBezTo>
                  <a:cubicBezTo>
                    <a:pt x="1014" y="2398"/>
                    <a:pt x="1059" y="2421"/>
                    <a:pt x="1108" y="2421"/>
                  </a:cubicBezTo>
                  <a:cubicBezTo>
                    <a:pt x="1113" y="2421"/>
                    <a:pt x="1118" y="2421"/>
                    <a:pt x="1123" y="2420"/>
                  </a:cubicBezTo>
                  <a:cubicBezTo>
                    <a:pt x="1132" y="2419"/>
                    <a:pt x="1143" y="2417"/>
                    <a:pt x="1153" y="2417"/>
                  </a:cubicBezTo>
                  <a:cubicBezTo>
                    <a:pt x="1179" y="2417"/>
                    <a:pt x="1204" y="2424"/>
                    <a:pt x="1216" y="2448"/>
                  </a:cubicBezTo>
                  <a:cubicBezTo>
                    <a:pt x="1265" y="2448"/>
                    <a:pt x="1282" y="2508"/>
                    <a:pt x="1243" y="2530"/>
                  </a:cubicBezTo>
                  <a:cubicBezTo>
                    <a:pt x="1238" y="2535"/>
                    <a:pt x="1227" y="2535"/>
                    <a:pt x="1216" y="2535"/>
                  </a:cubicBezTo>
                  <a:cubicBezTo>
                    <a:pt x="1210" y="2535"/>
                    <a:pt x="1200" y="2535"/>
                    <a:pt x="1189" y="2530"/>
                  </a:cubicBezTo>
                  <a:cubicBezTo>
                    <a:pt x="1178" y="2530"/>
                    <a:pt x="1172" y="2524"/>
                    <a:pt x="1156" y="2524"/>
                  </a:cubicBezTo>
                  <a:cubicBezTo>
                    <a:pt x="1134" y="2519"/>
                    <a:pt x="1117" y="2519"/>
                    <a:pt x="1096" y="2508"/>
                  </a:cubicBezTo>
                  <a:cubicBezTo>
                    <a:pt x="937" y="2530"/>
                    <a:pt x="789" y="2606"/>
                    <a:pt x="652" y="2688"/>
                  </a:cubicBezTo>
                  <a:cubicBezTo>
                    <a:pt x="477" y="2781"/>
                    <a:pt x="329" y="2918"/>
                    <a:pt x="225" y="3099"/>
                  </a:cubicBezTo>
                  <a:cubicBezTo>
                    <a:pt x="83" y="3329"/>
                    <a:pt x="88" y="3548"/>
                    <a:pt x="307" y="3734"/>
                  </a:cubicBezTo>
                  <a:cubicBezTo>
                    <a:pt x="444" y="3838"/>
                    <a:pt x="614" y="3875"/>
                    <a:pt x="778" y="3875"/>
                  </a:cubicBezTo>
                  <a:cubicBezTo>
                    <a:pt x="811" y="3875"/>
                    <a:pt x="844" y="3873"/>
                    <a:pt x="877" y="3871"/>
                  </a:cubicBezTo>
                  <a:cubicBezTo>
                    <a:pt x="1128" y="3843"/>
                    <a:pt x="1369" y="3767"/>
                    <a:pt x="1594" y="3652"/>
                  </a:cubicBezTo>
                  <a:cubicBezTo>
                    <a:pt x="1616" y="3641"/>
                    <a:pt x="1637" y="3630"/>
                    <a:pt x="1654" y="3619"/>
                  </a:cubicBezTo>
                  <a:cubicBezTo>
                    <a:pt x="1676" y="3602"/>
                    <a:pt x="1698" y="3591"/>
                    <a:pt x="1709" y="3575"/>
                  </a:cubicBezTo>
                  <a:lnTo>
                    <a:pt x="1720" y="3570"/>
                  </a:lnTo>
                  <a:cubicBezTo>
                    <a:pt x="1730" y="3559"/>
                    <a:pt x="1752" y="3548"/>
                    <a:pt x="1763" y="3537"/>
                  </a:cubicBezTo>
                  <a:cubicBezTo>
                    <a:pt x="1774" y="3531"/>
                    <a:pt x="1780" y="3531"/>
                    <a:pt x="1780" y="3520"/>
                  </a:cubicBezTo>
                  <a:cubicBezTo>
                    <a:pt x="1791" y="3515"/>
                    <a:pt x="1802" y="3504"/>
                    <a:pt x="1813" y="3493"/>
                  </a:cubicBezTo>
                  <a:lnTo>
                    <a:pt x="1829" y="3482"/>
                  </a:lnTo>
                  <a:lnTo>
                    <a:pt x="1873" y="3433"/>
                  </a:lnTo>
                  <a:cubicBezTo>
                    <a:pt x="1884" y="3433"/>
                    <a:pt x="1884" y="3427"/>
                    <a:pt x="1884" y="3422"/>
                  </a:cubicBezTo>
                  <a:cubicBezTo>
                    <a:pt x="1889" y="3411"/>
                    <a:pt x="1889" y="3411"/>
                    <a:pt x="1889" y="3405"/>
                  </a:cubicBezTo>
                  <a:lnTo>
                    <a:pt x="1900" y="3394"/>
                  </a:lnTo>
                  <a:cubicBezTo>
                    <a:pt x="1917" y="3373"/>
                    <a:pt x="1938" y="3351"/>
                    <a:pt x="1949" y="3323"/>
                  </a:cubicBezTo>
                  <a:cubicBezTo>
                    <a:pt x="1966" y="3299"/>
                    <a:pt x="1984" y="3290"/>
                    <a:pt x="2004" y="3290"/>
                  </a:cubicBezTo>
                  <a:cubicBezTo>
                    <a:pt x="2037" y="3290"/>
                    <a:pt x="2072" y="3316"/>
                    <a:pt x="2103" y="3340"/>
                  </a:cubicBezTo>
                  <a:cubicBezTo>
                    <a:pt x="2119" y="3351"/>
                    <a:pt x="2136" y="3356"/>
                    <a:pt x="2157" y="3367"/>
                  </a:cubicBezTo>
                  <a:cubicBezTo>
                    <a:pt x="2163" y="3367"/>
                    <a:pt x="2163" y="3373"/>
                    <a:pt x="2168" y="3373"/>
                  </a:cubicBezTo>
                  <a:cubicBezTo>
                    <a:pt x="2185" y="3378"/>
                    <a:pt x="2196" y="3383"/>
                    <a:pt x="2218" y="3394"/>
                  </a:cubicBezTo>
                  <a:cubicBezTo>
                    <a:pt x="2229" y="3400"/>
                    <a:pt x="2245" y="3405"/>
                    <a:pt x="2267" y="3405"/>
                  </a:cubicBezTo>
                  <a:cubicBezTo>
                    <a:pt x="2272" y="3405"/>
                    <a:pt x="2272" y="3405"/>
                    <a:pt x="2278" y="3411"/>
                  </a:cubicBezTo>
                  <a:lnTo>
                    <a:pt x="2283" y="3411"/>
                  </a:lnTo>
                  <a:cubicBezTo>
                    <a:pt x="2305" y="3422"/>
                    <a:pt x="2327" y="3427"/>
                    <a:pt x="2349" y="3427"/>
                  </a:cubicBezTo>
                  <a:cubicBezTo>
                    <a:pt x="2376" y="3433"/>
                    <a:pt x="2393" y="3438"/>
                    <a:pt x="2420" y="3438"/>
                  </a:cubicBezTo>
                  <a:cubicBezTo>
                    <a:pt x="2458" y="3449"/>
                    <a:pt x="2491" y="3449"/>
                    <a:pt x="2524" y="3455"/>
                  </a:cubicBezTo>
                  <a:lnTo>
                    <a:pt x="2557" y="3455"/>
                  </a:lnTo>
                  <a:cubicBezTo>
                    <a:pt x="2572" y="3455"/>
                    <a:pt x="2587" y="3455"/>
                    <a:pt x="2603" y="3455"/>
                  </a:cubicBezTo>
                  <a:cubicBezTo>
                    <a:pt x="2735" y="3455"/>
                    <a:pt x="2867" y="3435"/>
                    <a:pt x="2995" y="3405"/>
                  </a:cubicBezTo>
                  <a:cubicBezTo>
                    <a:pt x="3033" y="3400"/>
                    <a:pt x="3066" y="3383"/>
                    <a:pt x="3099" y="3373"/>
                  </a:cubicBezTo>
                  <a:cubicBezTo>
                    <a:pt x="3154" y="3351"/>
                    <a:pt x="3203" y="3329"/>
                    <a:pt x="3252" y="3312"/>
                  </a:cubicBezTo>
                  <a:cubicBezTo>
                    <a:pt x="3263" y="3301"/>
                    <a:pt x="3285" y="3296"/>
                    <a:pt x="3296" y="3290"/>
                  </a:cubicBezTo>
                  <a:cubicBezTo>
                    <a:pt x="3334" y="3274"/>
                    <a:pt x="3362" y="3258"/>
                    <a:pt x="3389" y="3236"/>
                  </a:cubicBezTo>
                  <a:cubicBezTo>
                    <a:pt x="3400" y="3230"/>
                    <a:pt x="3416" y="3214"/>
                    <a:pt x="3427" y="3208"/>
                  </a:cubicBezTo>
                  <a:cubicBezTo>
                    <a:pt x="3608" y="3093"/>
                    <a:pt x="3772" y="2946"/>
                    <a:pt x="3882" y="2754"/>
                  </a:cubicBezTo>
                  <a:cubicBezTo>
                    <a:pt x="3980" y="2623"/>
                    <a:pt x="3997" y="2469"/>
                    <a:pt x="3854" y="2338"/>
                  </a:cubicBezTo>
                  <a:cubicBezTo>
                    <a:pt x="3734" y="2245"/>
                    <a:pt x="3581" y="2229"/>
                    <a:pt x="3433" y="2223"/>
                  </a:cubicBezTo>
                  <a:cubicBezTo>
                    <a:pt x="3406" y="2221"/>
                    <a:pt x="3380" y="2220"/>
                    <a:pt x="3354" y="2220"/>
                  </a:cubicBezTo>
                  <a:cubicBezTo>
                    <a:pt x="3151" y="2220"/>
                    <a:pt x="2953" y="2272"/>
                    <a:pt x="2760" y="2311"/>
                  </a:cubicBezTo>
                  <a:cubicBezTo>
                    <a:pt x="2716" y="2311"/>
                    <a:pt x="2694" y="2261"/>
                    <a:pt x="2721" y="2234"/>
                  </a:cubicBezTo>
                  <a:cubicBezTo>
                    <a:pt x="2770" y="2196"/>
                    <a:pt x="2831" y="2168"/>
                    <a:pt x="2885" y="2136"/>
                  </a:cubicBezTo>
                  <a:cubicBezTo>
                    <a:pt x="3197" y="1944"/>
                    <a:pt x="3482" y="1687"/>
                    <a:pt x="3504" y="1287"/>
                  </a:cubicBezTo>
                  <a:cubicBezTo>
                    <a:pt x="3502" y="999"/>
                    <a:pt x="3395" y="898"/>
                    <a:pt x="3246" y="898"/>
                  </a:cubicBezTo>
                  <a:cubicBezTo>
                    <a:pt x="2990" y="898"/>
                    <a:pt x="2610" y="1193"/>
                    <a:pt x="2420" y="1342"/>
                  </a:cubicBezTo>
                  <a:cubicBezTo>
                    <a:pt x="2382" y="1375"/>
                    <a:pt x="2338" y="1408"/>
                    <a:pt x="2294" y="1435"/>
                  </a:cubicBezTo>
                  <a:cubicBezTo>
                    <a:pt x="2272" y="1451"/>
                    <a:pt x="2250" y="1468"/>
                    <a:pt x="2229" y="1479"/>
                  </a:cubicBezTo>
                  <a:cubicBezTo>
                    <a:pt x="2224" y="1480"/>
                    <a:pt x="2219" y="1481"/>
                    <a:pt x="2214" y="1481"/>
                  </a:cubicBezTo>
                  <a:cubicBezTo>
                    <a:pt x="2187" y="1481"/>
                    <a:pt x="2164" y="1456"/>
                    <a:pt x="2168" y="1424"/>
                  </a:cubicBezTo>
                  <a:cubicBezTo>
                    <a:pt x="2201" y="1287"/>
                    <a:pt x="2305" y="1167"/>
                    <a:pt x="2322" y="1024"/>
                  </a:cubicBezTo>
                  <a:cubicBezTo>
                    <a:pt x="2354" y="773"/>
                    <a:pt x="2272" y="504"/>
                    <a:pt x="2114" y="313"/>
                  </a:cubicBezTo>
                  <a:cubicBezTo>
                    <a:pt x="1982" y="160"/>
                    <a:pt x="1818" y="12"/>
                    <a:pt x="1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29"/>
            <p:cNvSpPr/>
            <p:nvPr/>
          </p:nvSpPr>
          <p:spPr>
            <a:xfrm>
              <a:off x="1149550" y="2497350"/>
              <a:ext cx="18275" cy="9625"/>
            </a:xfrm>
            <a:custGeom>
              <a:avLst/>
              <a:gdLst/>
              <a:ahLst/>
              <a:cxnLst/>
              <a:rect l="l" t="t" r="r" b="b"/>
              <a:pathLst>
                <a:path w="731" h="385" extrusionOk="0">
                  <a:moveTo>
                    <a:pt x="596" y="1"/>
                  </a:moveTo>
                  <a:cubicBezTo>
                    <a:pt x="425" y="1"/>
                    <a:pt x="186" y="98"/>
                    <a:pt x="85" y="199"/>
                  </a:cubicBezTo>
                  <a:cubicBezTo>
                    <a:pt x="0" y="326"/>
                    <a:pt x="162" y="384"/>
                    <a:pt x="272" y="384"/>
                  </a:cubicBezTo>
                  <a:cubicBezTo>
                    <a:pt x="290" y="384"/>
                    <a:pt x="306" y="382"/>
                    <a:pt x="320" y="379"/>
                  </a:cubicBezTo>
                  <a:cubicBezTo>
                    <a:pt x="413" y="363"/>
                    <a:pt x="725" y="297"/>
                    <a:pt x="731" y="177"/>
                  </a:cubicBezTo>
                  <a:cubicBezTo>
                    <a:pt x="731" y="139"/>
                    <a:pt x="725" y="111"/>
                    <a:pt x="703" y="84"/>
                  </a:cubicBezTo>
                  <a:cubicBezTo>
                    <a:pt x="681" y="67"/>
                    <a:pt x="676" y="40"/>
                    <a:pt x="687" y="24"/>
                  </a:cubicBezTo>
                  <a:lnTo>
                    <a:pt x="687" y="13"/>
                  </a:lnTo>
                  <a:cubicBezTo>
                    <a:pt x="660" y="5"/>
                    <a:pt x="629" y="1"/>
                    <a:pt x="596" y="1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29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29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29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29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29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29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29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29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29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29"/>
            <p:cNvSpPr/>
            <p:nvPr/>
          </p:nvSpPr>
          <p:spPr>
            <a:xfrm>
              <a:off x="1155775" y="2530350"/>
              <a:ext cx="23550" cy="214050"/>
            </a:xfrm>
            <a:custGeom>
              <a:avLst/>
              <a:gdLst/>
              <a:ahLst/>
              <a:cxnLst/>
              <a:rect l="l" t="t" r="r" b="b"/>
              <a:pathLst>
                <a:path w="942" h="8562" extrusionOk="0">
                  <a:moveTo>
                    <a:pt x="82" y="1"/>
                  </a:moveTo>
                  <a:lnTo>
                    <a:pt x="71" y="17"/>
                  </a:lnTo>
                  <a:lnTo>
                    <a:pt x="55" y="34"/>
                  </a:lnTo>
                  <a:cubicBezTo>
                    <a:pt x="55" y="39"/>
                    <a:pt x="55" y="45"/>
                    <a:pt x="49" y="45"/>
                  </a:cubicBezTo>
                  <a:lnTo>
                    <a:pt x="0" y="94"/>
                  </a:lnTo>
                  <a:cubicBezTo>
                    <a:pt x="0" y="132"/>
                    <a:pt x="6" y="171"/>
                    <a:pt x="6" y="209"/>
                  </a:cubicBezTo>
                  <a:cubicBezTo>
                    <a:pt x="44" y="789"/>
                    <a:pt x="153" y="1358"/>
                    <a:pt x="192" y="1939"/>
                  </a:cubicBezTo>
                  <a:cubicBezTo>
                    <a:pt x="208" y="2130"/>
                    <a:pt x="224" y="2316"/>
                    <a:pt x="246" y="2508"/>
                  </a:cubicBezTo>
                  <a:lnTo>
                    <a:pt x="263" y="2650"/>
                  </a:lnTo>
                  <a:cubicBezTo>
                    <a:pt x="263" y="2672"/>
                    <a:pt x="268" y="2699"/>
                    <a:pt x="268" y="2721"/>
                  </a:cubicBezTo>
                  <a:cubicBezTo>
                    <a:pt x="274" y="2760"/>
                    <a:pt x="274" y="2803"/>
                    <a:pt x="279" y="2842"/>
                  </a:cubicBezTo>
                  <a:cubicBezTo>
                    <a:pt x="290" y="2885"/>
                    <a:pt x="290" y="2918"/>
                    <a:pt x="296" y="2962"/>
                  </a:cubicBezTo>
                  <a:lnTo>
                    <a:pt x="334" y="3329"/>
                  </a:lnTo>
                  <a:cubicBezTo>
                    <a:pt x="334" y="3362"/>
                    <a:pt x="345" y="3400"/>
                    <a:pt x="345" y="3427"/>
                  </a:cubicBezTo>
                  <a:cubicBezTo>
                    <a:pt x="345" y="3444"/>
                    <a:pt x="350" y="3471"/>
                    <a:pt x="350" y="3498"/>
                  </a:cubicBezTo>
                  <a:cubicBezTo>
                    <a:pt x="372" y="3761"/>
                    <a:pt x="389" y="4018"/>
                    <a:pt x="416" y="4276"/>
                  </a:cubicBezTo>
                  <a:cubicBezTo>
                    <a:pt x="460" y="4670"/>
                    <a:pt x="526" y="5058"/>
                    <a:pt x="564" y="5458"/>
                  </a:cubicBezTo>
                  <a:cubicBezTo>
                    <a:pt x="591" y="5704"/>
                    <a:pt x="602" y="5951"/>
                    <a:pt x="619" y="6197"/>
                  </a:cubicBezTo>
                  <a:cubicBezTo>
                    <a:pt x="619" y="6235"/>
                    <a:pt x="624" y="6268"/>
                    <a:pt x="624" y="6312"/>
                  </a:cubicBezTo>
                  <a:cubicBezTo>
                    <a:pt x="630" y="6339"/>
                    <a:pt x="630" y="6367"/>
                    <a:pt x="630" y="6394"/>
                  </a:cubicBezTo>
                  <a:cubicBezTo>
                    <a:pt x="630" y="6438"/>
                    <a:pt x="635" y="6471"/>
                    <a:pt x="635" y="6509"/>
                  </a:cubicBezTo>
                  <a:cubicBezTo>
                    <a:pt x="635" y="6536"/>
                    <a:pt x="646" y="6575"/>
                    <a:pt x="646" y="6607"/>
                  </a:cubicBezTo>
                  <a:lnTo>
                    <a:pt x="646" y="6646"/>
                  </a:lnTo>
                  <a:cubicBezTo>
                    <a:pt x="646" y="6695"/>
                    <a:pt x="646" y="6744"/>
                    <a:pt x="651" y="6794"/>
                  </a:cubicBezTo>
                  <a:cubicBezTo>
                    <a:pt x="651" y="6821"/>
                    <a:pt x="657" y="6854"/>
                    <a:pt x="657" y="6881"/>
                  </a:cubicBezTo>
                  <a:cubicBezTo>
                    <a:pt x="657" y="6903"/>
                    <a:pt x="668" y="6930"/>
                    <a:pt x="668" y="6947"/>
                  </a:cubicBezTo>
                  <a:cubicBezTo>
                    <a:pt x="723" y="7489"/>
                    <a:pt x="777" y="8031"/>
                    <a:pt x="848" y="8562"/>
                  </a:cubicBezTo>
                  <a:lnTo>
                    <a:pt x="942" y="8562"/>
                  </a:lnTo>
                  <a:cubicBezTo>
                    <a:pt x="892" y="8217"/>
                    <a:pt x="848" y="7872"/>
                    <a:pt x="810" y="7516"/>
                  </a:cubicBezTo>
                  <a:lnTo>
                    <a:pt x="766" y="7106"/>
                  </a:lnTo>
                  <a:cubicBezTo>
                    <a:pt x="761" y="7034"/>
                    <a:pt x="755" y="6963"/>
                    <a:pt x="750" y="6892"/>
                  </a:cubicBezTo>
                  <a:lnTo>
                    <a:pt x="750" y="6881"/>
                  </a:lnTo>
                  <a:cubicBezTo>
                    <a:pt x="750" y="6854"/>
                    <a:pt x="739" y="6815"/>
                    <a:pt x="739" y="6788"/>
                  </a:cubicBezTo>
                  <a:cubicBezTo>
                    <a:pt x="739" y="6744"/>
                    <a:pt x="734" y="6690"/>
                    <a:pt x="734" y="6635"/>
                  </a:cubicBezTo>
                  <a:cubicBezTo>
                    <a:pt x="734" y="6597"/>
                    <a:pt x="728" y="6569"/>
                    <a:pt x="728" y="6536"/>
                  </a:cubicBezTo>
                  <a:cubicBezTo>
                    <a:pt x="728" y="6482"/>
                    <a:pt x="723" y="6427"/>
                    <a:pt x="723" y="6372"/>
                  </a:cubicBezTo>
                  <a:cubicBezTo>
                    <a:pt x="723" y="6339"/>
                    <a:pt x="712" y="6296"/>
                    <a:pt x="712" y="6263"/>
                  </a:cubicBezTo>
                  <a:cubicBezTo>
                    <a:pt x="701" y="6005"/>
                    <a:pt x="679" y="5743"/>
                    <a:pt x="657" y="5485"/>
                  </a:cubicBezTo>
                  <a:cubicBezTo>
                    <a:pt x="619" y="5058"/>
                    <a:pt x="547" y="4648"/>
                    <a:pt x="509" y="4232"/>
                  </a:cubicBezTo>
                  <a:cubicBezTo>
                    <a:pt x="493" y="4090"/>
                    <a:pt x="482" y="3953"/>
                    <a:pt x="465" y="3805"/>
                  </a:cubicBezTo>
                  <a:cubicBezTo>
                    <a:pt x="454" y="3663"/>
                    <a:pt x="438" y="3526"/>
                    <a:pt x="427" y="3384"/>
                  </a:cubicBezTo>
                  <a:cubicBezTo>
                    <a:pt x="427" y="3351"/>
                    <a:pt x="416" y="3323"/>
                    <a:pt x="416" y="3285"/>
                  </a:cubicBezTo>
                  <a:cubicBezTo>
                    <a:pt x="411" y="3197"/>
                    <a:pt x="400" y="3110"/>
                    <a:pt x="389" y="3022"/>
                  </a:cubicBezTo>
                  <a:cubicBezTo>
                    <a:pt x="383" y="2984"/>
                    <a:pt x="383" y="2946"/>
                    <a:pt x="378" y="2902"/>
                  </a:cubicBezTo>
                  <a:cubicBezTo>
                    <a:pt x="372" y="2847"/>
                    <a:pt x="361" y="2803"/>
                    <a:pt x="356" y="2749"/>
                  </a:cubicBezTo>
                  <a:cubicBezTo>
                    <a:pt x="356" y="2727"/>
                    <a:pt x="350" y="2699"/>
                    <a:pt x="350" y="2677"/>
                  </a:cubicBezTo>
                  <a:cubicBezTo>
                    <a:pt x="350" y="2661"/>
                    <a:pt x="345" y="2628"/>
                    <a:pt x="345" y="2612"/>
                  </a:cubicBezTo>
                  <a:cubicBezTo>
                    <a:pt x="334" y="2563"/>
                    <a:pt x="334" y="2524"/>
                    <a:pt x="328" y="2475"/>
                  </a:cubicBezTo>
                  <a:cubicBezTo>
                    <a:pt x="296" y="2152"/>
                    <a:pt x="268" y="1829"/>
                    <a:pt x="235" y="1506"/>
                  </a:cubicBezTo>
                  <a:cubicBezTo>
                    <a:pt x="208" y="1216"/>
                    <a:pt x="164" y="926"/>
                    <a:pt x="131" y="641"/>
                  </a:cubicBezTo>
                  <a:cubicBezTo>
                    <a:pt x="126" y="576"/>
                    <a:pt x="115" y="521"/>
                    <a:pt x="110" y="466"/>
                  </a:cubicBezTo>
                  <a:cubicBezTo>
                    <a:pt x="104" y="411"/>
                    <a:pt x="104" y="368"/>
                    <a:pt x="99" y="313"/>
                  </a:cubicBezTo>
                  <a:lnTo>
                    <a:pt x="99" y="285"/>
                  </a:lnTo>
                  <a:cubicBezTo>
                    <a:pt x="99" y="236"/>
                    <a:pt x="88" y="198"/>
                    <a:pt x="88" y="149"/>
                  </a:cubicBezTo>
                  <a:lnTo>
                    <a:pt x="88" y="132"/>
                  </a:lnTo>
                  <a:lnTo>
                    <a:pt x="88" y="127"/>
                  </a:lnTo>
                  <a:cubicBezTo>
                    <a:pt x="82" y="88"/>
                    <a:pt x="82" y="45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29"/>
            <p:cNvSpPr/>
            <p:nvPr/>
          </p:nvSpPr>
          <p:spPr>
            <a:xfrm>
              <a:off x="1164375" y="2530075"/>
              <a:ext cx="24125" cy="214325"/>
            </a:xfrm>
            <a:custGeom>
              <a:avLst/>
              <a:gdLst/>
              <a:ahLst/>
              <a:cxnLst/>
              <a:rect l="l" t="t" r="r" b="b"/>
              <a:pathLst>
                <a:path w="965" h="8573" extrusionOk="0">
                  <a:moveTo>
                    <a:pt x="1" y="1"/>
                  </a:moveTo>
                  <a:cubicBezTo>
                    <a:pt x="1" y="34"/>
                    <a:pt x="6" y="72"/>
                    <a:pt x="6" y="105"/>
                  </a:cubicBezTo>
                  <a:cubicBezTo>
                    <a:pt x="28" y="324"/>
                    <a:pt x="39" y="548"/>
                    <a:pt x="61" y="767"/>
                  </a:cubicBezTo>
                  <a:cubicBezTo>
                    <a:pt x="67" y="822"/>
                    <a:pt x="67" y="877"/>
                    <a:pt x="72" y="931"/>
                  </a:cubicBezTo>
                  <a:cubicBezTo>
                    <a:pt x="83" y="986"/>
                    <a:pt x="83" y="1041"/>
                    <a:pt x="88" y="1096"/>
                  </a:cubicBezTo>
                  <a:cubicBezTo>
                    <a:pt x="99" y="1205"/>
                    <a:pt x="110" y="1315"/>
                    <a:pt x="121" y="1424"/>
                  </a:cubicBezTo>
                  <a:cubicBezTo>
                    <a:pt x="165" y="1840"/>
                    <a:pt x="209" y="2267"/>
                    <a:pt x="247" y="2688"/>
                  </a:cubicBezTo>
                  <a:cubicBezTo>
                    <a:pt x="253" y="2765"/>
                    <a:pt x="253" y="2842"/>
                    <a:pt x="258" y="2913"/>
                  </a:cubicBezTo>
                  <a:cubicBezTo>
                    <a:pt x="264" y="2979"/>
                    <a:pt x="264" y="3033"/>
                    <a:pt x="275" y="3093"/>
                  </a:cubicBezTo>
                  <a:cubicBezTo>
                    <a:pt x="286" y="3296"/>
                    <a:pt x="302" y="3509"/>
                    <a:pt x="313" y="3723"/>
                  </a:cubicBezTo>
                  <a:cubicBezTo>
                    <a:pt x="329" y="3854"/>
                    <a:pt x="335" y="3975"/>
                    <a:pt x="346" y="4101"/>
                  </a:cubicBezTo>
                  <a:cubicBezTo>
                    <a:pt x="346" y="4112"/>
                    <a:pt x="357" y="4128"/>
                    <a:pt x="357" y="4139"/>
                  </a:cubicBezTo>
                  <a:cubicBezTo>
                    <a:pt x="362" y="4183"/>
                    <a:pt x="362" y="4221"/>
                    <a:pt x="368" y="4265"/>
                  </a:cubicBezTo>
                  <a:cubicBezTo>
                    <a:pt x="368" y="4276"/>
                    <a:pt x="373" y="4292"/>
                    <a:pt x="373" y="4303"/>
                  </a:cubicBezTo>
                  <a:cubicBezTo>
                    <a:pt x="373" y="4314"/>
                    <a:pt x="384" y="4325"/>
                    <a:pt x="384" y="4341"/>
                  </a:cubicBezTo>
                  <a:cubicBezTo>
                    <a:pt x="390" y="4347"/>
                    <a:pt x="390" y="4358"/>
                    <a:pt x="390" y="4363"/>
                  </a:cubicBezTo>
                  <a:cubicBezTo>
                    <a:pt x="390" y="4380"/>
                    <a:pt x="395" y="4391"/>
                    <a:pt x="395" y="4407"/>
                  </a:cubicBezTo>
                  <a:cubicBezTo>
                    <a:pt x="400" y="4440"/>
                    <a:pt x="400" y="4467"/>
                    <a:pt x="411" y="4500"/>
                  </a:cubicBezTo>
                  <a:cubicBezTo>
                    <a:pt x="411" y="4522"/>
                    <a:pt x="411" y="4549"/>
                    <a:pt x="417" y="4571"/>
                  </a:cubicBezTo>
                  <a:cubicBezTo>
                    <a:pt x="466" y="4905"/>
                    <a:pt x="521" y="5245"/>
                    <a:pt x="576" y="5579"/>
                  </a:cubicBezTo>
                  <a:cubicBezTo>
                    <a:pt x="587" y="5644"/>
                    <a:pt x="592" y="5721"/>
                    <a:pt x="608" y="5797"/>
                  </a:cubicBezTo>
                  <a:lnTo>
                    <a:pt x="647" y="6082"/>
                  </a:lnTo>
                  <a:cubicBezTo>
                    <a:pt x="663" y="6175"/>
                    <a:pt x="674" y="6257"/>
                    <a:pt x="685" y="6345"/>
                  </a:cubicBezTo>
                  <a:cubicBezTo>
                    <a:pt x="691" y="6432"/>
                    <a:pt x="702" y="6520"/>
                    <a:pt x="712" y="6613"/>
                  </a:cubicBezTo>
                  <a:cubicBezTo>
                    <a:pt x="712" y="6624"/>
                    <a:pt x="718" y="6640"/>
                    <a:pt x="718" y="6657"/>
                  </a:cubicBezTo>
                  <a:lnTo>
                    <a:pt x="756" y="7149"/>
                  </a:lnTo>
                  <a:lnTo>
                    <a:pt x="756" y="7171"/>
                  </a:lnTo>
                  <a:cubicBezTo>
                    <a:pt x="756" y="7204"/>
                    <a:pt x="767" y="7242"/>
                    <a:pt x="767" y="7275"/>
                  </a:cubicBezTo>
                  <a:cubicBezTo>
                    <a:pt x="773" y="7336"/>
                    <a:pt x="773" y="7390"/>
                    <a:pt x="778" y="7450"/>
                  </a:cubicBezTo>
                  <a:lnTo>
                    <a:pt x="778" y="7461"/>
                  </a:lnTo>
                  <a:cubicBezTo>
                    <a:pt x="778" y="7489"/>
                    <a:pt x="789" y="7522"/>
                    <a:pt x="789" y="7549"/>
                  </a:cubicBezTo>
                  <a:cubicBezTo>
                    <a:pt x="800" y="7669"/>
                    <a:pt x="806" y="7801"/>
                    <a:pt x="822" y="7927"/>
                  </a:cubicBezTo>
                  <a:cubicBezTo>
                    <a:pt x="833" y="8091"/>
                    <a:pt x="849" y="8244"/>
                    <a:pt x="860" y="8403"/>
                  </a:cubicBezTo>
                  <a:cubicBezTo>
                    <a:pt x="860" y="8425"/>
                    <a:pt x="871" y="8447"/>
                    <a:pt x="871" y="8463"/>
                  </a:cubicBezTo>
                  <a:cubicBezTo>
                    <a:pt x="871" y="8507"/>
                    <a:pt x="877" y="8540"/>
                    <a:pt x="877" y="8573"/>
                  </a:cubicBezTo>
                  <a:lnTo>
                    <a:pt x="964" y="8573"/>
                  </a:lnTo>
                  <a:cubicBezTo>
                    <a:pt x="964" y="8567"/>
                    <a:pt x="964" y="8567"/>
                    <a:pt x="959" y="8551"/>
                  </a:cubicBezTo>
                  <a:lnTo>
                    <a:pt x="877" y="7527"/>
                  </a:lnTo>
                  <a:cubicBezTo>
                    <a:pt x="877" y="7500"/>
                    <a:pt x="871" y="7467"/>
                    <a:pt x="871" y="7440"/>
                  </a:cubicBezTo>
                  <a:cubicBezTo>
                    <a:pt x="871" y="7396"/>
                    <a:pt x="860" y="7357"/>
                    <a:pt x="860" y="7314"/>
                  </a:cubicBezTo>
                  <a:cubicBezTo>
                    <a:pt x="855" y="7275"/>
                    <a:pt x="855" y="7232"/>
                    <a:pt x="849" y="7193"/>
                  </a:cubicBezTo>
                  <a:cubicBezTo>
                    <a:pt x="849" y="7160"/>
                    <a:pt x="849" y="7117"/>
                    <a:pt x="838" y="7078"/>
                  </a:cubicBezTo>
                  <a:lnTo>
                    <a:pt x="838" y="7062"/>
                  </a:lnTo>
                  <a:cubicBezTo>
                    <a:pt x="827" y="6947"/>
                    <a:pt x="822" y="6821"/>
                    <a:pt x="806" y="6706"/>
                  </a:cubicBezTo>
                  <a:lnTo>
                    <a:pt x="806" y="6701"/>
                  </a:lnTo>
                  <a:cubicBezTo>
                    <a:pt x="800" y="6651"/>
                    <a:pt x="800" y="6602"/>
                    <a:pt x="795" y="6553"/>
                  </a:cubicBezTo>
                  <a:cubicBezTo>
                    <a:pt x="778" y="6427"/>
                    <a:pt x="756" y="6296"/>
                    <a:pt x="745" y="6164"/>
                  </a:cubicBezTo>
                  <a:cubicBezTo>
                    <a:pt x="696" y="5803"/>
                    <a:pt x="636" y="5442"/>
                    <a:pt x="581" y="5075"/>
                  </a:cubicBezTo>
                  <a:cubicBezTo>
                    <a:pt x="554" y="4911"/>
                    <a:pt x="526" y="4741"/>
                    <a:pt x="499" y="4577"/>
                  </a:cubicBezTo>
                  <a:cubicBezTo>
                    <a:pt x="494" y="4549"/>
                    <a:pt x="494" y="4517"/>
                    <a:pt x="483" y="4489"/>
                  </a:cubicBezTo>
                  <a:cubicBezTo>
                    <a:pt x="477" y="4445"/>
                    <a:pt x="477" y="4413"/>
                    <a:pt x="472" y="4374"/>
                  </a:cubicBezTo>
                  <a:cubicBezTo>
                    <a:pt x="466" y="4331"/>
                    <a:pt x="466" y="4292"/>
                    <a:pt x="455" y="4248"/>
                  </a:cubicBezTo>
                  <a:cubicBezTo>
                    <a:pt x="455" y="4221"/>
                    <a:pt x="450" y="4188"/>
                    <a:pt x="450" y="4161"/>
                  </a:cubicBezTo>
                  <a:cubicBezTo>
                    <a:pt x="444" y="4155"/>
                    <a:pt x="444" y="4139"/>
                    <a:pt x="444" y="4133"/>
                  </a:cubicBezTo>
                  <a:cubicBezTo>
                    <a:pt x="439" y="4068"/>
                    <a:pt x="428" y="4002"/>
                    <a:pt x="422" y="3936"/>
                  </a:cubicBezTo>
                  <a:cubicBezTo>
                    <a:pt x="390" y="3537"/>
                    <a:pt x="368" y="3143"/>
                    <a:pt x="340" y="2743"/>
                  </a:cubicBezTo>
                  <a:cubicBezTo>
                    <a:pt x="307" y="2322"/>
                    <a:pt x="258" y="1906"/>
                    <a:pt x="220" y="1484"/>
                  </a:cubicBezTo>
                  <a:cubicBezTo>
                    <a:pt x="171" y="1035"/>
                    <a:pt x="138" y="592"/>
                    <a:pt x="99" y="138"/>
                  </a:cubicBezTo>
                  <a:cubicBezTo>
                    <a:pt x="99" y="105"/>
                    <a:pt x="94" y="72"/>
                    <a:pt x="94" y="34"/>
                  </a:cubicBezTo>
                  <a:cubicBezTo>
                    <a:pt x="72" y="34"/>
                    <a:pt x="61" y="28"/>
                    <a:pt x="45" y="23"/>
                  </a:cubicBezTo>
                  <a:cubicBezTo>
                    <a:pt x="28" y="17"/>
                    <a:pt x="12" y="6"/>
                    <a:pt x="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29"/>
            <p:cNvSpPr/>
            <p:nvPr/>
          </p:nvSpPr>
          <p:spPr>
            <a:xfrm>
              <a:off x="1103500" y="2571700"/>
              <a:ext cx="63100" cy="47500"/>
            </a:xfrm>
            <a:custGeom>
              <a:avLst/>
              <a:gdLst/>
              <a:ahLst/>
              <a:cxnLst/>
              <a:rect l="l" t="t" r="r" b="b"/>
              <a:pathLst>
                <a:path w="2524" h="1900" extrusionOk="0">
                  <a:moveTo>
                    <a:pt x="792" y="1"/>
                  </a:moveTo>
                  <a:cubicBezTo>
                    <a:pt x="704" y="1"/>
                    <a:pt x="617" y="10"/>
                    <a:pt x="531" y="33"/>
                  </a:cubicBezTo>
                  <a:cubicBezTo>
                    <a:pt x="142" y="159"/>
                    <a:pt x="0" y="553"/>
                    <a:pt x="6" y="941"/>
                  </a:cubicBezTo>
                  <a:cubicBezTo>
                    <a:pt x="28" y="1215"/>
                    <a:pt x="203" y="1434"/>
                    <a:pt x="411" y="1593"/>
                  </a:cubicBezTo>
                  <a:cubicBezTo>
                    <a:pt x="717" y="1844"/>
                    <a:pt x="1128" y="1894"/>
                    <a:pt x="1511" y="1899"/>
                  </a:cubicBezTo>
                  <a:lnTo>
                    <a:pt x="1511" y="1899"/>
                  </a:lnTo>
                  <a:cubicBezTo>
                    <a:pt x="1837" y="1899"/>
                    <a:pt x="2164" y="1860"/>
                    <a:pt x="2474" y="1751"/>
                  </a:cubicBezTo>
                  <a:cubicBezTo>
                    <a:pt x="2491" y="1746"/>
                    <a:pt x="2502" y="1735"/>
                    <a:pt x="2523" y="1730"/>
                  </a:cubicBezTo>
                  <a:cubicBezTo>
                    <a:pt x="2523" y="1697"/>
                    <a:pt x="2518" y="1669"/>
                    <a:pt x="2518" y="1636"/>
                  </a:cubicBezTo>
                  <a:cubicBezTo>
                    <a:pt x="2496" y="1647"/>
                    <a:pt x="2474" y="1653"/>
                    <a:pt x="2441" y="1669"/>
                  </a:cubicBezTo>
                  <a:cubicBezTo>
                    <a:pt x="2136" y="1771"/>
                    <a:pt x="1811" y="1807"/>
                    <a:pt x="1494" y="1807"/>
                  </a:cubicBezTo>
                  <a:cubicBezTo>
                    <a:pt x="1470" y="1807"/>
                    <a:pt x="1447" y="1807"/>
                    <a:pt x="1423" y="1806"/>
                  </a:cubicBezTo>
                  <a:cubicBezTo>
                    <a:pt x="1067" y="1801"/>
                    <a:pt x="690" y="1730"/>
                    <a:pt x="411" y="1483"/>
                  </a:cubicBezTo>
                  <a:cubicBezTo>
                    <a:pt x="252" y="1352"/>
                    <a:pt x="115" y="1177"/>
                    <a:pt x="88" y="963"/>
                  </a:cubicBezTo>
                  <a:cubicBezTo>
                    <a:pt x="77" y="826"/>
                    <a:pt x="104" y="695"/>
                    <a:pt x="137" y="569"/>
                  </a:cubicBezTo>
                  <a:cubicBezTo>
                    <a:pt x="222" y="266"/>
                    <a:pt x="472" y="92"/>
                    <a:pt x="767" y="92"/>
                  </a:cubicBezTo>
                  <a:cubicBezTo>
                    <a:pt x="776" y="92"/>
                    <a:pt x="785" y="93"/>
                    <a:pt x="794" y="93"/>
                  </a:cubicBezTo>
                  <a:cubicBezTo>
                    <a:pt x="1046" y="93"/>
                    <a:pt x="1292" y="170"/>
                    <a:pt x="1511" y="295"/>
                  </a:cubicBezTo>
                  <a:cubicBezTo>
                    <a:pt x="1735" y="421"/>
                    <a:pt x="1943" y="586"/>
                    <a:pt x="2135" y="772"/>
                  </a:cubicBezTo>
                  <a:cubicBezTo>
                    <a:pt x="2239" y="881"/>
                    <a:pt x="2337" y="991"/>
                    <a:pt x="2447" y="1095"/>
                  </a:cubicBezTo>
                  <a:cubicBezTo>
                    <a:pt x="2447" y="1045"/>
                    <a:pt x="2441" y="996"/>
                    <a:pt x="2436" y="952"/>
                  </a:cubicBezTo>
                  <a:cubicBezTo>
                    <a:pt x="2392" y="903"/>
                    <a:pt x="2348" y="859"/>
                    <a:pt x="2305" y="815"/>
                  </a:cubicBezTo>
                  <a:cubicBezTo>
                    <a:pt x="2173" y="679"/>
                    <a:pt x="2031" y="547"/>
                    <a:pt x="1883" y="432"/>
                  </a:cubicBezTo>
                  <a:cubicBezTo>
                    <a:pt x="1670" y="257"/>
                    <a:pt x="1429" y="109"/>
                    <a:pt x="1161" y="49"/>
                  </a:cubicBezTo>
                  <a:cubicBezTo>
                    <a:pt x="1041" y="20"/>
                    <a:pt x="917" y="1"/>
                    <a:pt x="792" y="1"/>
                  </a:cubicBezTo>
                  <a:close/>
                  <a:moveTo>
                    <a:pt x="1511" y="1899"/>
                  </a:moveTo>
                  <a:lnTo>
                    <a:pt x="1511" y="1899"/>
                  </a:lnTo>
                  <a:cubicBezTo>
                    <a:pt x="1509" y="1899"/>
                    <a:pt x="1507" y="1899"/>
                    <a:pt x="1505" y="1899"/>
                  </a:cubicBezTo>
                  <a:lnTo>
                    <a:pt x="1511" y="1899"/>
                  </a:lnTo>
                  <a:cubicBezTo>
                    <a:pt x="1511" y="1899"/>
                    <a:pt x="1511" y="1899"/>
                    <a:pt x="1511" y="1899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29"/>
            <p:cNvSpPr/>
            <p:nvPr/>
          </p:nvSpPr>
          <p:spPr>
            <a:xfrm>
              <a:off x="1105550" y="2585775"/>
              <a:ext cx="60225" cy="20000"/>
            </a:xfrm>
            <a:custGeom>
              <a:avLst/>
              <a:gdLst/>
              <a:ahLst/>
              <a:cxnLst/>
              <a:rect l="l" t="t" r="r" b="b"/>
              <a:pathLst>
                <a:path w="2409" h="800" extrusionOk="0">
                  <a:moveTo>
                    <a:pt x="493" y="1"/>
                  </a:moveTo>
                  <a:cubicBezTo>
                    <a:pt x="429" y="1"/>
                    <a:pt x="365" y="4"/>
                    <a:pt x="301" y="12"/>
                  </a:cubicBezTo>
                  <a:lnTo>
                    <a:pt x="93" y="34"/>
                  </a:lnTo>
                  <a:cubicBezTo>
                    <a:pt x="60" y="39"/>
                    <a:pt x="0" y="34"/>
                    <a:pt x="0" y="88"/>
                  </a:cubicBezTo>
                  <a:cubicBezTo>
                    <a:pt x="0" y="105"/>
                    <a:pt x="22" y="127"/>
                    <a:pt x="50" y="127"/>
                  </a:cubicBezTo>
                  <a:cubicBezTo>
                    <a:pt x="88" y="121"/>
                    <a:pt x="121" y="116"/>
                    <a:pt x="164" y="116"/>
                  </a:cubicBezTo>
                  <a:cubicBezTo>
                    <a:pt x="268" y="105"/>
                    <a:pt x="361" y="99"/>
                    <a:pt x="465" y="94"/>
                  </a:cubicBezTo>
                  <a:cubicBezTo>
                    <a:pt x="476" y="94"/>
                    <a:pt x="487" y="93"/>
                    <a:pt x="498" y="93"/>
                  </a:cubicBezTo>
                  <a:cubicBezTo>
                    <a:pt x="761" y="93"/>
                    <a:pt x="1023" y="157"/>
                    <a:pt x="1270" y="231"/>
                  </a:cubicBezTo>
                  <a:cubicBezTo>
                    <a:pt x="1681" y="346"/>
                    <a:pt x="2058" y="554"/>
                    <a:pt x="2409" y="800"/>
                  </a:cubicBezTo>
                  <a:cubicBezTo>
                    <a:pt x="2403" y="761"/>
                    <a:pt x="2403" y="723"/>
                    <a:pt x="2392" y="679"/>
                  </a:cubicBezTo>
                  <a:cubicBezTo>
                    <a:pt x="2332" y="641"/>
                    <a:pt x="2272" y="597"/>
                    <a:pt x="2195" y="559"/>
                  </a:cubicBezTo>
                  <a:cubicBezTo>
                    <a:pt x="1867" y="346"/>
                    <a:pt x="1511" y="198"/>
                    <a:pt x="1133" y="99"/>
                  </a:cubicBezTo>
                  <a:cubicBezTo>
                    <a:pt x="922" y="40"/>
                    <a:pt x="708" y="1"/>
                    <a:pt x="49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29"/>
            <p:cNvSpPr/>
            <p:nvPr/>
          </p:nvSpPr>
          <p:spPr>
            <a:xfrm>
              <a:off x="1173275" y="2589425"/>
              <a:ext cx="53525" cy="55175"/>
            </a:xfrm>
            <a:custGeom>
              <a:avLst/>
              <a:gdLst/>
              <a:ahLst/>
              <a:cxnLst/>
              <a:rect l="l" t="t" r="r" b="b"/>
              <a:pathLst>
                <a:path w="2141" h="2207" extrusionOk="0">
                  <a:moveTo>
                    <a:pt x="1467" y="0"/>
                  </a:moveTo>
                  <a:cubicBezTo>
                    <a:pt x="1278" y="0"/>
                    <a:pt x="1081" y="55"/>
                    <a:pt x="948" y="128"/>
                  </a:cubicBezTo>
                  <a:cubicBezTo>
                    <a:pt x="756" y="227"/>
                    <a:pt x="641" y="402"/>
                    <a:pt x="532" y="588"/>
                  </a:cubicBezTo>
                  <a:cubicBezTo>
                    <a:pt x="384" y="851"/>
                    <a:pt x="236" y="1114"/>
                    <a:pt x="121" y="1398"/>
                  </a:cubicBezTo>
                  <a:cubicBezTo>
                    <a:pt x="88" y="1480"/>
                    <a:pt x="55" y="1573"/>
                    <a:pt x="28" y="1661"/>
                  </a:cubicBezTo>
                  <a:cubicBezTo>
                    <a:pt x="17" y="1699"/>
                    <a:pt x="6" y="1732"/>
                    <a:pt x="1" y="1765"/>
                  </a:cubicBezTo>
                  <a:cubicBezTo>
                    <a:pt x="6" y="1814"/>
                    <a:pt x="12" y="1869"/>
                    <a:pt x="17" y="1924"/>
                  </a:cubicBezTo>
                  <a:cubicBezTo>
                    <a:pt x="17" y="1946"/>
                    <a:pt x="28" y="1973"/>
                    <a:pt x="28" y="1989"/>
                  </a:cubicBezTo>
                  <a:cubicBezTo>
                    <a:pt x="28" y="1978"/>
                    <a:pt x="34" y="1973"/>
                    <a:pt x="34" y="1962"/>
                  </a:cubicBezTo>
                  <a:cubicBezTo>
                    <a:pt x="61" y="1869"/>
                    <a:pt x="88" y="1765"/>
                    <a:pt x="116" y="1672"/>
                  </a:cubicBezTo>
                  <a:cubicBezTo>
                    <a:pt x="203" y="1404"/>
                    <a:pt x="329" y="1157"/>
                    <a:pt x="450" y="917"/>
                  </a:cubicBezTo>
                  <a:cubicBezTo>
                    <a:pt x="499" y="829"/>
                    <a:pt x="554" y="741"/>
                    <a:pt x="603" y="648"/>
                  </a:cubicBezTo>
                  <a:cubicBezTo>
                    <a:pt x="690" y="512"/>
                    <a:pt x="772" y="364"/>
                    <a:pt x="904" y="265"/>
                  </a:cubicBezTo>
                  <a:cubicBezTo>
                    <a:pt x="1041" y="156"/>
                    <a:pt x="1216" y="112"/>
                    <a:pt x="1386" y="90"/>
                  </a:cubicBezTo>
                  <a:cubicBezTo>
                    <a:pt x="1418" y="87"/>
                    <a:pt x="1452" y="85"/>
                    <a:pt x="1486" y="85"/>
                  </a:cubicBezTo>
                  <a:cubicBezTo>
                    <a:pt x="1617" y="85"/>
                    <a:pt x="1754" y="115"/>
                    <a:pt x="1845" y="210"/>
                  </a:cubicBezTo>
                  <a:cubicBezTo>
                    <a:pt x="1922" y="304"/>
                    <a:pt x="1949" y="413"/>
                    <a:pt x="1988" y="522"/>
                  </a:cubicBezTo>
                  <a:cubicBezTo>
                    <a:pt x="2026" y="615"/>
                    <a:pt x="2059" y="719"/>
                    <a:pt x="2037" y="829"/>
                  </a:cubicBezTo>
                  <a:cubicBezTo>
                    <a:pt x="1999" y="1031"/>
                    <a:pt x="1900" y="1223"/>
                    <a:pt x="1780" y="1387"/>
                  </a:cubicBezTo>
                  <a:cubicBezTo>
                    <a:pt x="1670" y="1524"/>
                    <a:pt x="1517" y="1628"/>
                    <a:pt x="1369" y="1716"/>
                  </a:cubicBezTo>
                  <a:cubicBezTo>
                    <a:pt x="1161" y="1847"/>
                    <a:pt x="931" y="1929"/>
                    <a:pt x="696" y="1989"/>
                  </a:cubicBezTo>
                  <a:cubicBezTo>
                    <a:pt x="575" y="2028"/>
                    <a:pt x="444" y="2055"/>
                    <a:pt x="324" y="2071"/>
                  </a:cubicBezTo>
                  <a:cubicBezTo>
                    <a:pt x="236" y="2088"/>
                    <a:pt x="148" y="2099"/>
                    <a:pt x="66" y="2121"/>
                  </a:cubicBezTo>
                  <a:cubicBezTo>
                    <a:pt x="34" y="2126"/>
                    <a:pt x="28" y="2192"/>
                    <a:pt x="61" y="2203"/>
                  </a:cubicBezTo>
                  <a:cubicBezTo>
                    <a:pt x="66" y="2206"/>
                    <a:pt x="73" y="2207"/>
                    <a:pt x="80" y="2207"/>
                  </a:cubicBezTo>
                  <a:cubicBezTo>
                    <a:pt x="87" y="2207"/>
                    <a:pt x="94" y="2206"/>
                    <a:pt x="99" y="2203"/>
                  </a:cubicBezTo>
                  <a:lnTo>
                    <a:pt x="187" y="2181"/>
                  </a:lnTo>
                  <a:cubicBezTo>
                    <a:pt x="280" y="2165"/>
                    <a:pt x="384" y="2148"/>
                    <a:pt x="482" y="2126"/>
                  </a:cubicBezTo>
                  <a:cubicBezTo>
                    <a:pt x="942" y="2039"/>
                    <a:pt x="1396" y="1869"/>
                    <a:pt x="1752" y="1557"/>
                  </a:cubicBezTo>
                  <a:cubicBezTo>
                    <a:pt x="1938" y="1382"/>
                    <a:pt x="2119" y="1037"/>
                    <a:pt x="2135" y="780"/>
                  </a:cubicBezTo>
                  <a:cubicBezTo>
                    <a:pt x="2141" y="637"/>
                    <a:pt x="2081" y="506"/>
                    <a:pt x="2037" y="380"/>
                  </a:cubicBezTo>
                  <a:cubicBezTo>
                    <a:pt x="2020" y="314"/>
                    <a:pt x="1988" y="254"/>
                    <a:pt x="1944" y="205"/>
                  </a:cubicBezTo>
                  <a:cubicBezTo>
                    <a:pt x="1842" y="56"/>
                    <a:pt x="1658" y="0"/>
                    <a:pt x="14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29"/>
            <p:cNvSpPr/>
            <p:nvPr/>
          </p:nvSpPr>
          <p:spPr>
            <a:xfrm>
              <a:off x="1173550" y="2595075"/>
              <a:ext cx="49975" cy="45325"/>
            </a:xfrm>
            <a:custGeom>
              <a:avLst/>
              <a:gdLst/>
              <a:ahLst/>
              <a:cxnLst/>
              <a:rect l="l" t="t" r="r" b="b"/>
              <a:pathLst>
                <a:path w="1999" h="1813" extrusionOk="0">
                  <a:moveTo>
                    <a:pt x="1960" y="1"/>
                  </a:moveTo>
                  <a:cubicBezTo>
                    <a:pt x="1769" y="105"/>
                    <a:pt x="1577" y="209"/>
                    <a:pt x="1396" y="329"/>
                  </a:cubicBezTo>
                  <a:cubicBezTo>
                    <a:pt x="1177" y="488"/>
                    <a:pt x="980" y="663"/>
                    <a:pt x="783" y="844"/>
                  </a:cubicBezTo>
                  <a:cubicBezTo>
                    <a:pt x="641" y="981"/>
                    <a:pt x="510" y="1139"/>
                    <a:pt x="384" y="1287"/>
                  </a:cubicBezTo>
                  <a:lnTo>
                    <a:pt x="99" y="1637"/>
                  </a:lnTo>
                  <a:cubicBezTo>
                    <a:pt x="72" y="1676"/>
                    <a:pt x="28" y="1714"/>
                    <a:pt x="12" y="1758"/>
                  </a:cubicBezTo>
                  <a:cubicBezTo>
                    <a:pt x="1" y="1785"/>
                    <a:pt x="23" y="1807"/>
                    <a:pt x="44" y="1813"/>
                  </a:cubicBezTo>
                  <a:cubicBezTo>
                    <a:pt x="66" y="1813"/>
                    <a:pt x="83" y="1807"/>
                    <a:pt x="94" y="1785"/>
                  </a:cubicBezTo>
                  <a:cubicBezTo>
                    <a:pt x="110" y="1758"/>
                    <a:pt x="127" y="1741"/>
                    <a:pt x="148" y="1720"/>
                  </a:cubicBezTo>
                  <a:cubicBezTo>
                    <a:pt x="345" y="1473"/>
                    <a:pt x="543" y="1227"/>
                    <a:pt x="756" y="992"/>
                  </a:cubicBezTo>
                  <a:cubicBezTo>
                    <a:pt x="959" y="784"/>
                    <a:pt x="1194" y="592"/>
                    <a:pt x="1435" y="411"/>
                  </a:cubicBezTo>
                  <a:cubicBezTo>
                    <a:pt x="1610" y="291"/>
                    <a:pt x="1807" y="187"/>
                    <a:pt x="1998" y="83"/>
                  </a:cubicBezTo>
                  <a:lnTo>
                    <a:pt x="1960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29"/>
            <p:cNvSpPr/>
            <p:nvPr/>
          </p:nvSpPr>
          <p:spPr>
            <a:xfrm>
              <a:off x="1107175" y="2443050"/>
              <a:ext cx="104850" cy="102125"/>
            </a:xfrm>
            <a:custGeom>
              <a:avLst/>
              <a:gdLst/>
              <a:ahLst/>
              <a:cxnLst/>
              <a:rect l="l" t="t" r="r" b="b"/>
              <a:pathLst>
                <a:path w="4194" h="4085" extrusionOk="0">
                  <a:moveTo>
                    <a:pt x="1747" y="105"/>
                  </a:moveTo>
                  <a:cubicBezTo>
                    <a:pt x="1950" y="110"/>
                    <a:pt x="2125" y="252"/>
                    <a:pt x="2251" y="417"/>
                  </a:cubicBezTo>
                  <a:cubicBezTo>
                    <a:pt x="2409" y="608"/>
                    <a:pt x="2491" y="876"/>
                    <a:pt x="2459" y="1128"/>
                  </a:cubicBezTo>
                  <a:cubicBezTo>
                    <a:pt x="2437" y="1271"/>
                    <a:pt x="2344" y="1391"/>
                    <a:pt x="2305" y="1528"/>
                  </a:cubicBezTo>
                  <a:cubicBezTo>
                    <a:pt x="2305" y="1556"/>
                    <a:pt x="2334" y="1585"/>
                    <a:pt x="2360" y="1585"/>
                  </a:cubicBezTo>
                  <a:cubicBezTo>
                    <a:pt x="2363" y="1585"/>
                    <a:pt x="2367" y="1584"/>
                    <a:pt x="2371" y="1583"/>
                  </a:cubicBezTo>
                  <a:cubicBezTo>
                    <a:pt x="2387" y="1572"/>
                    <a:pt x="2409" y="1555"/>
                    <a:pt x="2431" y="1539"/>
                  </a:cubicBezTo>
                  <a:cubicBezTo>
                    <a:pt x="2470" y="1506"/>
                    <a:pt x="2519" y="1479"/>
                    <a:pt x="2563" y="1446"/>
                  </a:cubicBezTo>
                  <a:cubicBezTo>
                    <a:pt x="2753" y="1297"/>
                    <a:pt x="3131" y="1002"/>
                    <a:pt x="3385" y="1002"/>
                  </a:cubicBezTo>
                  <a:cubicBezTo>
                    <a:pt x="3533" y="1002"/>
                    <a:pt x="3639" y="1103"/>
                    <a:pt x="3641" y="1391"/>
                  </a:cubicBezTo>
                  <a:cubicBezTo>
                    <a:pt x="3619" y="1791"/>
                    <a:pt x="3334" y="2037"/>
                    <a:pt x="3028" y="2239"/>
                  </a:cubicBezTo>
                  <a:cubicBezTo>
                    <a:pt x="2973" y="2272"/>
                    <a:pt x="2907" y="2300"/>
                    <a:pt x="2864" y="2338"/>
                  </a:cubicBezTo>
                  <a:cubicBezTo>
                    <a:pt x="2838" y="2364"/>
                    <a:pt x="2851" y="2415"/>
                    <a:pt x="2890" y="2415"/>
                  </a:cubicBezTo>
                  <a:cubicBezTo>
                    <a:pt x="2892" y="2415"/>
                    <a:pt x="2894" y="2415"/>
                    <a:pt x="2896" y="2415"/>
                  </a:cubicBezTo>
                  <a:cubicBezTo>
                    <a:pt x="3108" y="2368"/>
                    <a:pt x="3320" y="2327"/>
                    <a:pt x="3536" y="2327"/>
                  </a:cubicBezTo>
                  <a:cubicBezTo>
                    <a:pt x="3549" y="2327"/>
                    <a:pt x="3562" y="2327"/>
                    <a:pt x="3575" y="2327"/>
                  </a:cubicBezTo>
                  <a:cubicBezTo>
                    <a:pt x="3718" y="2332"/>
                    <a:pt x="3876" y="2349"/>
                    <a:pt x="3991" y="2442"/>
                  </a:cubicBezTo>
                  <a:cubicBezTo>
                    <a:pt x="4134" y="2573"/>
                    <a:pt x="4123" y="2721"/>
                    <a:pt x="4024" y="2880"/>
                  </a:cubicBezTo>
                  <a:cubicBezTo>
                    <a:pt x="3904" y="3049"/>
                    <a:pt x="3739" y="3197"/>
                    <a:pt x="3559" y="3312"/>
                  </a:cubicBezTo>
                  <a:cubicBezTo>
                    <a:pt x="3548" y="3318"/>
                    <a:pt x="3531" y="3329"/>
                    <a:pt x="3520" y="3340"/>
                  </a:cubicBezTo>
                  <a:cubicBezTo>
                    <a:pt x="3493" y="3356"/>
                    <a:pt x="3466" y="3372"/>
                    <a:pt x="3433" y="3394"/>
                  </a:cubicBezTo>
                  <a:cubicBezTo>
                    <a:pt x="3416" y="3400"/>
                    <a:pt x="3395" y="3405"/>
                    <a:pt x="3384" y="3411"/>
                  </a:cubicBezTo>
                  <a:cubicBezTo>
                    <a:pt x="3334" y="3433"/>
                    <a:pt x="3285" y="3455"/>
                    <a:pt x="3230" y="3476"/>
                  </a:cubicBezTo>
                  <a:cubicBezTo>
                    <a:pt x="3198" y="3487"/>
                    <a:pt x="3165" y="3493"/>
                    <a:pt x="3126" y="3509"/>
                  </a:cubicBezTo>
                  <a:cubicBezTo>
                    <a:pt x="3002" y="3543"/>
                    <a:pt x="2873" y="3560"/>
                    <a:pt x="2748" y="3560"/>
                  </a:cubicBezTo>
                  <a:cubicBezTo>
                    <a:pt x="2730" y="3560"/>
                    <a:pt x="2712" y="3559"/>
                    <a:pt x="2694" y="3559"/>
                  </a:cubicBezTo>
                  <a:lnTo>
                    <a:pt x="2656" y="3559"/>
                  </a:lnTo>
                  <a:cubicBezTo>
                    <a:pt x="2623" y="3559"/>
                    <a:pt x="2590" y="3548"/>
                    <a:pt x="2557" y="3542"/>
                  </a:cubicBezTo>
                  <a:cubicBezTo>
                    <a:pt x="2530" y="3537"/>
                    <a:pt x="2502" y="3537"/>
                    <a:pt x="2480" y="3531"/>
                  </a:cubicBezTo>
                  <a:cubicBezTo>
                    <a:pt x="2459" y="3520"/>
                    <a:pt x="2437" y="3520"/>
                    <a:pt x="2420" y="3515"/>
                  </a:cubicBezTo>
                  <a:lnTo>
                    <a:pt x="2409" y="3515"/>
                  </a:lnTo>
                  <a:cubicBezTo>
                    <a:pt x="2393" y="3509"/>
                    <a:pt x="2371" y="3504"/>
                    <a:pt x="2355" y="3493"/>
                  </a:cubicBezTo>
                  <a:cubicBezTo>
                    <a:pt x="2344" y="3487"/>
                    <a:pt x="2322" y="3482"/>
                    <a:pt x="2305" y="3476"/>
                  </a:cubicBezTo>
                  <a:cubicBezTo>
                    <a:pt x="2300" y="3476"/>
                    <a:pt x="2300" y="3465"/>
                    <a:pt x="2294" y="3465"/>
                  </a:cubicBezTo>
                  <a:cubicBezTo>
                    <a:pt x="2272" y="3460"/>
                    <a:pt x="2251" y="3449"/>
                    <a:pt x="2240" y="3438"/>
                  </a:cubicBezTo>
                  <a:cubicBezTo>
                    <a:pt x="2209" y="3418"/>
                    <a:pt x="2174" y="3391"/>
                    <a:pt x="2141" y="3391"/>
                  </a:cubicBezTo>
                  <a:cubicBezTo>
                    <a:pt x="2122" y="3391"/>
                    <a:pt x="2103" y="3400"/>
                    <a:pt x="2086" y="3427"/>
                  </a:cubicBezTo>
                  <a:cubicBezTo>
                    <a:pt x="2075" y="3449"/>
                    <a:pt x="2059" y="3476"/>
                    <a:pt x="2043" y="3493"/>
                  </a:cubicBezTo>
                  <a:lnTo>
                    <a:pt x="2026" y="3509"/>
                  </a:lnTo>
                  <a:cubicBezTo>
                    <a:pt x="2021" y="3515"/>
                    <a:pt x="2021" y="3515"/>
                    <a:pt x="2021" y="3520"/>
                  </a:cubicBezTo>
                  <a:cubicBezTo>
                    <a:pt x="2021" y="3531"/>
                    <a:pt x="2015" y="3531"/>
                    <a:pt x="2015" y="3537"/>
                  </a:cubicBezTo>
                  <a:cubicBezTo>
                    <a:pt x="1999" y="3559"/>
                    <a:pt x="1977" y="3569"/>
                    <a:pt x="1966" y="3586"/>
                  </a:cubicBezTo>
                  <a:lnTo>
                    <a:pt x="1950" y="3597"/>
                  </a:lnTo>
                  <a:cubicBezTo>
                    <a:pt x="1939" y="3613"/>
                    <a:pt x="1933" y="3619"/>
                    <a:pt x="1917" y="3624"/>
                  </a:cubicBezTo>
                  <a:lnTo>
                    <a:pt x="1906" y="3641"/>
                  </a:lnTo>
                  <a:cubicBezTo>
                    <a:pt x="1889" y="3652"/>
                    <a:pt x="1878" y="3663"/>
                    <a:pt x="1856" y="3673"/>
                  </a:cubicBezTo>
                  <a:lnTo>
                    <a:pt x="1851" y="3679"/>
                  </a:lnTo>
                  <a:cubicBezTo>
                    <a:pt x="1829" y="3695"/>
                    <a:pt x="1813" y="3706"/>
                    <a:pt x="1796" y="3723"/>
                  </a:cubicBezTo>
                  <a:cubicBezTo>
                    <a:pt x="1774" y="3734"/>
                    <a:pt x="1752" y="3750"/>
                    <a:pt x="1731" y="3756"/>
                  </a:cubicBezTo>
                  <a:cubicBezTo>
                    <a:pt x="1506" y="3865"/>
                    <a:pt x="1260" y="3947"/>
                    <a:pt x="1014" y="3975"/>
                  </a:cubicBezTo>
                  <a:cubicBezTo>
                    <a:pt x="980" y="3977"/>
                    <a:pt x="946" y="3979"/>
                    <a:pt x="913" y="3979"/>
                  </a:cubicBezTo>
                  <a:cubicBezTo>
                    <a:pt x="747" y="3979"/>
                    <a:pt x="581" y="3942"/>
                    <a:pt x="444" y="3838"/>
                  </a:cubicBezTo>
                  <a:cubicBezTo>
                    <a:pt x="236" y="3663"/>
                    <a:pt x="220" y="3433"/>
                    <a:pt x="362" y="3203"/>
                  </a:cubicBezTo>
                  <a:cubicBezTo>
                    <a:pt x="466" y="3022"/>
                    <a:pt x="619" y="2885"/>
                    <a:pt x="789" y="2792"/>
                  </a:cubicBezTo>
                  <a:cubicBezTo>
                    <a:pt x="926" y="2710"/>
                    <a:pt x="1074" y="2639"/>
                    <a:pt x="1232" y="2612"/>
                  </a:cubicBezTo>
                  <a:cubicBezTo>
                    <a:pt x="1254" y="2623"/>
                    <a:pt x="1276" y="2623"/>
                    <a:pt x="1293" y="2628"/>
                  </a:cubicBezTo>
                  <a:cubicBezTo>
                    <a:pt x="1309" y="2628"/>
                    <a:pt x="1315" y="2634"/>
                    <a:pt x="1331" y="2634"/>
                  </a:cubicBezTo>
                  <a:cubicBezTo>
                    <a:pt x="1336" y="2634"/>
                    <a:pt x="1347" y="2634"/>
                    <a:pt x="1358" y="2639"/>
                  </a:cubicBezTo>
                  <a:cubicBezTo>
                    <a:pt x="1369" y="2639"/>
                    <a:pt x="1375" y="2639"/>
                    <a:pt x="1386" y="2634"/>
                  </a:cubicBezTo>
                  <a:cubicBezTo>
                    <a:pt x="1419" y="2612"/>
                    <a:pt x="1402" y="2551"/>
                    <a:pt x="1358" y="2551"/>
                  </a:cubicBezTo>
                  <a:cubicBezTo>
                    <a:pt x="1342" y="2527"/>
                    <a:pt x="1313" y="2524"/>
                    <a:pt x="1286" y="2524"/>
                  </a:cubicBezTo>
                  <a:cubicBezTo>
                    <a:pt x="1277" y="2524"/>
                    <a:pt x="1268" y="2524"/>
                    <a:pt x="1260" y="2524"/>
                  </a:cubicBezTo>
                  <a:cubicBezTo>
                    <a:pt x="1255" y="2525"/>
                    <a:pt x="1250" y="2525"/>
                    <a:pt x="1245" y="2525"/>
                  </a:cubicBezTo>
                  <a:cubicBezTo>
                    <a:pt x="1196" y="2525"/>
                    <a:pt x="1151" y="2502"/>
                    <a:pt x="1101" y="2497"/>
                  </a:cubicBezTo>
                  <a:cubicBezTo>
                    <a:pt x="1019" y="2475"/>
                    <a:pt x="948" y="2458"/>
                    <a:pt x="866" y="2436"/>
                  </a:cubicBezTo>
                  <a:cubicBezTo>
                    <a:pt x="729" y="2393"/>
                    <a:pt x="592" y="2327"/>
                    <a:pt x="483" y="2228"/>
                  </a:cubicBezTo>
                  <a:cubicBezTo>
                    <a:pt x="302" y="2086"/>
                    <a:pt x="138" y="1840"/>
                    <a:pt x="192" y="1594"/>
                  </a:cubicBezTo>
                  <a:cubicBezTo>
                    <a:pt x="220" y="1506"/>
                    <a:pt x="302" y="1462"/>
                    <a:pt x="379" y="1429"/>
                  </a:cubicBezTo>
                  <a:cubicBezTo>
                    <a:pt x="446" y="1400"/>
                    <a:pt x="514" y="1388"/>
                    <a:pt x="582" y="1388"/>
                  </a:cubicBezTo>
                  <a:cubicBezTo>
                    <a:pt x="759" y="1388"/>
                    <a:pt x="936" y="1471"/>
                    <a:pt x="1090" y="1566"/>
                  </a:cubicBezTo>
                  <a:cubicBezTo>
                    <a:pt x="1178" y="1626"/>
                    <a:pt x="1260" y="1698"/>
                    <a:pt x="1336" y="1780"/>
                  </a:cubicBezTo>
                  <a:cubicBezTo>
                    <a:pt x="1364" y="1829"/>
                    <a:pt x="1397" y="1873"/>
                    <a:pt x="1424" y="1916"/>
                  </a:cubicBezTo>
                  <a:cubicBezTo>
                    <a:pt x="1440" y="1938"/>
                    <a:pt x="1446" y="1949"/>
                    <a:pt x="1468" y="1955"/>
                  </a:cubicBezTo>
                  <a:cubicBezTo>
                    <a:pt x="1473" y="1960"/>
                    <a:pt x="1477" y="1963"/>
                    <a:pt x="1482" y="1963"/>
                  </a:cubicBezTo>
                  <a:cubicBezTo>
                    <a:pt x="1487" y="1963"/>
                    <a:pt x="1492" y="1960"/>
                    <a:pt x="1501" y="1955"/>
                  </a:cubicBezTo>
                  <a:cubicBezTo>
                    <a:pt x="1506" y="1955"/>
                    <a:pt x="1506" y="1949"/>
                    <a:pt x="1512" y="1949"/>
                  </a:cubicBezTo>
                  <a:cubicBezTo>
                    <a:pt x="1523" y="1944"/>
                    <a:pt x="1528" y="1927"/>
                    <a:pt x="1528" y="1911"/>
                  </a:cubicBezTo>
                  <a:cubicBezTo>
                    <a:pt x="1523" y="1873"/>
                    <a:pt x="1501" y="1845"/>
                    <a:pt x="1479" y="1818"/>
                  </a:cubicBezTo>
                  <a:cubicBezTo>
                    <a:pt x="1457" y="1785"/>
                    <a:pt x="1430" y="1758"/>
                    <a:pt x="1402" y="1725"/>
                  </a:cubicBezTo>
                  <a:cubicBezTo>
                    <a:pt x="1336" y="1615"/>
                    <a:pt x="1276" y="1511"/>
                    <a:pt x="1227" y="1396"/>
                  </a:cubicBezTo>
                  <a:cubicBezTo>
                    <a:pt x="1172" y="1227"/>
                    <a:pt x="1145" y="1052"/>
                    <a:pt x="1145" y="876"/>
                  </a:cubicBezTo>
                  <a:cubicBezTo>
                    <a:pt x="1139" y="718"/>
                    <a:pt x="1145" y="554"/>
                    <a:pt x="1227" y="411"/>
                  </a:cubicBezTo>
                  <a:cubicBezTo>
                    <a:pt x="1331" y="220"/>
                    <a:pt x="1539" y="105"/>
                    <a:pt x="1747" y="105"/>
                  </a:cubicBezTo>
                  <a:close/>
                  <a:moveTo>
                    <a:pt x="1744" y="1"/>
                  </a:moveTo>
                  <a:cubicBezTo>
                    <a:pt x="1720" y="1"/>
                    <a:pt x="1695" y="2"/>
                    <a:pt x="1670" y="6"/>
                  </a:cubicBezTo>
                  <a:cubicBezTo>
                    <a:pt x="1468" y="34"/>
                    <a:pt x="1276" y="148"/>
                    <a:pt x="1167" y="335"/>
                  </a:cubicBezTo>
                  <a:cubicBezTo>
                    <a:pt x="1079" y="477"/>
                    <a:pt x="1052" y="652"/>
                    <a:pt x="1057" y="822"/>
                  </a:cubicBezTo>
                  <a:cubicBezTo>
                    <a:pt x="1057" y="1063"/>
                    <a:pt x="1085" y="1314"/>
                    <a:pt x="1194" y="1533"/>
                  </a:cubicBezTo>
                  <a:cubicBezTo>
                    <a:pt x="1014" y="1406"/>
                    <a:pt x="797" y="1304"/>
                    <a:pt x="582" y="1304"/>
                  </a:cubicBezTo>
                  <a:cubicBezTo>
                    <a:pt x="484" y="1304"/>
                    <a:pt x="385" y="1325"/>
                    <a:pt x="291" y="1375"/>
                  </a:cubicBezTo>
                  <a:cubicBezTo>
                    <a:pt x="1" y="1500"/>
                    <a:pt x="72" y="1867"/>
                    <a:pt x="214" y="2086"/>
                  </a:cubicBezTo>
                  <a:cubicBezTo>
                    <a:pt x="324" y="2250"/>
                    <a:pt x="488" y="2382"/>
                    <a:pt x="663" y="2469"/>
                  </a:cubicBezTo>
                  <a:cubicBezTo>
                    <a:pt x="784" y="2524"/>
                    <a:pt x="904" y="2557"/>
                    <a:pt x="1035" y="2584"/>
                  </a:cubicBezTo>
                  <a:cubicBezTo>
                    <a:pt x="756" y="2694"/>
                    <a:pt x="472" y="2869"/>
                    <a:pt x="307" y="3143"/>
                  </a:cubicBezTo>
                  <a:cubicBezTo>
                    <a:pt x="198" y="3307"/>
                    <a:pt x="132" y="3515"/>
                    <a:pt x="220" y="3706"/>
                  </a:cubicBezTo>
                  <a:cubicBezTo>
                    <a:pt x="335" y="3969"/>
                    <a:pt x="619" y="4073"/>
                    <a:pt x="877" y="4084"/>
                  </a:cubicBezTo>
                  <a:cubicBezTo>
                    <a:pt x="887" y="4084"/>
                    <a:pt x="897" y="4084"/>
                    <a:pt x="907" y="4084"/>
                  </a:cubicBezTo>
                  <a:cubicBezTo>
                    <a:pt x="1115" y="4084"/>
                    <a:pt x="1318" y="4031"/>
                    <a:pt x="1512" y="3964"/>
                  </a:cubicBezTo>
                  <a:cubicBezTo>
                    <a:pt x="1670" y="3909"/>
                    <a:pt x="1835" y="3832"/>
                    <a:pt x="1971" y="3717"/>
                  </a:cubicBezTo>
                  <a:cubicBezTo>
                    <a:pt x="1999" y="3695"/>
                    <a:pt x="2026" y="3668"/>
                    <a:pt x="2054" y="3641"/>
                  </a:cubicBezTo>
                  <a:lnTo>
                    <a:pt x="2070" y="3624"/>
                  </a:lnTo>
                  <a:cubicBezTo>
                    <a:pt x="2081" y="3613"/>
                    <a:pt x="2086" y="3597"/>
                    <a:pt x="2103" y="3586"/>
                  </a:cubicBezTo>
                  <a:cubicBezTo>
                    <a:pt x="2119" y="3569"/>
                    <a:pt x="2125" y="3559"/>
                    <a:pt x="2136" y="3542"/>
                  </a:cubicBezTo>
                  <a:cubicBezTo>
                    <a:pt x="2147" y="3531"/>
                    <a:pt x="2158" y="3515"/>
                    <a:pt x="2163" y="3504"/>
                  </a:cubicBezTo>
                  <a:cubicBezTo>
                    <a:pt x="2168" y="3509"/>
                    <a:pt x="2185" y="3515"/>
                    <a:pt x="2190" y="3526"/>
                  </a:cubicBezTo>
                  <a:cubicBezTo>
                    <a:pt x="2196" y="3531"/>
                    <a:pt x="2212" y="3537"/>
                    <a:pt x="2218" y="3542"/>
                  </a:cubicBezTo>
                  <a:cubicBezTo>
                    <a:pt x="2223" y="3553"/>
                    <a:pt x="2240" y="3559"/>
                    <a:pt x="2251" y="3564"/>
                  </a:cubicBezTo>
                  <a:cubicBezTo>
                    <a:pt x="2262" y="3569"/>
                    <a:pt x="2272" y="3569"/>
                    <a:pt x="2289" y="3580"/>
                  </a:cubicBezTo>
                  <a:lnTo>
                    <a:pt x="2327" y="3597"/>
                  </a:lnTo>
                  <a:cubicBezTo>
                    <a:pt x="2355" y="3613"/>
                    <a:pt x="2387" y="3619"/>
                    <a:pt x="2415" y="3624"/>
                  </a:cubicBezTo>
                  <a:cubicBezTo>
                    <a:pt x="2526" y="3658"/>
                    <a:pt x="2646" y="3668"/>
                    <a:pt x="2762" y="3668"/>
                  </a:cubicBezTo>
                  <a:cubicBezTo>
                    <a:pt x="2817" y="3668"/>
                    <a:pt x="2871" y="3666"/>
                    <a:pt x="2924" y="3663"/>
                  </a:cubicBezTo>
                  <a:cubicBezTo>
                    <a:pt x="3170" y="3635"/>
                    <a:pt x="3411" y="3553"/>
                    <a:pt x="3614" y="3416"/>
                  </a:cubicBezTo>
                  <a:cubicBezTo>
                    <a:pt x="3756" y="3318"/>
                    <a:pt x="3904" y="3208"/>
                    <a:pt x="4002" y="3066"/>
                  </a:cubicBezTo>
                  <a:cubicBezTo>
                    <a:pt x="4095" y="2940"/>
                    <a:pt x="4194" y="2798"/>
                    <a:pt x="4188" y="2639"/>
                  </a:cubicBezTo>
                  <a:cubicBezTo>
                    <a:pt x="4161" y="2491"/>
                    <a:pt x="4079" y="2365"/>
                    <a:pt x="3969" y="2305"/>
                  </a:cubicBezTo>
                  <a:cubicBezTo>
                    <a:pt x="3831" y="2234"/>
                    <a:pt x="3679" y="2210"/>
                    <a:pt x="3525" y="2210"/>
                  </a:cubicBezTo>
                  <a:cubicBezTo>
                    <a:pt x="3394" y="2210"/>
                    <a:pt x="3261" y="2228"/>
                    <a:pt x="3132" y="2250"/>
                  </a:cubicBezTo>
                  <a:cubicBezTo>
                    <a:pt x="3378" y="2086"/>
                    <a:pt x="3603" y="1884"/>
                    <a:pt x="3685" y="1583"/>
                  </a:cubicBezTo>
                  <a:cubicBezTo>
                    <a:pt x="3750" y="1353"/>
                    <a:pt x="3734" y="986"/>
                    <a:pt x="3477" y="909"/>
                  </a:cubicBezTo>
                  <a:cubicBezTo>
                    <a:pt x="3440" y="898"/>
                    <a:pt x="3402" y="893"/>
                    <a:pt x="3363" y="893"/>
                  </a:cubicBezTo>
                  <a:cubicBezTo>
                    <a:pt x="3051" y="893"/>
                    <a:pt x="2670" y="1231"/>
                    <a:pt x="2437" y="1396"/>
                  </a:cubicBezTo>
                  <a:cubicBezTo>
                    <a:pt x="2502" y="1282"/>
                    <a:pt x="2546" y="1156"/>
                    <a:pt x="2546" y="1024"/>
                  </a:cubicBezTo>
                  <a:cubicBezTo>
                    <a:pt x="2557" y="734"/>
                    <a:pt x="2437" y="444"/>
                    <a:pt x="2234" y="247"/>
                  </a:cubicBezTo>
                  <a:cubicBezTo>
                    <a:pt x="2108" y="107"/>
                    <a:pt x="1931" y="1"/>
                    <a:pt x="174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29"/>
            <p:cNvSpPr/>
            <p:nvPr/>
          </p:nvSpPr>
          <p:spPr>
            <a:xfrm>
              <a:off x="1148100" y="2494925"/>
              <a:ext cx="23825" cy="14275"/>
            </a:xfrm>
            <a:custGeom>
              <a:avLst/>
              <a:gdLst/>
              <a:ahLst/>
              <a:cxnLst/>
              <a:rect l="l" t="t" r="r" b="b"/>
              <a:pathLst>
                <a:path w="953" h="571" extrusionOk="0">
                  <a:moveTo>
                    <a:pt x="657" y="89"/>
                  </a:moveTo>
                  <a:cubicBezTo>
                    <a:pt x="687" y="89"/>
                    <a:pt x="715" y="92"/>
                    <a:pt x="739" y="99"/>
                  </a:cubicBezTo>
                  <a:cubicBezTo>
                    <a:pt x="739" y="110"/>
                    <a:pt x="739" y="110"/>
                    <a:pt x="745" y="115"/>
                  </a:cubicBezTo>
                  <a:cubicBezTo>
                    <a:pt x="734" y="137"/>
                    <a:pt x="739" y="164"/>
                    <a:pt x="761" y="175"/>
                  </a:cubicBezTo>
                  <a:cubicBezTo>
                    <a:pt x="783" y="203"/>
                    <a:pt x="789" y="230"/>
                    <a:pt x="789" y="263"/>
                  </a:cubicBezTo>
                  <a:cubicBezTo>
                    <a:pt x="772" y="389"/>
                    <a:pt x="471" y="465"/>
                    <a:pt x="373" y="471"/>
                  </a:cubicBezTo>
                  <a:cubicBezTo>
                    <a:pt x="359" y="474"/>
                    <a:pt x="342" y="476"/>
                    <a:pt x="324" y="476"/>
                  </a:cubicBezTo>
                  <a:cubicBezTo>
                    <a:pt x="213" y="476"/>
                    <a:pt x="48" y="417"/>
                    <a:pt x="137" y="290"/>
                  </a:cubicBezTo>
                  <a:cubicBezTo>
                    <a:pt x="235" y="188"/>
                    <a:pt x="484" y="89"/>
                    <a:pt x="657" y="89"/>
                  </a:cubicBezTo>
                  <a:close/>
                  <a:moveTo>
                    <a:pt x="658" y="0"/>
                  </a:moveTo>
                  <a:cubicBezTo>
                    <a:pt x="576" y="0"/>
                    <a:pt x="493" y="23"/>
                    <a:pt x="417" y="44"/>
                  </a:cubicBezTo>
                  <a:cubicBezTo>
                    <a:pt x="274" y="99"/>
                    <a:pt x="1" y="197"/>
                    <a:pt x="44" y="400"/>
                  </a:cubicBezTo>
                  <a:cubicBezTo>
                    <a:pt x="87" y="528"/>
                    <a:pt x="201" y="570"/>
                    <a:pt x="327" y="570"/>
                  </a:cubicBezTo>
                  <a:cubicBezTo>
                    <a:pt x="443" y="570"/>
                    <a:pt x="568" y="535"/>
                    <a:pt x="657" y="498"/>
                  </a:cubicBezTo>
                  <a:cubicBezTo>
                    <a:pt x="822" y="438"/>
                    <a:pt x="953" y="307"/>
                    <a:pt x="827" y="121"/>
                  </a:cubicBezTo>
                  <a:cubicBezTo>
                    <a:pt x="849" y="88"/>
                    <a:pt x="827" y="39"/>
                    <a:pt x="794" y="28"/>
                  </a:cubicBezTo>
                  <a:cubicBezTo>
                    <a:pt x="750" y="8"/>
                    <a:pt x="704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29"/>
            <p:cNvSpPr/>
            <p:nvPr/>
          </p:nvSpPr>
          <p:spPr>
            <a:xfrm>
              <a:off x="1125525" y="2672550"/>
              <a:ext cx="49150" cy="30425"/>
            </a:xfrm>
            <a:custGeom>
              <a:avLst/>
              <a:gdLst/>
              <a:ahLst/>
              <a:cxnLst/>
              <a:rect l="l" t="t" r="r" b="b"/>
              <a:pathLst>
                <a:path w="1966" h="1217" extrusionOk="0">
                  <a:moveTo>
                    <a:pt x="637" y="0"/>
                  </a:moveTo>
                  <a:cubicBezTo>
                    <a:pt x="557" y="0"/>
                    <a:pt x="477" y="15"/>
                    <a:pt x="400" y="55"/>
                  </a:cubicBezTo>
                  <a:cubicBezTo>
                    <a:pt x="170" y="164"/>
                    <a:pt x="0" y="460"/>
                    <a:pt x="110" y="711"/>
                  </a:cubicBezTo>
                  <a:cubicBezTo>
                    <a:pt x="214" y="952"/>
                    <a:pt x="466" y="1067"/>
                    <a:pt x="690" y="1149"/>
                  </a:cubicBezTo>
                  <a:cubicBezTo>
                    <a:pt x="853" y="1203"/>
                    <a:pt x="1016" y="1216"/>
                    <a:pt x="1180" y="1216"/>
                  </a:cubicBezTo>
                  <a:cubicBezTo>
                    <a:pt x="1303" y="1216"/>
                    <a:pt x="1425" y="1209"/>
                    <a:pt x="1549" y="1204"/>
                  </a:cubicBezTo>
                  <a:cubicBezTo>
                    <a:pt x="1637" y="1204"/>
                    <a:pt x="1719" y="1204"/>
                    <a:pt x="1807" y="1193"/>
                  </a:cubicBezTo>
                  <a:cubicBezTo>
                    <a:pt x="1834" y="1190"/>
                    <a:pt x="1860" y="1189"/>
                    <a:pt x="1886" y="1189"/>
                  </a:cubicBezTo>
                  <a:cubicBezTo>
                    <a:pt x="1912" y="1189"/>
                    <a:pt x="1938" y="1190"/>
                    <a:pt x="1965" y="1193"/>
                  </a:cubicBezTo>
                  <a:cubicBezTo>
                    <a:pt x="1965" y="1166"/>
                    <a:pt x="1960" y="1133"/>
                    <a:pt x="1960" y="1106"/>
                  </a:cubicBezTo>
                  <a:cubicBezTo>
                    <a:pt x="1938" y="1100"/>
                    <a:pt x="1915" y="1097"/>
                    <a:pt x="1892" y="1097"/>
                  </a:cubicBezTo>
                  <a:cubicBezTo>
                    <a:pt x="1868" y="1097"/>
                    <a:pt x="1845" y="1100"/>
                    <a:pt x="1823" y="1106"/>
                  </a:cubicBezTo>
                  <a:cubicBezTo>
                    <a:pt x="1746" y="1111"/>
                    <a:pt x="1670" y="1117"/>
                    <a:pt x="1593" y="1117"/>
                  </a:cubicBezTo>
                  <a:cubicBezTo>
                    <a:pt x="1464" y="1120"/>
                    <a:pt x="1330" y="1128"/>
                    <a:pt x="1196" y="1128"/>
                  </a:cubicBezTo>
                  <a:cubicBezTo>
                    <a:pt x="1115" y="1128"/>
                    <a:pt x="1033" y="1125"/>
                    <a:pt x="953" y="1117"/>
                  </a:cubicBezTo>
                  <a:cubicBezTo>
                    <a:pt x="728" y="1095"/>
                    <a:pt x="438" y="980"/>
                    <a:pt x="274" y="815"/>
                  </a:cubicBezTo>
                  <a:cubicBezTo>
                    <a:pt x="104" y="629"/>
                    <a:pt x="143" y="400"/>
                    <a:pt x="318" y="230"/>
                  </a:cubicBezTo>
                  <a:cubicBezTo>
                    <a:pt x="407" y="137"/>
                    <a:pt x="528" y="93"/>
                    <a:pt x="652" y="93"/>
                  </a:cubicBezTo>
                  <a:cubicBezTo>
                    <a:pt x="689" y="93"/>
                    <a:pt x="725" y="96"/>
                    <a:pt x="761" y="104"/>
                  </a:cubicBezTo>
                  <a:cubicBezTo>
                    <a:pt x="1029" y="153"/>
                    <a:pt x="1287" y="268"/>
                    <a:pt x="1522" y="410"/>
                  </a:cubicBezTo>
                  <a:cubicBezTo>
                    <a:pt x="1642" y="487"/>
                    <a:pt x="1774" y="564"/>
                    <a:pt x="1883" y="651"/>
                  </a:cubicBezTo>
                  <a:cubicBezTo>
                    <a:pt x="1905" y="668"/>
                    <a:pt x="1916" y="684"/>
                    <a:pt x="1933" y="701"/>
                  </a:cubicBezTo>
                  <a:cubicBezTo>
                    <a:pt x="1933" y="657"/>
                    <a:pt x="1922" y="613"/>
                    <a:pt x="1922" y="569"/>
                  </a:cubicBezTo>
                  <a:lnTo>
                    <a:pt x="1779" y="465"/>
                  </a:lnTo>
                  <a:cubicBezTo>
                    <a:pt x="1632" y="367"/>
                    <a:pt x="1478" y="274"/>
                    <a:pt x="1320" y="192"/>
                  </a:cubicBezTo>
                  <a:cubicBezTo>
                    <a:pt x="1221" y="137"/>
                    <a:pt x="1101" y="98"/>
                    <a:pt x="991" y="66"/>
                  </a:cubicBezTo>
                  <a:cubicBezTo>
                    <a:pt x="877" y="33"/>
                    <a:pt x="756" y="0"/>
                    <a:pt x="6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29"/>
            <p:cNvSpPr/>
            <p:nvPr/>
          </p:nvSpPr>
          <p:spPr>
            <a:xfrm>
              <a:off x="1127700" y="2682125"/>
              <a:ext cx="46550" cy="13975"/>
            </a:xfrm>
            <a:custGeom>
              <a:avLst/>
              <a:gdLst/>
              <a:ahLst/>
              <a:cxnLst/>
              <a:rect l="l" t="t" r="r" b="b"/>
              <a:pathLst>
                <a:path w="1862" h="559" extrusionOk="0">
                  <a:moveTo>
                    <a:pt x="23" y="0"/>
                  </a:moveTo>
                  <a:cubicBezTo>
                    <a:pt x="17" y="27"/>
                    <a:pt x="12" y="66"/>
                    <a:pt x="1" y="93"/>
                  </a:cubicBezTo>
                  <a:cubicBezTo>
                    <a:pt x="99" y="99"/>
                    <a:pt x="187" y="121"/>
                    <a:pt x="286" y="131"/>
                  </a:cubicBezTo>
                  <a:cubicBezTo>
                    <a:pt x="652" y="203"/>
                    <a:pt x="1030" y="285"/>
                    <a:pt x="1391" y="394"/>
                  </a:cubicBezTo>
                  <a:cubicBezTo>
                    <a:pt x="1550" y="438"/>
                    <a:pt x="1709" y="509"/>
                    <a:pt x="1862" y="558"/>
                  </a:cubicBezTo>
                  <a:cubicBezTo>
                    <a:pt x="1862" y="531"/>
                    <a:pt x="1857" y="493"/>
                    <a:pt x="1857" y="460"/>
                  </a:cubicBezTo>
                  <a:cubicBezTo>
                    <a:pt x="1753" y="427"/>
                    <a:pt x="1659" y="394"/>
                    <a:pt x="1561" y="350"/>
                  </a:cubicBezTo>
                  <a:cubicBezTo>
                    <a:pt x="1150" y="208"/>
                    <a:pt x="723" y="126"/>
                    <a:pt x="297" y="44"/>
                  </a:cubicBezTo>
                  <a:cubicBezTo>
                    <a:pt x="209" y="22"/>
                    <a:pt x="116" y="11"/>
                    <a:pt x="2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29"/>
            <p:cNvSpPr/>
            <p:nvPr/>
          </p:nvSpPr>
          <p:spPr>
            <a:xfrm>
              <a:off x="1182450" y="2669550"/>
              <a:ext cx="48600" cy="49525"/>
            </a:xfrm>
            <a:custGeom>
              <a:avLst/>
              <a:gdLst/>
              <a:ahLst/>
              <a:cxnLst/>
              <a:rect l="l" t="t" r="r" b="b"/>
              <a:pathLst>
                <a:path w="1944" h="1981" extrusionOk="0">
                  <a:moveTo>
                    <a:pt x="1426" y="0"/>
                  </a:moveTo>
                  <a:cubicBezTo>
                    <a:pt x="1352" y="0"/>
                    <a:pt x="1277" y="12"/>
                    <a:pt x="1205" y="27"/>
                  </a:cubicBezTo>
                  <a:cubicBezTo>
                    <a:pt x="712" y="136"/>
                    <a:pt x="263" y="640"/>
                    <a:pt x="0" y="1094"/>
                  </a:cubicBezTo>
                  <a:cubicBezTo>
                    <a:pt x="6" y="1138"/>
                    <a:pt x="6" y="1198"/>
                    <a:pt x="17" y="1247"/>
                  </a:cubicBezTo>
                  <a:cubicBezTo>
                    <a:pt x="55" y="1160"/>
                    <a:pt x="110" y="1072"/>
                    <a:pt x="165" y="990"/>
                  </a:cubicBezTo>
                  <a:cubicBezTo>
                    <a:pt x="378" y="667"/>
                    <a:pt x="652" y="377"/>
                    <a:pt x="1002" y="202"/>
                  </a:cubicBezTo>
                  <a:cubicBezTo>
                    <a:pt x="1123" y="142"/>
                    <a:pt x="1265" y="109"/>
                    <a:pt x="1402" y="104"/>
                  </a:cubicBezTo>
                  <a:cubicBezTo>
                    <a:pt x="1418" y="102"/>
                    <a:pt x="1434" y="101"/>
                    <a:pt x="1449" y="101"/>
                  </a:cubicBezTo>
                  <a:cubicBezTo>
                    <a:pt x="1661" y="101"/>
                    <a:pt x="1788" y="240"/>
                    <a:pt x="1834" y="459"/>
                  </a:cubicBezTo>
                  <a:cubicBezTo>
                    <a:pt x="1861" y="602"/>
                    <a:pt x="1861" y="760"/>
                    <a:pt x="1840" y="903"/>
                  </a:cubicBezTo>
                  <a:cubicBezTo>
                    <a:pt x="1807" y="1067"/>
                    <a:pt x="1714" y="1215"/>
                    <a:pt x="1577" y="1313"/>
                  </a:cubicBezTo>
                  <a:cubicBezTo>
                    <a:pt x="1396" y="1434"/>
                    <a:pt x="1205" y="1538"/>
                    <a:pt x="1008" y="1625"/>
                  </a:cubicBezTo>
                  <a:cubicBezTo>
                    <a:pt x="876" y="1691"/>
                    <a:pt x="750" y="1757"/>
                    <a:pt x="603" y="1784"/>
                  </a:cubicBezTo>
                  <a:cubicBezTo>
                    <a:pt x="460" y="1817"/>
                    <a:pt x="323" y="1844"/>
                    <a:pt x="181" y="1871"/>
                  </a:cubicBezTo>
                  <a:cubicBezTo>
                    <a:pt x="143" y="1882"/>
                    <a:pt x="104" y="1888"/>
                    <a:pt x="72" y="1893"/>
                  </a:cubicBezTo>
                  <a:cubicBezTo>
                    <a:pt x="72" y="1921"/>
                    <a:pt x="77" y="1954"/>
                    <a:pt x="77" y="1981"/>
                  </a:cubicBezTo>
                  <a:cubicBezTo>
                    <a:pt x="192" y="1965"/>
                    <a:pt x="307" y="1932"/>
                    <a:pt x="427" y="1915"/>
                  </a:cubicBezTo>
                  <a:cubicBezTo>
                    <a:pt x="515" y="1893"/>
                    <a:pt x="613" y="1882"/>
                    <a:pt x="707" y="1855"/>
                  </a:cubicBezTo>
                  <a:cubicBezTo>
                    <a:pt x="800" y="1822"/>
                    <a:pt x="893" y="1784"/>
                    <a:pt x="980" y="1735"/>
                  </a:cubicBezTo>
                  <a:cubicBezTo>
                    <a:pt x="1199" y="1636"/>
                    <a:pt x="1424" y="1521"/>
                    <a:pt x="1621" y="1379"/>
                  </a:cubicBezTo>
                  <a:cubicBezTo>
                    <a:pt x="1834" y="1226"/>
                    <a:pt x="1944" y="974"/>
                    <a:pt x="1938" y="700"/>
                  </a:cubicBezTo>
                  <a:cubicBezTo>
                    <a:pt x="1938" y="470"/>
                    <a:pt x="1889" y="197"/>
                    <a:pt x="1686" y="65"/>
                  </a:cubicBezTo>
                  <a:cubicBezTo>
                    <a:pt x="1605" y="17"/>
                    <a:pt x="1516" y="0"/>
                    <a:pt x="142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29"/>
            <p:cNvSpPr/>
            <p:nvPr/>
          </p:nvSpPr>
          <p:spPr>
            <a:xfrm>
              <a:off x="1183400" y="2671850"/>
              <a:ext cx="43675" cy="40250"/>
            </a:xfrm>
            <a:custGeom>
              <a:avLst/>
              <a:gdLst/>
              <a:ahLst/>
              <a:cxnLst/>
              <a:rect l="l" t="t" r="r" b="b"/>
              <a:pathLst>
                <a:path w="1747" h="1610" extrusionOk="0">
                  <a:moveTo>
                    <a:pt x="1687" y="1"/>
                  </a:moveTo>
                  <a:cubicBezTo>
                    <a:pt x="1506" y="126"/>
                    <a:pt x="1320" y="263"/>
                    <a:pt x="1139" y="411"/>
                  </a:cubicBezTo>
                  <a:cubicBezTo>
                    <a:pt x="833" y="646"/>
                    <a:pt x="548" y="909"/>
                    <a:pt x="280" y="1199"/>
                  </a:cubicBezTo>
                  <a:cubicBezTo>
                    <a:pt x="181" y="1292"/>
                    <a:pt x="94" y="1396"/>
                    <a:pt x="1" y="1495"/>
                  </a:cubicBezTo>
                  <a:cubicBezTo>
                    <a:pt x="1" y="1528"/>
                    <a:pt x="6" y="1566"/>
                    <a:pt x="6" y="1610"/>
                  </a:cubicBezTo>
                  <a:lnTo>
                    <a:pt x="34" y="1582"/>
                  </a:lnTo>
                  <a:cubicBezTo>
                    <a:pt x="209" y="1407"/>
                    <a:pt x="373" y="1221"/>
                    <a:pt x="548" y="1041"/>
                  </a:cubicBezTo>
                  <a:cubicBezTo>
                    <a:pt x="805" y="778"/>
                    <a:pt x="1095" y="548"/>
                    <a:pt x="1386" y="329"/>
                  </a:cubicBezTo>
                  <a:cubicBezTo>
                    <a:pt x="1500" y="241"/>
                    <a:pt x="1626" y="154"/>
                    <a:pt x="1747" y="72"/>
                  </a:cubicBezTo>
                  <a:cubicBezTo>
                    <a:pt x="1736" y="44"/>
                    <a:pt x="1714" y="22"/>
                    <a:pt x="168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9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9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9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29"/>
            <p:cNvSpPr/>
            <p:nvPr/>
          </p:nvSpPr>
          <p:spPr>
            <a:xfrm>
              <a:off x="1333250" y="2543900"/>
              <a:ext cx="93075" cy="182575"/>
            </a:xfrm>
            <a:custGeom>
              <a:avLst/>
              <a:gdLst/>
              <a:ahLst/>
              <a:cxnLst/>
              <a:rect l="l" t="t" r="r" b="b"/>
              <a:pathLst>
                <a:path w="3723" h="7303" extrusionOk="0">
                  <a:moveTo>
                    <a:pt x="55" y="1"/>
                  </a:moveTo>
                  <a:lnTo>
                    <a:pt x="55" y="23"/>
                  </a:lnTo>
                  <a:lnTo>
                    <a:pt x="55" y="203"/>
                  </a:lnTo>
                  <a:lnTo>
                    <a:pt x="55" y="466"/>
                  </a:lnTo>
                  <a:cubicBezTo>
                    <a:pt x="61" y="565"/>
                    <a:pt x="61" y="652"/>
                    <a:pt x="61" y="751"/>
                  </a:cubicBezTo>
                  <a:cubicBezTo>
                    <a:pt x="61" y="866"/>
                    <a:pt x="66" y="981"/>
                    <a:pt x="66" y="1095"/>
                  </a:cubicBezTo>
                  <a:cubicBezTo>
                    <a:pt x="71" y="1216"/>
                    <a:pt x="71" y="1336"/>
                    <a:pt x="71" y="1451"/>
                  </a:cubicBezTo>
                  <a:lnTo>
                    <a:pt x="71" y="1550"/>
                  </a:lnTo>
                  <a:lnTo>
                    <a:pt x="71" y="1632"/>
                  </a:lnTo>
                  <a:lnTo>
                    <a:pt x="71" y="1665"/>
                  </a:lnTo>
                  <a:cubicBezTo>
                    <a:pt x="88" y="1692"/>
                    <a:pt x="93" y="1725"/>
                    <a:pt x="110" y="1752"/>
                  </a:cubicBezTo>
                  <a:cubicBezTo>
                    <a:pt x="93" y="1752"/>
                    <a:pt x="88" y="1747"/>
                    <a:pt x="71" y="1747"/>
                  </a:cubicBezTo>
                  <a:lnTo>
                    <a:pt x="71" y="1845"/>
                  </a:lnTo>
                  <a:lnTo>
                    <a:pt x="71" y="1900"/>
                  </a:lnTo>
                  <a:lnTo>
                    <a:pt x="71" y="2070"/>
                  </a:lnTo>
                  <a:lnTo>
                    <a:pt x="71" y="2157"/>
                  </a:lnTo>
                  <a:cubicBezTo>
                    <a:pt x="71" y="2239"/>
                    <a:pt x="71" y="2322"/>
                    <a:pt x="66" y="2404"/>
                  </a:cubicBezTo>
                  <a:cubicBezTo>
                    <a:pt x="33" y="3143"/>
                    <a:pt x="0" y="3887"/>
                    <a:pt x="44" y="4626"/>
                  </a:cubicBezTo>
                  <a:cubicBezTo>
                    <a:pt x="55" y="4774"/>
                    <a:pt x="61" y="4911"/>
                    <a:pt x="71" y="5053"/>
                  </a:cubicBezTo>
                  <a:lnTo>
                    <a:pt x="71" y="5075"/>
                  </a:lnTo>
                  <a:cubicBezTo>
                    <a:pt x="82" y="5080"/>
                    <a:pt x="82" y="5080"/>
                    <a:pt x="82" y="5086"/>
                  </a:cubicBezTo>
                  <a:lnTo>
                    <a:pt x="82" y="5091"/>
                  </a:lnTo>
                  <a:lnTo>
                    <a:pt x="82" y="5108"/>
                  </a:lnTo>
                  <a:cubicBezTo>
                    <a:pt x="82" y="5113"/>
                    <a:pt x="82" y="5119"/>
                    <a:pt x="71" y="5130"/>
                  </a:cubicBezTo>
                  <a:cubicBezTo>
                    <a:pt x="82" y="5239"/>
                    <a:pt x="93" y="5354"/>
                    <a:pt x="99" y="5463"/>
                  </a:cubicBezTo>
                  <a:cubicBezTo>
                    <a:pt x="99" y="5491"/>
                    <a:pt x="110" y="5524"/>
                    <a:pt x="110" y="5551"/>
                  </a:cubicBezTo>
                  <a:cubicBezTo>
                    <a:pt x="115" y="5682"/>
                    <a:pt x="126" y="5803"/>
                    <a:pt x="143" y="5934"/>
                  </a:cubicBezTo>
                  <a:cubicBezTo>
                    <a:pt x="148" y="6065"/>
                    <a:pt x="165" y="6186"/>
                    <a:pt x="175" y="6317"/>
                  </a:cubicBezTo>
                  <a:cubicBezTo>
                    <a:pt x="181" y="6443"/>
                    <a:pt x="197" y="6564"/>
                    <a:pt x="208" y="6689"/>
                  </a:cubicBezTo>
                  <a:cubicBezTo>
                    <a:pt x="219" y="6728"/>
                    <a:pt x="219" y="6772"/>
                    <a:pt x="225" y="6810"/>
                  </a:cubicBezTo>
                  <a:cubicBezTo>
                    <a:pt x="236" y="6974"/>
                    <a:pt x="258" y="7138"/>
                    <a:pt x="285" y="7303"/>
                  </a:cubicBezTo>
                  <a:lnTo>
                    <a:pt x="564" y="7303"/>
                  </a:lnTo>
                  <a:cubicBezTo>
                    <a:pt x="564" y="7270"/>
                    <a:pt x="559" y="7226"/>
                    <a:pt x="553" y="7193"/>
                  </a:cubicBezTo>
                  <a:cubicBezTo>
                    <a:pt x="548" y="7166"/>
                    <a:pt x="548" y="7144"/>
                    <a:pt x="537" y="7116"/>
                  </a:cubicBezTo>
                  <a:cubicBezTo>
                    <a:pt x="526" y="7045"/>
                    <a:pt x="520" y="6974"/>
                    <a:pt x="504" y="6897"/>
                  </a:cubicBezTo>
                  <a:cubicBezTo>
                    <a:pt x="498" y="6870"/>
                    <a:pt x="498" y="6837"/>
                    <a:pt x="493" y="6810"/>
                  </a:cubicBezTo>
                  <a:cubicBezTo>
                    <a:pt x="498" y="6804"/>
                    <a:pt x="504" y="6804"/>
                    <a:pt x="509" y="6804"/>
                  </a:cubicBezTo>
                  <a:cubicBezTo>
                    <a:pt x="526" y="6804"/>
                    <a:pt x="531" y="6799"/>
                    <a:pt x="537" y="6799"/>
                  </a:cubicBezTo>
                  <a:lnTo>
                    <a:pt x="548" y="6799"/>
                  </a:lnTo>
                  <a:cubicBezTo>
                    <a:pt x="553" y="6799"/>
                    <a:pt x="564" y="6788"/>
                    <a:pt x="575" y="6788"/>
                  </a:cubicBezTo>
                  <a:lnTo>
                    <a:pt x="581" y="6788"/>
                  </a:lnTo>
                  <a:cubicBezTo>
                    <a:pt x="613" y="6783"/>
                    <a:pt x="641" y="6777"/>
                    <a:pt x="668" y="6761"/>
                  </a:cubicBezTo>
                  <a:cubicBezTo>
                    <a:pt x="674" y="6761"/>
                    <a:pt x="690" y="6761"/>
                    <a:pt x="695" y="6755"/>
                  </a:cubicBezTo>
                  <a:cubicBezTo>
                    <a:pt x="723" y="6750"/>
                    <a:pt x="745" y="6744"/>
                    <a:pt x="772" y="6728"/>
                  </a:cubicBezTo>
                  <a:cubicBezTo>
                    <a:pt x="1013" y="6618"/>
                    <a:pt x="1232" y="6454"/>
                    <a:pt x="1456" y="6312"/>
                  </a:cubicBezTo>
                  <a:cubicBezTo>
                    <a:pt x="1714" y="6131"/>
                    <a:pt x="1927" y="5901"/>
                    <a:pt x="2141" y="5660"/>
                  </a:cubicBezTo>
                  <a:cubicBezTo>
                    <a:pt x="2223" y="5573"/>
                    <a:pt x="2305" y="5474"/>
                    <a:pt x="2381" y="5387"/>
                  </a:cubicBezTo>
                  <a:cubicBezTo>
                    <a:pt x="2398" y="5365"/>
                    <a:pt x="2420" y="5338"/>
                    <a:pt x="2442" y="5321"/>
                  </a:cubicBezTo>
                  <a:cubicBezTo>
                    <a:pt x="2463" y="5294"/>
                    <a:pt x="2474" y="5272"/>
                    <a:pt x="2496" y="5250"/>
                  </a:cubicBezTo>
                  <a:lnTo>
                    <a:pt x="2557" y="5168"/>
                  </a:lnTo>
                  <a:cubicBezTo>
                    <a:pt x="2578" y="5146"/>
                    <a:pt x="2589" y="5119"/>
                    <a:pt x="2611" y="5102"/>
                  </a:cubicBezTo>
                  <a:lnTo>
                    <a:pt x="2693" y="4998"/>
                  </a:lnTo>
                  <a:lnTo>
                    <a:pt x="2754" y="4916"/>
                  </a:lnTo>
                  <a:cubicBezTo>
                    <a:pt x="2803" y="4850"/>
                    <a:pt x="2841" y="4790"/>
                    <a:pt x="2890" y="4730"/>
                  </a:cubicBezTo>
                  <a:cubicBezTo>
                    <a:pt x="2896" y="4708"/>
                    <a:pt x="2912" y="4697"/>
                    <a:pt x="2923" y="4675"/>
                  </a:cubicBezTo>
                  <a:cubicBezTo>
                    <a:pt x="2934" y="4675"/>
                    <a:pt x="2940" y="4670"/>
                    <a:pt x="2940" y="4659"/>
                  </a:cubicBezTo>
                  <a:cubicBezTo>
                    <a:pt x="2962" y="4631"/>
                    <a:pt x="2983" y="4599"/>
                    <a:pt x="3000" y="4571"/>
                  </a:cubicBezTo>
                  <a:cubicBezTo>
                    <a:pt x="3011" y="4566"/>
                    <a:pt x="3011" y="4560"/>
                    <a:pt x="3016" y="4555"/>
                  </a:cubicBezTo>
                  <a:lnTo>
                    <a:pt x="3022" y="4544"/>
                  </a:lnTo>
                  <a:cubicBezTo>
                    <a:pt x="3055" y="4500"/>
                    <a:pt x="3082" y="4445"/>
                    <a:pt x="3120" y="4391"/>
                  </a:cubicBezTo>
                  <a:cubicBezTo>
                    <a:pt x="3339" y="4018"/>
                    <a:pt x="3503" y="3613"/>
                    <a:pt x="3673" y="3214"/>
                  </a:cubicBezTo>
                  <a:cubicBezTo>
                    <a:pt x="3695" y="3170"/>
                    <a:pt x="3706" y="3132"/>
                    <a:pt x="3722" y="3088"/>
                  </a:cubicBezTo>
                  <a:cubicBezTo>
                    <a:pt x="3711" y="3088"/>
                    <a:pt x="3705" y="3085"/>
                    <a:pt x="3703" y="3085"/>
                  </a:cubicBezTo>
                  <a:cubicBezTo>
                    <a:pt x="3701" y="3085"/>
                    <a:pt x="3700" y="3086"/>
                    <a:pt x="3700" y="3088"/>
                  </a:cubicBezTo>
                  <a:cubicBezTo>
                    <a:pt x="3684" y="3088"/>
                    <a:pt x="3668" y="3082"/>
                    <a:pt x="3651" y="3077"/>
                  </a:cubicBezTo>
                  <a:cubicBezTo>
                    <a:pt x="3640" y="3077"/>
                    <a:pt x="3618" y="3066"/>
                    <a:pt x="3602" y="3060"/>
                  </a:cubicBezTo>
                  <a:cubicBezTo>
                    <a:pt x="3591" y="3055"/>
                    <a:pt x="3575" y="3055"/>
                    <a:pt x="3569" y="3050"/>
                  </a:cubicBezTo>
                  <a:cubicBezTo>
                    <a:pt x="3564" y="3050"/>
                    <a:pt x="3558" y="3039"/>
                    <a:pt x="3547" y="3039"/>
                  </a:cubicBezTo>
                  <a:cubicBezTo>
                    <a:pt x="3531" y="3033"/>
                    <a:pt x="3514" y="3028"/>
                    <a:pt x="3503" y="3022"/>
                  </a:cubicBezTo>
                  <a:cubicBezTo>
                    <a:pt x="3482" y="3011"/>
                    <a:pt x="3465" y="3006"/>
                    <a:pt x="3454" y="3000"/>
                  </a:cubicBezTo>
                  <a:cubicBezTo>
                    <a:pt x="3438" y="3055"/>
                    <a:pt x="3427" y="3104"/>
                    <a:pt x="3405" y="3159"/>
                  </a:cubicBezTo>
                  <a:lnTo>
                    <a:pt x="3405" y="3164"/>
                  </a:lnTo>
                  <a:cubicBezTo>
                    <a:pt x="3383" y="3219"/>
                    <a:pt x="3372" y="3268"/>
                    <a:pt x="3350" y="3312"/>
                  </a:cubicBezTo>
                  <a:cubicBezTo>
                    <a:pt x="3350" y="3323"/>
                    <a:pt x="3345" y="3329"/>
                    <a:pt x="3345" y="3334"/>
                  </a:cubicBezTo>
                  <a:cubicBezTo>
                    <a:pt x="3323" y="3383"/>
                    <a:pt x="3312" y="3433"/>
                    <a:pt x="3290" y="3471"/>
                  </a:cubicBezTo>
                  <a:cubicBezTo>
                    <a:pt x="3268" y="3515"/>
                    <a:pt x="3257" y="3553"/>
                    <a:pt x="3235" y="3597"/>
                  </a:cubicBezTo>
                  <a:cubicBezTo>
                    <a:pt x="3219" y="3630"/>
                    <a:pt x="3208" y="3657"/>
                    <a:pt x="3191" y="3690"/>
                  </a:cubicBezTo>
                  <a:cubicBezTo>
                    <a:pt x="3120" y="3871"/>
                    <a:pt x="3027" y="4040"/>
                    <a:pt x="2934" y="4204"/>
                  </a:cubicBezTo>
                  <a:cubicBezTo>
                    <a:pt x="2912" y="4243"/>
                    <a:pt x="2890" y="4281"/>
                    <a:pt x="2874" y="4314"/>
                  </a:cubicBezTo>
                  <a:cubicBezTo>
                    <a:pt x="2863" y="4319"/>
                    <a:pt x="2863" y="4325"/>
                    <a:pt x="2858" y="4336"/>
                  </a:cubicBezTo>
                  <a:lnTo>
                    <a:pt x="2797" y="4434"/>
                  </a:lnTo>
                  <a:cubicBezTo>
                    <a:pt x="2770" y="4473"/>
                    <a:pt x="2748" y="4511"/>
                    <a:pt x="2721" y="4544"/>
                  </a:cubicBezTo>
                  <a:cubicBezTo>
                    <a:pt x="2682" y="4610"/>
                    <a:pt x="2639" y="4664"/>
                    <a:pt x="2600" y="4719"/>
                  </a:cubicBezTo>
                  <a:lnTo>
                    <a:pt x="2535" y="4801"/>
                  </a:lnTo>
                  <a:lnTo>
                    <a:pt x="2474" y="4883"/>
                  </a:lnTo>
                  <a:cubicBezTo>
                    <a:pt x="2474" y="4889"/>
                    <a:pt x="2469" y="4889"/>
                    <a:pt x="2469" y="4894"/>
                  </a:cubicBezTo>
                  <a:cubicBezTo>
                    <a:pt x="2463" y="4911"/>
                    <a:pt x="2447" y="4927"/>
                    <a:pt x="2436" y="4943"/>
                  </a:cubicBezTo>
                  <a:cubicBezTo>
                    <a:pt x="2420" y="4965"/>
                    <a:pt x="2398" y="4982"/>
                    <a:pt x="2387" y="5004"/>
                  </a:cubicBezTo>
                  <a:cubicBezTo>
                    <a:pt x="2365" y="5031"/>
                    <a:pt x="2343" y="5053"/>
                    <a:pt x="2327" y="5080"/>
                  </a:cubicBezTo>
                  <a:cubicBezTo>
                    <a:pt x="2316" y="5091"/>
                    <a:pt x="2305" y="5102"/>
                    <a:pt x="2299" y="5113"/>
                  </a:cubicBezTo>
                  <a:lnTo>
                    <a:pt x="2277" y="5135"/>
                  </a:lnTo>
                  <a:cubicBezTo>
                    <a:pt x="2255" y="5157"/>
                    <a:pt x="2245" y="5184"/>
                    <a:pt x="2223" y="5201"/>
                  </a:cubicBezTo>
                  <a:lnTo>
                    <a:pt x="2217" y="5212"/>
                  </a:lnTo>
                  <a:cubicBezTo>
                    <a:pt x="2179" y="5255"/>
                    <a:pt x="2141" y="5299"/>
                    <a:pt x="2097" y="5348"/>
                  </a:cubicBezTo>
                  <a:lnTo>
                    <a:pt x="2080" y="5365"/>
                  </a:lnTo>
                  <a:lnTo>
                    <a:pt x="2069" y="5376"/>
                  </a:lnTo>
                  <a:cubicBezTo>
                    <a:pt x="2064" y="5381"/>
                    <a:pt x="2053" y="5387"/>
                    <a:pt x="2042" y="5403"/>
                  </a:cubicBezTo>
                  <a:cubicBezTo>
                    <a:pt x="2026" y="5431"/>
                    <a:pt x="1998" y="5447"/>
                    <a:pt x="1976" y="5474"/>
                  </a:cubicBezTo>
                  <a:cubicBezTo>
                    <a:pt x="1943" y="5518"/>
                    <a:pt x="1900" y="5556"/>
                    <a:pt x="1861" y="5600"/>
                  </a:cubicBezTo>
                  <a:cubicBezTo>
                    <a:pt x="1818" y="5633"/>
                    <a:pt x="1785" y="5666"/>
                    <a:pt x="1752" y="5704"/>
                  </a:cubicBezTo>
                  <a:cubicBezTo>
                    <a:pt x="1730" y="5715"/>
                    <a:pt x="1708" y="5737"/>
                    <a:pt x="1686" y="5759"/>
                  </a:cubicBezTo>
                  <a:cubicBezTo>
                    <a:pt x="1659" y="5786"/>
                    <a:pt x="1642" y="5803"/>
                    <a:pt x="1615" y="5825"/>
                  </a:cubicBezTo>
                  <a:cubicBezTo>
                    <a:pt x="1560" y="5874"/>
                    <a:pt x="1511" y="5912"/>
                    <a:pt x="1456" y="5956"/>
                  </a:cubicBezTo>
                  <a:lnTo>
                    <a:pt x="1374" y="6016"/>
                  </a:lnTo>
                  <a:cubicBezTo>
                    <a:pt x="1287" y="6087"/>
                    <a:pt x="1194" y="6148"/>
                    <a:pt x="1106" y="6202"/>
                  </a:cubicBezTo>
                  <a:cubicBezTo>
                    <a:pt x="1079" y="6213"/>
                    <a:pt x="1051" y="6235"/>
                    <a:pt x="1024" y="6252"/>
                  </a:cubicBezTo>
                  <a:cubicBezTo>
                    <a:pt x="997" y="6263"/>
                    <a:pt x="975" y="6268"/>
                    <a:pt x="958" y="6284"/>
                  </a:cubicBezTo>
                  <a:cubicBezTo>
                    <a:pt x="931" y="6295"/>
                    <a:pt x="909" y="6312"/>
                    <a:pt x="882" y="6323"/>
                  </a:cubicBezTo>
                  <a:cubicBezTo>
                    <a:pt x="838" y="6345"/>
                    <a:pt x="805" y="6361"/>
                    <a:pt x="772" y="6377"/>
                  </a:cubicBezTo>
                  <a:cubicBezTo>
                    <a:pt x="739" y="6399"/>
                    <a:pt x="695" y="6416"/>
                    <a:pt x="657" y="6432"/>
                  </a:cubicBezTo>
                  <a:cubicBezTo>
                    <a:pt x="630" y="6443"/>
                    <a:pt x="602" y="6454"/>
                    <a:pt x="575" y="6471"/>
                  </a:cubicBezTo>
                  <a:cubicBezTo>
                    <a:pt x="559" y="6476"/>
                    <a:pt x="553" y="6476"/>
                    <a:pt x="548" y="6481"/>
                  </a:cubicBezTo>
                  <a:cubicBezTo>
                    <a:pt x="520" y="6498"/>
                    <a:pt x="498" y="6503"/>
                    <a:pt x="471" y="6514"/>
                  </a:cubicBezTo>
                  <a:cubicBezTo>
                    <a:pt x="471" y="6525"/>
                    <a:pt x="471" y="6525"/>
                    <a:pt x="466" y="6525"/>
                  </a:cubicBezTo>
                  <a:cubicBezTo>
                    <a:pt x="455" y="6487"/>
                    <a:pt x="455" y="6460"/>
                    <a:pt x="449" y="6427"/>
                  </a:cubicBezTo>
                  <a:cubicBezTo>
                    <a:pt x="444" y="6388"/>
                    <a:pt x="444" y="6339"/>
                    <a:pt x="438" y="6295"/>
                  </a:cubicBezTo>
                  <a:cubicBezTo>
                    <a:pt x="427" y="6263"/>
                    <a:pt x="427" y="6235"/>
                    <a:pt x="422" y="6202"/>
                  </a:cubicBezTo>
                  <a:cubicBezTo>
                    <a:pt x="416" y="6153"/>
                    <a:pt x="416" y="6104"/>
                    <a:pt x="411" y="6060"/>
                  </a:cubicBezTo>
                  <a:cubicBezTo>
                    <a:pt x="411" y="5994"/>
                    <a:pt x="400" y="5940"/>
                    <a:pt x="394" y="5879"/>
                  </a:cubicBezTo>
                  <a:cubicBezTo>
                    <a:pt x="329" y="5108"/>
                    <a:pt x="334" y="4325"/>
                    <a:pt x="312" y="3548"/>
                  </a:cubicBezTo>
                  <a:cubicBezTo>
                    <a:pt x="312" y="3438"/>
                    <a:pt x="307" y="3334"/>
                    <a:pt x="307" y="3225"/>
                  </a:cubicBezTo>
                  <a:cubicBezTo>
                    <a:pt x="301" y="3225"/>
                    <a:pt x="301" y="3219"/>
                    <a:pt x="301" y="3219"/>
                  </a:cubicBezTo>
                  <a:cubicBezTo>
                    <a:pt x="301" y="3214"/>
                    <a:pt x="290" y="3214"/>
                    <a:pt x="290" y="3203"/>
                  </a:cubicBezTo>
                  <a:lnTo>
                    <a:pt x="290" y="3197"/>
                  </a:lnTo>
                  <a:lnTo>
                    <a:pt x="290" y="3186"/>
                  </a:lnTo>
                  <a:cubicBezTo>
                    <a:pt x="290" y="3175"/>
                    <a:pt x="290" y="3175"/>
                    <a:pt x="301" y="3170"/>
                  </a:cubicBezTo>
                  <a:cubicBezTo>
                    <a:pt x="301" y="3170"/>
                    <a:pt x="301" y="3164"/>
                    <a:pt x="307" y="3164"/>
                  </a:cubicBezTo>
                  <a:cubicBezTo>
                    <a:pt x="301" y="3088"/>
                    <a:pt x="301" y="3011"/>
                    <a:pt x="301" y="2940"/>
                  </a:cubicBezTo>
                  <a:lnTo>
                    <a:pt x="301" y="2896"/>
                  </a:lnTo>
                  <a:lnTo>
                    <a:pt x="301" y="2809"/>
                  </a:lnTo>
                  <a:cubicBezTo>
                    <a:pt x="290" y="2754"/>
                    <a:pt x="290" y="2694"/>
                    <a:pt x="290" y="2639"/>
                  </a:cubicBezTo>
                  <a:cubicBezTo>
                    <a:pt x="290" y="2431"/>
                    <a:pt x="285" y="2218"/>
                    <a:pt x="285" y="2015"/>
                  </a:cubicBezTo>
                  <a:lnTo>
                    <a:pt x="285" y="1906"/>
                  </a:lnTo>
                  <a:lnTo>
                    <a:pt x="285" y="1501"/>
                  </a:lnTo>
                  <a:lnTo>
                    <a:pt x="285" y="1309"/>
                  </a:lnTo>
                  <a:lnTo>
                    <a:pt x="285" y="1013"/>
                  </a:lnTo>
                  <a:cubicBezTo>
                    <a:pt x="290" y="931"/>
                    <a:pt x="290" y="860"/>
                    <a:pt x="290" y="778"/>
                  </a:cubicBezTo>
                  <a:cubicBezTo>
                    <a:pt x="290" y="658"/>
                    <a:pt x="290" y="537"/>
                    <a:pt x="301" y="422"/>
                  </a:cubicBezTo>
                  <a:cubicBezTo>
                    <a:pt x="307" y="329"/>
                    <a:pt x="307" y="247"/>
                    <a:pt x="312" y="159"/>
                  </a:cubicBezTo>
                  <a:lnTo>
                    <a:pt x="312" y="138"/>
                  </a:lnTo>
                  <a:cubicBezTo>
                    <a:pt x="318" y="110"/>
                    <a:pt x="318" y="83"/>
                    <a:pt x="318" y="55"/>
                  </a:cubicBezTo>
                  <a:lnTo>
                    <a:pt x="318" y="17"/>
                  </a:lnTo>
                  <a:lnTo>
                    <a:pt x="165" y="17"/>
                  </a:lnTo>
                  <a:cubicBezTo>
                    <a:pt x="148" y="12"/>
                    <a:pt x="126" y="12"/>
                    <a:pt x="115" y="12"/>
                  </a:cubicBezTo>
                  <a:cubicBezTo>
                    <a:pt x="93" y="12"/>
                    <a:pt x="71" y="12"/>
                    <a:pt x="5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29"/>
            <p:cNvSpPr/>
            <p:nvPr/>
          </p:nvSpPr>
          <p:spPr>
            <a:xfrm>
              <a:off x="1342950" y="2593575"/>
              <a:ext cx="33700" cy="28350"/>
            </a:xfrm>
            <a:custGeom>
              <a:avLst/>
              <a:gdLst/>
              <a:ahLst/>
              <a:cxnLst/>
              <a:rect l="l" t="t" r="r" b="b"/>
              <a:pathLst>
                <a:path w="1348" h="1134" extrusionOk="0">
                  <a:moveTo>
                    <a:pt x="1271" y="1"/>
                  </a:moveTo>
                  <a:cubicBezTo>
                    <a:pt x="762" y="105"/>
                    <a:pt x="461" y="384"/>
                    <a:pt x="89" y="745"/>
                  </a:cubicBezTo>
                  <a:cubicBezTo>
                    <a:pt x="61" y="772"/>
                    <a:pt x="28" y="800"/>
                    <a:pt x="1" y="833"/>
                  </a:cubicBezTo>
                  <a:cubicBezTo>
                    <a:pt x="1" y="937"/>
                    <a:pt x="6" y="1035"/>
                    <a:pt x="6" y="1134"/>
                  </a:cubicBezTo>
                  <a:cubicBezTo>
                    <a:pt x="12" y="1134"/>
                    <a:pt x="28" y="1128"/>
                    <a:pt x="34" y="1128"/>
                  </a:cubicBezTo>
                  <a:cubicBezTo>
                    <a:pt x="214" y="1101"/>
                    <a:pt x="384" y="1052"/>
                    <a:pt x="548" y="969"/>
                  </a:cubicBezTo>
                  <a:cubicBezTo>
                    <a:pt x="762" y="871"/>
                    <a:pt x="981" y="761"/>
                    <a:pt x="1145" y="581"/>
                  </a:cubicBezTo>
                  <a:cubicBezTo>
                    <a:pt x="1271" y="422"/>
                    <a:pt x="1347" y="187"/>
                    <a:pt x="127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9"/>
            <p:cNvSpPr/>
            <p:nvPr/>
          </p:nvSpPr>
          <p:spPr>
            <a:xfrm>
              <a:off x="1342550" y="2587225"/>
              <a:ext cx="30825" cy="24025"/>
            </a:xfrm>
            <a:custGeom>
              <a:avLst/>
              <a:gdLst/>
              <a:ahLst/>
              <a:cxnLst/>
              <a:rect l="l" t="t" r="r" b="b"/>
              <a:pathLst>
                <a:path w="1233" h="961" extrusionOk="0">
                  <a:moveTo>
                    <a:pt x="895" y="1"/>
                  </a:moveTo>
                  <a:cubicBezTo>
                    <a:pt x="662" y="1"/>
                    <a:pt x="397" y="152"/>
                    <a:pt x="241" y="293"/>
                  </a:cubicBezTo>
                  <a:cubicBezTo>
                    <a:pt x="126" y="392"/>
                    <a:pt x="50" y="523"/>
                    <a:pt x="1" y="665"/>
                  </a:cubicBezTo>
                  <a:cubicBezTo>
                    <a:pt x="1" y="758"/>
                    <a:pt x="6" y="862"/>
                    <a:pt x="6" y="961"/>
                  </a:cubicBezTo>
                  <a:cubicBezTo>
                    <a:pt x="33" y="939"/>
                    <a:pt x="61" y="911"/>
                    <a:pt x="88" y="884"/>
                  </a:cubicBezTo>
                  <a:cubicBezTo>
                    <a:pt x="455" y="528"/>
                    <a:pt x="745" y="282"/>
                    <a:pt x="1232" y="173"/>
                  </a:cubicBezTo>
                  <a:cubicBezTo>
                    <a:pt x="1221" y="145"/>
                    <a:pt x="1199" y="123"/>
                    <a:pt x="1172" y="101"/>
                  </a:cubicBezTo>
                  <a:cubicBezTo>
                    <a:pt x="1094" y="30"/>
                    <a:pt x="997" y="1"/>
                    <a:pt x="89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9"/>
            <p:cNvSpPr/>
            <p:nvPr/>
          </p:nvSpPr>
          <p:spPr>
            <a:xfrm>
              <a:off x="1303275" y="2559450"/>
              <a:ext cx="29450" cy="23075"/>
            </a:xfrm>
            <a:custGeom>
              <a:avLst/>
              <a:gdLst/>
              <a:ahLst/>
              <a:cxnLst/>
              <a:rect l="l" t="t" r="r" b="b"/>
              <a:pathLst>
                <a:path w="1178" h="923" extrusionOk="0">
                  <a:moveTo>
                    <a:pt x="181" y="1"/>
                  </a:moveTo>
                  <a:cubicBezTo>
                    <a:pt x="119" y="1"/>
                    <a:pt x="55" y="33"/>
                    <a:pt x="17" y="90"/>
                  </a:cubicBezTo>
                  <a:cubicBezTo>
                    <a:pt x="12" y="107"/>
                    <a:pt x="6" y="129"/>
                    <a:pt x="1" y="140"/>
                  </a:cubicBezTo>
                  <a:lnTo>
                    <a:pt x="6" y="140"/>
                  </a:lnTo>
                  <a:cubicBezTo>
                    <a:pt x="33" y="140"/>
                    <a:pt x="61" y="156"/>
                    <a:pt x="88" y="167"/>
                  </a:cubicBezTo>
                  <a:cubicBezTo>
                    <a:pt x="143" y="194"/>
                    <a:pt x="203" y="227"/>
                    <a:pt x="258" y="265"/>
                  </a:cubicBezTo>
                  <a:cubicBezTo>
                    <a:pt x="400" y="348"/>
                    <a:pt x="548" y="430"/>
                    <a:pt x="685" y="523"/>
                  </a:cubicBezTo>
                  <a:cubicBezTo>
                    <a:pt x="860" y="638"/>
                    <a:pt x="1019" y="785"/>
                    <a:pt x="1177" y="922"/>
                  </a:cubicBezTo>
                  <a:lnTo>
                    <a:pt x="1177" y="840"/>
                  </a:lnTo>
                  <a:cubicBezTo>
                    <a:pt x="1128" y="742"/>
                    <a:pt x="1073" y="649"/>
                    <a:pt x="1019" y="550"/>
                  </a:cubicBezTo>
                  <a:cubicBezTo>
                    <a:pt x="876" y="337"/>
                    <a:pt x="690" y="140"/>
                    <a:pt x="449" y="52"/>
                  </a:cubicBezTo>
                  <a:cubicBezTo>
                    <a:pt x="367" y="25"/>
                    <a:pt x="291" y="8"/>
                    <a:pt x="209" y="3"/>
                  </a:cubicBezTo>
                  <a:cubicBezTo>
                    <a:pt x="200" y="1"/>
                    <a:pt x="190" y="1"/>
                    <a:pt x="18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9"/>
            <p:cNvSpPr/>
            <p:nvPr/>
          </p:nvSpPr>
          <p:spPr>
            <a:xfrm>
              <a:off x="1302175" y="2565400"/>
              <a:ext cx="30550" cy="21350"/>
            </a:xfrm>
            <a:custGeom>
              <a:avLst/>
              <a:gdLst/>
              <a:ahLst/>
              <a:cxnLst/>
              <a:rect l="l" t="t" r="r" b="b"/>
              <a:pathLst>
                <a:path w="1222" h="854" extrusionOk="0">
                  <a:moveTo>
                    <a:pt x="23" y="0"/>
                  </a:moveTo>
                  <a:cubicBezTo>
                    <a:pt x="1" y="148"/>
                    <a:pt x="77" y="318"/>
                    <a:pt x="165" y="438"/>
                  </a:cubicBezTo>
                  <a:cubicBezTo>
                    <a:pt x="318" y="591"/>
                    <a:pt x="592" y="684"/>
                    <a:pt x="794" y="750"/>
                  </a:cubicBezTo>
                  <a:cubicBezTo>
                    <a:pt x="937" y="794"/>
                    <a:pt x="1074" y="821"/>
                    <a:pt x="1221" y="854"/>
                  </a:cubicBezTo>
                  <a:lnTo>
                    <a:pt x="1221" y="799"/>
                  </a:lnTo>
                  <a:cubicBezTo>
                    <a:pt x="1063" y="668"/>
                    <a:pt x="915" y="526"/>
                    <a:pt x="745" y="416"/>
                  </a:cubicBezTo>
                  <a:cubicBezTo>
                    <a:pt x="570" y="290"/>
                    <a:pt x="379" y="181"/>
                    <a:pt x="187" y="71"/>
                  </a:cubicBezTo>
                  <a:cubicBezTo>
                    <a:pt x="160" y="60"/>
                    <a:pt x="127" y="38"/>
                    <a:pt x="99" y="27"/>
                  </a:cubicBezTo>
                  <a:cubicBezTo>
                    <a:pt x="77" y="11"/>
                    <a:pt x="56" y="6"/>
                    <a:pt x="34" y="6"/>
                  </a:cubicBezTo>
                  <a:cubicBezTo>
                    <a:pt x="28" y="6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9"/>
            <p:cNvSpPr/>
            <p:nvPr/>
          </p:nvSpPr>
          <p:spPr>
            <a:xfrm>
              <a:off x="1276875" y="2599875"/>
              <a:ext cx="19450" cy="43000"/>
            </a:xfrm>
            <a:custGeom>
              <a:avLst/>
              <a:gdLst/>
              <a:ahLst/>
              <a:cxnLst/>
              <a:rect l="l" t="t" r="r" b="b"/>
              <a:pathLst>
                <a:path w="778" h="1720" extrusionOk="0">
                  <a:moveTo>
                    <a:pt x="487" y="0"/>
                  </a:moveTo>
                  <a:cubicBezTo>
                    <a:pt x="465" y="187"/>
                    <a:pt x="422" y="362"/>
                    <a:pt x="378" y="548"/>
                  </a:cubicBezTo>
                  <a:cubicBezTo>
                    <a:pt x="301" y="887"/>
                    <a:pt x="208" y="1232"/>
                    <a:pt x="71" y="1555"/>
                  </a:cubicBezTo>
                  <a:cubicBezTo>
                    <a:pt x="49" y="1610"/>
                    <a:pt x="22" y="1664"/>
                    <a:pt x="0" y="1719"/>
                  </a:cubicBezTo>
                  <a:cubicBezTo>
                    <a:pt x="55" y="1675"/>
                    <a:pt x="110" y="1632"/>
                    <a:pt x="164" y="1588"/>
                  </a:cubicBezTo>
                  <a:cubicBezTo>
                    <a:pt x="268" y="1500"/>
                    <a:pt x="372" y="1418"/>
                    <a:pt x="455" y="1309"/>
                  </a:cubicBezTo>
                  <a:cubicBezTo>
                    <a:pt x="624" y="1068"/>
                    <a:pt x="777" y="772"/>
                    <a:pt x="739" y="460"/>
                  </a:cubicBezTo>
                  <a:cubicBezTo>
                    <a:pt x="717" y="307"/>
                    <a:pt x="641" y="83"/>
                    <a:pt x="487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9"/>
            <p:cNvSpPr/>
            <p:nvPr/>
          </p:nvSpPr>
          <p:spPr>
            <a:xfrm>
              <a:off x="1275775" y="2599325"/>
              <a:ext cx="11375" cy="41350"/>
            </a:xfrm>
            <a:custGeom>
              <a:avLst/>
              <a:gdLst/>
              <a:ahLst/>
              <a:cxnLst/>
              <a:rect l="l" t="t" r="r" b="b"/>
              <a:pathLst>
                <a:path w="455" h="1654" extrusionOk="0">
                  <a:moveTo>
                    <a:pt x="443" y="0"/>
                  </a:moveTo>
                  <a:cubicBezTo>
                    <a:pt x="153" y="0"/>
                    <a:pt x="109" y="595"/>
                    <a:pt x="66" y="816"/>
                  </a:cubicBezTo>
                  <a:cubicBezTo>
                    <a:pt x="33" y="1090"/>
                    <a:pt x="6" y="1369"/>
                    <a:pt x="0" y="1654"/>
                  </a:cubicBezTo>
                  <a:cubicBezTo>
                    <a:pt x="28" y="1588"/>
                    <a:pt x="55" y="1528"/>
                    <a:pt x="72" y="1467"/>
                  </a:cubicBezTo>
                  <a:cubicBezTo>
                    <a:pt x="203" y="1134"/>
                    <a:pt x="291" y="778"/>
                    <a:pt x="373" y="427"/>
                  </a:cubicBezTo>
                  <a:cubicBezTo>
                    <a:pt x="400" y="285"/>
                    <a:pt x="438" y="148"/>
                    <a:pt x="455" y="1"/>
                  </a:cubicBezTo>
                  <a:cubicBezTo>
                    <a:pt x="451" y="0"/>
                    <a:pt x="447" y="0"/>
                    <a:pt x="44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9"/>
            <p:cNvSpPr/>
            <p:nvPr/>
          </p:nvSpPr>
          <p:spPr>
            <a:xfrm>
              <a:off x="1246350" y="2592900"/>
              <a:ext cx="87050" cy="87175"/>
            </a:xfrm>
            <a:custGeom>
              <a:avLst/>
              <a:gdLst/>
              <a:ahLst/>
              <a:cxnLst/>
              <a:rect l="l" t="t" r="r" b="b"/>
              <a:pathLst>
                <a:path w="3482" h="3487" extrusionOk="0">
                  <a:moveTo>
                    <a:pt x="198" y="0"/>
                  </a:moveTo>
                  <a:cubicBezTo>
                    <a:pt x="126" y="6"/>
                    <a:pt x="66" y="22"/>
                    <a:pt x="1" y="28"/>
                  </a:cubicBezTo>
                  <a:cubicBezTo>
                    <a:pt x="6" y="66"/>
                    <a:pt x="12" y="115"/>
                    <a:pt x="17" y="159"/>
                  </a:cubicBezTo>
                  <a:cubicBezTo>
                    <a:pt x="83" y="580"/>
                    <a:pt x="258" y="980"/>
                    <a:pt x="438" y="1363"/>
                  </a:cubicBezTo>
                  <a:cubicBezTo>
                    <a:pt x="537" y="1582"/>
                    <a:pt x="646" y="1790"/>
                    <a:pt x="778" y="1993"/>
                  </a:cubicBezTo>
                  <a:cubicBezTo>
                    <a:pt x="827" y="2058"/>
                    <a:pt x="876" y="2130"/>
                    <a:pt x="920" y="2190"/>
                  </a:cubicBezTo>
                  <a:cubicBezTo>
                    <a:pt x="931" y="2195"/>
                    <a:pt x="937" y="2195"/>
                    <a:pt x="942" y="2201"/>
                  </a:cubicBezTo>
                  <a:cubicBezTo>
                    <a:pt x="958" y="2212"/>
                    <a:pt x="964" y="2223"/>
                    <a:pt x="964" y="2239"/>
                  </a:cubicBezTo>
                  <a:cubicBezTo>
                    <a:pt x="1002" y="2294"/>
                    <a:pt x="1046" y="2348"/>
                    <a:pt x="1095" y="2392"/>
                  </a:cubicBezTo>
                  <a:cubicBezTo>
                    <a:pt x="1303" y="2639"/>
                    <a:pt x="1572" y="2841"/>
                    <a:pt x="1845" y="3011"/>
                  </a:cubicBezTo>
                  <a:cubicBezTo>
                    <a:pt x="2086" y="3153"/>
                    <a:pt x="2349" y="3241"/>
                    <a:pt x="2617" y="3317"/>
                  </a:cubicBezTo>
                  <a:cubicBezTo>
                    <a:pt x="2896" y="3394"/>
                    <a:pt x="3186" y="3471"/>
                    <a:pt x="3482" y="3487"/>
                  </a:cubicBezTo>
                  <a:cubicBezTo>
                    <a:pt x="3465" y="3378"/>
                    <a:pt x="3460" y="3279"/>
                    <a:pt x="3454" y="3175"/>
                  </a:cubicBezTo>
                  <a:cubicBezTo>
                    <a:pt x="3339" y="3170"/>
                    <a:pt x="3214" y="3170"/>
                    <a:pt x="3093" y="3170"/>
                  </a:cubicBezTo>
                  <a:cubicBezTo>
                    <a:pt x="3000" y="3159"/>
                    <a:pt x="2907" y="3148"/>
                    <a:pt x="2819" y="3131"/>
                  </a:cubicBezTo>
                  <a:cubicBezTo>
                    <a:pt x="2436" y="3071"/>
                    <a:pt x="2053" y="2929"/>
                    <a:pt x="1736" y="2688"/>
                  </a:cubicBezTo>
                  <a:cubicBezTo>
                    <a:pt x="1544" y="2540"/>
                    <a:pt x="1380" y="2354"/>
                    <a:pt x="1221" y="2162"/>
                  </a:cubicBezTo>
                  <a:cubicBezTo>
                    <a:pt x="1183" y="2119"/>
                    <a:pt x="1150" y="2075"/>
                    <a:pt x="1112" y="2031"/>
                  </a:cubicBezTo>
                  <a:cubicBezTo>
                    <a:pt x="1101" y="2026"/>
                    <a:pt x="1084" y="2009"/>
                    <a:pt x="1079" y="1998"/>
                  </a:cubicBezTo>
                  <a:lnTo>
                    <a:pt x="1079" y="1993"/>
                  </a:lnTo>
                  <a:cubicBezTo>
                    <a:pt x="909" y="1785"/>
                    <a:pt x="745" y="1566"/>
                    <a:pt x="619" y="1319"/>
                  </a:cubicBezTo>
                  <a:cubicBezTo>
                    <a:pt x="504" y="1106"/>
                    <a:pt x="422" y="876"/>
                    <a:pt x="356" y="635"/>
                  </a:cubicBezTo>
                  <a:cubicBezTo>
                    <a:pt x="291" y="444"/>
                    <a:pt x="236" y="247"/>
                    <a:pt x="203" y="39"/>
                  </a:cubicBezTo>
                  <a:cubicBezTo>
                    <a:pt x="203" y="28"/>
                    <a:pt x="198" y="11"/>
                    <a:pt x="19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9"/>
            <p:cNvSpPr/>
            <p:nvPr/>
          </p:nvSpPr>
          <p:spPr>
            <a:xfrm>
              <a:off x="1238150" y="2651725"/>
              <a:ext cx="35875" cy="13525"/>
            </a:xfrm>
            <a:custGeom>
              <a:avLst/>
              <a:gdLst/>
              <a:ahLst/>
              <a:cxnLst/>
              <a:rect l="l" t="t" r="r" b="b"/>
              <a:pathLst>
                <a:path w="1435" h="541" extrusionOk="0">
                  <a:moveTo>
                    <a:pt x="1276" y="1"/>
                  </a:moveTo>
                  <a:cubicBezTo>
                    <a:pt x="1270" y="6"/>
                    <a:pt x="1265" y="6"/>
                    <a:pt x="1259" y="6"/>
                  </a:cubicBezTo>
                  <a:cubicBezTo>
                    <a:pt x="1246" y="6"/>
                    <a:pt x="1233" y="6"/>
                    <a:pt x="1220" y="6"/>
                  </a:cubicBezTo>
                  <a:cubicBezTo>
                    <a:pt x="1061" y="6"/>
                    <a:pt x="918" y="35"/>
                    <a:pt x="766" y="56"/>
                  </a:cubicBezTo>
                  <a:cubicBezTo>
                    <a:pt x="509" y="83"/>
                    <a:pt x="257" y="110"/>
                    <a:pt x="0" y="110"/>
                  </a:cubicBezTo>
                  <a:cubicBezTo>
                    <a:pt x="17" y="149"/>
                    <a:pt x="38" y="198"/>
                    <a:pt x="66" y="242"/>
                  </a:cubicBezTo>
                  <a:cubicBezTo>
                    <a:pt x="121" y="357"/>
                    <a:pt x="225" y="439"/>
                    <a:pt x="334" y="488"/>
                  </a:cubicBezTo>
                  <a:cubicBezTo>
                    <a:pt x="413" y="526"/>
                    <a:pt x="496" y="540"/>
                    <a:pt x="579" y="540"/>
                  </a:cubicBezTo>
                  <a:cubicBezTo>
                    <a:pt x="640" y="540"/>
                    <a:pt x="701" y="533"/>
                    <a:pt x="761" y="521"/>
                  </a:cubicBezTo>
                  <a:cubicBezTo>
                    <a:pt x="996" y="477"/>
                    <a:pt x="1210" y="384"/>
                    <a:pt x="1385" y="225"/>
                  </a:cubicBezTo>
                  <a:cubicBezTo>
                    <a:pt x="1401" y="214"/>
                    <a:pt x="1412" y="193"/>
                    <a:pt x="1434" y="187"/>
                  </a:cubicBezTo>
                  <a:cubicBezTo>
                    <a:pt x="1380" y="121"/>
                    <a:pt x="1325" y="61"/>
                    <a:pt x="127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9"/>
            <p:cNvSpPr/>
            <p:nvPr/>
          </p:nvSpPr>
          <p:spPr>
            <a:xfrm>
              <a:off x="1236900" y="2640125"/>
              <a:ext cx="31100" cy="11800"/>
            </a:xfrm>
            <a:custGeom>
              <a:avLst/>
              <a:gdLst/>
              <a:ahLst/>
              <a:cxnLst/>
              <a:rect l="l" t="t" r="r" b="b"/>
              <a:pathLst>
                <a:path w="1244" h="472" extrusionOk="0">
                  <a:moveTo>
                    <a:pt x="323" y="1"/>
                  </a:moveTo>
                  <a:cubicBezTo>
                    <a:pt x="271" y="1"/>
                    <a:pt x="219" y="9"/>
                    <a:pt x="171" y="33"/>
                  </a:cubicBezTo>
                  <a:cubicBezTo>
                    <a:pt x="56" y="82"/>
                    <a:pt x="34" y="158"/>
                    <a:pt x="12" y="273"/>
                  </a:cubicBezTo>
                  <a:cubicBezTo>
                    <a:pt x="1" y="339"/>
                    <a:pt x="6" y="405"/>
                    <a:pt x="23" y="470"/>
                  </a:cubicBezTo>
                  <a:cubicBezTo>
                    <a:pt x="43" y="471"/>
                    <a:pt x="63" y="472"/>
                    <a:pt x="83" y="472"/>
                  </a:cubicBezTo>
                  <a:cubicBezTo>
                    <a:pt x="171" y="472"/>
                    <a:pt x="263" y="464"/>
                    <a:pt x="351" y="459"/>
                  </a:cubicBezTo>
                  <a:cubicBezTo>
                    <a:pt x="488" y="449"/>
                    <a:pt x="630" y="438"/>
                    <a:pt x="767" y="421"/>
                  </a:cubicBezTo>
                  <a:cubicBezTo>
                    <a:pt x="931" y="410"/>
                    <a:pt x="1090" y="377"/>
                    <a:pt x="1243" y="366"/>
                  </a:cubicBezTo>
                  <a:cubicBezTo>
                    <a:pt x="1222" y="361"/>
                    <a:pt x="1200" y="350"/>
                    <a:pt x="1183" y="323"/>
                  </a:cubicBezTo>
                  <a:cubicBezTo>
                    <a:pt x="975" y="197"/>
                    <a:pt x="773" y="82"/>
                    <a:pt x="537" y="33"/>
                  </a:cubicBezTo>
                  <a:cubicBezTo>
                    <a:pt x="468" y="17"/>
                    <a:pt x="395" y="1"/>
                    <a:pt x="323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9"/>
            <p:cNvSpPr/>
            <p:nvPr/>
          </p:nvSpPr>
          <p:spPr>
            <a:xfrm>
              <a:off x="1404675" y="2657775"/>
              <a:ext cx="34925" cy="14500"/>
            </a:xfrm>
            <a:custGeom>
              <a:avLst/>
              <a:gdLst/>
              <a:ahLst/>
              <a:cxnLst/>
              <a:rect l="l" t="t" r="r" b="b"/>
              <a:pathLst>
                <a:path w="1397" h="580" extrusionOk="0">
                  <a:moveTo>
                    <a:pt x="681" y="0"/>
                  </a:moveTo>
                  <a:cubicBezTo>
                    <a:pt x="624" y="0"/>
                    <a:pt x="566" y="4"/>
                    <a:pt x="510" y="11"/>
                  </a:cubicBezTo>
                  <a:cubicBezTo>
                    <a:pt x="417" y="16"/>
                    <a:pt x="329" y="33"/>
                    <a:pt x="241" y="60"/>
                  </a:cubicBezTo>
                  <a:cubicBezTo>
                    <a:pt x="236" y="60"/>
                    <a:pt x="225" y="65"/>
                    <a:pt x="220" y="65"/>
                  </a:cubicBezTo>
                  <a:cubicBezTo>
                    <a:pt x="154" y="175"/>
                    <a:pt x="77" y="273"/>
                    <a:pt x="1" y="372"/>
                  </a:cubicBezTo>
                  <a:cubicBezTo>
                    <a:pt x="389" y="427"/>
                    <a:pt x="783" y="476"/>
                    <a:pt x="1172" y="536"/>
                  </a:cubicBezTo>
                  <a:lnTo>
                    <a:pt x="1396" y="580"/>
                  </a:lnTo>
                  <a:cubicBezTo>
                    <a:pt x="1385" y="383"/>
                    <a:pt x="1254" y="180"/>
                    <a:pt x="1084" y="93"/>
                  </a:cubicBezTo>
                  <a:cubicBezTo>
                    <a:pt x="957" y="23"/>
                    <a:pt x="819" y="0"/>
                    <a:pt x="681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9"/>
            <p:cNvSpPr/>
            <p:nvPr/>
          </p:nvSpPr>
          <p:spPr>
            <a:xfrm>
              <a:off x="1398525" y="2669125"/>
              <a:ext cx="41075" cy="19225"/>
            </a:xfrm>
            <a:custGeom>
              <a:avLst/>
              <a:gdLst/>
              <a:ahLst/>
              <a:cxnLst/>
              <a:rect l="l" t="t" r="r" b="b"/>
              <a:pathLst>
                <a:path w="1643" h="769" extrusionOk="0">
                  <a:moveTo>
                    <a:pt x="186" y="0"/>
                  </a:moveTo>
                  <a:cubicBezTo>
                    <a:pt x="164" y="38"/>
                    <a:pt x="137" y="66"/>
                    <a:pt x="115" y="99"/>
                  </a:cubicBezTo>
                  <a:cubicBezTo>
                    <a:pt x="82" y="153"/>
                    <a:pt x="44" y="208"/>
                    <a:pt x="0" y="257"/>
                  </a:cubicBezTo>
                  <a:cubicBezTo>
                    <a:pt x="99" y="454"/>
                    <a:pt x="247" y="575"/>
                    <a:pt x="460" y="679"/>
                  </a:cubicBezTo>
                  <a:cubicBezTo>
                    <a:pt x="553" y="717"/>
                    <a:pt x="652" y="761"/>
                    <a:pt x="761" y="766"/>
                  </a:cubicBezTo>
                  <a:cubicBezTo>
                    <a:pt x="784" y="768"/>
                    <a:pt x="808" y="768"/>
                    <a:pt x="832" y="768"/>
                  </a:cubicBezTo>
                  <a:cubicBezTo>
                    <a:pt x="1121" y="768"/>
                    <a:pt x="1441" y="672"/>
                    <a:pt x="1588" y="394"/>
                  </a:cubicBezTo>
                  <a:cubicBezTo>
                    <a:pt x="1615" y="339"/>
                    <a:pt x="1637" y="285"/>
                    <a:pt x="1642" y="219"/>
                  </a:cubicBezTo>
                  <a:cubicBezTo>
                    <a:pt x="1155" y="126"/>
                    <a:pt x="674" y="77"/>
                    <a:pt x="18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9"/>
            <p:cNvSpPr/>
            <p:nvPr/>
          </p:nvSpPr>
          <p:spPr>
            <a:xfrm>
              <a:off x="1385650" y="2629700"/>
              <a:ext cx="8650" cy="38475"/>
            </a:xfrm>
            <a:custGeom>
              <a:avLst/>
              <a:gdLst/>
              <a:ahLst/>
              <a:cxnLst/>
              <a:rect l="l" t="t" r="r" b="b"/>
              <a:pathLst>
                <a:path w="346" h="1539" extrusionOk="0">
                  <a:moveTo>
                    <a:pt x="1" y="1"/>
                  </a:moveTo>
                  <a:lnTo>
                    <a:pt x="1" y="12"/>
                  </a:lnTo>
                  <a:cubicBezTo>
                    <a:pt x="17" y="236"/>
                    <a:pt x="28" y="466"/>
                    <a:pt x="50" y="685"/>
                  </a:cubicBezTo>
                  <a:cubicBezTo>
                    <a:pt x="72" y="937"/>
                    <a:pt x="116" y="1183"/>
                    <a:pt x="159" y="1429"/>
                  </a:cubicBezTo>
                  <a:cubicBezTo>
                    <a:pt x="165" y="1462"/>
                    <a:pt x="170" y="1506"/>
                    <a:pt x="181" y="1539"/>
                  </a:cubicBezTo>
                  <a:cubicBezTo>
                    <a:pt x="203" y="1517"/>
                    <a:pt x="214" y="1506"/>
                    <a:pt x="231" y="1484"/>
                  </a:cubicBezTo>
                  <a:cubicBezTo>
                    <a:pt x="247" y="1457"/>
                    <a:pt x="274" y="1424"/>
                    <a:pt x="296" y="1396"/>
                  </a:cubicBezTo>
                  <a:cubicBezTo>
                    <a:pt x="313" y="1161"/>
                    <a:pt x="340" y="931"/>
                    <a:pt x="346" y="696"/>
                  </a:cubicBezTo>
                  <a:cubicBezTo>
                    <a:pt x="329" y="439"/>
                    <a:pt x="302" y="34"/>
                    <a:pt x="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9"/>
            <p:cNvSpPr/>
            <p:nvPr/>
          </p:nvSpPr>
          <p:spPr>
            <a:xfrm>
              <a:off x="1374975" y="2629425"/>
              <a:ext cx="13300" cy="45725"/>
            </a:xfrm>
            <a:custGeom>
              <a:avLst/>
              <a:gdLst/>
              <a:ahLst/>
              <a:cxnLst/>
              <a:rect l="l" t="t" r="r" b="b"/>
              <a:pathLst>
                <a:path w="532" h="1829" extrusionOk="0">
                  <a:moveTo>
                    <a:pt x="340" y="1"/>
                  </a:moveTo>
                  <a:cubicBezTo>
                    <a:pt x="170" y="23"/>
                    <a:pt x="66" y="203"/>
                    <a:pt x="39" y="367"/>
                  </a:cubicBezTo>
                  <a:cubicBezTo>
                    <a:pt x="1" y="679"/>
                    <a:pt x="45" y="1030"/>
                    <a:pt x="143" y="1325"/>
                  </a:cubicBezTo>
                  <a:cubicBezTo>
                    <a:pt x="192" y="1473"/>
                    <a:pt x="258" y="1621"/>
                    <a:pt x="335" y="1758"/>
                  </a:cubicBezTo>
                  <a:cubicBezTo>
                    <a:pt x="346" y="1785"/>
                    <a:pt x="362" y="1807"/>
                    <a:pt x="373" y="1829"/>
                  </a:cubicBezTo>
                  <a:cubicBezTo>
                    <a:pt x="428" y="1769"/>
                    <a:pt x="477" y="1698"/>
                    <a:pt x="532" y="1637"/>
                  </a:cubicBezTo>
                  <a:cubicBezTo>
                    <a:pt x="526" y="1610"/>
                    <a:pt x="526" y="1577"/>
                    <a:pt x="521" y="1550"/>
                  </a:cubicBezTo>
                  <a:cubicBezTo>
                    <a:pt x="472" y="1249"/>
                    <a:pt x="411" y="948"/>
                    <a:pt x="384" y="647"/>
                  </a:cubicBezTo>
                  <a:cubicBezTo>
                    <a:pt x="362" y="428"/>
                    <a:pt x="346" y="214"/>
                    <a:pt x="34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9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9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9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9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9"/>
            <p:cNvSpPr/>
            <p:nvPr/>
          </p:nvSpPr>
          <p:spPr>
            <a:xfrm>
              <a:off x="1331050" y="2541575"/>
              <a:ext cx="9475" cy="184900"/>
            </a:xfrm>
            <a:custGeom>
              <a:avLst/>
              <a:gdLst/>
              <a:ahLst/>
              <a:cxnLst/>
              <a:rect l="l" t="t" r="r" b="b"/>
              <a:pathLst>
                <a:path w="379" h="7396" extrusionOk="0">
                  <a:moveTo>
                    <a:pt x="50" y="1"/>
                  </a:moveTo>
                  <a:lnTo>
                    <a:pt x="50" y="231"/>
                  </a:lnTo>
                  <a:cubicBezTo>
                    <a:pt x="50" y="608"/>
                    <a:pt x="55" y="986"/>
                    <a:pt x="66" y="1364"/>
                  </a:cubicBezTo>
                  <a:lnTo>
                    <a:pt x="66" y="1555"/>
                  </a:lnTo>
                  <a:lnTo>
                    <a:pt x="66" y="1637"/>
                  </a:lnTo>
                  <a:lnTo>
                    <a:pt x="66" y="1752"/>
                  </a:lnTo>
                  <a:lnTo>
                    <a:pt x="66" y="1807"/>
                  </a:lnTo>
                  <a:lnTo>
                    <a:pt x="66" y="1900"/>
                  </a:lnTo>
                  <a:cubicBezTo>
                    <a:pt x="66" y="2048"/>
                    <a:pt x="66" y="2196"/>
                    <a:pt x="55" y="2338"/>
                  </a:cubicBezTo>
                  <a:cubicBezTo>
                    <a:pt x="39" y="2956"/>
                    <a:pt x="1" y="3580"/>
                    <a:pt x="17" y="4193"/>
                  </a:cubicBezTo>
                  <a:cubicBezTo>
                    <a:pt x="23" y="4511"/>
                    <a:pt x="39" y="4817"/>
                    <a:pt x="66" y="5129"/>
                  </a:cubicBezTo>
                  <a:cubicBezTo>
                    <a:pt x="66" y="5168"/>
                    <a:pt x="72" y="5201"/>
                    <a:pt x="72" y="5228"/>
                  </a:cubicBezTo>
                  <a:cubicBezTo>
                    <a:pt x="77" y="5283"/>
                    <a:pt x="77" y="5332"/>
                    <a:pt x="88" y="5387"/>
                  </a:cubicBezTo>
                  <a:cubicBezTo>
                    <a:pt x="94" y="5441"/>
                    <a:pt x="94" y="5485"/>
                    <a:pt x="99" y="5540"/>
                  </a:cubicBezTo>
                  <a:cubicBezTo>
                    <a:pt x="99" y="5567"/>
                    <a:pt x="105" y="5606"/>
                    <a:pt x="105" y="5633"/>
                  </a:cubicBezTo>
                  <a:cubicBezTo>
                    <a:pt x="121" y="5836"/>
                    <a:pt x="143" y="6033"/>
                    <a:pt x="159" y="6241"/>
                  </a:cubicBezTo>
                  <a:cubicBezTo>
                    <a:pt x="198" y="6629"/>
                    <a:pt x="236" y="7012"/>
                    <a:pt x="291" y="7396"/>
                  </a:cubicBezTo>
                  <a:lnTo>
                    <a:pt x="378" y="7396"/>
                  </a:lnTo>
                  <a:cubicBezTo>
                    <a:pt x="351" y="7231"/>
                    <a:pt x="329" y="7062"/>
                    <a:pt x="313" y="6881"/>
                  </a:cubicBezTo>
                  <a:cubicBezTo>
                    <a:pt x="307" y="6843"/>
                    <a:pt x="307" y="6799"/>
                    <a:pt x="296" y="6761"/>
                  </a:cubicBezTo>
                  <a:cubicBezTo>
                    <a:pt x="291" y="6635"/>
                    <a:pt x="280" y="6514"/>
                    <a:pt x="263" y="6388"/>
                  </a:cubicBezTo>
                  <a:cubicBezTo>
                    <a:pt x="258" y="6262"/>
                    <a:pt x="242" y="6137"/>
                    <a:pt x="231" y="6005"/>
                  </a:cubicBezTo>
                  <a:cubicBezTo>
                    <a:pt x="214" y="5879"/>
                    <a:pt x="209" y="5753"/>
                    <a:pt x="198" y="5622"/>
                  </a:cubicBezTo>
                  <a:cubicBezTo>
                    <a:pt x="198" y="5595"/>
                    <a:pt x="187" y="5562"/>
                    <a:pt x="187" y="5535"/>
                  </a:cubicBezTo>
                  <a:cubicBezTo>
                    <a:pt x="181" y="5425"/>
                    <a:pt x="170" y="5310"/>
                    <a:pt x="159" y="5201"/>
                  </a:cubicBezTo>
                  <a:cubicBezTo>
                    <a:pt x="154" y="5184"/>
                    <a:pt x="154" y="5168"/>
                    <a:pt x="154" y="5151"/>
                  </a:cubicBezTo>
                  <a:lnTo>
                    <a:pt x="154" y="5129"/>
                  </a:lnTo>
                  <a:cubicBezTo>
                    <a:pt x="143" y="4987"/>
                    <a:pt x="132" y="4850"/>
                    <a:pt x="127" y="4708"/>
                  </a:cubicBezTo>
                  <a:cubicBezTo>
                    <a:pt x="77" y="3969"/>
                    <a:pt x="116" y="3225"/>
                    <a:pt x="149" y="2486"/>
                  </a:cubicBezTo>
                  <a:cubicBezTo>
                    <a:pt x="149" y="2404"/>
                    <a:pt x="154" y="2322"/>
                    <a:pt x="154" y="2239"/>
                  </a:cubicBezTo>
                  <a:lnTo>
                    <a:pt x="154" y="2146"/>
                  </a:lnTo>
                  <a:lnTo>
                    <a:pt x="154" y="1977"/>
                  </a:lnTo>
                  <a:lnTo>
                    <a:pt x="154" y="1922"/>
                  </a:lnTo>
                  <a:lnTo>
                    <a:pt x="154" y="1884"/>
                  </a:lnTo>
                  <a:lnTo>
                    <a:pt x="154" y="1747"/>
                  </a:lnTo>
                  <a:lnTo>
                    <a:pt x="154" y="1708"/>
                  </a:lnTo>
                  <a:lnTo>
                    <a:pt x="154" y="1626"/>
                  </a:lnTo>
                  <a:lnTo>
                    <a:pt x="154" y="1533"/>
                  </a:lnTo>
                  <a:cubicBezTo>
                    <a:pt x="154" y="1418"/>
                    <a:pt x="149" y="1292"/>
                    <a:pt x="149" y="1178"/>
                  </a:cubicBezTo>
                  <a:cubicBezTo>
                    <a:pt x="149" y="1063"/>
                    <a:pt x="143" y="942"/>
                    <a:pt x="143" y="827"/>
                  </a:cubicBezTo>
                  <a:cubicBezTo>
                    <a:pt x="132" y="734"/>
                    <a:pt x="132" y="641"/>
                    <a:pt x="132" y="548"/>
                  </a:cubicBezTo>
                  <a:lnTo>
                    <a:pt x="132" y="280"/>
                  </a:lnTo>
                  <a:lnTo>
                    <a:pt x="132" y="105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9"/>
            <p:cNvSpPr/>
            <p:nvPr/>
          </p:nvSpPr>
          <p:spPr>
            <a:xfrm>
              <a:off x="1339675" y="2542800"/>
              <a:ext cx="7275" cy="163825"/>
            </a:xfrm>
            <a:custGeom>
              <a:avLst/>
              <a:gdLst/>
              <a:ahLst/>
              <a:cxnLst/>
              <a:rect l="l" t="t" r="r" b="b"/>
              <a:pathLst>
                <a:path w="291" h="6553" extrusionOk="0">
                  <a:moveTo>
                    <a:pt x="61" y="1"/>
                  </a:moveTo>
                  <a:cubicBezTo>
                    <a:pt x="1" y="1194"/>
                    <a:pt x="33" y="2382"/>
                    <a:pt x="55" y="3575"/>
                  </a:cubicBezTo>
                  <a:cubicBezTo>
                    <a:pt x="77" y="4358"/>
                    <a:pt x="72" y="5135"/>
                    <a:pt x="137" y="5912"/>
                  </a:cubicBezTo>
                  <a:cubicBezTo>
                    <a:pt x="154" y="6120"/>
                    <a:pt x="181" y="6339"/>
                    <a:pt x="209" y="6553"/>
                  </a:cubicBezTo>
                  <a:cubicBezTo>
                    <a:pt x="209" y="6547"/>
                    <a:pt x="214" y="6547"/>
                    <a:pt x="214" y="6547"/>
                  </a:cubicBezTo>
                  <a:cubicBezTo>
                    <a:pt x="241" y="6531"/>
                    <a:pt x="263" y="6525"/>
                    <a:pt x="291" y="6515"/>
                  </a:cubicBezTo>
                  <a:cubicBezTo>
                    <a:pt x="269" y="6350"/>
                    <a:pt x="252" y="6186"/>
                    <a:pt x="225" y="6027"/>
                  </a:cubicBezTo>
                  <a:cubicBezTo>
                    <a:pt x="143" y="5163"/>
                    <a:pt x="159" y="4298"/>
                    <a:pt x="137" y="3427"/>
                  </a:cubicBezTo>
                  <a:cubicBezTo>
                    <a:pt x="116" y="2283"/>
                    <a:pt x="83" y="1139"/>
                    <a:pt x="14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29"/>
            <p:cNvSpPr/>
            <p:nvPr/>
          </p:nvSpPr>
          <p:spPr>
            <a:xfrm>
              <a:off x="1345700" y="2713600"/>
              <a:ext cx="4125" cy="12875"/>
            </a:xfrm>
            <a:custGeom>
              <a:avLst/>
              <a:gdLst/>
              <a:ahLst/>
              <a:cxnLst/>
              <a:rect l="l" t="t" r="r" b="b"/>
              <a:pathLst>
                <a:path w="165" h="515" extrusionOk="0">
                  <a:moveTo>
                    <a:pt x="83" y="0"/>
                  </a:moveTo>
                  <a:cubicBezTo>
                    <a:pt x="72" y="0"/>
                    <a:pt x="61" y="11"/>
                    <a:pt x="55" y="11"/>
                  </a:cubicBezTo>
                  <a:lnTo>
                    <a:pt x="44" y="11"/>
                  </a:lnTo>
                  <a:cubicBezTo>
                    <a:pt x="33" y="16"/>
                    <a:pt x="28" y="16"/>
                    <a:pt x="17" y="16"/>
                  </a:cubicBezTo>
                  <a:cubicBezTo>
                    <a:pt x="11" y="22"/>
                    <a:pt x="6" y="22"/>
                    <a:pt x="0" y="22"/>
                  </a:cubicBezTo>
                  <a:cubicBezTo>
                    <a:pt x="6" y="49"/>
                    <a:pt x="6" y="82"/>
                    <a:pt x="11" y="109"/>
                  </a:cubicBezTo>
                  <a:cubicBezTo>
                    <a:pt x="28" y="186"/>
                    <a:pt x="33" y="257"/>
                    <a:pt x="44" y="328"/>
                  </a:cubicBezTo>
                  <a:cubicBezTo>
                    <a:pt x="55" y="350"/>
                    <a:pt x="55" y="378"/>
                    <a:pt x="61" y="405"/>
                  </a:cubicBezTo>
                  <a:cubicBezTo>
                    <a:pt x="66" y="438"/>
                    <a:pt x="66" y="482"/>
                    <a:pt x="77" y="515"/>
                  </a:cubicBezTo>
                  <a:lnTo>
                    <a:pt x="165" y="515"/>
                  </a:lnTo>
                  <a:cubicBezTo>
                    <a:pt x="143" y="372"/>
                    <a:pt x="121" y="235"/>
                    <a:pt x="99" y="88"/>
                  </a:cubicBezTo>
                  <a:cubicBezTo>
                    <a:pt x="93" y="60"/>
                    <a:pt x="93" y="27"/>
                    <a:pt x="8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29"/>
            <p:cNvSpPr/>
            <p:nvPr/>
          </p:nvSpPr>
          <p:spPr>
            <a:xfrm>
              <a:off x="1344600" y="2615475"/>
              <a:ext cx="75575" cy="91025"/>
            </a:xfrm>
            <a:custGeom>
              <a:avLst/>
              <a:gdLst/>
              <a:ahLst/>
              <a:cxnLst/>
              <a:rect l="l" t="t" r="r" b="b"/>
              <a:pathLst>
                <a:path w="3023" h="3641" extrusionOk="0">
                  <a:moveTo>
                    <a:pt x="2940" y="0"/>
                  </a:moveTo>
                  <a:cubicBezTo>
                    <a:pt x="2863" y="258"/>
                    <a:pt x="2776" y="515"/>
                    <a:pt x="2672" y="761"/>
                  </a:cubicBezTo>
                  <a:cubicBezTo>
                    <a:pt x="2557" y="991"/>
                    <a:pt x="2436" y="1227"/>
                    <a:pt x="2300" y="1451"/>
                  </a:cubicBezTo>
                  <a:cubicBezTo>
                    <a:pt x="2168" y="1653"/>
                    <a:pt x="2020" y="1856"/>
                    <a:pt x="1873" y="2048"/>
                  </a:cubicBezTo>
                  <a:cubicBezTo>
                    <a:pt x="1741" y="2212"/>
                    <a:pt x="1604" y="2381"/>
                    <a:pt x="1462" y="2529"/>
                  </a:cubicBezTo>
                  <a:cubicBezTo>
                    <a:pt x="1260" y="2737"/>
                    <a:pt x="1052" y="2934"/>
                    <a:pt x="816" y="3098"/>
                  </a:cubicBezTo>
                  <a:cubicBezTo>
                    <a:pt x="603" y="3252"/>
                    <a:pt x="378" y="3372"/>
                    <a:pt x="137" y="3482"/>
                  </a:cubicBezTo>
                  <a:cubicBezTo>
                    <a:pt x="88" y="3504"/>
                    <a:pt x="50" y="3525"/>
                    <a:pt x="1" y="3542"/>
                  </a:cubicBezTo>
                  <a:cubicBezTo>
                    <a:pt x="12" y="3580"/>
                    <a:pt x="12" y="3608"/>
                    <a:pt x="17" y="3640"/>
                  </a:cubicBezTo>
                  <a:cubicBezTo>
                    <a:pt x="17" y="3635"/>
                    <a:pt x="23" y="3635"/>
                    <a:pt x="23" y="3635"/>
                  </a:cubicBezTo>
                  <a:cubicBezTo>
                    <a:pt x="127" y="3591"/>
                    <a:pt x="231" y="3542"/>
                    <a:pt x="324" y="3498"/>
                  </a:cubicBezTo>
                  <a:cubicBezTo>
                    <a:pt x="931" y="3202"/>
                    <a:pt x="1446" y="2732"/>
                    <a:pt x="1873" y="2190"/>
                  </a:cubicBezTo>
                  <a:cubicBezTo>
                    <a:pt x="2092" y="1916"/>
                    <a:pt x="2300" y="1637"/>
                    <a:pt x="2475" y="1325"/>
                  </a:cubicBezTo>
                  <a:cubicBezTo>
                    <a:pt x="2705" y="925"/>
                    <a:pt x="2891" y="493"/>
                    <a:pt x="3022" y="39"/>
                  </a:cubicBezTo>
                  <a:lnTo>
                    <a:pt x="2940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9"/>
            <p:cNvSpPr/>
            <p:nvPr/>
          </p:nvSpPr>
          <p:spPr>
            <a:xfrm>
              <a:off x="1345825" y="2619025"/>
              <a:ext cx="83375" cy="97325"/>
            </a:xfrm>
            <a:custGeom>
              <a:avLst/>
              <a:gdLst/>
              <a:ahLst/>
              <a:cxnLst/>
              <a:rect l="l" t="t" r="r" b="b"/>
              <a:pathLst>
                <a:path w="3335" h="3893" extrusionOk="0">
                  <a:moveTo>
                    <a:pt x="3247" y="1"/>
                  </a:moveTo>
                  <a:cubicBezTo>
                    <a:pt x="3225" y="72"/>
                    <a:pt x="3197" y="138"/>
                    <a:pt x="3159" y="203"/>
                  </a:cubicBezTo>
                  <a:cubicBezTo>
                    <a:pt x="2995" y="603"/>
                    <a:pt x="2825" y="1008"/>
                    <a:pt x="2606" y="1380"/>
                  </a:cubicBezTo>
                  <a:cubicBezTo>
                    <a:pt x="2464" y="1637"/>
                    <a:pt x="2283" y="1862"/>
                    <a:pt x="2108" y="2092"/>
                  </a:cubicBezTo>
                  <a:cubicBezTo>
                    <a:pt x="1966" y="2289"/>
                    <a:pt x="1802" y="2464"/>
                    <a:pt x="1643" y="2650"/>
                  </a:cubicBezTo>
                  <a:cubicBezTo>
                    <a:pt x="1435" y="2885"/>
                    <a:pt x="1216" y="3126"/>
                    <a:pt x="959" y="3296"/>
                  </a:cubicBezTo>
                  <a:cubicBezTo>
                    <a:pt x="734" y="3444"/>
                    <a:pt x="521" y="3608"/>
                    <a:pt x="275" y="3717"/>
                  </a:cubicBezTo>
                  <a:cubicBezTo>
                    <a:pt x="187" y="3756"/>
                    <a:pt x="94" y="3788"/>
                    <a:pt x="1" y="3805"/>
                  </a:cubicBezTo>
                  <a:cubicBezTo>
                    <a:pt x="6" y="3832"/>
                    <a:pt x="6" y="3865"/>
                    <a:pt x="12" y="3892"/>
                  </a:cubicBezTo>
                  <a:cubicBezTo>
                    <a:pt x="286" y="3854"/>
                    <a:pt x="543" y="3690"/>
                    <a:pt x="773" y="3531"/>
                  </a:cubicBezTo>
                  <a:cubicBezTo>
                    <a:pt x="937" y="3422"/>
                    <a:pt x="1107" y="3318"/>
                    <a:pt x="1260" y="3181"/>
                  </a:cubicBezTo>
                  <a:cubicBezTo>
                    <a:pt x="1462" y="2995"/>
                    <a:pt x="1643" y="2787"/>
                    <a:pt x="1829" y="2579"/>
                  </a:cubicBezTo>
                  <a:cubicBezTo>
                    <a:pt x="1966" y="2431"/>
                    <a:pt x="2097" y="2272"/>
                    <a:pt x="2218" y="2108"/>
                  </a:cubicBezTo>
                  <a:cubicBezTo>
                    <a:pt x="2376" y="1900"/>
                    <a:pt x="2541" y="1698"/>
                    <a:pt x="2667" y="1473"/>
                  </a:cubicBezTo>
                  <a:cubicBezTo>
                    <a:pt x="2891" y="1106"/>
                    <a:pt x="3055" y="718"/>
                    <a:pt x="3214" y="329"/>
                  </a:cubicBezTo>
                  <a:cubicBezTo>
                    <a:pt x="3263" y="225"/>
                    <a:pt x="3301" y="121"/>
                    <a:pt x="3334" y="23"/>
                  </a:cubicBezTo>
                  <a:cubicBezTo>
                    <a:pt x="3301" y="17"/>
                    <a:pt x="3274" y="6"/>
                    <a:pt x="32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9"/>
            <p:cNvSpPr/>
            <p:nvPr/>
          </p:nvSpPr>
          <p:spPr>
            <a:xfrm>
              <a:off x="1384975" y="2522975"/>
              <a:ext cx="97050" cy="99500"/>
            </a:xfrm>
            <a:custGeom>
              <a:avLst/>
              <a:gdLst/>
              <a:ahLst/>
              <a:cxnLst/>
              <a:rect l="l" t="t" r="r" b="b"/>
              <a:pathLst>
                <a:path w="3882" h="3980" extrusionOk="0">
                  <a:moveTo>
                    <a:pt x="1352" y="71"/>
                  </a:moveTo>
                  <a:cubicBezTo>
                    <a:pt x="1369" y="71"/>
                    <a:pt x="1391" y="77"/>
                    <a:pt x="1413" y="88"/>
                  </a:cubicBezTo>
                  <a:cubicBezTo>
                    <a:pt x="1418" y="88"/>
                    <a:pt x="1429" y="93"/>
                    <a:pt x="1440" y="93"/>
                  </a:cubicBezTo>
                  <a:lnTo>
                    <a:pt x="1445" y="93"/>
                  </a:lnTo>
                  <a:cubicBezTo>
                    <a:pt x="1451" y="99"/>
                    <a:pt x="1467" y="99"/>
                    <a:pt x="1478" y="104"/>
                  </a:cubicBezTo>
                  <a:cubicBezTo>
                    <a:pt x="1489" y="104"/>
                    <a:pt x="1495" y="115"/>
                    <a:pt x="1495" y="115"/>
                  </a:cubicBezTo>
                  <a:cubicBezTo>
                    <a:pt x="1500" y="121"/>
                    <a:pt x="1511" y="126"/>
                    <a:pt x="1522" y="132"/>
                  </a:cubicBezTo>
                  <a:cubicBezTo>
                    <a:pt x="1533" y="143"/>
                    <a:pt x="1538" y="148"/>
                    <a:pt x="1549" y="154"/>
                  </a:cubicBezTo>
                  <a:cubicBezTo>
                    <a:pt x="1719" y="312"/>
                    <a:pt x="1774" y="559"/>
                    <a:pt x="1779" y="788"/>
                  </a:cubicBezTo>
                  <a:cubicBezTo>
                    <a:pt x="1785" y="1062"/>
                    <a:pt x="1774" y="1330"/>
                    <a:pt x="1763" y="1604"/>
                  </a:cubicBezTo>
                  <a:cubicBezTo>
                    <a:pt x="1763" y="1626"/>
                    <a:pt x="1774" y="1648"/>
                    <a:pt x="1796" y="1653"/>
                  </a:cubicBezTo>
                  <a:cubicBezTo>
                    <a:pt x="1800" y="1655"/>
                    <a:pt x="1805" y="1655"/>
                    <a:pt x="1809" y="1655"/>
                  </a:cubicBezTo>
                  <a:cubicBezTo>
                    <a:pt x="1839" y="1655"/>
                    <a:pt x="1856" y="1622"/>
                    <a:pt x="1856" y="1593"/>
                  </a:cubicBezTo>
                  <a:cubicBezTo>
                    <a:pt x="1905" y="1391"/>
                    <a:pt x="1960" y="1199"/>
                    <a:pt x="2020" y="1007"/>
                  </a:cubicBezTo>
                  <a:cubicBezTo>
                    <a:pt x="2075" y="832"/>
                    <a:pt x="2135" y="646"/>
                    <a:pt x="2239" y="487"/>
                  </a:cubicBezTo>
                  <a:cubicBezTo>
                    <a:pt x="2316" y="353"/>
                    <a:pt x="2463" y="237"/>
                    <a:pt x="2610" y="237"/>
                  </a:cubicBezTo>
                  <a:cubicBezTo>
                    <a:pt x="2673" y="237"/>
                    <a:pt x="2735" y="258"/>
                    <a:pt x="2792" y="307"/>
                  </a:cubicBezTo>
                  <a:cubicBezTo>
                    <a:pt x="2896" y="400"/>
                    <a:pt x="2923" y="542"/>
                    <a:pt x="2929" y="674"/>
                  </a:cubicBezTo>
                  <a:cubicBezTo>
                    <a:pt x="2951" y="925"/>
                    <a:pt x="2890" y="1183"/>
                    <a:pt x="2819" y="1418"/>
                  </a:cubicBezTo>
                  <a:cubicBezTo>
                    <a:pt x="2765" y="1626"/>
                    <a:pt x="2699" y="1823"/>
                    <a:pt x="2633" y="2031"/>
                  </a:cubicBezTo>
                  <a:cubicBezTo>
                    <a:pt x="2624" y="2062"/>
                    <a:pt x="2656" y="2090"/>
                    <a:pt x="2682" y="2090"/>
                  </a:cubicBezTo>
                  <a:cubicBezTo>
                    <a:pt x="2688" y="2090"/>
                    <a:pt x="2694" y="2089"/>
                    <a:pt x="2699" y="2086"/>
                  </a:cubicBezTo>
                  <a:cubicBezTo>
                    <a:pt x="2715" y="2069"/>
                    <a:pt x="2726" y="2047"/>
                    <a:pt x="2732" y="2031"/>
                  </a:cubicBezTo>
                  <a:cubicBezTo>
                    <a:pt x="2841" y="1796"/>
                    <a:pt x="2962" y="1571"/>
                    <a:pt x="3115" y="1363"/>
                  </a:cubicBezTo>
                  <a:cubicBezTo>
                    <a:pt x="3212" y="1242"/>
                    <a:pt x="3374" y="1047"/>
                    <a:pt x="3543" y="1047"/>
                  </a:cubicBezTo>
                  <a:cubicBezTo>
                    <a:pt x="3565" y="1047"/>
                    <a:pt x="3586" y="1050"/>
                    <a:pt x="3607" y="1057"/>
                  </a:cubicBezTo>
                  <a:cubicBezTo>
                    <a:pt x="3624" y="1062"/>
                    <a:pt x="3635" y="1079"/>
                    <a:pt x="3640" y="1090"/>
                  </a:cubicBezTo>
                  <a:lnTo>
                    <a:pt x="3662" y="1111"/>
                  </a:lnTo>
                  <a:cubicBezTo>
                    <a:pt x="3668" y="1128"/>
                    <a:pt x="3679" y="1133"/>
                    <a:pt x="3684" y="1144"/>
                  </a:cubicBezTo>
                  <a:cubicBezTo>
                    <a:pt x="3690" y="1155"/>
                    <a:pt x="3690" y="1161"/>
                    <a:pt x="3695" y="1166"/>
                  </a:cubicBezTo>
                  <a:cubicBezTo>
                    <a:pt x="3701" y="1183"/>
                    <a:pt x="3711" y="1194"/>
                    <a:pt x="3717" y="1215"/>
                  </a:cubicBezTo>
                  <a:cubicBezTo>
                    <a:pt x="3739" y="1276"/>
                    <a:pt x="3750" y="1347"/>
                    <a:pt x="3755" y="1407"/>
                  </a:cubicBezTo>
                  <a:cubicBezTo>
                    <a:pt x="3772" y="1620"/>
                    <a:pt x="3766" y="1812"/>
                    <a:pt x="3733" y="2004"/>
                  </a:cubicBezTo>
                  <a:cubicBezTo>
                    <a:pt x="3722" y="2042"/>
                    <a:pt x="3711" y="2080"/>
                    <a:pt x="3706" y="2119"/>
                  </a:cubicBezTo>
                  <a:cubicBezTo>
                    <a:pt x="3690" y="2162"/>
                    <a:pt x="3684" y="2195"/>
                    <a:pt x="3668" y="2234"/>
                  </a:cubicBezTo>
                  <a:cubicBezTo>
                    <a:pt x="3662" y="2255"/>
                    <a:pt x="3657" y="2272"/>
                    <a:pt x="3651" y="2288"/>
                  </a:cubicBezTo>
                  <a:cubicBezTo>
                    <a:pt x="3635" y="2327"/>
                    <a:pt x="3624" y="2365"/>
                    <a:pt x="3607" y="2398"/>
                  </a:cubicBezTo>
                  <a:cubicBezTo>
                    <a:pt x="3602" y="2420"/>
                    <a:pt x="3597" y="2436"/>
                    <a:pt x="3586" y="2452"/>
                  </a:cubicBezTo>
                  <a:cubicBezTo>
                    <a:pt x="3575" y="2496"/>
                    <a:pt x="3553" y="2529"/>
                    <a:pt x="3542" y="2573"/>
                  </a:cubicBezTo>
                  <a:cubicBezTo>
                    <a:pt x="3520" y="2611"/>
                    <a:pt x="3503" y="2644"/>
                    <a:pt x="3487" y="2682"/>
                  </a:cubicBezTo>
                  <a:cubicBezTo>
                    <a:pt x="3460" y="2737"/>
                    <a:pt x="3421" y="2792"/>
                    <a:pt x="3389" y="2847"/>
                  </a:cubicBezTo>
                  <a:cubicBezTo>
                    <a:pt x="3378" y="2863"/>
                    <a:pt x="3367" y="2879"/>
                    <a:pt x="3356" y="2901"/>
                  </a:cubicBezTo>
                  <a:cubicBezTo>
                    <a:pt x="3306" y="2972"/>
                    <a:pt x="3268" y="3044"/>
                    <a:pt x="3213" y="3104"/>
                  </a:cubicBezTo>
                  <a:cubicBezTo>
                    <a:pt x="3164" y="3175"/>
                    <a:pt x="3109" y="3235"/>
                    <a:pt x="3055" y="3295"/>
                  </a:cubicBezTo>
                  <a:cubicBezTo>
                    <a:pt x="2945" y="3416"/>
                    <a:pt x="2814" y="3531"/>
                    <a:pt x="2682" y="3629"/>
                  </a:cubicBezTo>
                  <a:cubicBezTo>
                    <a:pt x="2666" y="3646"/>
                    <a:pt x="2639" y="3657"/>
                    <a:pt x="2617" y="3673"/>
                  </a:cubicBezTo>
                  <a:cubicBezTo>
                    <a:pt x="2600" y="3679"/>
                    <a:pt x="2584" y="3689"/>
                    <a:pt x="2567" y="3700"/>
                  </a:cubicBezTo>
                  <a:cubicBezTo>
                    <a:pt x="2540" y="3711"/>
                    <a:pt x="2513" y="3728"/>
                    <a:pt x="2485" y="3733"/>
                  </a:cubicBezTo>
                  <a:cubicBezTo>
                    <a:pt x="2474" y="3739"/>
                    <a:pt x="2458" y="3750"/>
                    <a:pt x="2447" y="3750"/>
                  </a:cubicBezTo>
                  <a:cubicBezTo>
                    <a:pt x="2420" y="3761"/>
                    <a:pt x="2392" y="3766"/>
                    <a:pt x="2365" y="3783"/>
                  </a:cubicBezTo>
                  <a:cubicBezTo>
                    <a:pt x="2255" y="3821"/>
                    <a:pt x="2124" y="3859"/>
                    <a:pt x="1998" y="3887"/>
                  </a:cubicBezTo>
                  <a:cubicBezTo>
                    <a:pt x="1982" y="3876"/>
                    <a:pt x="1965" y="3876"/>
                    <a:pt x="1943" y="3876"/>
                  </a:cubicBezTo>
                  <a:lnTo>
                    <a:pt x="1938" y="3876"/>
                  </a:lnTo>
                  <a:cubicBezTo>
                    <a:pt x="1905" y="3870"/>
                    <a:pt x="1872" y="3870"/>
                    <a:pt x="1834" y="3870"/>
                  </a:cubicBezTo>
                  <a:cubicBezTo>
                    <a:pt x="1818" y="3870"/>
                    <a:pt x="1801" y="3865"/>
                    <a:pt x="1779" y="3865"/>
                  </a:cubicBezTo>
                  <a:cubicBezTo>
                    <a:pt x="1763" y="3865"/>
                    <a:pt x="1741" y="3854"/>
                    <a:pt x="1719" y="3848"/>
                  </a:cubicBezTo>
                  <a:lnTo>
                    <a:pt x="1708" y="3848"/>
                  </a:lnTo>
                  <a:cubicBezTo>
                    <a:pt x="1692" y="3848"/>
                    <a:pt x="1681" y="3843"/>
                    <a:pt x="1664" y="3843"/>
                  </a:cubicBezTo>
                  <a:lnTo>
                    <a:pt x="1653" y="3843"/>
                  </a:lnTo>
                  <a:cubicBezTo>
                    <a:pt x="1642" y="3843"/>
                    <a:pt x="1642" y="3843"/>
                    <a:pt x="1637" y="3837"/>
                  </a:cubicBezTo>
                  <a:cubicBezTo>
                    <a:pt x="1626" y="3837"/>
                    <a:pt x="1615" y="3826"/>
                    <a:pt x="1604" y="3826"/>
                  </a:cubicBezTo>
                  <a:lnTo>
                    <a:pt x="1599" y="3826"/>
                  </a:lnTo>
                  <a:cubicBezTo>
                    <a:pt x="1588" y="3826"/>
                    <a:pt x="1588" y="3826"/>
                    <a:pt x="1582" y="3821"/>
                  </a:cubicBezTo>
                  <a:cubicBezTo>
                    <a:pt x="1577" y="3821"/>
                    <a:pt x="1577" y="3821"/>
                    <a:pt x="1566" y="3815"/>
                  </a:cubicBezTo>
                  <a:cubicBezTo>
                    <a:pt x="1560" y="3815"/>
                    <a:pt x="1560" y="3815"/>
                    <a:pt x="1555" y="3810"/>
                  </a:cubicBezTo>
                  <a:lnTo>
                    <a:pt x="1549" y="3810"/>
                  </a:lnTo>
                  <a:cubicBezTo>
                    <a:pt x="1533" y="3799"/>
                    <a:pt x="1527" y="3799"/>
                    <a:pt x="1511" y="3793"/>
                  </a:cubicBezTo>
                  <a:cubicBezTo>
                    <a:pt x="1500" y="3788"/>
                    <a:pt x="1495" y="3788"/>
                    <a:pt x="1478" y="3783"/>
                  </a:cubicBezTo>
                  <a:cubicBezTo>
                    <a:pt x="1473" y="3772"/>
                    <a:pt x="1456" y="3772"/>
                    <a:pt x="1451" y="3766"/>
                  </a:cubicBezTo>
                  <a:cubicBezTo>
                    <a:pt x="1429" y="3761"/>
                    <a:pt x="1413" y="3744"/>
                    <a:pt x="1391" y="3739"/>
                  </a:cubicBezTo>
                  <a:cubicBezTo>
                    <a:pt x="1369" y="3728"/>
                    <a:pt x="1347" y="3717"/>
                    <a:pt x="1330" y="3706"/>
                  </a:cubicBezTo>
                  <a:cubicBezTo>
                    <a:pt x="1309" y="3700"/>
                    <a:pt x="1292" y="3684"/>
                    <a:pt x="1276" y="3679"/>
                  </a:cubicBezTo>
                  <a:cubicBezTo>
                    <a:pt x="1254" y="3662"/>
                    <a:pt x="1232" y="3657"/>
                    <a:pt x="1216" y="3646"/>
                  </a:cubicBezTo>
                  <a:cubicBezTo>
                    <a:pt x="1194" y="3629"/>
                    <a:pt x="1172" y="3624"/>
                    <a:pt x="1161" y="3607"/>
                  </a:cubicBezTo>
                  <a:cubicBezTo>
                    <a:pt x="1139" y="3596"/>
                    <a:pt x="1122" y="3591"/>
                    <a:pt x="1106" y="3575"/>
                  </a:cubicBezTo>
                  <a:cubicBezTo>
                    <a:pt x="1084" y="3564"/>
                    <a:pt x="1068" y="3547"/>
                    <a:pt x="1051" y="3536"/>
                  </a:cubicBezTo>
                  <a:cubicBezTo>
                    <a:pt x="1029" y="3520"/>
                    <a:pt x="1013" y="3509"/>
                    <a:pt x="997" y="3492"/>
                  </a:cubicBezTo>
                  <a:cubicBezTo>
                    <a:pt x="975" y="3481"/>
                    <a:pt x="958" y="3465"/>
                    <a:pt x="947" y="3454"/>
                  </a:cubicBezTo>
                  <a:cubicBezTo>
                    <a:pt x="925" y="3438"/>
                    <a:pt x="914" y="3427"/>
                    <a:pt x="898" y="3410"/>
                  </a:cubicBezTo>
                  <a:cubicBezTo>
                    <a:pt x="876" y="3399"/>
                    <a:pt x="865" y="3383"/>
                    <a:pt x="843" y="3361"/>
                  </a:cubicBezTo>
                  <a:cubicBezTo>
                    <a:pt x="668" y="3219"/>
                    <a:pt x="504" y="3055"/>
                    <a:pt x="384" y="2858"/>
                  </a:cubicBezTo>
                  <a:cubicBezTo>
                    <a:pt x="159" y="2485"/>
                    <a:pt x="50" y="2031"/>
                    <a:pt x="104" y="1593"/>
                  </a:cubicBezTo>
                  <a:cubicBezTo>
                    <a:pt x="110" y="1527"/>
                    <a:pt x="121" y="1473"/>
                    <a:pt x="148" y="1418"/>
                  </a:cubicBezTo>
                  <a:cubicBezTo>
                    <a:pt x="181" y="1352"/>
                    <a:pt x="241" y="1292"/>
                    <a:pt x="318" y="1292"/>
                  </a:cubicBezTo>
                  <a:lnTo>
                    <a:pt x="345" y="1292"/>
                  </a:lnTo>
                  <a:cubicBezTo>
                    <a:pt x="351" y="1292"/>
                    <a:pt x="356" y="1292"/>
                    <a:pt x="367" y="1298"/>
                  </a:cubicBezTo>
                  <a:lnTo>
                    <a:pt x="373" y="1298"/>
                  </a:lnTo>
                  <a:cubicBezTo>
                    <a:pt x="378" y="1303"/>
                    <a:pt x="394" y="1303"/>
                    <a:pt x="400" y="1308"/>
                  </a:cubicBezTo>
                  <a:cubicBezTo>
                    <a:pt x="416" y="1319"/>
                    <a:pt x="433" y="1330"/>
                    <a:pt x="449" y="1336"/>
                  </a:cubicBezTo>
                  <a:lnTo>
                    <a:pt x="466" y="1358"/>
                  </a:lnTo>
                  <a:lnTo>
                    <a:pt x="488" y="1380"/>
                  </a:lnTo>
                  <a:lnTo>
                    <a:pt x="515" y="1407"/>
                  </a:lnTo>
                  <a:cubicBezTo>
                    <a:pt x="520" y="1412"/>
                    <a:pt x="531" y="1429"/>
                    <a:pt x="542" y="1434"/>
                  </a:cubicBezTo>
                  <a:cubicBezTo>
                    <a:pt x="553" y="1445"/>
                    <a:pt x="564" y="1462"/>
                    <a:pt x="575" y="1473"/>
                  </a:cubicBezTo>
                  <a:cubicBezTo>
                    <a:pt x="581" y="1484"/>
                    <a:pt x="592" y="1495"/>
                    <a:pt x="597" y="1500"/>
                  </a:cubicBezTo>
                  <a:cubicBezTo>
                    <a:pt x="624" y="1549"/>
                    <a:pt x="652" y="1599"/>
                    <a:pt x="679" y="1653"/>
                  </a:cubicBezTo>
                  <a:cubicBezTo>
                    <a:pt x="717" y="1741"/>
                    <a:pt x="756" y="1823"/>
                    <a:pt x="789" y="1911"/>
                  </a:cubicBezTo>
                  <a:cubicBezTo>
                    <a:pt x="789" y="1922"/>
                    <a:pt x="794" y="1927"/>
                    <a:pt x="794" y="1927"/>
                  </a:cubicBezTo>
                  <a:cubicBezTo>
                    <a:pt x="806" y="1939"/>
                    <a:pt x="821" y="1945"/>
                    <a:pt x="836" y="1945"/>
                  </a:cubicBezTo>
                  <a:cubicBezTo>
                    <a:pt x="855" y="1945"/>
                    <a:pt x="873" y="1933"/>
                    <a:pt x="876" y="1905"/>
                  </a:cubicBezTo>
                  <a:cubicBezTo>
                    <a:pt x="876" y="1631"/>
                    <a:pt x="843" y="1358"/>
                    <a:pt x="860" y="1079"/>
                  </a:cubicBezTo>
                  <a:cubicBezTo>
                    <a:pt x="871" y="810"/>
                    <a:pt x="925" y="537"/>
                    <a:pt x="1040" y="296"/>
                  </a:cubicBezTo>
                  <a:cubicBezTo>
                    <a:pt x="1068" y="236"/>
                    <a:pt x="1095" y="175"/>
                    <a:pt x="1144" y="126"/>
                  </a:cubicBezTo>
                  <a:cubicBezTo>
                    <a:pt x="1150" y="121"/>
                    <a:pt x="1161" y="115"/>
                    <a:pt x="1166" y="115"/>
                  </a:cubicBezTo>
                  <a:cubicBezTo>
                    <a:pt x="1177" y="104"/>
                    <a:pt x="1194" y="93"/>
                    <a:pt x="1205" y="93"/>
                  </a:cubicBezTo>
                  <a:cubicBezTo>
                    <a:pt x="1221" y="88"/>
                    <a:pt x="1232" y="77"/>
                    <a:pt x="1248" y="77"/>
                  </a:cubicBezTo>
                  <a:lnTo>
                    <a:pt x="1254" y="77"/>
                  </a:lnTo>
                  <a:cubicBezTo>
                    <a:pt x="1259" y="77"/>
                    <a:pt x="1270" y="71"/>
                    <a:pt x="1276" y="71"/>
                  </a:cubicBezTo>
                  <a:close/>
                  <a:moveTo>
                    <a:pt x="1326" y="1"/>
                  </a:moveTo>
                  <a:cubicBezTo>
                    <a:pt x="1278" y="1"/>
                    <a:pt x="1228" y="11"/>
                    <a:pt x="1177" y="33"/>
                  </a:cubicBezTo>
                  <a:cubicBezTo>
                    <a:pt x="1095" y="66"/>
                    <a:pt x="1040" y="143"/>
                    <a:pt x="1002" y="214"/>
                  </a:cubicBezTo>
                  <a:cubicBezTo>
                    <a:pt x="969" y="285"/>
                    <a:pt x="931" y="362"/>
                    <a:pt x="904" y="433"/>
                  </a:cubicBezTo>
                  <a:cubicBezTo>
                    <a:pt x="756" y="838"/>
                    <a:pt x="761" y="1276"/>
                    <a:pt x="789" y="1703"/>
                  </a:cubicBezTo>
                  <a:cubicBezTo>
                    <a:pt x="734" y="1566"/>
                    <a:pt x="657" y="1434"/>
                    <a:pt x="559" y="1325"/>
                  </a:cubicBezTo>
                  <a:cubicBezTo>
                    <a:pt x="485" y="1251"/>
                    <a:pt x="401" y="1212"/>
                    <a:pt x="320" y="1212"/>
                  </a:cubicBezTo>
                  <a:cubicBezTo>
                    <a:pt x="233" y="1212"/>
                    <a:pt x="148" y="1258"/>
                    <a:pt x="82" y="1358"/>
                  </a:cubicBezTo>
                  <a:cubicBezTo>
                    <a:pt x="39" y="1434"/>
                    <a:pt x="28" y="1516"/>
                    <a:pt x="17" y="1599"/>
                  </a:cubicBezTo>
                  <a:cubicBezTo>
                    <a:pt x="0" y="1686"/>
                    <a:pt x="0" y="1774"/>
                    <a:pt x="0" y="1867"/>
                  </a:cubicBezTo>
                  <a:cubicBezTo>
                    <a:pt x="17" y="2370"/>
                    <a:pt x="214" y="2885"/>
                    <a:pt x="564" y="3241"/>
                  </a:cubicBezTo>
                  <a:cubicBezTo>
                    <a:pt x="783" y="3443"/>
                    <a:pt x="1024" y="3651"/>
                    <a:pt x="1298" y="3793"/>
                  </a:cubicBezTo>
                  <a:lnTo>
                    <a:pt x="1380" y="3837"/>
                  </a:lnTo>
                  <a:cubicBezTo>
                    <a:pt x="1391" y="3843"/>
                    <a:pt x="1407" y="3848"/>
                    <a:pt x="1423" y="3854"/>
                  </a:cubicBezTo>
                  <a:cubicBezTo>
                    <a:pt x="1440" y="3865"/>
                    <a:pt x="1451" y="3870"/>
                    <a:pt x="1473" y="3876"/>
                  </a:cubicBezTo>
                  <a:cubicBezTo>
                    <a:pt x="1478" y="3876"/>
                    <a:pt x="1489" y="3881"/>
                    <a:pt x="1495" y="3881"/>
                  </a:cubicBezTo>
                  <a:cubicBezTo>
                    <a:pt x="1500" y="3892"/>
                    <a:pt x="1517" y="3892"/>
                    <a:pt x="1527" y="3897"/>
                  </a:cubicBezTo>
                  <a:cubicBezTo>
                    <a:pt x="1544" y="3903"/>
                    <a:pt x="1560" y="3914"/>
                    <a:pt x="1577" y="3914"/>
                  </a:cubicBezTo>
                  <a:cubicBezTo>
                    <a:pt x="1599" y="3919"/>
                    <a:pt x="1610" y="3919"/>
                    <a:pt x="1626" y="3925"/>
                  </a:cubicBezTo>
                  <a:cubicBezTo>
                    <a:pt x="1637" y="3930"/>
                    <a:pt x="1642" y="3930"/>
                    <a:pt x="1659" y="3930"/>
                  </a:cubicBezTo>
                  <a:cubicBezTo>
                    <a:pt x="1686" y="3941"/>
                    <a:pt x="1714" y="3947"/>
                    <a:pt x="1746" y="3952"/>
                  </a:cubicBezTo>
                  <a:cubicBezTo>
                    <a:pt x="1763" y="3952"/>
                    <a:pt x="1768" y="3958"/>
                    <a:pt x="1779" y="3958"/>
                  </a:cubicBezTo>
                  <a:lnTo>
                    <a:pt x="1779" y="3974"/>
                  </a:lnTo>
                  <a:lnTo>
                    <a:pt x="1818" y="3974"/>
                  </a:lnTo>
                  <a:cubicBezTo>
                    <a:pt x="1823" y="3974"/>
                    <a:pt x="1829" y="3969"/>
                    <a:pt x="1834" y="3969"/>
                  </a:cubicBezTo>
                  <a:cubicBezTo>
                    <a:pt x="1850" y="3969"/>
                    <a:pt x="1861" y="3969"/>
                    <a:pt x="1878" y="3974"/>
                  </a:cubicBezTo>
                  <a:lnTo>
                    <a:pt x="1911" y="3974"/>
                  </a:lnTo>
                  <a:cubicBezTo>
                    <a:pt x="1938" y="3974"/>
                    <a:pt x="1960" y="3980"/>
                    <a:pt x="1987" y="3980"/>
                  </a:cubicBezTo>
                  <a:lnTo>
                    <a:pt x="2015" y="3980"/>
                  </a:lnTo>
                  <a:cubicBezTo>
                    <a:pt x="2135" y="3958"/>
                    <a:pt x="2255" y="3925"/>
                    <a:pt x="2370" y="3887"/>
                  </a:cubicBezTo>
                  <a:cubicBezTo>
                    <a:pt x="2480" y="3843"/>
                    <a:pt x="2595" y="3804"/>
                    <a:pt x="2699" y="3750"/>
                  </a:cubicBezTo>
                  <a:cubicBezTo>
                    <a:pt x="2841" y="3657"/>
                    <a:pt x="2973" y="3536"/>
                    <a:pt x="3087" y="3421"/>
                  </a:cubicBezTo>
                  <a:cubicBezTo>
                    <a:pt x="3224" y="3284"/>
                    <a:pt x="3339" y="3126"/>
                    <a:pt x="3443" y="2962"/>
                  </a:cubicBezTo>
                  <a:cubicBezTo>
                    <a:pt x="3520" y="2847"/>
                    <a:pt x="3597" y="2721"/>
                    <a:pt x="3651" y="2589"/>
                  </a:cubicBezTo>
                  <a:cubicBezTo>
                    <a:pt x="3744" y="2359"/>
                    <a:pt x="3832" y="2113"/>
                    <a:pt x="3854" y="1850"/>
                  </a:cubicBezTo>
                  <a:cubicBezTo>
                    <a:pt x="3859" y="1615"/>
                    <a:pt x="3881" y="1369"/>
                    <a:pt x="3777" y="1150"/>
                  </a:cubicBezTo>
                  <a:cubicBezTo>
                    <a:pt x="3739" y="1068"/>
                    <a:pt x="3679" y="975"/>
                    <a:pt x="3575" y="975"/>
                  </a:cubicBezTo>
                  <a:cubicBezTo>
                    <a:pt x="3569" y="974"/>
                    <a:pt x="3563" y="974"/>
                    <a:pt x="3557" y="974"/>
                  </a:cubicBezTo>
                  <a:cubicBezTo>
                    <a:pt x="3263" y="974"/>
                    <a:pt x="3003" y="1384"/>
                    <a:pt x="2863" y="1615"/>
                  </a:cubicBezTo>
                  <a:cubicBezTo>
                    <a:pt x="2945" y="1319"/>
                    <a:pt x="3038" y="1018"/>
                    <a:pt x="3011" y="706"/>
                  </a:cubicBezTo>
                  <a:cubicBezTo>
                    <a:pt x="3005" y="526"/>
                    <a:pt x="2951" y="318"/>
                    <a:pt x="2792" y="225"/>
                  </a:cubicBezTo>
                  <a:cubicBezTo>
                    <a:pt x="2736" y="186"/>
                    <a:pt x="2671" y="169"/>
                    <a:pt x="2606" y="169"/>
                  </a:cubicBezTo>
                  <a:cubicBezTo>
                    <a:pt x="2544" y="169"/>
                    <a:pt x="2481" y="184"/>
                    <a:pt x="2425" y="208"/>
                  </a:cubicBezTo>
                  <a:cubicBezTo>
                    <a:pt x="2080" y="372"/>
                    <a:pt x="1982" y="860"/>
                    <a:pt x="1872" y="1199"/>
                  </a:cubicBezTo>
                  <a:cubicBezTo>
                    <a:pt x="1878" y="964"/>
                    <a:pt x="1883" y="717"/>
                    <a:pt x="1823" y="482"/>
                  </a:cubicBezTo>
                  <a:cubicBezTo>
                    <a:pt x="1759" y="245"/>
                    <a:pt x="1563" y="1"/>
                    <a:pt x="13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9"/>
            <p:cNvSpPr/>
            <p:nvPr/>
          </p:nvSpPr>
          <p:spPr>
            <a:xfrm>
              <a:off x="1243750" y="2590975"/>
              <a:ext cx="91975" cy="91450"/>
            </a:xfrm>
            <a:custGeom>
              <a:avLst/>
              <a:gdLst/>
              <a:ahLst/>
              <a:cxnLst/>
              <a:rect l="l" t="t" r="r" b="b"/>
              <a:pathLst>
                <a:path w="3679" h="3658" extrusionOk="0">
                  <a:moveTo>
                    <a:pt x="88" y="1"/>
                  </a:moveTo>
                  <a:cubicBezTo>
                    <a:pt x="61" y="1"/>
                    <a:pt x="28" y="6"/>
                    <a:pt x="1" y="6"/>
                  </a:cubicBezTo>
                  <a:cubicBezTo>
                    <a:pt x="22" y="148"/>
                    <a:pt x="39" y="302"/>
                    <a:pt x="77" y="444"/>
                  </a:cubicBezTo>
                  <a:cubicBezTo>
                    <a:pt x="170" y="849"/>
                    <a:pt x="340" y="1221"/>
                    <a:pt x="521" y="1588"/>
                  </a:cubicBezTo>
                  <a:cubicBezTo>
                    <a:pt x="603" y="1769"/>
                    <a:pt x="696" y="1944"/>
                    <a:pt x="805" y="2108"/>
                  </a:cubicBezTo>
                  <a:cubicBezTo>
                    <a:pt x="958" y="2332"/>
                    <a:pt x="1145" y="2540"/>
                    <a:pt x="1336" y="2732"/>
                  </a:cubicBezTo>
                  <a:cubicBezTo>
                    <a:pt x="1533" y="2907"/>
                    <a:pt x="1747" y="3066"/>
                    <a:pt x="1977" y="3197"/>
                  </a:cubicBezTo>
                  <a:cubicBezTo>
                    <a:pt x="2250" y="3356"/>
                    <a:pt x="2557" y="3433"/>
                    <a:pt x="2858" y="3520"/>
                  </a:cubicBezTo>
                  <a:cubicBezTo>
                    <a:pt x="3131" y="3586"/>
                    <a:pt x="3400" y="3646"/>
                    <a:pt x="3679" y="3657"/>
                  </a:cubicBezTo>
                  <a:cubicBezTo>
                    <a:pt x="3679" y="3630"/>
                    <a:pt x="3673" y="3591"/>
                    <a:pt x="3673" y="3564"/>
                  </a:cubicBezTo>
                  <a:cubicBezTo>
                    <a:pt x="3646" y="3564"/>
                    <a:pt x="3624" y="3564"/>
                    <a:pt x="3597" y="3553"/>
                  </a:cubicBezTo>
                  <a:cubicBezTo>
                    <a:pt x="3301" y="3531"/>
                    <a:pt x="3011" y="3455"/>
                    <a:pt x="2721" y="3378"/>
                  </a:cubicBezTo>
                  <a:cubicBezTo>
                    <a:pt x="2453" y="3307"/>
                    <a:pt x="2190" y="3214"/>
                    <a:pt x="1949" y="3071"/>
                  </a:cubicBezTo>
                  <a:cubicBezTo>
                    <a:pt x="1676" y="2902"/>
                    <a:pt x="1407" y="2705"/>
                    <a:pt x="1199" y="2458"/>
                  </a:cubicBezTo>
                  <a:cubicBezTo>
                    <a:pt x="1084" y="2332"/>
                    <a:pt x="975" y="2201"/>
                    <a:pt x="882" y="2059"/>
                  </a:cubicBezTo>
                  <a:cubicBezTo>
                    <a:pt x="750" y="1862"/>
                    <a:pt x="641" y="1648"/>
                    <a:pt x="537" y="1429"/>
                  </a:cubicBezTo>
                  <a:cubicBezTo>
                    <a:pt x="362" y="1046"/>
                    <a:pt x="192" y="652"/>
                    <a:pt x="121" y="225"/>
                  </a:cubicBezTo>
                  <a:cubicBezTo>
                    <a:pt x="110" y="148"/>
                    <a:pt x="94" y="77"/>
                    <a:pt x="8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9"/>
            <p:cNvSpPr/>
            <p:nvPr/>
          </p:nvSpPr>
          <p:spPr>
            <a:xfrm>
              <a:off x="1395775" y="2655675"/>
              <a:ext cx="48075" cy="35100"/>
            </a:xfrm>
            <a:custGeom>
              <a:avLst/>
              <a:gdLst/>
              <a:ahLst/>
              <a:cxnLst/>
              <a:rect l="l" t="t" r="r" b="b"/>
              <a:pathLst>
                <a:path w="1923" h="1404" extrusionOk="0">
                  <a:moveTo>
                    <a:pt x="1018" y="0"/>
                  </a:moveTo>
                  <a:cubicBezTo>
                    <a:pt x="931" y="0"/>
                    <a:pt x="845" y="8"/>
                    <a:pt x="762" y="18"/>
                  </a:cubicBezTo>
                  <a:cubicBezTo>
                    <a:pt x="680" y="24"/>
                    <a:pt x="603" y="45"/>
                    <a:pt x="521" y="73"/>
                  </a:cubicBezTo>
                  <a:cubicBezTo>
                    <a:pt x="493" y="117"/>
                    <a:pt x="461" y="160"/>
                    <a:pt x="433" y="204"/>
                  </a:cubicBezTo>
                  <a:cubicBezTo>
                    <a:pt x="488" y="177"/>
                    <a:pt x="543" y="155"/>
                    <a:pt x="597" y="144"/>
                  </a:cubicBezTo>
                  <a:cubicBezTo>
                    <a:pt x="680" y="117"/>
                    <a:pt x="773" y="100"/>
                    <a:pt x="866" y="95"/>
                  </a:cubicBezTo>
                  <a:cubicBezTo>
                    <a:pt x="919" y="89"/>
                    <a:pt x="972" y="85"/>
                    <a:pt x="1026" y="85"/>
                  </a:cubicBezTo>
                  <a:cubicBezTo>
                    <a:pt x="1167" y="85"/>
                    <a:pt x="1310" y="109"/>
                    <a:pt x="1440" y="177"/>
                  </a:cubicBezTo>
                  <a:cubicBezTo>
                    <a:pt x="1692" y="308"/>
                    <a:pt x="1851" y="664"/>
                    <a:pt x="1698" y="932"/>
                  </a:cubicBezTo>
                  <a:cubicBezTo>
                    <a:pt x="1551" y="1210"/>
                    <a:pt x="1227" y="1306"/>
                    <a:pt x="941" y="1306"/>
                  </a:cubicBezTo>
                  <a:cubicBezTo>
                    <a:pt x="917" y="1306"/>
                    <a:pt x="894" y="1306"/>
                    <a:pt x="871" y="1304"/>
                  </a:cubicBezTo>
                  <a:cubicBezTo>
                    <a:pt x="767" y="1299"/>
                    <a:pt x="663" y="1266"/>
                    <a:pt x="570" y="1217"/>
                  </a:cubicBezTo>
                  <a:cubicBezTo>
                    <a:pt x="324" y="1091"/>
                    <a:pt x="165" y="954"/>
                    <a:pt x="61" y="697"/>
                  </a:cubicBezTo>
                  <a:lnTo>
                    <a:pt x="1" y="779"/>
                  </a:lnTo>
                  <a:cubicBezTo>
                    <a:pt x="83" y="976"/>
                    <a:pt x="225" y="1129"/>
                    <a:pt x="406" y="1233"/>
                  </a:cubicBezTo>
                  <a:cubicBezTo>
                    <a:pt x="560" y="1323"/>
                    <a:pt x="723" y="1403"/>
                    <a:pt x="903" y="1403"/>
                  </a:cubicBezTo>
                  <a:cubicBezTo>
                    <a:pt x="909" y="1403"/>
                    <a:pt x="914" y="1403"/>
                    <a:pt x="920" y="1403"/>
                  </a:cubicBezTo>
                  <a:cubicBezTo>
                    <a:pt x="1194" y="1403"/>
                    <a:pt x="1473" y="1326"/>
                    <a:pt x="1670" y="1129"/>
                  </a:cubicBezTo>
                  <a:cubicBezTo>
                    <a:pt x="1922" y="856"/>
                    <a:pt x="1889" y="478"/>
                    <a:pt x="1643" y="221"/>
                  </a:cubicBezTo>
                  <a:cubicBezTo>
                    <a:pt x="1476" y="50"/>
                    <a:pt x="1247" y="0"/>
                    <a:pt x="101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9"/>
            <p:cNvSpPr/>
            <p:nvPr/>
          </p:nvSpPr>
          <p:spPr>
            <a:xfrm>
              <a:off x="1400575" y="2666925"/>
              <a:ext cx="41200" cy="8225"/>
            </a:xfrm>
            <a:custGeom>
              <a:avLst/>
              <a:gdLst/>
              <a:ahLst/>
              <a:cxnLst/>
              <a:rect l="l" t="t" r="r" b="b"/>
              <a:pathLst>
                <a:path w="1648" h="329" extrusionOk="0">
                  <a:moveTo>
                    <a:pt x="61" y="1"/>
                  </a:moveTo>
                  <a:lnTo>
                    <a:pt x="0" y="83"/>
                  </a:lnTo>
                  <a:cubicBezTo>
                    <a:pt x="548" y="165"/>
                    <a:pt x="1095" y="219"/>
                    <a:pt x="1642" y="329"/>
                  </a:cubicBezTo>
                  <a:cubicBezTo>
                    <a:pt x="1648" y="296"/>
                    <a:pt x="1648" y="269"/>
                    <a:pt x="1648" y="236"/>
                  </a:cubicBezTo>
                  <a:cubicBezTo>
                    <a:pt x="1549" y="214"/>
                    <a:pt x="1445" y="192"/>
                    <a:pt x="1336" y="187"/>
                  </a:cubicBezTo>
                  <a:cubicBezTo>
                    <a:pt x="909" y="110"/>
                    <a:pt x="488" y="61"/>
                    <a:pt x="6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9"/>
            <p:cNvSpPr/>
            <p:nvPr/>
          </p:nvSpPr>
          <p:spPr>
            <a:xfrm>
              <a:off x="1373200" y="2626900"/>
              <a:ext cx="23300" cy="51675"/>
            </a:xfrm>
            <a:custGeom>
              <a:avLst/>
              <a:gdLst/>
              <a:ahLst/>
              <a:cxnLst/>
              <a:rect l="l" t="t" r="r" b="b"/>
              <a:pathLst>
                <a:path w="932" h="2067" extrusionOk="0">
                  <a:moveTo>
                    <a:pt x="476" y="1"/>
                  </a:moveTo>
                  <a:cubicBezTo>
                    <a:pt x="462" y="1"/>
                    <a:pt x="447" y="1"/>
                    <a:pt x="433" y="3"/>
                  </a:cubicBezTo>
                  <a:cubicBezTo>
                    <a:pt x="154" y="14"/>
                    <a:pt x="23" y="321"/>
                    <a:pt x="17" y="583"/>
                  </a:cubicBezTo>
                  <a:cubicBezTo>
                    <a:pt x="1" y="884"/>
                    <a:pt x="44" y="1186"/>
                    <a:pt x="137" y="1465"/>
                  </a:cubicBezTo>
                  <a:cubicBezTo>
                    <a:pt x="187" y="1629"/>
                    <a:pt x="263" y="1788"/>
                    <a:pt x="351" y="1935"/>
                  </a:cubicBezTo>
                  <a:lnTo>
                    <a:pt x="411" y="2039"/>
                  </a:lnTo>
                  <a:cubicBezTo>
                    <a:pt x="411" y="2056"/>
                    <a:pt x="428" y="2061"/>
                    <a:pt x="433" y="2067"/>
                  </a:cubicBezTo>
                  <a:lnTo>
                    <a:pt x="493" y="2007"/>
                  </a:lnTo>
                  <a:cubicBezTo>
                    <a:pt x="493" y="2001"/>
                    <a:pt x="493" y="1990"/>
                    <a:pt x="488" y="1990"/>
                  </a:cubicBezTo>
                  <a:cubicBezTo>
                    <a:pt x="455" y="1952"/>
                    <a:pt x="433" y="1908"/>
                    <a:pt x="406" y="1864"/>
                  </a:cubicBezTo>
                  <a:cubicBezTo>
                    <a:pt x="329" y="1727"/>
                    <a:pt x="263" y="1574"/>
                    <a:pt x="214" y="1426"/>
                  </a:cubicBezTo>
                  <a:cubicBezTo>
                    <a:pt x="116" y="1125"/>
                    <a:pt x="72" y="780"/>
                    <a:pt x="110" y="468"/>
                  </a:cubicBezTo>
                  <a:cubicBezTo>
                    <a:pt x="136" y="286"/>
                    <a:pt x="256" y="95"/>
                    <a:pt x="441" y="95"/>
                  </a:cubicBezTo>
                  <a:cubicBezTo>
                    <a:pt x="451" y="95"/>
                    <a:pt x="461" y="95"/>
                    <a:pt x="471" y="96"/>
                  </a:cubicBezTo>
                  <a:cubicBezTo>
                    <a:pt x="800" y="124"/>
                    <a:pt x="822" y="540"/>
                    <a:pt x="838" y="802"/>
                  </a:cubicBezTo>
                  <a:cubicBezTo>
                    <a:pt x="822" y="1076"/>
                    <a:pt x="794" y="1350"/>
                    <a:pt x="783" y="1623"/>
                  </a:cubicBezTo>
                  <a:lnTo>
                    <a:pt x="783" y="1656"/>
                  </a:lnTo>
                  <a:cubicBezTo>
                    <a:pt x="816" y="1618"/>
                    <a:pt x="844" y="1574"/>
                    <a:pt x="876" y="1536"/>
                  </a:cubicBezTo>
                  <a:cubicBezTo>
                    <a:pt x="882" y="1470"/>
                    <a:pt x="882" y="1404"/>
                    <a:pt x="893" y="1333"/>
                  </a:cubicBezTo>
                  <a:cubicBezTo>
                    <a:pt x="904" y="1136"/>
                    <a:pt x="931" y="939"/>
                    <a:pt x="926" y="742"/>
                  </a:cubicBezTo>
                  <a:cubicBezTo>
                    <a:pt x="909" y="540"/>
                    <a:pt x="898" y="321"/>
                    <a:pt x="767" y="151"/>
                  </a:cubicBezTo>
                  <a:cubicBezTo>
                    <a:pt x="694" y="58"/>
                    <a:pt x="590" y="1"/>
                    <a:pt x="4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9"/>
            <p:cNvSpPr/>
            <p:nvPr/>
          </p:nvSpPr>
          <p:spPr>
            <a:xfrm>
              <a:off x="1383325" y="2627250"/>
              <a:ext cx="7425" cy="46000"/>
            </a:xfrm>
            <a:custGeom>
              <a:avLst/>
              <a:gdLst/>
              <a:ahLst/>
              <a:cxnLst/>
              <a:rect l="l" t="t" r="r" b="b"/>
              <a:pathLst>
                <a:path w="297" h="1840" extrusionOk="0">
                  <a:moveTo>
                    <a:pt x="1" y="0"/>
                  </a:moveTo>
                  <a:cubicBezTo>
                    <a:pt x="12" y="246"/>
                    <a:pt x="28" y="487"/>
                    <a:pt x="50" y="734"/>
                  </a:cubicBezTo>
                  <a:cubicBezTo>
                    <a:pt x="77" y="1035"/>
                    <a:pt x="138" y="1336"/>
                    <a:pt x="187" y="1637"/>
                  </a:cubicBezTo>
                  <a:cubicBezTo>
                    <a:pt x="198" y="1702"/>
                    <a:pt x="203" y="1774"/>
                    <a:pt x="220" y="1839"/>
                  </a:cubicBezTo>
                  <a:cubicBezTo>
                    <a:pt x="247" y="1812"/>
                    <a:pt x="269" y="1785"/>
                    <a:pt x="296" y="1752"/>
                  </a:cubicBezTo>
                  <a:cubicBezTo>
                    <a:pt x="280" y="1675"/>
                    <a:pt x="269" y="1593"/>
                    <a:pt x="252" y="1522"/>
                  </a:cubicBezTo>
                  <a:cubicBezTo>
                    <a:pt x="220" y="1276"/>
                    <a:pt x="165" y="1029"/>
                    <a:pt x="138" y="777"/>
                  </a:cubicBezTo>
                  <a:cubicBezTo>
                    <a:pt x="116" y="558"/>
                    <a:pt x="105" y="334"/>
                    <a:pt x="88" y="110"/>
                  </a:cubicBezTo>
                  <a:cubicBezTo>
                    <a:pt x="83" y="66"/>
                    <a:pt x="83" y="33"/>
                    <a:pt x="8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9"/>
            <p:cNvSpPr/>
            <p:nvPr/>
          </p:nvSpPr>
          <p:spPr>
            <a:xfrm>
              <a:off x="1340225" y="2585025"/>
              <a:ext cx="39300" cy="39500"/>
            </a:xfrm>
            <a:custGeom>
              <a:avLst/>
              <a:gdLst/>
              <a:ahLst/>
              <a:cxnLst/>
              <a:rect l="l" t="t" r="r" b="b"/>
              <a:pathLst>
                <a:path w="1572" h="1580" extrusionOk="0">
                  <a:moveTo>
                    <a:pt x="989" y="0"/>
                  </a:moveTo>
                  <a:cubicBezTo>
                    <a:pt x="895" y="0"/>
                    <a:pt x="795" y="22"/>
                    <a:pt x="696" y="64"/>
                  </a:cubicBezTo>
                  <a:cubicBezTo>
                    <a:pt x="537" y="107"/>
                    <a:pt x="400" y="206"/>
                    <a:pt x="280" y="315"/>
                  </a:cubicBezTo>
                  <a:cubicBezTo>
                    <a:pt x="225" y="365"/>
                    <a:pt x="170" y="419"/>
                    <a:pt x="126" y="480"/>
                  </a:cubicBezTo>
                  <a:cubicBezTo>
                    <a:pt x="77" y="562"/>
                    <a:pt x="28" y="655"/>
                    <a:pt x="0" y="753"/>
                  </a:cubicBezTo>
                  <a:cubicBezTo>
                    <a:pt x="6" y="824"/>
                    <a:pt x="6" y="901"/>
                    <a:pt x="6" y="978"/>
                  </a:cubicBezTo>
                  <a:cubicBezTo>
                    <a:pt x="28" y="978"/>
                    <a:pt x="50" y="961"/>
                    <a:pt x="55" y="934"/>
                  </a:cubicBezTo>
                  <a:lnTo>
                    <a:pt x="77" y="835"/>
                  </a:lnTo>
                  <a:cubicBezTo>
                    <a:pt x="121" y="671"/>
                    <a:pt x="203" y="507"/>
                    <a:pt x="334" y="397"/>
                  </a:cubicBezTo>
                  <a:cubicBezTo>
                    <a:pt x="486" y="249"/>
                    <a:pt x="751" y="96"/>
                    <a:pt x="985" y="96"/>
                  </a:cubicBezTo>
                  <a:cubicBezTo>
                    <a:pt x="1088" y="96"/>
                    <a:pt x="1186" y="126"/>
                    <a:pt x="1265" y="200"/>
                  </a:cubicBezTo>
                  <a:cubicBezTo>
                    <a:pt x="1500" y="392"/>
                    <a:pt x="1413" y="726"/>
                    <a:pt x="1248" y="928"/>
                  </a:cubicBezTo>
                  <a:cubicBezTo>
                    <a:pt x="1084" y="1109"/>
                    <a:pt x="865" y="1218"/>
                    <a:pt x="657" y="1322"/>
                  </a:cubicBezTo>
                  <a:cubicBezTo>
                    <a:pt x="493" y="1405"/>
                    <a:pt x="318" y="1448"/>
                    <a:pt x="143" y="1476"/>
                  </a:cubicBezTo>
                  <a:cubicBezTo>
                    <a:pt x="99" y="1492"/>
                    <a:pt x="6" y="1465"/>
                    <a:pt x="11" y="1541"/>
                  </a:cubicBezTo>
                  <a:cubicBezTo>
                    <a:pt x="11" y="1569"/>
                    <a:pt x="39" y="1580"/>
                    <a:pt x="61" y="1580"/>
                  </a:cubicBezTo>
                  <a:cubicBezTo>
                    <a:pt x="126" y="1574"/>
                    <a:pt x="198" y="1558"/>
                    <a:pt x="263" y="1547"/>
                  </a:cubicBezTo>
                  <a:cubicBezTo>
                    <a:pt x="438" y="1514"/>
                    <a:pt x="597" y="1448"/>
                    <a:pt x="750" y="1377"/>
                  </a:cubicBezTo>
                  <a:cubicBezTo>
                    <a:pt x="942" y="1284"/>
                    <a:pt x="1128" y="1186"/>
                    <a:pt x="1281" y="1032"/>
                  </a:cubicBezTo>
                  <a:cubicBezTo>
                    <a:pt x="1456" y="846"/>
                    <a:pt x="1571" y="534"/>
                    <a:pt x="1456" y="288"/>
                  </a:cubicBezTo>
                  <a:cubicBezTo>
                    <a:pt x="1350" y="90"/>
                    <a:pt x="1180" y="0"/>
                    <a:pt x="98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9"/>
            <p:cNvSpPr/>
            <p:nvPr/>
          </p:nvSpPr>
          <p:spPr>
            <a:xfrm>
              <a:off x="1340900" y="2590975"/>
              <a:ext cx="36150" cy="25900"/>
            </a:xfrm>
            <a:custGeom>
              <a:avLst/>
              <a:gdLst/>
              <a:ahLst/>
              <a:cxnLst/>
              <a:rect l="l" t="t" r="r" b="b"/>
              <a:pathLst>
                <a:path w="1446" h="1036" extrusionOk="0">
                  <a:moveTo>
                    <a:pt x="1402" y="1"/>
                  </a:moveTo>
                  <a:cubicBezTo>
                    <a:pt x="860" y="99"/>
                    <a:pt x="554" y="351"/>
                    <a:pt x="165" y="734"/>
                  </a:cubicBezTo>
                  <a:cubicBezTo>
                    <a:pt x="110" y="789"/>
                    <a:pt x="56" y="849"/>
                    <a:pt x="1" y="904"/>
                  </a:cubicBezTo>
                  <a:lnTo>
                    <a:pt x="1" y="1035"/>
                  </a:lnTo>
                  <a:cubicBezTo>
                    <a:pt x="56" y="969"/>
                    <a:pt x="116" y="909"/>
                    <a:pt x="176" y="849"/>
                  </a:cubicBezTo>
                  <a:cubicBezTo>
                    <a:pt x="548" y="488"/>
                    <a:pt x="849" y="209"/>
                    <a:pt x="1364" y="105"/>
                  </a:cubicBezTo>
                  <a:cubicBezTo>
                    <a:pt x="1380" y="99"/>
                    <a:pt x="1424" y="99"/>
                    <a:pt x="1446" y="83"/>
                  </a:cubicBezTo>
                  <a:cubicBezTo>
                    <a:pt x="1446" y="77"/>
                    <a:pt x="1435" y="61"/>
                    <a:pt x="1429" y="50"/>
                  </a:cubicBezTo>
                  <a:cubicBezTo>
                    <a:pt x="1419" y="28"/>
                    <a:pt x="1408" y="17"/>
                    <a:pt x="14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9"/>
            <p:cNvSpPr/>
            <p:nvPr/>
          </p:nvSpPr>
          <p:spPr>
            <a:xfrm>
              <a:off x="1299450" y="2557225"/>
              <a:ext cx="35475" cy="32400"/>
            </a:xfrm>
            <a:custGeom>
              <a:avLst/>
              <a:gdLst/>
              <a:ahLst/>
              <a:cxnLst/>
              <a:rect l="l" t="t" r="r" b="b"/>
              <a:pathLst>
                <a:path w="1419" h="1296" extrusionOk="0">
                  <a:moveTo>
                    <a:pt x="337" y="0"/>
                  </a:moveTo>
                  <a:cubicBezTo>
                    <a:pt x="303" y="0"/>
                    <a:pt x="269" y="4"/>
                    <a:pt x="236" y="15"/>
                  </a:cubicBezTo>
                  <a:cubicBezTo>
                    <a:pt x="44" y="92"/>
                    <a:pt x="0" y="344"/>
                    <a:pt x="55" y="530"/>
                  </a:cubicBezTo>
                  <a:cubicBezTo>
                    <a:pt x="148" y="809"/>
                    <a:pt x="269" y="913"/>
                    <a:pt x="520" y="1028"/>
                  </a:cubicBezTo>
                  <a:cubicBezTo>
                    <a:pt x="810" y="1165"/>
                    <a:pt x="1117" y="1219"/>
                    <a:pt x="1418" y="1296"/>
                  </a:cubicBezTo>
                  <a:lnTo>
                    <a:pt x="1418" y="1203"/>
                  </a:lnTo>
                  <a:cubicBezTo>
                    <a:pt x="1248" y="1159"/>
                    <a:pt x="1079" y="1126"/>
                    <a:pt x="898" y="1077"/>
                  </a:cubicBezTo>
                  <a:cubicBezTo>
                    <a:pt x="701" y="1011"/>
                    <a:pt x="422" y="918"/>
                    <a:pt x="269" y="765"/>
                  </a:cubicBezTo>
                  <a:cubicBezTo>
                    <a:pt x="148" y="606"/>
                    <a:pt x="55" y="371"/>
                    <a:pt x="165" y="190"/>
                  </a:cubicBezTo>
                  <a:cubicBezTo>
                    <a:pt x="205" y="125"/>
                    <a:pt x="273" y="97"/>
                    <a:pt x="338" y="97"/>
                  </a:cubicBezTo>
                  <a:cubicBezTo>
                    <a:pt x="344" y="97"/>
                    <a:pt x="350" y="97"/>
                    <a:pt x="356" y="97"/>
                  </a:cubicBezTo>
                  <a:cubicBezTo>
                    <a:pt x="438" y="108"/>
                    <a:pt x="515" y="119"/>
                    <a:pt x="597" y="146"/>
                  </a:cubicBezTo>
                  <a:cubicBezTo>
                    <a:pt x="838" y="229"/>
                    <a:pt x="1024" y="437"/>
                    <a:pt x="1166" y="645"/>
                  </a:cubicBezTo>
                  <a:cubicBezTo>
                    <a:pt x="1254" y="798"/>
                    <a:pt x="1341" y="957"/>
                    <a:pt x="1413" y="1121"/>
                  </a:cubicBezTo>
                  <a:lnTo>
                    <a:pt x="1413" y="1082"/>
                  </a:lnTo>
                  <a:lnTo>
                    <a:pt x="1413" y="907"/>
                  </a:lnTo>
                  <a:cubicBezTo>
                    <a:pt x="1407" y="885"/>
                    <a:pt x="1391" y="864"/>
                    <a:pt x="1385" y="847"/>
                  </a:cubicBezTo>
                  <a:cubicBezTo>
                    <a:pt x="1270" y="612"/>
                    <a:pt x="1117" y="393"/>
                    <a:pt x="920" y="223"/>
                  </a:cubicBezTo>
                  <a:cubicBezTo>
                    <a:pt x="794" y="114"/>
                    <a:pt x="646" y="42"/>
                    <a:pt x="488" y="15"/>
                  </a:cubicBezTo>
                  <a:cubicBezTo>
                    <a:pt x="439" y="9"/>
                    <a:pt x="388" y="0"/>
                    <a:pt x="3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9"/>
            <p:cNvSpPr/>
            <p:nvPr/>
          </p:nvSpPr>
          <p:spPr>
            <a:xfrm>
              <a:off x="1301500" y="2562925"/>
              <a:ext cx="34225" cy="24525"/>
            </a:xfrm>
            <a:custGeom>
              <a:avLst/>
              <a:gdLst/>
              <a:ahLst/>
              <a:cxnLst/>
              <a:rect l="l" t="t" r="r" b="b"/>
              <a:pathLst>
                <a:path w="1369" h="981" extrusionOk="0">
                  <a:moveTo>
                    <a:pt x="77" y="1"/>
                  </a:moveTo>
                  <a:cubicBezTo>
                    <a:pt x="17" y="1"/>
                    <a:pt x="0" y="83"/>
                    <a:pt x="66" y="99"/>
                  </a:cubicBezTo>
                  <a:cubicBezTo>
                    <a:pt x="83" y="99"/>
                    <a:pt x="104" y="110"/>
                    <a:pt x="126" y="116"/>
                  </a:cubicBezTo>
                  <a:cubicBezTo>
                    <a:pt x="154" y="132"/>
                    <a:pt x="187" y="154"/>
                    <a:pt x="214" y="165"/>
                  </a:cubicBezTo>
                  <a:cubicBezTo>
                    <a:pt x="406" y="269"/>
                    <a:pt x="597" y="378"/>
                    <a:pt x="778" y="510"/>
                  </a:cubicBezTo>
                  <a:cubicBezTo>
                    <a:pt x="975" y="646"/>
                    <a:pt x="1144" y="822"/>
                    <a:pt x="1336" y="975"/>
                  </a:cubicBezTo>
                  <a:cubicBezTo>
                    <a:pt x="1352" y="975"/>
                    <a:pt x="1358" y="980"/>
                    <a:pt x="1369" y="980"/>
                  </a:cubicBezTo>
                  <a:cubicBezTo>
                    <a:pt x="1358" y="953"/>
                    <a:pt x="1341" y="920"/>
                    <a:pt x="1336" y="887"/>
                  </a:cubicBezTo>
                  <a:lnTo>
                    <a:pt x="1336" y="854"/>
                  </a:lnTo>
                  <a:cubicBezTo>
                    <a:pt x="1309" y="844"/>
                    <a:pt x="1287" y="822"/>
                    <a:pt x="1270" y="800"/>
                  </a:cubicBezTo>
                  <a:cubicBezTo>
                    <a:pt x="1106" y="652"/>
                    <a:pt x="942" y="504"/>
                    <a:pt x="756" y="384"/>
                  </a:cubicBezTo>
                  <a:cubicBezTo>
                    <a:pt x="619" y="291"/>
                    <a:pt x="477" y="209"/>
                    <a:pt x="329" y="126"/>
                  </a:cubicBezTo>
                  <a:cubicBezTo>
                    <a:pt x="274" y="88"/>
                    <a:pt x="219" y="55"/>
                    <a:pt x="159" y="28"/>
                  </a:cubicBezTo>
                  <a:cubicBezTo>
                    <a:pt x="137" y="17"/>
                    <a:pt x="104" y="1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9"/>
            <p:cNvSpPr/>
            <p:nvPr/>
          </p:nvSpPr>
          <p:spPr>
            <a:xfrm>
              <a:off x="1250875" y="2589600"/>
              <a:ext cx="84575" cy="82700"/>
            </a:xfrm>
            <a:custGeom>
              <a:avLst/>
              <a:gdLst/>
              <a:ahLst/>
              <a:cxnLst/>
              <a:rect l="l" t="t" r="r" b="b"/>
              <a:pathLst>
                <a:path w="3383" h="3308" extrusionOk="0">
                  <a:moveTo>
                    <a:pt x="82" y="1"/>
                  </a:moveTo>
                  <a:cubicBezTo>
                    <a:pt x="77" y="1"/>
                    <a:pt x="66" y="6"/>
                    <a:pt x="49" y="6"/>
                  </a:cubicBezTo>
                  <a:cubicBezTo>
                    <a:pt x="44" y="6"/>
                    <a:pt x="39" y="17"/>
                    <a:pt x="28" y="23"/>
                  </a:cubicBezTo>
                  <a:cubicBezTo>
                    <a:pt x="22" y="28"/>
                    <a:pt x="11" y="28"/>
                    <a:pt x="0" y="28"/>
                  </a:cubicBezTo>
                  <a:cubicBezTo>
                    <a:pt x="11" y="72"/>
                    <a:pt x="17" y="116"/>
                    <a:pt x="22" y="160"/>
                  </a:cubicBezTo>
                  <a:cubicBezTo>
                    <a:pt x="55" y="357"/>
                    <a:pt x="110" y="554"/>
                    <a:pt x="175" y="756"/>
                  </a:cubicBezTo>
                  <a:cubicBezTo>
                    <a:pt x="241" y="986"/>
                    <a:pt x="323" y="1227"/>
                    <a:pt x="438" y="1440"/>
                  </a:cubicBezTo>
                  <a:cubicBezTo>
                    <a:pt x="602" y="1747"/>
                    <a:pt x="821" y="2015"/>
                    <a:pt x="1040" y="2278"/>
                  </a:cubicBezTo>
                  <a:cubicBezTo>
                    <a:pt x="1199" y="2470"/>
                    <a:pt x="1363" y="2656"/>
                    <a:pt x="1555" y="2809"/>
                  </a:cubicBezTo>
                  <a:cubicBezTo>
                    <a:pt x="1872" y="3044"/>
                    <a:pt x="2255" y="3192"/>
                    <a:pt x="2638" y="3252"/>
                  </a:cubicBezTo>
                  <a:cubicBezTo>
                    <a:pt x="2726" y="3263"/>
                    <a:pt x="2819" y="3280"/>
                    <a:pt x="2912" y="3285"/>
                  </a:cubicBezTo>
                  <a:cubicBezTo>
                    <a:pt x="3049" y="3302"/>
                    <a:pt x="3186" y="3291"/>
                    <a:pt x="3323" y="3307"/>
                  </a:cubicBezTo>
                  <a:cubicBezTo>
                    <a:pt x="3325" y="3307"/>
                    <a:pt x="3326" y="3307"/>
                    <a:pt x="3328" y="3307"/>
                  </a:cubicBezTo>
                  <a:cubicBezTo>
                    <a:pt x="3383" y="3307"/>
                    <a:pt x="3381" y="3225"/>
                    <a:pt x="3328" y="3219"/>
                  </a:cubicBezTo>
                  <a:cubicBezTo>
                    <a:pt x="3164" y="3203"/>
                    <a:pt x="3000" y="3208"/>
                    <a:pt x="2836" y="3187"/>
                  </a:cubicBezTo>
                  <a:cubicBezTo>
                    <a:pt x="2425" y="3148"/>
                    <a:pt x="2015" y="3022"/>
                    <a:pt x="1664" y="2787"/>
                  </a:cubicBezTo>
                  <a:cubicBezTo>
                    <a:pt x="1396" y="2595"/>
                    <a:pt x="1188" y="2333"/>
                    <a:pt x="975" y="2075"/>
                  </a:cubicBezTo>
                  <a:cubicBezTo>
                    <a:pt x="832" y="1889"/>
                    <a:pt x="684" y="1709"/>
                    <a:pt x="569" y="1506"/>
                  </a:cubicBezTo>
                  <a:cubicBezTo>
                    <a:pt x="449" y="1287"/>
                    <a:pt x="345" y="1041"/>
                    <a:pt x="274" y="795"/>
                  </a:cubicBezTo>
                  <a:cubicBezTo>
                    <a:pt x="219" y="608"/>
                    <a:pt x="159" y="428"/>
                    <a:pt x="126" y="242"/>
                  </a:cubicBezTo>
                  <a:cubicBezTo>
                    <a:pt x="110" y="160"/>
                    <a:pt x="99" y="83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9"/>
            <p:cNvSpPr/>
            <p:nvPr/>
          </p:nvSpPr>
          <p:spPr>
            <a:xfrm>
              <a:off x="1207075" y="2524325"/>
              <a:ext cx="73925" cy="69150"/>
            </a:xfrm>
            <a:custGeom>
              <a:avLst/>
              <a:gdLst/>
              <a:ahLst/>
              <a:cxnLst/>
              <a:rect l="l" t="t" r="r" b="b"/>
              <a:pathLst>
                <a:path w="2957" h="2766" extrusionOk="0">
                  <a:moveTo>
                    <a:pt x="1802" y="97"/>
                  </a:moveTo>
                  <a:cubicBezTo>
                    <a:pt x="1862" y="97"/>
                    <a:pt x="1927" y="138"/>
                    <a:pt x="1966" y="176"/>
                  </a:cubicBezTo>
                  <a:cubicBezTo>
                    <a:pt x="2097" y="335"/>
                    <a:pt x="2103" y="559"/>
                    <a:pt x="2097" y="756"/>
                  </a:cubicBezTo>
                  <a:cubicBezTo>
                    <a:pt x="2092" y="899"/>
                    <a:pt x="2075" y="1046"/>
                    <a:pt x="2053" y="1189"/>
                  </a:cubicBezTo>
                  <a:cubicBezTo>
                    <a:pt x="2053" y="1200"/>
                    <a:pt x="2053" y="1216"/>
                    <a:pt x="2064" y="1227"/>
                  </a:cubicBezTo>
                  <a:cubicBezTo>
                    <a:pt x="2070" y="1249"/>
                    <a:pt x="2092" y="1254"/>
                    <a:pt x="2103" y="1254"/>
                  </a:cubicBezTo>
                  <a:cubicBezTo>
                    <a:pt x="2135" y="1254"/>
                    <a:pt x="2152" y="1216"/>
                    <a:pt x="2157" y="1183"/>
                  </a:cubicBezTo>
                  <a:cubicBezTo>
                    <a:pt x="2163" y="1156"/>
                    <a:pt x="2179" y="1129"/>
                    <a:pt x="2190" y="1107"/>
                  </a:cubicBezTo>
                  <a:cubicBezTo>
                    <a:pt x="2261" y="948"/>
                    <a:pt x="2354" y="811"/>
                    <a:pt x="2458" y="680"/>
                  </a:cubicBezTo>
                  <a:cubicBezTo>
                    <a:pt x="2491" y="641"/>
                    <a:pt x="2529" y="609"/>
                    <a:pt x="2568" y="570"/>
                  </a:cubicBezTo>
                  <a:cubicBezTo>
                    <a:pt x="2587" y="554"/>
                    <a:pt x="2611" y="543"/>
                    <a:pt x="2634" y="543"/>
                  </a:cubicBezTo>
                  <a:cubicBezTo>
                    <a:pt x="2649" y="543"/>
                    <a:pt x="2664" y="548"/>
                    <a:pt x="2677" y="559"/>
                  </a:cubicBezTo>
                  <a:cubicBezTo>
                    <a:pt x="2858" y="718"/>
                    <a:pt x="2874" y="986"/>
                    <a:pt x="2869" y="1211"/>
                  </a:cubicBezTo>
                  <a:cubicBezTo>
                    <a:pt x="2847" y="1588"/>
                    <a:pt x="2688" y="1944"/>
                    <a:pt x="2475" y="2234"/>
                  </a:cubicBezTo>
                  <a:cubicBezTo>
                    <a:pt x="2464" y="2251"/>
                    <a:pt x="2453" y="2256"/>
                    <a:pt x="2447" y="2262"/>
                  </a:cubicBezTo>
                  <a:cubicBezTo>
                    <a:pt x="2425" y="2284"/>
                    <a:pt x="2404" y="2300"/>
                    <a:pt x="2393" y="2316"/>
                  </a:cubicBezTo>
                  <a:cubicBezTo>
                    <a:pt x="2343" y="2360"/>
                    <a:pt x="2283" y="2393"/>
                    <a:pt x="2228" y="2437"/>
                  </a:cubicBezTo>
                  <a:cubicBezTo>
                    <a:pt x="2146" y="2492"/>
                    <a:pt x="2075" y="2530"/>
                    <a:pt x="1988" y="2574"/>
                  </a:cubicBezTo>
                  <a:cubicBezTo>
                    <a:pt x="1982" y="2574"/>
                    <a:pt x="1971" y="2579"/>
                    <a:pt x="1966" y="2579"/>
                  </a:cubicBezTo>
                  <a:cubicBezTo>
                    <a:pt x="1960" y="2579"/>
                    <a:pt x="1955" y="2585"/>
                    <a:pt x="1944" y="2585"/>
                  </a:cubicBezTo>
                  <a:cubicBezTo>
                    <a:pt x="1933" y="2590"/>
                    <a:pt x="1911" y="2590"/>
                    <a:pt x="1900" y="2601"/>
                  </a:cubicBezTo>
                  <a:cubicBezTo>
                    <a:pt x="1878" y="2606"/>
                    <a:pt x="1862" y="2606"/>
                    <a:pt x="1845" y="2612"/>
                  </a:cubicBezTo>
                  <a:cubicBezTo>
                    <a:pt x="1829" y="2612"/>
                    <a:pt x="1818" y="2617"/>
                    <a:pt x="1807" y="2617"/>
                  </a:cubicBezTo>
                  <a:cubicBezTo>
                    <a:pt x="1801" y="2617"/>
                    <a:pt x="1801" y="2617"/>
                    <a:pt x="1796" y="2628"/>
                  </a:cubicBezTo>
                  <a:cubicBezTo>
                    <a:pt x="1791" y="2628"/>
                    <a:pt x="1791" y="2634"/>
                    <a:pt x="1791" y="2634"/>
                  </a:cubicBezTo>
                  <a:cubicBezTo>
                    <a:pt x="1780" y="2634"/>
                    <a:pt x="1769" y="2634"/>
                    <a:pt x="1763" y="2639"/>
                  </a:cubicBezTo>
                  <a:cubicBezTo>
                    <a:pt x="1741" y="2639"/>
                    <a:pt x="1725" y="2645"/>
                    <a:pt x="1708" y="2645"/>
                  </a:cubicBezTo>
                  <a:cubicBezTo>
                    <a:pt x="1692" y="2645"/>
                    <a:pt x="1670" y="2656"/>
                    <a:pt x="1659" y="2656"/>
                  </a:cubicBezTo>
                  <a:cubicBezTo>
                    <a:pt x="1632" y="2661"/>
                    <a:pt x="1604" y="2661"/>
                    <a:pt x="1577" y="2667"/>
                  </a:cubicBezTo>
                  <a:lnTo>
                    <a:pt x="1309" y="2667"/>
                  </a:lnTo>
                  <a:cubicBezTo>
                    <a:pt x="1292" y="2667"/>
                    <a:pt x="1281" y="2667"/>
                    <a:pt x="1265" y="2661"/>
                  </a:cubicBezTo>
                  <a:lnTo>
                    <a:pt x="1260" y="2661"/>
                  </a:lnTo>
                  <a:cubicBezTo>
                    <a:pt x="1238" y="2661"/>
                    <a:pt x="1221" y="2656"/>
                    <a:pt x="1199" y="2656"/>
                  </a:cubicBezTo>
                  <a:cubicBezTo>
                    <a:pt x="1183" y="2656"/>
                    <a:pt x="1177" y="2656"/>
                    <a:pt x="1167" y="2645"/>
                  </a:cubicBezTo>
                  <a:cubicBezTo>
                    <a:pt x="1150" y="2645"/>
                    <a:pt x="1139" y="2639"/>
                    <a:pt x="1123" y="2639"/>
                  </a:cubicBezTo>
                  <a:cubicBezTo>
                    <a:pt x="1101" y="2639"/>
                    <a:pt x="1090" y="2634"/>
                    <a:pt x="1068" y="2628"/>
                  </a:cubicBezTo>
                  <a:cubicBezTo>
                    <a:pt x="1035" y="2617"/>
                    <a:pt x="1002" y="2606"/>
                    <a:pt x="959" y="2601"/>
                  </a:cubicBezTo>
                  <a:cubicBezTo>
                    <a:pt x="931" y="2590"/>
                    <a:pt x="904" y="2579"/>
                    <a:pt x="876" y="2574"/>
                  </a:cubicBezTo>
                  <a:cubicBezTo>
                    <a:pt x="855" y="2563"/>
                    <a:pt x="844" y="2557"/>
                    <a:pt x="822" y="2546"/>
                  </a:cubicBezTo>
                  <a:cubicBezTo>
                    <a:pt x="800" y="2535"/>
                    <a:pt x="789" y="2524"/>
                    <a:pt x="767" y="2519"/>
                  </a:cubicBezTo>
                  <a:cubicBezTo>
                    <a:pt x="745" y="2502"/>
                    <a:pt x="729" y="2497"/>
                    <a:pt x="707" y="2481"/>
                  </a:cubicBezTo>
                  <a:cubicBezTo>
                    <a:pt x="674" y="2464"/>
                    <a:pt x="647" y="2442"/>
                    <a:pt x="608" y="2420"/>
                  </a:cubicBezTo>
                  <a:cubicBezTo>
                    <a:pt x="597" y="2409"/>
                    <a:pt x="575" y="2398"/>
                    <a:pt x="564" y="2388"/>
                  </a:cubicBezTo>
                  <a:cubicBezTo>
                    <a:pt x="406" y="2245"/>
                    <a:pt x="269" y="2054"/>
                    <a:pt x="192" y="1846"/>
                  </a:cubicBezTo>
                  <a:cubicBezTo>
                    <a:pt x="187" y="1835"/>
                    <a:pt x="187" y="1824"/>
                    <a:pt x="181" y="1813"/>
                  </a:cubicBezTo>
                  <a:cubicBezTo>
                    <a:pt x="165" y="1780"/>
                    <a:pt x="159" y="1736"/>
                    <a:pt x="154" y="1698"/>
                  </a:cubicBezTo>
                  <a:cubicBezTo>
                    <a:pt x="154" y="1687"/>
                    <a:pt x="154" y="1681"/>
                    <a:pt x="143" y="1676"/>
                  </a:cubicBezTo>
                  <a:cubicBezTo>
                    <a:pt x="143" y="1660"/>
                    <a:pt x="138" y="1649"/>
                    <a:pt x="138" y="1627"/>
                  </a:cubicBezTo>
                  <a:cubicBezTo>
                    <a:pt x="138" y="1616"/>
                    <a:pt x="132" y="1599"/>
                    <a:pt x="132" y="1577"/>
                  </a:cubicBezTo>
                  <a:cubicBezTo>
                    <a:pt x="127" y="1550"/>
                    <a:pt x="127" y="1517"/>
                    <a:pt x="127" y="1484"/>
                  </a:cubicBezTo>
                  <a:lnTo>
                    <a:pt x="127" y="1452"/>
                  </a:lnTo>
                  <a:lnTo>
                    <a:pt x="127" y="1430"/>
                  </a:lnTo>
                  <a:cubicBezTo>
                    <a:pt x="127" y="1413"/>
                    <a:pt x="127" y="1408"/>
                    <a:pt x="132" y="1397"/>
                  </a:cubicBezTo>
                  <a:cubicBezTo>
                    <a:pt x="132" y="1386"/>
                    <a:pt x="132" y="1380"/>
                    <a:pt x="138" y="1375"/>
                  </a:cubicBezTo>
                  <a:cubicBezTo>
                    <a:pt x="138" y="1369"/>
                    <a:pt x="143" y="1358"/>
                    <a:pt x="143" y="1353"/>
                  </a:cubicBezTo>
                  <a:cubicBezTo>
                    <a:pt x="154" y="1342"/>
                    <a:pt x="154" y="1331"/>
                    <a:pt x="159" y="1320"/>
                  </a:cubicBezTo>
                  <a:cubicBezTo>
                    <a:pt x="165" y="1304"/>
                    <a:pt x="170" y="1287"/>
                    <a:pt x="187" y="1271"/>
                  </a:cubicBezTo>
                  <a:cubicBezTo>
                    <a:pt x="192" y="1265"/>
                    <a:pt x="192" y="1260"/>
                    <a:pt x="198" y="1260"/>
                  </a:cubicBezTo>
                  <a:cubicBezTo>
                    <a:pt x="209" y="1249"/>
                    <a:pt x="214" y="1249"/>
                    <a:pt x="214" y="1244"/>
                  </a:cubicBezTo>
                  <a:lnTo>
                    <a:pt x="220" y="1238"/>
                  </a:lnTo>
                  <a:cubicBezTo>
                    <a:pt x="225" y="1238"/>
                    <a:pt x="225" y="1233"/>
                    <a:pt x="225" y="1233"/>
                  </a:cubicBezTo>
                  <a:cubicBezTo>
                    <a:pt x="225" y="1233"/>
                    <a:pt x="236" y="1233"/>
                    <a:pt x="236" y="1222"/>
                  </a:cubicBezTo>
                  <a:cubicBezTo>
                    <a:pt x="241" y="1222"/>
                    <a:pt x="247" y="1216"/>
                    <a:pt x="252" y="1216"/>
                  </a:cubicBezTo>
                  <a:cubicBezTo>
                    <a:pt x="263" y="1216"/>
                    <a:pt x="263" y="1216"/>
                    <a:pt x="269" y="1211"/>
                  </a:cubicBezTo>
                  <a:lnTo>
                    <a:pt x="285" y="1211"/>
                  </a:lnTo>
                  <a:cubicBezTo>
                    <a:pt x="291" y="1211"/>
                    <a:pt x="302" y="1205"/>
                    <a:pt x="313" y="1205"/>
                  </a:cubicBezTo>
                  <a:cubicBezTo>
                    <a:pt x="323" y="1204"/>
                    <a:pt x="334" y="1203"/>
                    <a:pt x="345" y="1203"/>
                  </a:cubicBezTo>
                  <a:cubicBezTo>
                    <a:pt x="441" y="1203"/>
                    <a:pt x="528" y="1267"/>
                    <a:pt x="597" y="1331"/>
                  </a:cubicBezTo>
                  <a:cubicBezTo>
                    <a:pt x="674" y="1413"/>
                    <a:pt x="729" y="1517"/>
                    <a:pt x="789" y="1616"/>
                  </a:cubicBezTo>
                  <a:cubicBezTo>
                    <a:pt x="809" y="1650"/>
                    <a:pt x="828" y="1734"/>
                    <a:pt x="876" y="1734"/>
                  </a:cubicBezTo>
                  <a:cubicBezTo>
                    <a:pt x="881" y="1734"/>
                    <a:pt x="887" y="1733"/>
                    <a:pt x="893" y="1731"/>
                  </a:cubicBezTo>
                  <a:cubicBezTo>
                    <a:pt x="953" y="1698"/>
                    <a:pt x="893" y="1621"/>
                    <a:pt x="865" y="1577"/>
                  </a:cubicBezTo>
                  <a:cubicBezTo>
                    <a:pt x="849" y="1545"/>
                    <a:pt x="838" y="1506"/>
                    <a:pt x="822" y="1468"/>
                  </a:cubicBezTo>
                  <a:cubicBezTo>
                    <a:pt x="811" y="1424"/>
                    <a:pt x="789" y="1375"/>
                    <a:pt x="772" y="1326"/>
                  </a:cubicBezTo>
                  <a:cubicBezTo>
                    <a:pt x="767" y="1298"/>
                    <a:pt x="761" y="1276"/>
                    <a:pt x="756" y="1249"/>
                  </a:cubicBezTo>
                  <a:lnTo>
                    <a:pt x="734" y="1167"/>
                  </a:lnTo>
                  <a:cubicBezTo>
                    <a:pt x="734" y="1156"/>
                    <a:pt x="729" y="1140"/>
                    <a:pt x="729" y="1123"/>
                  </a:cubicBezTo>
                  <a:lnTo>
                    <a:pt x="729" y="1112"/>
                  </a:lnTo>
                  <a:cubicBezTo>
                    <a:pt x="729" y="1107"/>
                    <a:pt x="723" y="1096"/>
                    <a:pt x="723" y="1085"/>
                  </a:cubicBezTo>
                  <a:cubicBezTo>
                    <a:pt x="712" y="1068"/>
                    <a:pt x="712" y="1046"/>
                    <a:pt x="712" y="1025"/>
                  </a:cubicBezTo>
                  <a:cubicBezTo>
                    <a:pt x="707" y="975"/>
                    <a:pt x="707" y="921"/>
                    <a:pt x="707" y="877"/>
                  </a:cubicBezTo>
                  <a:cubicBezTo>
                    <a:pt x="707" y="800"/>
                    <a:pt x="712" y="729"/>
                    <a:pt x="729" y="652"/>
                  </a:cubicBezTo>
                  <a:cubicBezTo>
                    <a:pt x="745" y="592"/>
                    <a:pt x="772" y="532"/>
                    <a:pt x="811" y="477"/>
                  </a:cubicBezTo>
                  <a:cubicBezTo>
                    <a:pt x="838" y="428"/>
                    <a:pt x="871" y="390"/>
                    <a:pt x="909" y="362"/>
                  </a:cubicBezTo>
                  <a:cubicBezTo>
                    <a:pt x="937" y="340"/>
                    <a:pt x="966" y="330"/>
                    <a:pt x="996" y="330"/>
                  </a:cubicBezTo>
                  <a:cubicBezTo>
                    <a:pt x="1066" y="330"/>
                    <a:pt x="1137" y="383"/>
                    <a:pt x="1183" y="433"/>
                  </a:cubicBezTo>
                  <a:cubicBezTo>
                    <a:pt x="1309" y="565"/>
                    <a:pt x="1369" y="734"/>
                    <a:pt x="1418" y="910"/>
                  </a:cubicBezTo>
                  <a:cubicBezTo>
                    <a:pt x="1440" y="964"/>
                    <a:pt x="1446" y="1025"/>
                    <a:pt x="1473" y="1079"/>
                  </a:cubicBezTo>
                  <a:cubicBezTo>
                    <a:pt x="1482" y="1093"/>
                    <a:pt x="1498" y="1100"/>
                    <a:pt x="1513" y="1100"/>
                  </a:cubicBezTo>
                  <a:cubicBezTo>
                    <a:pt x="1533" y="1100"/>
                    <a:pt x="1552" y="1088"/>
                    <a:pt x="1555" y="1063"/>
                  </a:cubicBezTo>
                  <a:cubicBezTo>
                    <a:pt x="1572" y="871"/>
                    <a:pt x="1572" y="680"/>
                    <a:pt x="1593" y="499"/>
                  </a:cubicBezTo>
                  <a:cubicBezTo>
                    <a:pt x="1615" y="373"/>
                    <a:pt x="1643" y="242"/>
                    <a:pt x="1714" y="143"/>
                  </a:cubicBezTo>
                  <a:cubicBezTo>
                    <a:pt x="1738" y="110"/>
                    <a:pt x="1769" y="97"/>
                    <a:pt x="1802" y="97"/>
                  </a:cubicBezTo>
                  <a:close/>
                  <a:moveTo>
                    <a:pt x="1776" y="1"/>
                  </a:moveTo>
                  <a:cubicBezTo>
                    <a:pt x="1499" y="1"/>
                    <a:pt x="1471" y="581"/>
                    <a:pt x="1451" y="800"/>
                  </a:cubicBezTo>
                  <a:cubicBezTo>
                    <a:pt x="1407" y="647"/>
                    <a:pt x="1342" y="499"/>
                    <a:pt x="1232" y="379"/>
                  </a:cubicBezTo>
                  <a:cubicBezTo>
                    <a:pt x="1144" y="275"/>
                    <a:pt x="1055" y="228"/>
                    <a:pt x="972" y="228"/>
                  </a:cubicBezTo>
                  <a:cubicBezTo>
                    <a:pt x="850" y="228"/>
                    <a:pt x="739" y="330"/>
                    <a:pt x="657" y="499"/>
                  </a:cubicBezTo>
                  <a:cubicBezTo>
                    <a:pt x="537" y="729"/>
                    <a:pt x="586" y="1052"/>
                    <a:pt x="647" y="1298"/>
                  </a:cubicBezTo>
                  <a:cubicBezTo>
                    <a:pt x="564" y="1205"/>
                    <a:pt x="455" y="1134"/>
                    <a:pt x="329" y="1112"/>
                  </a:cubicBezTo>
                  <a:cubicBezTo>
                    <a:pt x="324" y="1112"/>
                    <a:pt x="319" y="1112"/>
                    <a:pt x="313" y="1112"/>
                  </a:cubicBezTo>
                  <a:cubicBezTo>
                    <a:pt x="202" y="1112"/>
                    <a:pt x="76" y="1167"/>
                    <a:pt x="44" y="1293"/>
                  </a:cubicBezTo>
                  <a:cubicBezTo>
                    <a:pt x="1" y="1402"/>
                    <a:pt x="6" y="1517"/>
                    <a:pt x="23" y="1632"/>
                  </a:cubicBezTo>
                  <a:cubicBezTo>
                    <a:pt x="50" y="1917"/>
                    <a:pt x="203" y="2152"/>
                    <a:pt x="378" y="2360"/>
                  </a:cubicBezTo>
                  <a:cubicBezTo>
                    <a:pt x="619" y="2628"/>
                    <a:pt x="980" y="2754"/>
                    <a:pt x="1320" y="2765"/>
                  </a:cubicBezTo>
                  <a:lnTo>
                    <a:pt x="1468" y="2765"/>
                  </a:lnTo>
                  <a:cubicBezTo>
                    <a:pt x="1495" y="2765"/>
                    <a:pt x="1522" y="2754"/>
                    <a:pt x="1555" y="2754"/>
                  </a:cubicBezTo>
                  <a:cubicBezTo>
                    <a:pt x="1577" y="2754"/>
                    <a:pt x="1604" y="2749"/>
                    <a:pt x="1621" y="2749"/>
                  </a:cubicBezTo>
                  <a:cubicBezTo>
                    <a:pt x="1632" y="2749"/>
                    <a:pt x="1643" y="2749"/>
                    <a:pt x="1648" y="2743"/>
                  </a:cubicBezTo>
                  <a:cubicBezTo>
                    <a:pt x="1670" y="2732"/>
                    <a:pt x="1697" y="2732"/>
                    <a:pt x="1719" y="2727"/>
                  </a:cubicBezTo>
                  <a:cubicBezTo>
                    <a:pt x="1725" y="2727"/>
                    <a:pt x="1741" y="2727"/>
                    <a:pt x="1747" y="2721"/>
                  </a:cubicBezTo>
                  <a:cubicBezTo>
                    <a:pt x="1752" y="2721"/>
                    <a:pt x="1758" y="2721"/>
                    <a:pt x="1769" y="2716"/>
                  </a:cubicBezTo>
                  <a:cubicBezTo>
                    <a:pt x="1780" y="2716"/>
                    <a:pt x="1801" y="2705"/>
                    <a:pt x="1807" y="2694"/>
                  </a:cubicBezTo>
                  <a:cubicBezTo>
                    <a:pt x="1812" y="2694"/>
                    <a:pt x="1823" y="2689"/>
                    <a:pt x="1829" y="2689"/>
                  </a:cubicBezTo>
                  <a:cubicBezTo>
                    <a:pt x="1884" y="2672"/>
                    <a:pt x="1944" y="2661"/>
                    <a:pt x="1993" y="2639"/>
                  </a:cubicBezTo>
                  <a:cubicBezTo>
                    <a:pt x="2053" y="2612"/>
                    <a:pt x="2113" y="2579"/>
                    <a:pt x="2168" y="2541"/>
                  </a:cubicBezTo>
                  <a:cubicBezTo>
                    <a:pt x="2289" y="2470"/>
                    <a:pt x="2415" y="2393"/>
                    <a:pt x="2508" y="2278"/>
                  </a:cubicBezTo>
                  <a:cubicBezTo>
                    <a:pt x="2743" y="1961"/>
                    <a:pt x="2907" y="1577"/>
                    <a:pt x="2924" y="1172"/>
                  </a:cubicBezTo>
                  <a:cubicBezTo>
                    <a:pt x="2956" y="1057"/>
                    <a:pt x="2956" y="915"/>
                    <a:pt x="2913" y="784"/>
                  </a:cubicBezTo>
                  <a:cubicBezTo>
                    <a:pt x="2869" y="663"/>
                    <a:pt x="2803" y="532"/>
                    <a:pt x="2677" y="472"/>
                  </a:cubicBezTo>
                  <a:cubicBezTo>
                    <a:pt x="2659" y="461"/>
                    <a:pt x="2640" y="456"/>
                    <a:pt x="2620" y="456"/>
                  </a:cubicBezTo>
                  <a:cubicBezTo>
                    <a:pt x="2448" y="456"/>
                    <a:pt x="2225" y="820"/>
                    <a:pt x="2152" y="942"/>
                  </a:cubicBezTo>
                  <a:cubicBezTo>
                    <a:pt x="2168" y="636"/>
                    <a:pt x="2207" y="182"/>
                    <a:pt x="1889" y="28"/>
                  </a:cubicBezTo>
                  <a:cubicBezTo>
                    <a:pt x="1847" y="9"/>
                    <a:pt x="1810" y="1"/>
                    <a:pt x="17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9"/>
            <p:cNvSpPr/>
            <p:nvPr/>
          </p:nvSpPr>
          <p:spPr>
            <a:xfrm>
              <a:off x="1273025" y="2597150"/>
              <a:ext cx="24950" cy="48375"/>
            </a:xfrm>
            <a:custGeom>
              <a:avLst/>
              <a:gdLst/>
              <a:ahLst/>
              <a:cxnLst/>
              <a:rect l="l" t="t" r="r" b="b"/>
              <a:pathLst>
                <a:path w="998" h="1935" extrusionOk="0">
                  <a:moveTo>
                    <a:pt x="535" y="0"/>
                  </a:moveTo>
                  <a:cubicBezTo>
                    <a:pt x="489" y="0"/>
                    <a:pt x="443" y="11"/>
                    <a:pt x="401" y="33"/>
                  </a:cubicBezTo>
                  <a:cubicBezTo>
                    <a:pt x="193" y="164"/>
                    <a:pt x="143" y="514"/>
                    <a:pt x="99" y="744"/>
                  </a:cubicBezTo>
                  <a:cubicBezTo>
                    <a:pt x="67" y="969"/>
                    <a:pt x="45" y="1199"/>
                    <a:pt x="28" y="1423"/>
                  </a:cubicBezTo>
                  <a:cubicBezTo>
                    <a:pt x="17" y="1560"/>
                    <a:pt x="1" y="1702"/>
                    <a:pt x="12" y="1839"/>
                  </a:cubicBezTo>
                  <a:cubicBezTo>
                    <a:pt x="15" y="1857"/>
                    <a:pt x="35" y="1868"/>
                    <a:pt x="55" y="1868"/>
                  </a:cubicBezTo>
                  <a:cubicBezTo>
                    <a:pt x="72" y="1868"/>
                    <a:pt x="89" y="1859"/>
                    <a:pt x="94" y="1839"/>
                  </a:cubicBezTo>
                  <a:cubicBezTo>
                    <a:pt x="99" y="1812"/>
                    <a:pt x="94" y="1779"/>
                    <a:pt x="94" y="1752"/>
                  </a:cubicBezTo>
                  <a:cubicBezTo>
                    <a:pt x="110" y="1467"/>
                    <a:pt x="138" y="1182"/>
                    <a:pt x="171" y="903"/>
                  </a:cubicBezTo>
                  <a:cubicBezTo>
                    <a:pt x="201" y="688"/>
                    <a:pt x="251" y="90"/>
                    <a:pt x="540" y="90"/>
                  </a:cubicBezTo>
                  <a:cubicBezTo>
                    <a:pt x="560" y="90"/>
                    <a:pt x="581" y="93"/>
                    <a:pt x="603" y="99"/>
                  </a:cubicBezTo>
                  <a:cubicBezTo>
                    <a:pt x="767" y="159"/>
                    <a:pt x="866" y="405"/>
                    <a:pt x="888" y="575"/>
                  </a:cubicBezTo>
                  <a:cubicBezTo>
                    <a:pt x="931" y="881"/>
                    <a:pt x="778" y="1182"/>
                    <a:pt x="603" y="1423"/>
                  </a:cubicBezTo>
                  <a:cubicBezTo>
                    <a:pt x="521" y="1533"/>
                    <a:pt x="417" y="1620"/>
                    <a:pt x="313" y="1702"/>
                  </a:cubicBezTo>
                  <a:lnTo>
                    <a:pt x="127" y="1850"/>
                  </a:lnTo>
                  <a:cubicBezTo>
                    <a:pt x="110" y="1861"/>
                    <a:pt x="94" y="1888"/>
                    <a:pt x="110" y="1916"/>
                  </a:cubicBezTo>
                  <a:cubicBezTo>
                    <a:pt x="121" y="1929"/>
                    <a:pt x="133" y="1934"/>
                    <a:pt x="145" y="1934"/>
                  </a:cubicBezTo>
                  <a:cubicBezTo>
                    <a:pt x="180" y="1934"/>
                    <a:pt x="218" y="1887"/>
                    <a:pt x="247" y="1883"/>
                  </a:cubicBezTo>
                  <a:cubicBezTo>
                    <a:pt x="318" y="1817"/>
                    <a:pt x="395" y="1762"/>
                    <a:pt x="466" y="1702"/>
                  </a:cubicBezTo>
                  <a:cubicBezTo>
                    <a:pt x="587" y="1598"/>
                    <a:pt x="691" y="1472"/>
                    <a:pt x="773" y="1336"/>
                  </a:cubicBezTo>
                  <a:cubicBezTo>
                    <a:pt x="849" y="1210"/>
                    <a:pt x="915" y="1073"/>
                    <a:pt x="948" y="930"/>
                  </a:cubicBezTo>
                  <a:cubicBezTo>
                    <a:pt x="992" y="761"/>
                    <a:pt x="997" y="580"/>
                    <a:pt x="942" y="416"/>
                  </a:cubicBezTo>
                  <a:cubicBezTo>
                    <a:pt x="904" y="306"/>
                    <a:pt x="855" y="192"/>
                    <a:pt x="773" y="109"/>
                  </a:cubicBezTo>
                  <a:cubicBezTo>
                    <a:pt x="715" y="40"/>
                    <a:pt x="625" y="0"/>
                    <a:pt x="53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29"/>
            <p:cNvSpPr/>
            <p:nvPr/>
          </p:nvSpPr>
          <p:spPr>
            <a:xfrm>
              <a:off x="1274400" y="2598125"/>
              <a:ext cx="14800" cy="46275"/>
            </a:xfrm>
            <a:custGeom>
              <a:avLst/>
              <a:gdLst/>
              <a:ahLst/>
              <a:cxnLst/>
              <a:rect l="l" t="t" r="r" b="b"/>
              <a:pathLst>
                <a:path w="592" h="1851" extrusionOk="0">
                  <a:moveTo>
                    <a:pt x="547" y="1"/>
                  </a:moveTo>
                  <a:cubicBezTo>
                    <a:pt x="527" y="1"/>
                    <a:pt x="507" y="14"/>
                    <a:pt x="504" y="43"/>
                  </a:cubicBezTo>
                  <a:cubicBezTo>
                    <a:pt x="493" y="185"/>
                    <a:pt x="455" y="333"/>
                    <a:pt x="422" y="475"/>
                  </a:cubicBezTo>
                  <a:cubicBezTo>
                    <a:pt x="346" y="831"/>
                    <a:pt x="258" y="1182"/>
                    <a:pt x="121" y="1515"/>
                  </a:cubicBezTo>
                  <a:cubicBezTo>
                    <a:pt x="88" y="1603"/>
                    <a:pt x="44" y="1691"/>
                    <a:pt x="12" y="1784"/>
                  </a:cubicBezTo>
                  <a:cubicBezTo>
                    <a:pt x="1" y="1800"/>
                    <a:pt x="6" y="1827"/>
                    <a:pt x="28" y="1844"/>
                  </a:cubicBezTo>
                  <a:cubicBezTo>
                    <a:pt x="35" y="1848"/>
                    <a:pt x="41" y="1850"/>
                    <a:pt x="48" y="1850"/>
                  </a:cubicBezTo>
                  <a:cubicBezTo>
                    <a:pt x="73" y="1850"/>
                    <a:pt x="95" y="1821"/>
                    <a:pt x="99" y="1795"/>
                  </a:cubicBezTo>
                  <a:cubicBezTo>
                    <a:pt x="121" y="1734"/>
                    <a:pt x="148" y="1680"/>
                    <a:pt x="170" y="1625"/>
                  </a:cubicBezTo>
                  <a:cubicBezTo>
                    <a:pt x="296" y="1302"/>
                    <a:pt x="400" y="963"/>
                    <a:pt x="477" y="618"/>
                  </a:cubicBezTo>
                  <a:cubicBezTo>
                    <a:pt x="521" y="426"/>
                    <a:pt x="564" y="240"/>
                    <a:pt x="592" y="49"/>
                  </a:cubicBezTo>
                  <a:cubicBezTo>
                    <a:pt x="592" y="17"/>
                    <a:pt x="569" y="1"/>
                    <a:pt x="5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29"/>
            <p:cNvSpPr/>
            <p:nvPr/>
          </p:nvSpPr>
          <p:spPr>
            <a:xfrm>
              <a:off x="1234725" y="2638050"/>
              <a:ext cx="40650" cy="29450"/>
            </a:xfrm>
            <a:custGeom>
              <a:avLst/>
              <a:gdLst/>
              <a:ahLst/>
              <a:cxnLst/>
              <a:rect l="l" t="t" r="r" b="b"/>
              <a:pathLst>
                <a:path w="1626" h="1178" extrusionOk="0">
                  <a:moveTo>
                    <a:pt x="406" y="0"/>
                  </a:moveTo>
                  <a:cubicBezTo>
                    <a:pt x="356" y="0"/>
                    <a:pt x="305" y="8"/>
                    <a:pt x="258" y="28"/>
                  </a:cubicBezTo>
                  <a:cubicBezTo>
                    <a:pt x="192" y="55"/>
                    <a:pt x="121" y="88"/>
                    <a:pt x="71" y="148"/>
                  </a:cubicBezTo>
                  <a:cubicBezTo>
                    <a:pt x="11" y="252"/>
                    <a:pt x="0" y="378"/>
                    <a:pt x="6" y="493"/>
                  </a:cubicBezTo>
                  <a:cubicBezTo>
                    <a:pt x="17" y="625"/>
                    <a:pt x="71" y="750"/>
                    <a:pt x="143" y="860"/>
                  </a:cubicBezTo>
                  <a:cubicBezTo>
                    <a:pt x="236" y="1035"/>
                    <a:pt x="422" y="1134"/>
                    <a:pt x="608" y="1172"/>
                  </a:cubicBezTo>
                  <a:cubicBezTo>
                    <a:pt x="642" y="1176"/>
                    <a:pt x="676" y="1178"/>
                    <a:pt x="712" y="1178"/>
                  </a:cubicBezTo>
                  <a:cubicBezTo>
                    <a:pt x="1028" y="1178"/>
                    <a:pt x="1382" y="1027"/>
                    <a:pt x="1604" y="805"/>
                  </a:cubicBezTo>
                  <a:cubicBezTo>
                    <a:pt x="1626" y="794"/>
                    <a:pt x="1626" y="767"/>
                    <a:pt x="1615" y="745"/>
                  </a:cubicBezTo>
                  <a:cubicBezTo>
                    <a:pt x="1604" y="735"/>
                    <a:pt x="1593" y="731"/>
                    <a:pt x="1582" y="731"/>
                  </a:cubicBezTo>
                  <a:cubicBezTo>
                    <a:pt x="1558" y="731"/>
                    <a:pt x="1536" y="753"/>
                    <a:pt x="1517" y="772"/>
                  </a:cubicBezTo>
                  <a:cubicBezTo>
                    <a:pt x="1341" y="931"/>
                    <a:pt x="1122" y="1024"/>
                    <a:pt x="893" y="1068"/>
                  </a:cubicBezTo>
                  <a:cubicBezTo>
                    <a:pt x="834" y="1082"/>
                    <a:pt x="774" y="1090"/>
                    <a:pt x="714" y="1090"/>
                  </a:cubicBezTo>
                  <a:cubicBezTo>
                    <a:pt x="630" y="1090"/>
                    <a:pt x="546" y="1074"/>
                    <a:pt x="466" y="1035"/>
                  </a:cubicBezTo>
                  <a:cubicBezTo>
                    <a:pt x="356" y="986"/>
                    <a:pt x="252" y="898"/>
                    <a:pt x="197" y="789"/>
                  </a:cubicBezTo>
                  <a:cubicBezTo>
                    <a:pt x="121" y="663"/>
                    <a:pt x="66" y="515"/>
                    <a:pt x="93" y="362"/>
                  </a:cubicBezTo>
                  <a:cubicBezTo>
                    <a:pt x="110" y="241"/>
                    <a:pt x="137" y="165"/>
                    <a:pt x="252" y="121"/>
                  </a:cubicBezTo>
                  <a:cubicBezTo>
                    <a:pt x="300" y="96"/>
                    <a:pt x="350" y="87"/>
                    <a:pt x="402" y="87"/>
                  </a:cubicBezTo>
                  <a:cubicBezTo>
                    <a:pt x="474" y="87"/>
                    <a:pt x="548" y="105"/>
                    <a:pt x="619" y="121"/>
                  </a:cubicBezTo>
                  <a:cubicBezTo>
                    <a:pt x="854" y="170"/>
                    <a:pt x="1068" y="285"/>
                    <a:pt x="1265" y="411"/>
                  </a:cubicBezTo>
                  <a:cubicBezTo>
                    <a:pt x="1298" y="433"/>
                    <a:pt x="1330" y="449"/>
                    <a:pt x="1374" y="471"/>
                  </a:cubicBezTo>
                  <a:cubicBezTo>
                    <a:pt x="1379" y="473"/>
                    <a:pt x="1384" y="474"/>
                    <a:pt x="1388" y="474"/>
                  </a:cubicBezTo>
                  <a:cubicBezTo>
                    <a:pt x="1428" y="474"/>
                    <a:pt x="1446" y="414"/>
                    <a:pt x="1407" y="389"/>
                  </a:cubicBezTo>
                  <a:cubicBezTo>
                    <a:pt x="1352" y="356"/>
                    <a:pt x="1298" y="329"/>
                    <a:pt x="1243" y="296"/>
                  </a:cubicBezTo>
                  <a:cubicBezTo>
                    <a:pt x="1040" y="165"/>
                    <a:pt x="821" y="66"/>
                    <a:pt x="581" y="22"/>
                  </a:cubicBezTo>
                  <a:cubicBezTo>
                    <a:pt x="524" y="11"/>
                    <a:pt x="465" y="0"/>
                    <a:pt x="40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29"/>
            <p:cNvSpPr/>
            <p:nvPr/>
          </p:nvSpPr>
          <p:spPr>
            <a:xfrm>
              <a:off x="1235400" y="2649250"/>
              <a:ext cx="35650" cy="5125"/>
            </a:xfrm>
            <a:custGeom>
              <a:avLst/>
              <a:gdLst/>
              <a:ahLst/>
              <a:cxnLst/>
              <a:rect l="l" t="t" r="r" b="b"/>
              <a:pathLst>
                <a:path w="1426" h="205" extrusionOk="0">
                  <a:moveTo>
                    <a:pt x="1352" y="1"/>
                  </a:moveTo>
                  <a:cubicBezTo>
                    <a:pt x="1349" y="1"/>
                    <a:pt x="1345" y="1"/>
                    <a:pt x="1342" y="1"/>
                  </a:cubicBezTo>
                  <a:cubicBezTo>
                    <a:pt x="1161" y="1"/>
                    <a:pt x="997" y="40"/>
                    <a:pt x="822" y="56"/>
                  </a:cubicBezTo>
                  <a:cubicBezTo>
                    <a:pt x="685" y="73"/>
                    <a:pt x="537" y="84"/>
                    <a:pt x="400" y="94"/>
                  </a:cubicBezTo>
                  <a:cubicBezTo>
                    <a:pt x="316" y="102"/>
                    <a:pt x="229" y="108"/>
                    <a:pt x="141" y="108"/>
                  </a:cubicBezTo>
                  <a:cubicBezTo>
                    <a:pt x="109" y="108"/>
                    <a:pt x="77" y="107"/>
                    <a:pt x="44" y="105"/>
                  </a:cubicBezTo>
                  <a:cubicBezTo>
                    <a:pt x="6" y="111"/>
                    <a:pt x="1" y="182"/>
                    <a:pt x="39" y="193"/>
                  </a:cubicBezTo>
                  <a:cubicBezTo>
                    <a:pt x="55" y="204"/>
                    <a:pt x="66" y="204"/>
                    <a:pt x="83" y="204"/>
                  </a:cubicBezTo>
                  <a:cubicBezTo>
                    <a:pt x="102" y="204"/>
                    <a:pt x="122" y="205"/>
                    <a:pt x="141" y="205"/>
                  </a:cubicBezTo>
                  <a:cubicBezTo>
                    <a:pt x="384" y="205"/>
                    <a:pt x="627" y="174"/>
                    <a:pt x="866" y="138"/>
                  </a:cubicBezTo>
                  <a:cubicBezTo>
                    <a:pt x="1010" y="124"/>
                    <a:pt x="1154" y="93"/>
                    <a:pt x="1298" y="93"/>
                  </a:cubicBezTo>
                  <a:cubicBezTo>
                    <a:pt x="1318" y="93"/>
                    <a:pt x="1338" y="93"/>
                    <a:pt x="1358" y="94"/>
                  </a:cubicBezTo>
                  <a:cubicBezTo>
                    <a:pt x="1425" y="84"/>
                    <a:pt x="1410" y="1"/>
                    <a:pt x="135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9"/>
            <p:cNvSpPr/>
            <p:nvPr/>
          </p:nvSpPr>
          <p:spPr>
            <a:xfrm>
              <a:off x="1291375" y="2465375"/>
              <a:ext cx="85400" cy="79675"/>
            </a:xfrm>
            <a:custGeom>
              <a:avLst/>
              <a:gdLst/>
              <a:ahLst/>
              <a:cxnLst/>
              <a:rect l="l" t="t" r="r" b="b"/>
              <a:pathLst>
                <a:path w="3416" h="3187" extrusionOk="0">
                  <a:moveTo>
                    <a:pt x="2102" y="1"/>
                  </a:moveTo>
                  <a:cubicBezTo>
                    <a:pt x="2079" y="1"/>
                    <a:pt x="2055" y="5"/>
                    <a:pt x="2031" y="16"/>
                  </a:cubicBezTo>
                  <a:cubicBezTo>
                    <a:pt x="1976" y="44"/>
                    <a:pt x="1938" y="98"/>
                    <a:pt x="1905" y="148"/>
                  </a:cubicBezTo>
                  <a:cubicBezTo>
                    <a:pt x="1736" y="394"/>
                    <a:pt x="1714" y="701"/>
                    <a:pt x="1675" y="996"/>
                  </a:cubicBezTo>
                  <a:cubicBezTo>
                    <a:pt x="1632" y="733"/>
                    <a:pt x="1582" y="405"/>
                    <a:pt x="1402" y="213"/>
                  </a:cubicBezTo>
                  <a:cubicBezTo>
                    <a:pt x="1298" y="129"/>
                    <a:pt x="1168" y="66"/>
                    <a:pt x="1037" y="66"/>
                  </a:cubicBezTo>
                  <a:cubicBezTo>
                    <a:pt x="981" y="66"/>
                    <a:pt x="925" y="78"/>
                    <a:pt x="871" y="104"/>
                  </a:cubicBezTo>
                  <a:cubicBezTo>
                    <a:pt x="696" y="230"/>
                    <a:pt x="690" y="498"/>
                    <a:pt x="679" y="695"/>
                  </a:cubicBezTo>
                  <a:cubicBezTo>
                    <a:pt x="674" y="887"/>
                    <a:pt x="707" y="1078"/>
                    <a:pt x="745" y="1264"/>
                  </a:cubicBezTo>
                  <a:cubicBezTo>
                    <a:pt x="679" y="1166"/>
                    <a:pt x="619" y="1078"/>
                    <a:pt x="531" y="1002"/>
                  </a:cubicBezTo>
                  <a:cubicBezTo>
                    <a:pt x="470" y="944"/>
                    <a:pt x="383" y="899"/>
                    <a:pt x="296" y="899"/>
                  </a:cubicBezTo>
                  <a:cubicBezTo>
                    <a:pt x="259" y="899"/>
                    <a:pt x="222" y="907"/>
                    <a:pt x="187" y="925"/>
                  </a:cubicBezTo>
                  <a:cubicBezTo>
                    <a:pt x="17" y="1018"/>
                    <a:pt x="11" y="1242"/>
                    <a:pt x="0" y="1418"/>
                  </a:cubicBezTo>
                  <a:cubicBezTo>
                    <a:pt x="0" y="1609"/>
                    <a:pt x="44" y="1801"/>
                    <a:pt x="121" y="1976"/>
                  </a:cubicBezTo>
                  <a:cubicBezTo>
                    <a:pt x="230" y="2266"/>
                    <a:pt x="427" y="2512"/>
                    <a:pt x="668" y="2704"/>
                  </a:cubicBezTo>
                  <a:cubicBezTo>
                    <a:pt x="843" y="2852"/>
                    <a:pt x="1057" y="2945"/>
                    <a:pt x="1265" y="3032"/>
                  </a:cubicBezTo>
                  <a:cubicBezTo>
                    <a:pt x="1391" y="3082"/>
                    <a:pt x="1522" y="3131"/>
                    <a:pt x="1664" y="3142"/>
                  </a:cubicBezTo>
                  <a:cubicBezTo>
                    <a:pt x="1686" y="3153"/>
                    <a:pt x="1714" y="3153"/>
                    <a:pt x="1736" y="3158"/>
                  </a:cubicBezTo>
                  <a:lnTo>
                    <a:pt x="1736" y="3098"/>
                  </a:lnTo>
                  <a:lnTo>
                    <a:pt x="1736" y="3054"/>
                  </a:lnTo>
                  <a:lnTo>
                    <a:pt x="1719" y="3054"/>
                  </a:lnTo>
                  <a:cubicBezTo>
                    <a:pt x="1500" y="3049"/>
                    <a:pt x="1298" y="2950"/>
                    <a:pt x="1095" y="2863"/>
                  </a:cubicBezTo>
                  <a:cubicBezTo>
                    <a:pt x="707" y="2687"/>
                    <a:pt x="367" y="2375"/>
                    <a:pt x="208" y="1959"/>
                  </a:cubicBezTo>
                  <a:cubicBezTo>
                    <a:pt x="132" y="1795"/>
                    <a:pt x="93" y="1620"/>
                    <a:pt x="93" y="1434"/>
                  </a:cubicBezTo>
                  <a:cubicBezTo>
                    <a:pt x="99" y="1297"/>
                    <a:pt x="99" y="1127"/>
                    <a:pt x="203" y="1029"/>
                  </a:cubicBezTo>
                  <a:cubicBezTo>
                    <a:pt x="232" y="1008"/>
                    <a:pt x="264" y="999"/>
                    <a:pt x="295" y="999"/>
                  </a:cubicBezTo>
                  <a:cubicBezTo>
                    <a:pt x="387" y="999"/>
                    <a:pt x="481" y="1073"/>
                    <a:pt x="542" y="1138"/>
                  </a:cubicBezTo>
                  <a:cubicBezTo>
                    <a:pt x="619" y="1226"/>
                    <a:pt x="679" y="1330"/>
                    <a:pt x="734" y="1434"/>
                  </a:cubicBezTo>
                  <a:cubicBezTo>
                    <a:pt x="767" y="1494"/>
                    <a:pt x="805" y="1565"/>
                    <a:pt x="838" y="1626"/>
                  </a:cubicBezTo>
                  <a:cubicBezTo>
                    <a:pt x="843" y="1631"/>
                    <a:pt x="843" y="1637"/>
                    <a:pt x="849" y="1647"/>
                  </a:cubicBezTo>
                  <a:cubicBezTo>
                    <a:pt x="863" y="1662"/>
                    <a:pt x="881" y="1676"/>
                    <a:pt x="897" y="1676"/>
                  </a:cubicBezTo>
                  <a:cubicBezTo>
                    <a:pt x="899" y="1676"/>
                    <a:pt x="901" y="1676"/>
                    <a:pt x="904" y="1675"/>
                  </a:cubicBezTo>
                  <a:cubicBezTo>
                    <a:pt x="942" y="1658"/>
                    <a:pt x="942" y="1609"/>
                    <a:pt x="920" y="1582"/>
                  </a:cubicBezTo>
                  <a:cubicBezTo>
                    <a:pt x="871" y="1439"/>
                    <a:pt x="838" y="1297"/>
                    <a:pt x="811" y="1155"/>
                  </a:cubicBezTo>
                  <a:cubicBezTo>
                    <a:pt x="761" y="925"/>
                    <a:pt x="756" y="695"/>
                    <a:pt x="783" y="460"/>
                  </a:cubicBezTo>
                  <a:cubicBezTo>
                    <a:pt x="818" y="278"/>
                    <a:pt x="870" y="171"/>
                    <a:pt x="1043" y="171"/>
                  </a:cubicBezTo>
                  <a:cubicBezTo>
                    <a:pt x="1062" y="171"/>
                    <a:pt x="1083" y="172"/>
                    <a:pt x="1106" y="175"/>
                  </a:cubicBezTo>
                  <a:cubicBezTo>
                    <a:pt x="1166" y="181"/>
                    <a:pt x="1226" y="213"/>
                    <a:pt x="1281" y="252"/>
                  </a:cubicBezTo>
                  <a:cubicBezTo>
                    <a:pt x="1325" y="279"/>
                    <a:pt x="1358" y="306"/>
                    <a:pt x="1385" y="345"/>
                  </a:cubicBezTo>
                  <a:cubicBezTo>
                    <a:pt x="1500" y="536"/>
                    <a:pt x="1544" y="772"/>
                    <a:pt x="1577" y="991"/>
                  </a:cubicBezTo>
                  <a:cubicBezTo>
                    <a:pt x="1593" y="1100"/>
                    <a:pt x="1604" y="1210"/>
                    <a:pt x="1626" y="1319"/>
                  </a:cubicBezTo>
                  <a:cubicBezTo>
                    <a:pt x="1629" y="1338"/>
                    <a:pt x="1645" y="1348"/>
                    <a:pt x="1663" y="1348"/>
                  </a:cubicBezTo>
                  <a:cubicBezTo>
                    <a:pt x="1681" y="1348"/>
                    <a:pt x="1700" y="1338"/>
                    <a:pt x="1708" y="1319"/>
                  </a:cubicBezTo>
                  <a:cubicBezTo>
                    <a:pt x="1741" y="1138"/>
                    <a:pt x="1746" y="947"/>
                    <a:pt x="1785" y="772"/>
                  </a:cubicBezTo>
                  <a:cubicBezTo>
                    <a:pt x="1801" y="618"/>
                    <a:pt x="1823" y="482"/>
                    <a:pt x="1883" y="345"/>
                  </a:cubicBezTo>
                  <a:cubicBezTo>
                    <a:pt x="1922" y="268"/>
                    <a:pt x="1954" y="208"/>
                    <a:pt x="2004" y="148"/>
                  </a:cubicBezTo>
                  <a:cubicBezTo>
                    <a:pt x="2015" y="126"/>
                    <a:pt x="2037" y="104"/>
                    <a:pt x="2058" y="98"/>
                  </a:cubicBezTo>
                  <a:cubicBezTo>
                    <a:pt x="2069" y="96"/>
                    <a:pt x="2079" y="94"/>
                    <a:pt x="2088" y="94"/>
                  </a:cubicBezTo>
                  <a:cubicBezTo>
                    <a:pt x="2174" y="94"/>
                    <a:pt x="2244" y="194"/>
                    <a:pt x="2288" y="268"/>
                  </a:cubicBezTo>
                  <a:cubicBezTo>
                    <a:pt x="2447" y="607"/>
                    <a:pt x="2398" y="1045"/>
                    <a:pt x="2365" y="1407"/>
                  </a:cubicBezTo>
                  <a:cubicBezTo>
                    <a:pt x="2360" y="1461"/>
                    <a:pt x="2349" y="1511"/>
                    <a:pt x="2343" y="1565"/>
                  </a:cubicBezTo>
                  <a:cubicBezTo>
                    <a:pt x="2343" y="1582"/>
                    <a:pt x="2365" y="1609"/>
                    <a:pt x="2387" y="1609"/>
                  </a:cubicBezTo>
                  <a:cubicBezTo>
                    <a:pt x="2390" y="1611"/>
                    <a:pt x="2393" y="1612"/>
                    <a:pt x="2396" y="1612"/>
                  </a:cubicBezTo>
                  <a:cubicBezTo>
                    <a:pt x="2411" y="1612"/>
                    <a:pt x="2426" y="1594"/>
                    <a:pt x="2431" y="1576"/>
                  </a:cubicBezTo>
                  <a:cubicBezTo>
                    <a:pt x="2447" y="1516"/>
                    <a:pt x="2458" y="1461"/>
                    <a:pt x="2474" y="1407"/>
                  </a:cubicBezTo>
                  <a:cubicBezTo>
                    <a:pt x="2535" y="1171"/>
                    <a:pt x="2606" y="936"/>
                    <a:pt x="2748" y="733"/>
                  </a:cubicBezTo>
                  <a:cubicBezTo>
                    <a:pt x="2807" y="655"/>
                    <a:pt x="2893" y="572"/>
                    <a:pt x="2985" y="572"/>
                  </a:cubicBezTo>
                  <a:cubicBezTo>
                    <a:pt x="3023" y="572"/>
                    <a:pt x="3061" y="585"/>
                    <a:pt x="3098" y="618"/>
                  </a:cubicBezTo>
                  <a:cubicBezTo>
                    <a:pt x="3246" y="772"/>
                    <a:pt x="3323" y="996"/>
                    <a:pt x="3323" y="1210"/>
                  </a:cubicBezTo>
                  <a:cubicBezTo>
                    <a:pt x="3328" y="1658"/>
                    <a:pt x="3241" y="2146"/>
                    <a:pt x="2951" y="2501"/>
                  </a:cubicBezTo>
                  <a:cubicBezTo>
                    <a:pt x="2841" y="2638"/>
                    <a:pt x="2732" y="2775"/>
                    <a:pt x="2606" y="2884"/>
                  </a:cubicBezTo>
                  <a:cubicBezTo>
                    <a:pt x="2551" y="2923"/>
                    <a:pt x="2480" y="2961"/>
                    <a:pt x="2420" y="2988"/>
                  </a:cubicBezTo>
                  <a:cubicBezTo>
                    <a:pt x="2316" y="3027"/>
                    <a:pt x="2212" y="3082"/>
                    <a:pt x="2097" y="3098"/>
                  </a:cubicBezTo>
                  <a:lnTo>
                    <a:pt x="1993" y="3098"/>
                  </a:lnTo>
                  <a:cubicBezTo>
                    <a:pt x="1987" y="3125"/>
                    <a:pt x="1987" y="3158"/>
                    <a:pt x="1987" y="3186"/>
                  </a:cubicBezTo>
                  <a:cubicBezTo>
                    <a:pt x="1999" y="3186"/>
                    <a:pt x="2010" y="3187"/>
                    <a:pt x="2021" y="3187"/>
                  </a:cubicBezTo>
                  <a:cubicBezTo>
                    <a:pt x="2194" y="3187"/>
                    <a:pt x="2353" y="3110"/>
                    <a:pt x="2507" y="3043"/>
                  </a:cubicBezTo>
                  <a:cubicBezTo>
                    <a:pt x="2688" y="2967"/>
                    <a:pt x="2814" y="2808"/>
                    <a:pt x="2940" y="2660"/>
                  </a:cubicBezTo>
                  <a:cubicBezTo>
                    <a:pt x="3290" y="2282"/>
                    <a:pt x="3416" y="1773"/>
                    <a:pt x="3416" y="1264"/>
                  </a:cubicBezTo>
                  <a:cubicBezTo>
                    <a:pt x="3416" y="1062"/>
                    <a:pt x="3383" y="859"/>
                    <a:pt x="3279" y="695"/>
                  </a:cubicBezTo>
                  <a:cubicBezTo>
                    <a:pt x="3186" y="536"/>
                    <a:pt x="3087" y="473"/>
                    <a:pt x="2991" y="473"/>
                  </a:cubicBezTo>
                  <a:cubicBezTo>
                    <a:pt x="2771" y="473"/>
                    <a:pt x="2566" y="807"/>
                    <a:pt x="2485" y="1078"/>
                  </a:cubicBezTo>
                  <a:cubicBezTo>
                    <a:pt x="2502" y="772"/>
                    <a:pt x="2507" y="427"/>
                    <a:pt x="2338" y="159"/>
                  </a:cubicBezTo>
                  <a:cubicBezTo>
                    <a:pt x="2281" y="80"/>
                    <a:pt x="2195" y="1"/>
                    <a:pt x="21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9"/>
            <p:cNvSpPr/>
            <p:nvPr/>
          </p:nvSpPr>
          <p:spPr>
            <a:xfrm>
              <a:off x="1332975" y="2541450"/>
              <a:ext cx="11650" cy="2750"/>
            </a:xfrm>
            <a:custGeom>
              <a:avLst/>
              <a:gdLst/>
              <a:ahLst/>
              <a:cxnLst/>
              <a:rect l="l" t="t" r="r" b="b"/>
              <a:pathLst>
                <a:path w="466" h="110" extrusionOk="0">
                  <a:moveTo>
                    <a:pt x="44" y="0"/>
                  </a:moveTo>
                  <a:cubicBezTo>
                    <a:pt x="22" y="6"/>
                    <a:pt x="0" y="28"/>
                    <a:pt x="6" y="55"/>
                  </a:cubicBezTo>
                  <a:cubicBezTo>
                    <a:pt x="17" y="77"/>
                    <a:pt x="39" y="93"/>
                    <a:pt x="55" y="93"/>
                  </a:cubicBezTo>
                  <a:cubicBezTo>
                    <a:pt x="132" y="110"/>
                    <a:pt x="208" y="110"/>
                    <a:pt x="290" y="110"/>
                  </a:cubicBezTo>
                  <a:cubicBezTo>
                    <a:pt x="329" y="110"/>
                    <a:pt x="378" y="99"/>
                    <a:pt x="427" y="99"/>
                  </a:cubicBezTo>
                  <a:cubicBezTo>
                    <a:pt x="449" y="99"/>
                    <a:pt x="466" y="82"/>
                    <a:pt x="466" y="55"/>
                  </a:cubicBezTo>
                  <a:cubicBezTo>
                    <a:pt x="466" y="33"/>
                    <a:pt x="444" y="11"/>
                    <a:pt x="416" y="11"/>
                  </a:cubicBezTo>
                  <a:cubicBezTo>
                    <a:pt x="371" y="13"/>
                    <a:pt x="328" y="15"/>
                    <a:pt x="284" y="15"/>
                  </a:cubicBezTo>
                  <a:cubicBezTo>
                    <a:pt x="223" y="15"/>
                    <a:pt x="163" y="12"/>
                    <a:pt x="99" y="6"/>
                  </a:cubicBezTo>
                  <a:cubicBezTo>
                    <a:pt x="77" y="6"/>
                    <a:pt x="61" y="0"/>
                    <a:pt x="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9"/>
            <p:cNvSpPr/>
            <p:nvPr/>
          </p:nvSpPr>
          <p:spPr>
            <a:xfrm>
              <a:off x="1028925" y="2569775"/>
              <a:ext cx="50100" cy="135900"/>
            </a:xfrm>
            <a:custGeom>
              <a:avLst/>
              <a:gdLst/>
              <a:ahLst/>
              <a:cxnLst/>
              <a:rect l="l" t="t" r="r" b="b"/>
              <a:pathLst>
                <a:path w="2004" h="5436" extrusionOk="0">
                  <a:moveTo>
                    <a:pt x="1275" y="0"/>
                  </a:moveTo>
                  <a:cubicBezTo>
                    <a:pt x="1264" y="82"/>
                    <a:pt x="1243" y="164"/>
                    <a:pt x="1221" y="247"/>
                  </a:cubicBezTo>
                  <a:cubicBezTo>
                    <a:pt x="1210" y="318"/>
                    <a:pt x="1188" y="383"/>
                    <a:pt x="1177" y="455"/>
                  </a:cubicBezTo>
                  <a:cubicBezTo>
                    <a:pt x="1166" y="493"/>
                    <a:pt x="1155" y="526"/>
                    <a:pt x="1149" y="570"/>
                  </a:cubicBezTo>
                  <a:cubicBezTo>
                    <a:pt x="1106" y="717"/>
                    <a:pt x="1073" y="876"/>
                    <a:pt x="1029" y="1035"/>
                  </a:cubicBezTo>
                  <a:cubicBezTo>
                    <a:pt x="941" y="1412"/>
                    <a:pt x="848" y="1779"/>
                    <a:pt x="766" y="2151"/>
                  </a:cubicBezTo>
                  <a:cubicBezTo>
                    <a:pt x="602" y="2879"/>
                    <a:pt x="400" y="3607"/>
                    <a:pt x="235" y="4341"/>
                  </a:cubicBezTo>
                  <a:cubicBezTo>
                    <a:pt x="213" y="4439"/>
                    <a:pt x="192" y="4538"/>
                    <a:pt x="170" y="4642"/>
                  </a:cubicBezTo>
                  <a:cubicBezTo>
                    <a:pt x="131" y="4812"/>
                    <a:pt x="88" y="4987"/>
                    <a:pt x="55" y="5162"/>
                  </a:cubicBezTo>
                  <a:cubicBezTo>
                    <a:pt x="49" y="5206"/>
                    <a:pt x="33" y="5249"/>
                    <a:pt x="27" y="5299"/>
                  </a:cubicBezTo>
                  <a:cubicBezTo>
                    <a:pt x="22" y="5342"/>
                    <a:pt x="5" y="5386"/>
                    <a:pt x="0" y="5436"/>
                  </a:cubicBezTo>
                  <a:lnTo>
                    <a:pt x="367" y="5436"/>
                  </a:lnTo>
                  <a:cubicBezTo>
                    <a:pt x="389" y="5397"/>
                    <a:pt x="411" y="5359"/>
                    <a:pt x="432" y="5326"/>
                  </a:cubicBezTo>
                  <a:cubicBezTo>
                    <a:pt x="613" y="4998"/>
                    <a:pt x="799" y="4669"/>
                    <a:pt x="963" y="4324"/>
                  </a:cubicBezTo>
                  <a:cubicBezTo>
                    <a:pt x="1336" y="3536"/>
                    <a:pt x="1702" y="2737"/>
                    <a:pt x="1910" y="1883"/>
                  </a:cubicBezTo>
                  <a:cubicBezTo>
                    <a:pt x="1954" y="1675"/>
                    <a:pt x="1998" y="1467"/>
                    <a:pt x="1998" y="1254"/>
                  </a:cubicBezTo>
                  <a:cubicBezTo>
                    <a:pt x="2003" y="986"/>
                    <a:pt x="1971" y="728"/>
                    <a:pt x="1834" y="487"/>
                  </a:cubicBezTo>
                  <a:cubicBezTo>
                    <a:pt x="1708" y="301"/>
                    <a:pt x="1516" y="104"/>
                    <a:pt x="1314" y="17"/>
                  </a:cubicBezTo>
                  <a:cubicBezTo>
                    <a:pt x="1297" y="6"/>
                    <a:pt x="1292" y="6"/>
                    <a:pt x="127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9"/>
            <p:cNvSpPr/>
            <p:nvPr/>
          </p:nvSpPr>
          <p:spPr>
            <a:xfrm>
              <a:off x="1021125" y="2569300"/>
              <a:ext cx="37775" cy="136250"/>
            </a:xfrm>
            <a:custGeom>
              <a:avLst/>
              <a:gdLst/>
              <a:ahLst/>
              <a:cxnLst/>
              <a:rect l="l" t="t" r="r" b="b"/>
              <a:pathLst>
                <a:path w="1511" h="5450" extrusionOk="0">
                  <a:moveTo>
                    <a:pt x="1417" y="1"/>
                  </a:moveTo>
                  <a:cubicBezTo>
                    <a:pt x="1220" y="1"/>
                    <a:pt x="1032" y="99"/>
                    <a:pt x="881" y="222"/>
                  </a:cubicBezTo>
                  <a:cubicBezTo>
                    <a:pt x="701" y="348"/>
                    <a:pt x="558" y="517"/>
                    <a:pt x="454" y="709"/>
                  </a:cubicBezTo>
                  <a:cubicBezTo>
                    <a:pt x="71" y="1388"/>
                    <a:pt x="0" y="2187"/>
                    <a:pt x="22" y="2959"/>
                  </a:cubicBezTo>
                  <a:cubicBezTo>
                    <a:pt x="22" y="3500"/>
                    <a:pt x="44" y="4048"/>
                    <a:pt x="82" y="4590"/>
                  </a:cubicBezTo>
                  <a:lnTo>
                    <a:pt x="148" y="5449"/>
                  </a:lnTo>
                  <a:lnTo>
                    <a:pt x="219" y="5449"/>
                  </a:lnTo>
                  <a:cubicBezTo>
                    <a:pt x="235" y="5394"/>
                    <a:pt x="241" y="5351"/>
                    <a:pt x="257" y="5296"/>
                  </a:cubicBezTo>
                  <a:cubicBezTo>
                    <a:pt x="334" y="4918"/>
                    <a:pt x="421" y="4540"/>
                    <a:pt x="504" y="4163"/>
                  </a:cubicBezTo>
                  <a:cubicBezTo>
                    <a:pt x="723" y="3243"/>
                    <a:pt x="958" y="2318"/>
                    <a:pt x="1171" y="1393"/>
                  </a:cubicBezTo>
                  <a:cubicBezTo>
                    <a:pt x="1226" y="1169"/>
                    <a:pt x="1292" y="933"/>
                    <a:pt x="1347" y="703"/>
                  </a:cubicBezTo>
                  <a:lnTo>
                    <a:pt x="1385" y="539"/>
                  </a:lnTo>
                  <a:lnTo>
                    <a:pt x="1511" y="8"/>
                  </a:lnTo>
                  <a:cubicBezTo>
                    <a:pt x="1479" y="3"/>
                    <a:pt x="1448" y="1"/>
                    <a:pt x="14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9"/>
            <p:cNvSpPr/>
            <p:nvPr/>
          </p:nvSpPr>
          <p:spPr>
            <a:xfrm>
              <a:off x="1052850" y="2637500"/>
              <a:ext cx="76800" cy="68325"/>
            </a:xfrm>
            <a:custGeom>
              <a:avLst/>
              <a:gdLst/>
              <a:ahLst/>
              <a:cxnLst/>
              <a:rect l="l" t="t" r="r" b="b"/>
              <a:pathLst>
                <a:path w="3072" h="2733" extrusionOk="0">
                  <a:moveTo>
                    <a:pt x="3017" y="1"/>
                  </a:moveTo>
                  <a:lnTo>
                    <a:pt x="3011" y="6"/>
                  </a:lnTo>
                  <a:cubicBezTo>
                    <a:pt x="2984" y="28"/>
                    <a:pt x="2962" y="44"/>
                    <a:pt x="2935" y="61"/>
                  </a:cubicBezTo>
                  <a:cubicBezTo>
                    <a:pt x="2924" y="72"/>
                    <a:pt x="2907" y="77"/>
                    <a:pt x="2902" y="83"/>
                  </a:cubicBezTo>
                  <a:cubicBezTo>
                    <a:pt x="2880" y="99"/>
                    <a:pt x="2858" y="116"/>
                    <a:pt x="2842" y="132"/>
                  </a:cubicBezTo>
                  <a:cubicBezTo>
                    <a:pt x="2634" y="291"/>
                    <a:pt x="2442" y="466"/>
                    <a:pt x="2240" y="630"/>
                  </a:cubicBezTo>
                  <a:cubicBezTo>
                    <a:pt x="1884" y="904"/>
                    <a:pt x="1544" y="1194"/>
                    <a:pt x="1211" y="1495"/>
                  </a:cubicBezTo>
                  <a:cubicBezTo>
                    <a:pt x="800" y="1862"/>
                    <a:pt x="406" y="2245"/>
                    <a:pt x="50" y="2672"/>
                  </a:cubicBezTo>
                  <a:cubicBezTo>
                    <a:pt x="34" y="2688"/>
                    <a:pt x="12" y="2710"/>
                    <a:pt x="1" y="2732"/>
                  </a:cubicBezTo>
                  <a:lnTo>
                    <a:pt x="625" y="2732"/>
                  </a:lnTo>
                  <a:cubicBezTo>
                    <a:pt x="636" y="2727"/>
                    <a:pt x="652" y="2727"/>
                    <a:pt x="658" y="2716"/>
                  </a:cubicBezTo>
                  <a:cubicBezTo>
                    <a:pt x="685" y="2705"/>
                    <a:pt x="718" y="2699"/>
                    <a:pt x="745" y="2683"/>
                  </a:cubicBezTo>
                  <a:cubicBezTo>
                    <a:pt x="773" y="2672"/>
                    <a:pt x="800" y="2661"/>
                    <a:pt x="827" y="2650"/>
                  </a:cubicBezTo>
                  <a:cubicBezTo>
                    <a:pt x="860" y="2644"/>
                    <a:pt x="888" y="2628"/>
                    <a:pt x="915" y="2617"/>
                  </a:cubicBezTo>
                  <a:cubicBezTo>
                    <a:pt x="926" y="2606"/>
                    <a:pt x="937" y="2606"/>
                    <a:pt x="942" y="2601"/>
                  </a:cubicBezTo>
                  <a:cubicBezTo>
                    <a:pt x="997" y="2573"/>
                    <a:pt x="1063" y="2546"/>
                    <a:pt x="1123" y="2519"/>
                  </a:cubicBezTo>
                  <a:cubicBezTo>
                    <a:pt x="1216" y="2469"/>
                    <a:pt x="1320" y="2425"/>
                    <a:pt x="1419" y="2376"/>
                  </a:cubicBezTo>
                  <a:cubicBezTo>
                    <a:pt x="1752" y="2223"/>
                    <a:pt x="2075" y="2031"/>
                    <a:pt x="2360" y="1785"/>
                  </a:cubicBezTo>
                  <a:cubicBezTo>
                    <a:pt x="2415" y="1747"/>
                    <a:pt x="2464" y="1698"/>
                    <a:pt x="2513" y="1648"/>
                  </a:cubicBezTo>
                  <a:cubicBezTo>
                    <a:pt x="2579" y="1572"/>
                    <a:pt x="2639" y="1495"/>
                    <a:pt x="2705" y="1413"/>
                  </a:cubicBezTo>
                  <a:cubicBezTo>
                    <a:pt x="2721" y="1386"/>
                    <a:pt x="2738" y="1347"/>
                    <a:pt x="2760" y="1320"/>
                  </a:cubicBezTo>
                  <a:cubicBezTo>
                    <a:pt x="2792" y="1265"/>
                    <a:pt x="2825" y="1205"/>
                    <a:pt x="2858" y="1145"/>
                  </a:cubicBezTo>
                  <a:cubicBezTo>
                    <a:pt x="2902" y="1068"/>
                    <a:pt x="2935" y="986"/>
                    <a:pt x="2962" y="904"/>
                  </a:cubicBezTo>
                  <a:cubicBezTo>
                    <a:pt x="2979" y="871"/>
                    <a:pt x="2989" y="838"/>
                    <a:pt x="2995" y="800"/>
                  </a:cubicBezTo>
                  <a:cubicBezTo>
                    <a:pt x="3050" y="619"/>
                    <a:pt x="3072" y="428"/>
                    <a:pt x="3061" y="225"/>
                  </a:cubicBezTo>
                  <a:cubicBezTo>
                    <a:pt x="3061" y="214"/>
                    <a:pt x="3050" y="192"/>
                    <a:pt x="3050" y="170"/>
                  </a:cubicBezTo>
                  <a:cubicBezTo>
                    <a:pt x="3050" y="154"/>
                    <a:pt x="3044" y="138"/>
                    <a:pt x="3044" y="116"/>
                  </a:cubicBezTo>
                  <a:cubicBezTo>
                    <a:pt x="3039" y="99"/>
                    <a:pt x="3039" y="77"/>
                    <a:pt x="3033" y="55"/>
                  </a:cubicBezTo>
                  <a:cubicBezTo>
                    <a:pt x="3033" y="44"/>
                    <a:pt x="3022" y="34"/>
                    <a:pt x="3022" y="23"/>
                  </a:cubicBezTo>
                  <a:cubicBezTo>
                    <a:pt x="3022" y="17"/>
                    <a:pt x="3017" y="6"/>
                    <a:pt x="30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9"/>
            <p:cNvSpPr/>
            <p:nvPr/>
          </p:nvSpPr>
          <p:spPr>
            <a:xfrm>
              <a:off x="1045475" y="2627150"/>
              <a:ext cx="82250" cy="78400"/>
            </a:xfrm>
            <a:custGeom>
              <a:avLst/>
              <a:gdLst/>
              <a:ahLst/>
              <a:cxnLst/>
              <a:rect l="l" t="t" r="r" b="b"/>
              <a:pathLst>
                <a:path w="3290" h="3136" extrusionOk="0">
                  <a:moveTo>
                    <a:pt x="2778" y="0"/>
                  </a:moveTo>
                  <a:cubicBezTo>
                    <a:pt x="2638" y="0"/>
                    <a:pt x="2494" y="38"/>
                    <a:pt x="2370" y="97"/>
                  </a:cubicBezTo>
                  <a:cubicBezTo>
                    <a:pt x="2239" y="163"/>
                    <a:pt x="2130" y="250"/>
                    <a:pt x="2015" y="344"/>
                  </a:cubicBezTo>
                  <a:cubicBezTo>
                    <a:pt x="1725" y="584"/>
                    <a:pt x="1489" y="880"/>
                    <a:pt x="1259" y="1165"/>
                  </a:cubicBezTo>
                  <a:cubicBezTo>
                    <a:pt x="909" y="1613"/>
                    <a:pt x="575" y="2068"/>
                    <a:pt x="290" y="2555"/>
                  </a:cubicBezTo>
                  <a:cubicBezTo>
                    <a:pt x="186" y="2746"/>
                    <a:pt x="82" y="2938"/>
                    <a:pt x="0" y="3135"/>
                  </a:cubicBezTo>
                  <a:lnTo>
                    <a:pt x="181" y="3135"/>
                  </a:lnTo>
                  <a:cubicBezTo>
                    <a:pt x="219" y="3091"/>
                    <a:pt x="263" y="3037"/>
                    <a:pt x="301" y="2987"/>
                  </a:cubicBezTo>
                  <a:cubicBezTo>
                    <a:pt x="526" y="2725"/>
                    <a:pt x="761" y="2473"/>
                    <a:pt x="1013" y="2243"/>
                  </a:cubicBezTo>
                  <a:cubicBezTo>
                    <a:pt x="1511" y="1761"/>
                    <a:pt x="2042" y="1312"/>
                    <a:pt x="2589" y="885"/>
                  </a:cubicBezTo>
                  <a:cubicBezTo>
                    <a:pt x="2814" y="705"/>
                    <a:pt x="3016" y="508"/>
                    <a:pt x="3257" y="354"/>
                  </a:cubicBezTo>
                  <a:cubicBezTo>
                    <a:pt x="3263" y="338"/>
                    <a:pt x="3279" y="333"/>
                    <a:pt x="3290" y="327"/>
                  </a:cubicBezTo>
                  <a:cubicBezTo>
                    <a:pt x="3257" y="240"/>
                    <a:pt x="3208" y="163"/>
                    <a:pt x="3120" y="97"/>
                  </a:cubicBezTo>
                  <a:cubicBezTo>
                    <a:pt x="3019" y="29"/>
                    <a:pt x="2900" y="0"/>
                    <a:pt x="277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9"/>
            <p:cNvSpPr/>
            <p:nvPr/>
          </p:nvSpPr>
          <p:spPr>
            <a:xfrm>
              <a:off x="941325" y="2609875"/>
              <a:ext cx="72425" cy="95950"/>
            </a:xfrm>
            <a:custGeom>
              <a:avLst/>
              <a:gdLst/>
              <a:ahLst/>
              <a:cxnLst/>
              <a:rect l="l" t="t" r="r" b="b"/>
              <a:pathLst>
                <a:path w="2897" h="3838" extrusionOk="0">
                  <a:moveTo>
                    <a:pt x="450" y="0"/>
                  </a:moveTo>
                  <a:cubicBezTo>
                    <a:pt x="417" y="27"/>
                    <a:pt x="384" y="60"/>
                    <a:pt x="346" y="93"/>
                  </a:cubicBezTo>
                  <a:cubicBezTo>
                    <a:pt x="94" y="411"/>
                    <a:pt x="28" y="887"/>
                    <a:pt x="12" y="1286"/>
                  </a:cubicBezTo>
                  <a:cubicBezTo>
                    <a:pt x="1" y="1533"/>
                    <a:pt x="28" y="1763"/>
                    <a:pt x="127" y="1981"/>
                  </a:cubicBezTo>
                  <a:cubicBezTo>
                    <a:pt x="225" y="2189"/>
                    <a:pt x="362" y="2381"/>
                    <a:pt x="494" y="2551"/>
                  </a:cubicBezTo>
                  <a:cubicBezTo>
                    <a:pt x="614" y="2709"/>
                    <a:pt x="773" y="2846"/>
                    <a:pt x="926" y="2972"/>
                  </a:cubicBezTo>
                  <a:cubicBezTo>
                    <a:pt x="1276" y="3290"/>
                    <a:pt x="1676" y="3558"/>
                    <a:pt x="2097" y="3755"/>
                  </a:cubicBezTo>
                  <a:cubicBezTo>
                    <a:pt x="2158" y="3782"/>
                    <a:pt x="2218" y="3810"/>
                    <a:pt x="2272" y="3837"/>
                  </a:cubicBezTo>
                  <a:lnTo>
                    <a:pt x="2896" y="3837"/>
                  </a:lnTo>
                  <a:cubicBezTo>
                    <a:pt x="2721" y="3547"/>
                    <a:pt x="2552" y="3268"/>
                    <a:pt x="2382" y="2989"/>
                  </a:cubicBezTo>
                  <a:cubicBezTo>
                    <a:pt x="2092" y="2523"/>
                    <a:pt x="1785" y="2069"/>
                    <a:pt x="1495" y="1604"/>
                  </a:cubicBezTo>
                  <a:lnTo>
                    <a:pt x="986" y="766"/>
                  </a:lnTo>
                  <a:cubicBezTo>
                    <a:pt x="822" y="504"/>
                    <a:pt x="669" y="235"/>
                    <a:pt x="466" y="11"/>
                  </a:cubicBezTo>
                  <a:lnTo>
                    <a:pt x="450" y="0"/>
                  </a:ln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9"/>
            <p:cNvSpPr/>
            <p:nvPr/>
          </p:nvSpPr>
          <p:spPr>
            <a:xfrm>
              <a:off x="954200" y="2605250"/>
              <a:ext cx="64600" cy="100575"/>
            </a:xfrm>
            <a:custGeom>
              <a:avLst/>
              <a:gdLst/>
              <a:ahLst/>
              <a:cxnLst/>
              <a:rect l="l" t="t" r="r" b="b"/>
              <a:pathLst>
                <a:path w="2584" h="4023" extrusionOk="0">
                  <a:moveTo>
                    <a:pt x="486" y="1"/>
                  </a:moveTo>
                  <a:cubicBezTo>
                    <a:pt x="370" y="1"/>
                    <a:pt x="254" y="37"/>
                    <a:pt x="143" y="65"/>
                  </a:cubicBezTo>
                  <a:cubicBezTo>
                    <a:pt x="99" y="81"/>
                    <a:pt x="66" y="92"/>
                    <a:pt x="33" y="114"/>
                  </a:cubicBezTo>
                  <a:cubicBezTo>
                    <a:pt x="17" y="119"/>
                    <a:pt x="11" y="125"/>
                    <a:pt x="0" y="136"/>
                  </a:cubicBezTo>
                  <a:lnTo>
                    <a:pt x="11" y="147"/>
                  </a:lnTo>
                  <a:cubicBezTo>
                    <a:pt x="143" y="300"/>
                    <a:pt x="258" y="464"/>
                    <a:pt x="362" y="634"/>
                  </a:cubicBezTo>
                  <a:lnTo>
                    <a:pt x="854" y="1433"/>
                  </a:lnTo>
                  <a:cubicBezTo>
                    <a:pt x="1237" y="2062"/>
                    <a:pt x="1653" y="2665"/>
                    <a:pt x="2031" y="3289"/>
                  </a:cubicBezTo>
                  <a:cubicBezTo>
                    <a:pt x="2179" y="3535"/>
                    <a:pt x="2338" y="3776"/>
                    <a:pt x="2480" y="4022"/>
                  </a:cubicBezTo>
                  <a:lnTo>
                    <a:pt x="2584" y="4022"/>
                  </a:lnTo>
                  <a:cubicBezTo>
                    <a:pt x="2578" y="3995"/>
                    <a:pt x="2573" y="3967"/>
                    <a:pt x="2557" y="3967"/>
                  </a:cubicBezTo>
                  <a:lnTo>
                    <a:pt x="2518" y="3781"/>
                  </a:lnTo>
                  <a:cubicBezTo>
                    <a:pt x="2502" y="3732"/>
                    <a:pt x="2496" y="3683"/>
                    <a:pt x="2480" y="3639"/>
                  </a:cubicBezTo>
                  <a:cubicBezTo>
                    <a:pt x="2474" y="3584"/>
                    <a:pt x="2464" y="3535"/>
                    <a:pt x="2447" y="3486"/>
                  </a:cubicBezTo>
                  <a:cubicBezTo>
                    <a:pt x="2442" y="3464"/>
                    <a:pt x="2442" y="3453"/>
                    <a:pt x="2436" y="3431"/>
                  </a:cubicBezTo>
                  <a:cubicBezTo>
                    <a:pt x="2414" y="3365"/>
                    <a:pt x="2398" y="3294"/>
                    <a:pt x="2381" y="3234"/>
                  </a:cubicBezTo>
                  <a:cubicBezTo>
                    <a:pt x="2354" y="3157"/>
                    <a:pt x="2332" y="3092"/>
                    <a:pt x="2310" y="3020"/>
                  </a:cubicBezTo>
                  <a:cubicBezTo>
                    <a:pt x="2288" y="2944"/>
                    <a:pt x="2261" y="2878"/>
                    <a:pt x="2245" y="2807"/>
                  </a:cubicBezTo>
                  <a:cubicBezTo>
                    <a:pt x="2223" y="2736"/>
                    <a:pt x="2195" y="2665"/>
                    <a:pt x="2173" y="2599"/>
                  </a:cubicBezTo>
                  <a:cubicBezTo>
                    <a:pt x="2141" y="2489"/>
                    <a:pt x="2097" y="2380"/>
                    <a:pt x="2064" y="2276"/>
                  </a:cubicBezTo>
                  <a:cubicBezTo>
                    <a:pt x="2031" y="2172"/>
                    <a:pt x="1998" y="2079"/>
                    <a:pt x="1955" y="1975"/>
                  </a:cubicBezTo>
                  <a:lnTo>
                    <a:pt x="1872" y="1767"/>
                  </a:lnTo>
                  <a:cubicBezTo>
                    <a:pt x="1845" y="1701"/>
                    <a:pt x="1818" y="1641"/>
                    <a:pt x="1790" y="1570"/>
                  </a:cubicBezTo>
                  <a:cubicBezTo>
                    <a:pt x="1768" y="1515"/>
                    <a:pt x="1741" y="1460"/>
                    <a:pt x="1725" y="1406"/>
                  </a:cubicBezTo>
                  <a:cubicBezTo>
                    <a:pt x="1686" y="1324"/>
                    <a:pt x="1653" y="1247"/>
                    <a:pt x="1615" y="1165"/>
                  </a:cubicBezTo>
                  <a:cubicBezTo>
                    <a:pt x="1615" y="1159"/>
                    <a:pt x="1604" y="1159"/>
                    <a:pt x="1604" y="1154"/>
                  </a:cubicBezTo>
                  <a:cubicBezTo>
                    <a:pt x="1571" y="1094"/>
                    <a:pt x="1539" y="1022"/>
                    <a:pt x="1506" y="957"/>
                  </a:cubicBezTo>
                  <a:cubicBezTo>
                    <a:pt x="1424" y="798"/>
                    <a:pt x="1331" y="645"/>
                    <a:pt x="1232" y="502"/>
                  </a:cubicBezTo>
                  <a:cubicBezTo>
                    <a:pt x="1057" y="273"/>
                    <a:pt x="838" y="32"/>
                    <a:pt x="548" y="4"/>
                  </a:cubicBezTo>
                  <a:cubicBezTo>
                    <a:pt x="527" y="2"/>
                    <a:pt x="507" y="1"/>
                    <a:pt x="48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9"/>
            <p:cNvSpPr/>
            <p:nvPr/>
          </p:nvSpPr>
          <p:spPr>
            <a:xfrm>
              <a:off x="938325" y="2602525"/>
              <a:ext cx="82675" cy="103300"/>
            </a:xfrm>
            <a:custGeom>
              <a:avLst/>
              <a:gdLst/>
              <a:ahLst/>
              <a:cxnLst/>
              <a:rect l="l" t="t" r="r" b="b"/>
              <a:pathLst>
                <a:path w="3307" h="4132" extrusionOk="0">
                  <a:moveTo>
                    <a:pt x="1126" y="1"/>
                  </a:moveTo>
                  <a:cubicBezTo>
                    <a:pt x="1066" y="1"/>
                    <a:pt x="1005" y="9"/>
                    <a:pt x="942" y="26"/>
                  </a:cubicBezTo>
                  <a:cubicBezTo>
                    <a:pt x="816" y="53"/>
                    <a:pt x="701" y="86"/>
                    <a:pt x="592" y="146"/>
                  </a:cubicBezTo>
                  <a:cubicBezTo>
                    <a:pt x="586" y="146"/>
                    <a:pt x="586" y="157"/>
                    <a:pt x="575" y="157"/>
                  </a:cubicBezTo>
                  <a:cubicBezTo>
                    <a:pt x="564" y="163"/>
                    <a:pt x="548" y="174"/>
                    <a:pt x="537" y="185"/>
                  </a:cubicBezTo>
                  <a:cubicBezTo>
                    <a:pt x="520" y="190"/>
                    <a:pt x="515" y="201"/>
                    <a:pt x="504" y="212"/>
                  </a:cubicBezTo>
                  <a:cubicBezTo>
                    <a:pt x="378" y="299"/>
                    <a:pt x="296" y="420"/>
                    <a:pt x="236" y="573"/>
                  </a:cubicBezTo>
                  <a:cubicBezTo>
                    <a:pt x="99" y="885"/>
                    <a:pt x="50" y="1230"/>
                    <a:pt x="39" y="1569"/>
                  </a:cubicBezTo>
                  <a:cubicBezTo>
                    <a:pt x="0" y="2078"/>
                    <a:pt x="176" y="2385"/>
                    <a:pt x="455" y="2774"/>
                  </a:cubicBezTo>
                  <a:cubicBezTo>
                    <a:pt x="630" y="3042"/>
                    <a:pt x="887" y="3239"/>
                    <a:pt x="1123" y="3447"/>
                  </a:cubicBezTo>
                  <a:cubicBezTo>
                    <a:pt x="1446" y="3715"/>
                    <a:pt x="1801" y="3934"/>
                    <a:pt x="2174" y="4109"/>
                  </a:cubicBezTo>
                  <a:lnTo>
                    <a:pt x="2382" y="4109"/>
                  </a:lnTo>
                  <a:cubicBezTo>
                    <a:pt x="2327" y="4082"/>
                    <a:pt x="2267" y="4054"/>
                    <a:pt x="2212" y="4027"/>
                  </a:cubicBezTo>
                  <a:cubicBezTo>
                    <a:pt x="2102" y="3972"/>
                    <a:pt x="1998" y="3923"/>
                    <a:pt x="1900" y="3863"/>
                  </a:cubicBezTo>
                  <a:lnTo>
                    <a:pt x="1752" y="3781"/>
                  </a:lnTo>
                  <a:cubicBezTo>
                    <a:pt x="1741" y="3775"/>
                    <a:pt x="1736" y="3775"/>
                    <a:pt x="1725" y="3770"/>
                  </a:cubicBezTo>
                  <a:cubicBezTo>
                    <a:pt x="1686" y="3742"/>
                    <a:pt x="1637" y="3715"/>
                    <a:pt x="1599" y="3688"/>
                  </a:cubicBezTo>
                  <a:lnTo>
                    <a:pt x="1588" y="3677"/>
                  </a:lnTo>
                  <a:cubicBezTo>
                    <a:pt x="1544" y="3649"/>
                    <a:pt x="1495" y="3616"/>
                    <a:pt x="1446" y="3584"/>
                  </a:cubicBezTo>
                  <a:cubicBezTo>
                    <a:pt x="1396" y="3540"/>
                    <a:pt x="1342" y="3507"/>
                    <a:pt x="1298" y="3469"/>
                  </a:cubicBezTo>
                  <a:lnTo>
                    <a:pt x="1194" y="3381"/>
                  </a:lnTo>
                  <a:cubicBezTo>
                    <a:pt x="1139" y="3337"/>
                    <a:pt x="1090" y="3294"/>
                    <a:pt x="1035" y="3244"/>
                  </a:cubicBezTo>
                  <a:cubicBezTo>
                    <a:pt x="887" y="3118"/>
                    <a:pt x="728" y="2987"/>
                    <a:pt x="603" y="2823"/>
                  </a:cubicBezTo>
                  <a:cubicBezTo>
                    <a:pt x="477" y="2648"/>
                    <a:pt x="340" y="2451"/>
                    <a:pt x="241" y="2254"/>
                  </a:cubicBezTo>
                  <a:cubicBezTo>
                    <a:pt x="148" y="2035"/>
                    <a:pt x="110" y="1805"/>
                    <a:pt x="126" y="1558"/>
                  </a:cubicBezTo>
                  <a:cubicBezTo>
                    <a:pt x="148" y="1159"/>
                    <a:pt x="214" y="683"/>
                    <a:pt x="460" y="365"/>
                  </a:cubicBezTo>
                  <a:lnTo>
                    <a:pt x="504" y="327"/>
                  </a:lnTo>
                  <a:cubicBezTo>
                    <a:pt x="510" y="327"/>
                    <a:pt x="515" y="316"/>
                    <a:pt x="520" y="310"/>
                  </a:cubicBezTo>
                  <a:cubicBezTo>
                    <a:pt x="537" y="299"/>
                    <a:pt x="548" y="289"/>
                    <a:pt x="564" y="278"/>
                  </a:cubicBezTo>
                  <a:cubicBezTo>
                    <a:pt x="592" y="256"/>
                    <a:pt x="614" y="234"/>
                    <a:pt x="641" y="223"/>
                  </a:cubicBezTo>
                  <a:cubicBezTo>
                    <a:pt x="652" y="217"/>
                    <a:pt x="657" y="212"/>
                    <a:pt x="674" y="201"/>
                  </a:cubicBezTo>
                  <a:cubicBezTo>
                    <a:pt x="707" y="179"/>
                    <a:pt x="739" y="168"/>
                    <a:pt x="783" y="152"/>
                  </a:cubicBezTo>
                  <a:cubicBezTo>
                    <a:pt x="899" y="123"/>
                    <a:pt x="1019" y="90"/>
                    <a:pt x="1139" y="90"/>
                  </a:cubicBezTo>
                  <a:cubicBezTo>
                    <a:pt x="1156" y="90"/>
                    <a:pt x="1172" y="90"/>
                    <a:pt x="1188" y="91"/>
                  </a:cubicBezTo>
                  <a:cubicBezTo>
                    <a:pt x="1478" y="124"/>
                    <a:pt x="1692" y="360"/>
                    <a:pt x="1872" y="590"/>
                  </a:cubicBezTo>
                  <a:cubicBezTo>
                    <a:pt x="1971" y="737"/>
                    <a:pt x="2064" y="885"/>
                    <a:pt x="2146" y="1044"/>
                  </a:cubicBezTo>
                  <a:cubicBezTo>
                    <a:pt x="2179" y="1104"/>
                    <a:pt x="2212" y="1175"/>
                    <a:pt x="2245" y="1241"/>
                  </a:cubicBezTo>
                  <a:cubicBezTo>
                    <a:pt x="2245" y="1246"/>
                    <a:pt x="2256" y="1246"/>
                    <a:pt x="2256" y="1257"/>
                  </a:cubicBezTo>
                  <a:cubicBezTo>
                    <a:pt x="2288" y="1329"/>
                    <a:pt x="2327" y="1411"/>
                    <a:pt x="2365" y="1493"/>
                  </a:cubicBezTo>
                  <a:cubicBezTo>
                    <a:pt x="2382" y="1547"/>
                    <a:pt x="2409" y="1602"/>
                    <a:pt x="2431" y="1657"/>
                  </a:cubicBezTo>
                  <a:cubicBezTo>
                    <a:pt x="2458" y="1728"/>
                    <a:pt x="2486" y="1788"/>
                    <a:pt x="2513" y="1859"/>
                  </a:cubicBezTo>
                  <a:lnTo>
                    <a:pt x="2595" y="2062"/>
                  </a:lnTo>
                  <a:cubicBezTo>
                    <a:pt x="2639" y="2161"/>
                    <a:pt x="2672" y="2259"/>
                    <a:pt x="2704" y="2363"/>
                  </a:cubicBezTo>
                  <a:cubicBezTo>
                    <a:pt x="2748" y="2473"/>
                    <a:pt x="2781" y="2577"/>
                    <a:pt x="2814" y="2686"/>
                  </a:cubicBezTo>
                  <a:cubicBezTo>
                    <a:pt x="2836" y="2763"/>
                    <a:pt x="2863" y="2828"/>
                    <a:pt x="2885" y="2899"/>
                  </a:cubicBezTo>
                  <a:cubicBezTo>
                    <a:pt x="2901" y="2971"/>
                    <a:pt x="2929" y="3042"/>
                    <a:pt x="2951" y="3107"/>
                  </a:cubicBezTo>
                  <a:cubicBezTo>
                    <a:pt x="2978" y="3184"/>
                    <a:pt x="3000" y="3255"/>
                    <a:pt x="3022" y="3321"/>
                  </a:cubicBezTo>
                  <a:cubicBezTo>
                    <a:pt x="3038" y="3392"/>
                    <a:pt x="3055" y="3452"/>
                    <a:pt x="3077" y="3518"/>
                  </a:cubicBezTo>
                  <a:cubicBezTo>
                    <a:pt x="3082" y="3540"/>
                    <a:pt x="3082" y="3556"/>
                    <a:pt x="3088" y="3573"/>
                  </a:cubicBezTo>
                  <a:cubicBezTo>
                    <a:pt x="3099" y="3633"/>
                    <a:pt x="3109" y="3677"/>
                    <a:pt x="3120" y="3726"/>
                  </a:cubicBezTo>
                  <a:cubicBezTo>
                    <a:pt x="3137" y="3775"/>
                    <a:pt x="3142" y="3819"/>
                    <a:pt x="3159" y="3868"/>
                  </a:cubicBezTo>
                  <a:lnTo>
                    <a:pt x="3197" y="4054"/>
                  </a:lnTo>
                  <a:cubicBezTo>
                    <a:pt x="3208" y="4082"/>
                    <a:pt x="3213" y="4104"/>
                    <a:pt x="3219" y="4131"/>
                  </a:cubicBezTo>
                  <a:lnTo>
                    <a:pt x="3307" y="4131"/>
                  </a:lnTo>
                  <a:cubicBezTo>
                    <a:pt x="3268" y="3961"/>
                    <a:pt x="3224" y="3786"/>
                    <a:pt x="3186" y="3606"/>
                  </a:cubicBezTo>
                  <a:cubicBezTo>
                    <a:pt x="3115" y="3310"/>
                    <a:pt x="3011" y="3031"/>
                    <a:pt x="2923" y="2741"/>
                  </a:cubicBezTo>
                  <a:cubicBezTo>
                    <a:pt x="2803" y="2352"/>
                    <a:pt x="2666" y="1963"/>
                    <a:pt x="2502" y="1586"/>
                  </a:cubicBezTo>
                  <a:cubicBezTo>
                    <a:pt x="2321" y="1186"/>
                    <a:pt x="2152" y="787"/>
                    <a:pt x="1878" y="447"/>
                  </a:cubicBezTo>
                  <a:cubicBezTo>
                    <a:pt x="1681" y="205"/>
                    <a:pt x="1427" y="1"/>
                    <a:pt x="11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9"/>
            <p:cNvSpPr/>
            <p:nvPr/>
          </p:nvSpPr>
          <p:spPr>
            <a:xfrm>
              <a:off x="951200" y="2606575"/>
              <a:ext cx="65275" cy="99100"/>
            </a:xfrm>
            <a:custGeom>
              <a:avLst/>
              <a:gdLst/>
              <a:ahLst/>
              <a:cxnLst/>
              <a:rect l="l" t="t" r="r" b="b"/>
              <a:pathLst>
                <a:path w="2611" h="3964" extrusionOk="0">
                  <a:moveTo>
                    <a:pt x="77" y="1"/>
                  </a:moveTo>
                  <a:cubicBezTo>
                    <a:pt x="66" y="6"/>
                    <a:pt x="49" y="23"/>
                    <a:pt x="38" y="28"/>
                  </a:cubicBezTo>
                  <a:cubicBezTo>
                    <a:pt x="22" y="33"/>
                    <a:pt x="16" y="50"/>
                    <a:pt x="0" y="55"/>
                  </a:cubicBezTo>
                  <a:cubicBezTo>
                    <a:pt x="22" y="77"/>
                    <a:pt x="44" y="105"/>
                    <a:pt x="66" y="121"/>
                  </a:cubicBezTo>
                  <a:lnTo>
                    <a:pt x="77" y="137"/>
                  </a:lnTo>
                  <a:cubicBezTo>
                    <a:pt x="285" y="362"/>
                    <a:pt x="432" y="630"/>
                    <a:pt x="597" y="887"/>
                  </a:cubicBezTo>
                  <a:cubicBezTo>
                    <a:pt x="766" y="1172"/>
                    <a:pt x="931" y="1451"/>
                    <a:pt x="1111" y="1730"/>
                  </a:cubicBezTo>
                  <a:cubicBezTo>
                    <a:pt x="1396" y="2196"/>
                    <a:pt x="1708" y="2650"/>
                    <a:pt x="1992" y="3115"/>
                  </a:cubicBezTo>
                  <a:cubicBezTo>
                    <a:pt x="2162" y="3394"/>
                    <a:pt x="2337" y="3673"/>
                    <a:pt x="2507" y="3964"/>
                  </a:cubicBezTo>
                  <a:lnTo>
                    <a:pt x="2611" y="3964"/>
                  </a:lnTo>
                  <a:cubicBezTo>
                    <a:pt x="2458" y="3717"/>
                    <a:pt x="2310" y="3476"/>
                    <a:pt x="2157" y="3230"/>
                  </a:cubicBezTo>
                  <a:cubicBezTo>
                    <a:pt x="1779" y="2606"/>
                    <a:pt x="1363" y="2004"/>
                    <a:pt x="996" y="1369"/>
                  </a:cubicBezTo>
                  <a:lnTo>
                    <a:pt x="504" y="570"/>
                  </a:lnTo>
                  <a:cubicBezTo>
                    <a:pt x="400" y="395"/>
                    <a:pt x="285" y="231"/>
                    <a:pt x="153" y="83"/>
                  </a:cubicBezTo>
                  <a:lnTo>
                    <a:pt x="137" y="66"/>
                  </a:lnTo>
                  <a:cubicBezTo>
                    <a:pt x="120" y="50"/>
                    <a:pt x="99" y="23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9"/>
            <p:cNvSpPr/>
            <p:nvPr/>
          </p:nvSpPr>
          <p:spPr>
            <a:xfrm>
              <a:off x="1019200" y="2566650"/>
              <a:ext cx="62700" cy="139175"/>
            </a:xfrm>
            <a:custGeom>
              <a:avLst/>
              <a:gdLst/>
              <a:ahLst/>
              <a:cxnLst/>
              <a:rect l="l" t="t" r="r" b="b"/>
              <a:pathLst>
                <a:path w="2508" h="5567" extrusionOk="0">
                  <a:moveTo>
                    <a:pt x="1500" y="1"/>
                  </a:moveTo>
                  <a:cubicBezTo>
                    <a:pt x="1285" y="1"/>
                    <a:pt x="1081" y="101"/>
                    <a:pt x="909" y="240"/>
                  </a:cubicBezTo>
                  <a:cubicBezTo>
                    <a:pt x="756" y="350"/>
                    <a:pt x="624" y="487"/>
                    <a:pt x="531" y="645"/>
                  </a:cubicBezTo>
                  <a:cubicBezTo>
                    <a:pt x="88" y="1357"/>
                    <a:pt x="0" y="2205"/>
                    <a:pt x="17" y="3032"/>
                  </a:cubicBezTo>
                  <a:cubicBezTo>
                    <a:pt x="17" y="3530"/>
                    <a:pt x="33" y="4033"/>
                    <a:pt x="66" y="4532"/>
                  </a:cubicBezTo>
                  <a:cubicBezTo>
                    <a:pt x="77" y="4871"/>
                    <a:pt x="115" y="5216"/>
                    <a:pt x="137" y="5555"/>
                  </a:cubicBezTo>
                  <a:lnTo>
                    <a:pt x="225" y="5555"/>
                  </a:lnTo>
                  <a:lnTo>
                    <a:pt x="165" y="4696"/>
                  </a:lnTo>
                  <a:cubicBezTo>
                    <a:pt x="121" y="4154"/>
                    <a:pt x="99" y="3612"/>
                    <a:pt x="99" y="3065"/>
                  </a:cubicBezTo>
                  <a:cubicBezTo>
                    <a:pt x="82" y="2293"/>
                    <a:pt x="148" y="1499"/>
                    <a:pt x="531" y="815"/>
                  </a:cubicBezTo>
                  <a:cubicBezTo>
                    <a:pt x="635" y="623"/>
                    <a:pt x="778" y="454"/>
                    <a:pt x="958" y="328"/>
                  </a:cubicBezTo>
                  <a:cubicBezTo>
                    <a:pt x="1109" y="206"/>
                    <a:pt x="1295" y="112"/>
                    <a:pt x="1490" y="112"/>
                  </a:cubicBezTo>
                  <a:cubicBezTo>
                    <a:pt x="1523" y="112"/>
                    <a:pt x="1555" y="114"/>
                    <a:pt x="1588" y="120"/>
                  </a:cubicBezTo>
                  <a:cubicBezTo>
                    <a:pt x="1621" y="125"/>
                    <a:pt x="1648" y="131"/>
                    <a:pt x="1675" y="136"/>
                  </a:cubicBezTo>
                  <a:cubicBezTo>
                    <a:pt x="1686" y="147"/>
                    <a:pt x="1697" y="147"/>
                    <a:pt x="1708" y="153"/>
                  </a:cubicBezTo>
                  <a:cubicBezTo>
                    <a:pt x="1905" y="235"/>
                    <a:pt x="2097" y="437"/>
                    <a:pt x="2228" y="623"/>
                  </a:cubicBezTo>
                  <a:cubicBezTo>
                    <a:pt x="2365" y="859"/>
                    <a:pt x="2398" y="1116"/>
                    <a:pt x="2387" y="1384"/>
                  </a:cubicBezTo>
                  <a:cubicBezTo>
                    <a:pt x="2387" y="1598"/>
                    <a:pt x="2343" y="1806"/>
                    <a:pt x="2299" y="2014"/>
                  </a:cubicBezTo>
                  <a:cubicBezTo>
                    <a:pt x="2091" y="2868"/>
                    <a:pt x="1725" y="3667"/>
                    <a:pt x="1352" y="4455"/>
                  </a:cubicBezTo>
                  <a:cubicBezTo>
                    <a:pt x="1188" y="4800"/>
                    <a:pt x="1002" y="5128"/>
                    <a:pt x="821" y="5457"/>
                  </a:cubicBezTo>
                  <a:cubicBezTo>
                    <a:pt x="800" y="5489"/>
                    <a:pt x="778" y="5528"/>
                    <a:pt x="756" y="5566"/>
                  </a:cubicBezTo>
                  <a:lnTo>
                    <a:pt x="860" y="5566"/>
                  </a:lnTo>
                  <a:cubicBezTo>
                    <a:pt x="931" y="5429"/>
                    <a:pt x="1002" y="5298"/>
                    <a:pt x="1079" y="5166"/>
                  </a:cubicBezTo>
                  <a:cubicBezTo>
                    <a:pt x="1440" y="4521"/>
                    <a:pt x="1757" y="3825"/>
                    <a:pt x="2037" y="3130"/>
                  </a:cubicBezTo>
                  <a:cubicBezTo>
                    <a:pt x="2152" y="2829"/>
                    <a:pt x="2256" y="2523"/>
                    <a:pt x="2338" y="2205"/>
                  </a:cubicBezTo>
                  <a:cubicBezTo>
                    <a:pt x="2442" y="1811"/>
                    <a:pt x="2507" y="1401"/>
                    <a:pt x="2464" y="974"/>
                  </a:cubicBezTo>
                  <a:cubicBezTo>
                    <a:pt x="2425" y="749"/>
                    <a:pt x="2332" y="536"/>
                    <a:pt x="2173" y="377"/>
                  </a:cubicBezTo>
                  <a:cubicBezTo>
                    <a:pt x="2069" y="262"/>
                    <a:pt x="1954" y="153"/>
                    <a:pt x="1818" y="76"/>
                  </a:cubicBezTo>
                  <a:cubicBezTo>
                    <a:pt x="1779" y="54"/>
                    <a:pt x="1741" y="43"/>
                    <a:pt x="1703" y="27"/>
                  </a:cubicBezTo>
                  <a:cubicBezTo>
                    <a:pt x="1686" y="21"/>
                    <a:pt x="1675" y="21"/>
                    <a:pt x="1659" y="16"/>
                  </a:cubicBezTo>
                  <a:cubicBezTo>
                    <a:pt x="1648" y="16"/>
                    <a:pt x="1626" y="10"/>
                    <a:pt x="1615" y="10"/>
                  </a:cubicBezTo>
                  <a:cubicBezTo>
                    <a:pt x="1576" y="4"/>
                    <a:pt x="1538" y="1"/>
                    <a:pt x="150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9"/>
            <p:cNvSpPr/>
            <p:nvPr/>
          </p:nvSpPr>
          <p:spPr>
            <a:xfrm>
              <a:off x="1026725" y="2567450"/>
              <a:ext cx="34650" cy="138375"/>
            </a:xfrm>
            <a:custGeom>
              <a:avLst/>
              <a:gdLst/>
              <a:ahLst/>
              <a:cxnLst/>
              <a:rect l="l" t="t" r="r" b="b"/>
              <a:pathLst>
                <a:path w="1386" h="5535" extrusionOk="0">
                  <a:moveTo>
                    <a:pt x="1303" y="0"/>
                  </a:moveTo>
                  <a:cubicBezTo>
                    <a:pt x="1298" y="28"/>
                    <a:pt x="1292" y="60"/>
                    <a:pt x="1287" y="88"/>
                  </a:cubicBezTo>
                  <a:lnTo>
                    <a:pt x="1161" y="619"/>
                  </a:lnTo>
                  <a:lnTo>
                    <a:pt x="1123" y="783"/>
                  </a:lnTo>
                  <a:cubicBezTo>
                    <a:pt x="1068" y="1013"/>
                    <a:pt x="1002" y="1243"/>
                    <a:pt x="947" y="1478"/>
                  </a:cubicBezTo>
                  <a:cubicBezTo>
                    <a:pt x="739" y="2398"/>
                    <a:pt x="499" y="3323"/>
                    <a:pt x="280" y="4248"/>
                  </a:cubicBezTo>
                  <a:lnTo>
                    <a:pt x="33" y="5375"/>
                  </a:lnTo>
                  <a:cubicBezTo>
                    <a:pt x="17" y="5430"/>
                    <a:pt x="6" y="5479"/>
                    <a:pt x="0" y="5534"/>
                  </a:cubicBezTo>
                  <a:lnTo>
                    <a:pt x="88" y="5534"/>
                  </a:lnTo>
                  <a:cubicBezTo>
                    <a:pt x="93" y="5485"/>
                    <a:pt x="110" y="5446"/>
                    <a:pt x="115" y="5397"/>
                  </a:cubicBezTo>
                  <a:cubicBezTo>
                    <a:pt x="121" y="5353"/>
                    <a:pt x="137" y="5310"/>
                    <a:pt x="143" y="5260"/>
                  </a:cubicBezTo>
                  <a:cubicBezTo>
                    <a:pt x="181" y="5085"/>
                    <a:pt x="219" y="4910"/>
                    <a:pt x="258" y="4740"/>
                  </a:cubicBezTo>
                  <a:cubicBezTo>
                    <a:pt x="285" y="4636"/>
                    <a:pt x="307" y="4538"/>
                    <a:pt x="329" y="4439"/>
                  </a:cubicBezTo>
                  <a:cubicBezTo>
                    <a:pt x="482" y="3706"/>
                    <a:pt x="685" y="2983"/>
                    <a:pt x="854" y="2250"/>
                  </a:cubicBezTo>
                  <a:cubicBezTo>
                    <a:pt x="936" y="1872"/>
                    <a:pt x="1029" y="1500"/>
                    <a:pt x="1123" y="1133"/>
                  </a:cubicBezTo>
                  <a:cubicBezTo>
                    <a:pt x="1161" y="985"/>
                    <a:pt x="1194" y="827"/>
                    <a:pt x="1237" y="668"/>
                  </a:cubicBezTo>
                  <a:cubicBezTo>
                    <a:pt x="1243" y="630"/>
                    <a:pt x="1259" y="591"/>
                    <a:pt x="1265" y="553"/>
                  </a:cubicBezTo>
                  <a:cubicBezTo>
                    <a:pt x="1276" y="482"/>
                    <a:pt x="1298" y="416"/>
                    <a:pt x="1314" y="345"/>
                  </a:cubicBezTo>
                  <a:cubicBezTo>
                    <a:pt x="1325" y="263"/>
                    <a:pt x="1347" y="181"/>
                    <a:pt x="1369" y="99"/>
                  </a:cubicBezTo>
                  <a:cubicBezTo>
                    <a:pt x="1369" y="93"/>
                    <a:pt x="1374" y="88"/>
                    <a:pt x="1374" y="82"/>
                  </a:cubicBezTo>
                  <a:cubicBezTo>
                    <a:pt x="1380" y="55"/>
                    <a:pt x="1380" y="33"/>
                    <a:pt x="1385" y="11"/>
                  </a:cubicBezTo>
                  <a:cubicBezTo>
                    <a:pt x="1374" y="11"/>
                    <a:pt x="1358" y="6"/>
                    <a:pt x="1352" y="6"/>
                  </a:cubicBezTo>
                  <a:cubicBezTo>
                    <a:pt x="1341" y="6"/>
                    <a:pt x="1320" y="0"/>
                    <a:pt x="130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9"/>
            <p:cNvSpPr/>
            <p:nvPr/>
          </p:nvSpPr>
          <p:spPr>
            <a:xfrm>
              <a:off x="1043000" y="2624350"/>
              <a:ext cx="88700" cy="81475"/>
            </a:xfrm>
            <a:custGeom>
              <a:avLst/>
              <a:gdLst/>
              <a:ahLst/>
              <a:cxnLst/>
              <a:rect l="l" t="t" r="r" b="b"/>
              <a:pathLst>
                <a:path w="3548" h="3259" extrusionOk="0">
                  <a:moveTo>
                    <a:pt x="2883" y="1"/>
                  </a:moveTo>
                  <a:cubicBezTo>
                    <a:pt x="2682" y="1"/>
                    <a:pt x="2477" y="72"/>
                    <a:pt x="2311" y="176"/>
                  </a:cubicBezTo>
                  <a:cubicBezTo>
                    <a:pt x="1960" y="406"/>
                    <a:pt x="1681" y="713"/>
                    <a:pt x="1418" y="1041"/>
                  </a:cubicBezTo>
                  <a:cubicBezTo>
                    <a:pt x="1013" y="1539"/>
                    <a:pt x="630" y="2059"/>
                    <a:pt x="302" y="2612"/>
                  </a:cubicBezTo>
                  <a:cubicBezTo>
                    <a:pt x="203" y="2798"/>
                    <a:pt x="105" y="2990"/>
                    <a:pt x="23" y="3181"/>
                  </a:cubicBezTo>
                  <a:cubicBezTo>
                    <a:pt x="17" y="3203"/>
                    <a:pt x="12" y="3214"/>
                    <a:pt x="1" y="3236"/>
                  </a:cubicBezTo>
                  <a:lnTo>
                    <a:pt x="99" y="3236"/>
                  </a:lnTo>
                  <a:cubicBezTo>
                    <a:pt x="110" y="3181"/>
                    <a:pt x="138" y="3132"/>
                    <a:pt x="160" y="3088"/>
                  </a:cubicBezTo>
                  <a:cubicBezTo>
                    <a:pt x="165" y="3072"/>
                    <a:pt x="176" y="3050"/>
                    <a:pt x="181" y="3039"/>
                  </a:cubicBezTo>
                  <a:lnTo>
                    <a:pt x="203" y="2995"/>
                  </a:lnTo>
                  <a:cubicBezTo>
                    <a:pt x="214" y="2962"/>
                    <a:pt x="231" y="2935"/>
                    <a:pt x="242" y="2908"/>
                  </a:cubicBezTo>
                  <a:cubicBezTo>
                    <a:pt x="258" y="2886"/>
                    <a:pt x="264" y="2858"/>
                    <a:pt x="274" y="2842"/>
                  </a:cubicBezTo>
                  <a:lnTo>
                    <a:pt x="285" y="2831"/>
                  </a:lnTo>
                  <a:cubicBezTo>
                    <a:pt x="318" y="2776"/>
                    <a:pt x="346" y="2716"/>
                    <a:pt x="378" y="2661"/>
                  </a:cubicBezTo>
                  <a:cubicBezTo>
                    <a:pt x="669" y="2174"/>
                    <a:pt x="1002" y="1720"/>
                    <a:pt x="1353" y="1271"/>
                  </a:cubicBezTo>
                  <a:cubicBezTo>
                    <a:pt x="1583" y="981"/>
                    <a:pt x="1818" y="685"/>
                    <a:pt x="2103" y="450"/>
                  </a:cubicBezTo>
                  <a:cubicBezTo>
                    <a:pt x="2212" y="362"/>
                    <a:pt x="2322" y="275"/>
                    <a:pt x="2458" y="204"/>
                  </a:cubicBezTo>
                  <a:cubicBezTo>
                    <a:pt x="2486" y="193"/>
                    <a:pt x="2519" y="176"/>
                    <a:pt x="2557" y="165"/>
                  </a:cubicBezTo>
                  <a:cubicBezTo>
                    <a:pt x="2568" y="165"/>
                    <a:pt x="2584" y="160"/>
                    <a:pt x="2601" y="149"/>
                  </a:cubicBezTo>
                  <a:cubicBezTo>
                    <a:pt x="2623" y="144"/>
                    <a:pt x="2639" y="144"/>
                    <a:pt x="2655" y="138"/>
                  </a:cubicBezTo>
                  <a:lnTo>
                    <a:pt x="2759" y="116"/>
                  </a:lnTo>
                  <a:cubicBezTo>
                    <a:pt x="2795" y="113"/>
                    <a:pt x="2829" y="112"/>
                    <a:pt x="2862" y="112"/>
                  </a:cubicBezTo>
                  <a:cubicBezTo>
                    <a:pt x="2895" y="112"/>
                    <a:pt x="2926" y="113"/>
                    <a:pt x="2957" y="116"/>
                  </a:cubicBezTo>
                  <a:cubicBezTo>
                    <a:pt x="2973" y="116"/>
                    <a:pt x="2984" y="122"/>
                    <a:pt x="3000" y="122"/>
                  </a:cubicBezTo>
                  <a:cubicBezTo>
                    <a:pt x="3033" y="133"/>
                    <a:pt x="3066" y="138"/>
                    <a:pt x="3093" y="149"/>
                  </a:cubicBezTo>
                  <a:lnTo>
                    <a:pt x="3175" y="193"/>
                  </a:lnTo>
                  <a:cubicBezTo>
                    <a:pt x="3192" y="198"/>
                    <a:pt x="3203" y="215"/>
                    <a:pt x="3219" y="220"/>
                  </a:cubicBezTo>
                  <a:cubicBezTo>
                    <a:pt x="3241" y="231"/>
                    <a:pt x="3258" y="248"/>
                    <a:pt x="3274" y="269"/>
                  </a:cubicBezTo>
                  <a:lnTo>
                    <a:pt x="3296" y="286"/>
                  </a:lnTo>
                  <a:cubicBezTo>
                    <a:pt x="3296" y="297"/>
                    <a:pt x="3301" y="297"/>
                    <a:pt x="3301" y="302"/>
                  </a:cubicBezTo>
                  <a:cubicBezTo>
                    <a:pt x="3307" y="308"/>
                    <a:pt x="3307" y="313"/>
                    <a:pt x="3312" y="324"/>
                  </a:cubicBezTo>
                  <a:cubicBezTo>
                    <a:pt x="3323" y="330"/>
                    <a:pt x="3329" y="341"/>
                    <a:pt x="3334" y="352"/>
                  </a:cubicBezTo>
                  <a:cubicBezTo>
                    <a:pt x="3340" y="357"/>
                    <a:pt x="3351" y="362"/>
                    <a:pt x="3356" y="379"/>
                  </a:cubicBezTo>
                  <a:cubicBezTo>
                    <a:pt x="3362" y="395"/>
                    <a:pt x="3378" y="417"/>
                    <a:pt x="3383" y="439"/>
                  </a:cubicBezTo>
                  <a:cubicBezTo>
                    <a:pt x="3394" y="466"/>
                    <a:pt x="3405" y="499"/>
                    <a:pt x="3411" y="527"/>
                  </a:cubicBezTo>
                  <a:cubicBezTo>
                    <a:pt x="3411" y="532"/>
                    <a:pt x="3416" y="543"/>
                    <a:pt x="3416" y="549"/>
                  </a:cubicBezTo>
                  <a:cubicBezTo>
                    <a:pt x="3416" y="560"/>
                    <a:pt x="3422" y="570"/>
                    <a:pt x="3422" y="581"/>
                  </a:cubicBezTo>
                  <a:cubicBezTo>
                    <a:pt x="3433" y="603"/>
                    <a:pt x="3433" y="625"/>
                    <a:pt x="3438" y="642"/>
                  </a:cubicBezTo>
                  <a:cubicBezTo>
                    <a:pt x="3438" y="664"/>
                    <a:pt x="3444" y="680"/>
                    <a:pt x="3444" y="696"/>
                  </a:cubicBezTo>
                  <a:cubicBezTo>
                    <a:pt x="3449" y="713"/>
                    <a:pt x="3449" y="729"/>
                    <a:pt x="3449" y="751"/>
                  </a:cubicBezTo>
                  <a:cubicBezTo>
                    <a:pt x="3466" y="943"/>
                    <a:pt x="3444" y="1140"/>
                    <a:pt x="3389" y="1326"/>
                  </a:cubicBezTo>
                  <a:cubicBezTo>
                    <a:pt x="3378" y="1359"/>
                    <a:pt x="3367" y="1397"/>
                    <a:pt x="3356" y="1430"/>
                  </a:cubicBezTo>
                  <a:cubicBezTo>
                    <a:pt x="3340" y="1468"/>
                    <a:pt x="3323" y="1512"/>
                    <a:pt x="3307" y="1550"/>
                  </a:cubicBezTo>
                  <a:cubicBezTo>
                    <a:pt x="3285" y="1594"/>
                    <a:pt x="3274" y="1627"/>
                    <a:pt x="3252" y="1671"/>
                  </a:cubicBezTo>
                  <a:cubicBezTo>
                    <a:pt x="3241" y="1698"/>
                    <a:pt x="3219" y="1731"/>
                    <a:pt x="3203" y="1758"/>
                  </a:cubicBezTo>
                  <a:cubicBezTo>
                    <a:pt x="3186" y="1786"/>
                    <a:pt x="3165" y="1813"/>
                    <a:pt x="3148" y="1846"/>
                  </a:cubicBezTo>
                  <a:cubicBezTo>
                    <a:pt x="3137" y="1879"/>
                    <a:pt x="3115" y="1906"/>
                    <a:pt x="3093" y="1933"/>
                  </a:cubicBezTo>
                  <a:cubicBezTo>
                    <a:pt x="3044" y="2026"/>
                    <a:pt x="2973" y="2098"/>
                    <a:pt x="2907" y="2174"/>
                  </a:cubicBezTo>
                  <a:cubicBezTo>
                    <a:pt x="2858" y="2224"/>
                    <a:pt x="2809" y="2273"/>
                    <a:pt x="2754" y="2311"/>
                  </a:cubicBezTo>
                  <a:cubicBezTo>
                    <a:pt x="2469" y="2552"/>
                    <a:pt x="2146" y="2743"/>
                    <a:pt x="1813" y="2902"/>
                  </a:cubicBezTo>
                  <a:cubicBezTo>
                    <a:pt x="1714" y="2946"/>
                    <a:pt x="1610" y="2995"/>
                    <a:pt x="1517" y="3045"/>
                  </a:cubicBezTo>
                  <a:cubicBezTo>
                    <a:pt x="1462" y="3072"/>
                    <a:pt x="1397" y="3099"/>
                    <a:pt x="1336" y="3127"/>
                  </a:cubicBezTo>
                  <a:cubicBezTo>
                    <a:pt x="1331" y="3132"/>
                    <a:pt x="1320" y="3132"/>
                    <a:pt x="1309" y="3138"/>
                  </a:cubicBezTo>
                  <a:cubicBezTo>
                    <a:pt x="1276" y="3154"/>
                    <a:pt x="1249" y="3159"/>
                    <a:pt x="1221" y="3176"/>
                  </a:cubicBezTo>
                  <a:cubicBezTo>
                    <a:pt x="1194" y="3187"/>
                    <a:pt x="1167" y="3203"/>
                    <a:pt x="1139" y="3209"/>
                  </a:cubicBezTo>
                  <a:cubicBezTo>
                    <a:pt x="1112" y="3220"/>
                    <a:pt x="1079" y="3231"/>
                    <a:pt x="1052" y="3242"/>
                  </a:cubicBezTo>
                  <a:cubicBezTo>
                    <a:pt x="1041" y="3242"/>
                    <a:pt x="1035" y="3247"/>
                    <a:pt x="1030" y="3247"/>
                  </a:cubicBezTo>
                  <a:cubicBezTo>
                    <a:pt x="1024" y="3258"/>
                    <a:pt x="1024" y="3258"/>
                    <a:pt x="1019" y="3258"/>
                  </a:cubicBezTo>
                  <a:lnTo>
                    <a:pt x="1276" y="3258"/>
                  </a:lnTo>
                  <a:lnTo>
                    <a:pt x="1320" y="3236"/>
                  </a:lnTo>
                  <a:cubicBezTo>
                    <a:pt x="1632" y="3099"/>
                    <a:pt x="1938" y="2957"/>
                    <a:pt x="2240" y="2793"/>
                  </a:cubicBezTo>
                  <a:cubicBezTo>
                    <a:pt x="2502" y="2634"/>
                    <a:pt x="2754" y="2459"/>
                    <a:pt x="2973" y="2234"/>
                  </a:cubicBezTo>
                  <a:cubicBezTo>
                    <a:pt x="3318" y="1873"/>
                    <a:pt x="3542" y="1392"/>
                    <a:pt x="3548" y="882"/>
                  </a:cubicBezTo>
                  <a:cubicBezTo>
                    <a:pt x="3548" y="751"/>
                    <a:pt x="3537" y="609"/>
                    <a:pt x="3498" y="445"/>
                  </a:cubicBezTo>
                  <a:cubicBezTo>
                    <a:pt x="3493" y="439"/>
                    <a:pt x="3493" y="439"/>
                    <a:pt x="3493" y="434"/>
                  </a:cubicBezTo>
                  <a:cubicBezTo>
                    <a:pt x="3487" y="417"/>
                    <a:pt x="3487" y="406"/>
                    <a:pt x="3482" y="390"/>
                  </a:cubicBezTo>
                  <a:cubicBezTo>
                    <a:pt x="3471" y="384"/>
                    <a:pt x="3471" y="368"/>
                    <a:pt x="3466" y="362"/>
                  </a:cubicBezTo>
                  <a:cubicBezTo>
                    <a:pt x="3422" y="269"/>
                    <a:pt x="3356" y="176"/>
                    <a:pt x="3269" y="111"/>
                  </a:cubicBezTo>
                  <a:cubicBezTo>
                    <a:pt x="3151" y="33"/>
                    <a:pt x="3018" y="1"/>
                    <a:pt x="288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9"/>
            <p:cNvSpPr/>
            <p:nvPr/>
          </p:nvSpPr>
          <p:spPr>
            <a:xfrm>
              <a:off x="1050250" y="2634625"/>
              <a:ext cx="80500" cy="71325"/>
            </a:xfrm>
            <a:custGeom>
              <a:avLst/>
              <a:gdLst/>
              <a:ahLst/>
              <a:cxnLst/>
              <a:rect l="l" t="t" r="r" b="b"/>
              <a:pathLst>
                <a:path w="3220" h="2853" extrusionOk="0">
                  <a:moveTo>
                    <a:pt x="3192" y="1"/>
                  </a:moveTo>
                  <a:cubicBezTo>
                    <a:pt x="3165" y="12"/>
                    <a:pt x="3143" y="28"/>
                    <a:pt x="3115" y="50"/>
                  </a:cubicBezTo>
                  <a:cubicBezTo>
                    <a:pt x="3099" y="55"/>
                    <a:pt x="3093" y="61"/>
                    <a:pt x="3077" y="66"/>
                  </a:cubicBezTo>
                  <a:cubicBezTo>
                    <a:pt x="2842" y="225"/>
                    <a:pt x="2628" y="417"/>
                    <a:pt x="2409" y="603"/>
                  </a:cubicBezTo>
                  <a:cubicBezTo>
                    <a:pt x="1867" y="1024"/>
                    <a:pt x="1342" y="1479"/>
                    <a:pt x="838" y="1955"/>
                  </a:cubicBezTo>
                  <a:cubicBezTo>
                    <a:pt x="581" y="2190"/>
                    <a:pt x="351" y="2442"/>
                    <a:pt x="127" y="2699"/>
                  </a:cubicBezTo>
                  <a:cubicBezTo>
                    <a:pt x="83" y="2759"/>
                    <a:pt x="45" y="2803"/>
                    <a:pt x="1" y="2852"/>
                  </a:cubicBezTo>
                  <a:lnTo>
                    <a:pt x="116" y="2852"/>
                  </a:lnTo>
                  <a:cubicBezTo>
                    <a:pt x="132" y="2831"/>
                    <a:pt x="154" y="2809"/>
                    <a:pt x="165" y="2792"/>
                  </a:cubicBezTo>
                  <a:cubicBezTo>
                    <a:pt x="521" y="2365"/>
                    <a:pt x="920" y="1982"/>
                    <a:pt x="1331" y="1615"/>
                  </a:cubicBezTo>
                  <a:cubicBezTo>
                    <a:pt x="1659" y="1314"/>
                    <a:pt x="1999" y="1024"/>
                    <a:pt x="2355" y="751"/>
                  </a:cubicBezTo>
                  <a:cubicBezTo>
                    <a:pt x="2552" y="586"/>
                    <a:pt x="2754" y="411"/>
                    <a:pt x="2957" y="253"/>
                  </a:cubicBezTo>
                  <a:cubicBezTo>
                    <a:pt x="2979" y="236"/>
                    <a:pt x="3000" y="220"/>
                    <a:pt x="3017" y="203"/>
                  </a:cubicBezTo>
                  <a:cubicBezTo>
                    <a:pt x="3033" y="198"/>
                    <a:pt x="3044" y="192"/>
                    <a:pt x="3055" y="181"/>
                  </a:cubicBezTo>
                  <a:cubicBezTo>
                    <a:pt x="3077" y="165"/>
                    <a:pt x="3099" y="149"/>
                    <a:pt x="3126" y="132"/>
                  </a:cubicBezTo>
                  <a:lnTo>
                    <a:pt x="3137" y="121"/>
                  </a:lnTo>
                  <a:cubicBezTo>
                    <a:pt x="3154" y="105"/>
                    <a:pt x="3181" y="88"/>
                    <a:pt x="3208" y="66"/>
                  </a:cubicBezTo>
                  <a:cubicBezTo>
                    <a:pt x="3205" y="63"/>
                    <a:pt x="3204" y="60"/>
                    <a:pt x="3207" y="60"/>
                  </a:cubicBezTo>
                  <a:cubicBezTo>
                    <a:pt x="3208" y="60"/>
                    <a:pt x="3212" y="62"/>
                    <a:pt x="3219" y="66"/>
                  </a:cubicBezTo>
                  <a:cubicBezTo>
                    <a:pt x="3208" y="55"/>
                    <a:pt x="3208" y="39"/>
                    <a:pt x="3203" y="28"/>
                  </a:cubicBezTo>
                  <a:cubicBezTo>
                    <a:pt x="3197" y="23"/>
                    <a:pt x="3197" y="6"/>
                    <a:pt x="319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29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9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9"/>
            <p:cNvSpPr/>
            <p:nvPr/>
          </p:nvSpPr>
          <p:spPr>
            <a:xfrm>
              <a:off x="1466675" y="2598550"/>
              <a:ext cx="74325" cy="64850"/>
            </a:xfrm>
            <a:custGeom>
              <a:avLst/>
              <a:gdLst/>
              <a:ahLst/>
              <a:cxnLst/>
              <a:rect l="l" t="t" r="r" b="b"/>
              <a:pathLst>
                <a:path w="2973" h="2594" extrusionOk="0">
                  <a:moveTo>
                    <a:pt x="768" y="0"/>
                  </a:moveTo>
                  <a:cubicBezTo>
                    <a:pt x="724" y="0"/>
                    <a:pt x="680" y="6"/>
                    <a:pt x="635" y="21"/>
                  </a:cubicBezTo>
                  <a:cubicBezTo>
                    <a:pt x="498" y="53"/>
                    <a:pt x="372" y="136"/>
                    <a:pt x="285" y="240"/>
                  </a:cubicBezTo>
                  <a:cubicBezTo>
                    <a:pt x="219" y="316"/>
                    <a:pt x="148" y="387"/>
                    <a:pt x="93" y="480"/>
                  </a:cubicBezTo>
                  <a:cubicBezTo>
                    <a:pt x="0" y="650"/>
                    <a:pt x="11" y="864"/>
                    <a:pt x="55" y="1055"/>
                  </a:cubicBezTo>
                  <a:cubicBezTo>
                    <a:pt x="93" y="1274"/>
                    <a:pt x="192" y="1477"/>
                    <a:pt x="329" y="1657"/>
                  </a:cubicBezTo>
                  <a:cubicBezTo>
                    <a:pt x="389" y="1739"/>
                    <a:pt x="443" y="1827"/>
                    <a:pt x="520" y="1904"/>
                  </a:cubicBezTo>
                  <a:cubicBezTo>
                    <a:pt x="684" y="2057"/>
                    <a:pt x="876" y="2183"/>
                    <a:pt x="1073" y="2287"/>
                  </a:cubicBezTo>
                  <a:cubicBezTo>
                    <a:pt x="1303" y="2407"/>
                    <a:pt x="1566" y="2489"/>
                    <a:pt x="1817" y="2549"/>
                  </a:cubicBezTo>
                  <a:cubicBezTo>
                    <a:pt x="2042" y="2593"/>
                    <a:pt x="2272" y="2577"/>
                    <a:pt x="2496" y="2588"/>
                  </a:cubicBezTo>
                  <a:cubicBezTo>
                    <a:pt x="2517" y="2588"/>
                    <a:pt x="2538" y="2589"/>
                    <a:pt x="2559" y="2589"/>
                  </a:cubicBezTo>
                  <a:cubicBezTo>
                    <a:pt x="2695" y="2589"/>
                    <a:pt x="2824" y="2575"/>
                    <a:pt x="2961" y="2560"/>
                  </a:cubicBezTo>
                  <a:cubicBezTo>
                    <a:pt x="2857" y="2517"/>
                    <a:pt x="2770" y="2456"/>
                    <a:pt x="2671" y="2407"/>
                  </a:cubicBezTo>
                  <a:cubicBezTo>
                    <a:pt x="2414" y="2276"/>
                    <a:pt x="2190" y="2084"/>
                    <a:pt x="1954" y="1914"/>
                  </a:cubicBezTo>
                  <a:cubicBezTo>
                    <a:pt x="1642" y="1674"/>
                    <a:pt x="1341" y="1422"/>
                    <a:pt x="1040" y="1170"/>
                  </a:cubicBezTo>
                  <a:cubicBezTo>
                    <a:pt x="854" y="1017"/>
                    <a:pt x="668" y="853"/>
                    <a:pt x="498" y="683"/>
                  </a:cubicBezTo>
                  <a:cubicBezTo>
                    <a:pt x="438" y="623"/>
                    <a:pt x="372" y="552"/>
                    <a:pt x="318" y="491"/>
                  </a:cubicBezTo>
                  <a:cubicBezTo>
                    <a:pt x="285" y="469"/>
                    <a:pt x="290" y="426"/>
                    <a:pt x="334" y="409"/>
                  </a:cubicBezTo>
                  <a:cubicBezTo>
                    <a:pt x="339" y="408"/>
                    <a:pt x="344" y="407"/>
                    <a:pt x="349" y="407"/>
                  </a:cubicBezTo>
                  <a:cubicBezTo>
                    <a:pt x="363" y="407"/>
                    <a:pt x="375" y="414"/>
                    <a:pt x="383" y="431"/>
                  </a:cubicBezTo>
                  <a:cubicBezTo>
                    <a:pt x="427" y="480"/>
                    <a:pt x="471" y="524"/>
                    <a:pt x="520" y="573"/>
                  </a:cubicBezTo>
                  <a:cubicBezTo>
                    <a:pt x="728" y="787"/>
                    <a:pt x="958" y="978"/>
                    <a:pt x="1188" y="1170"/>
                  </a:cubicBezTo>
                  <a:cubicBezTo>
                    <a:pt x="1631" y="1537"/>
                    <a:pt x="2080" y="1893"/>
                    <a:pt x="2551" y="2221"/>
                  </a:cubicBezTo>
                  <a:cubicBezTo>
                    <a:pt x="2688" y="2303"/>
                    <a:pt x="2830" y="2385"/>
                    <a:pt x="2972" y="2456"/>
                  </a:cubicBezTo>
                  <a:cubicBezTo>
                    <a:pt x="2961" y="2358"/>
                    <a:pt x="2945" y="2259"/>
                    <a:pt x="2934" y="2161"/>
                  </a:cubicBezTo>
                  <a:cubicBezTo>
                    <a:pt x="2852" y="2024"/>
                    <a:pt x="2781" y="1882"/>
                    <a:pt x="2688" y="1767"/>
                  </a:cubicBezTo>
                  <a:cubicBezTo>
                    <a:pt x="2529" y="1509"/>
                    <a:pt x="2381" y="1258"/>
                    <a:pt x="2195" y="1033"/>
                  </a:cubicBezTo>
                  <a:cubicBezTo>
                    <a:pt x="2009" y="798"/>
                    <a:pt x="1812" y="573"/>
                    <a:pt x="1571" y="398"/>
                  </a:cubicBezTo>
                  <a:cubicBezTo>
                    <a:pt x="1379" y="245"/>
                    <a:pt x="1177" y="97"/>
                    <a:pt x="936" y="26"/>
                  </a:cubicBezTo>
                  <a:cubicBezTo>
                    <a:pt x="880" y="11"/>
                    <a:pt x="825" y="0"/>
                    <a:pt x="76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9"/>
            <p:cNvSpPr/>
            <p:nvPr/>
          </p:nvSpPr>
          <p:spPr>
            <a:xfrm>
              <a:off x="1535900" y="2546650"/>
              <a:ext cx="39850" cy="201450"/>
            </a:xfrm>
            <a:custGeom>
              <a:avLst/>
              <a:gdLst/>
              <a:ahLst/>
              <a:cxnLst/>
              <a:rect l="l" t="t" r="r" b="b"/>
              <a:pathLst>
                <a:path w="1594" h="8058" extrusionOk="0">
                  <a:moveTo>
                    <a:pt x="6" y="0"/>
                  </a:moveTo>
                  <a:cubicBezTo>
                    <a:pt x="1" y="263"/>
                    <a:pt x="1" y="515"/>
                    <a:pt x="6" y="777"/>
                  </a:cubicBezTo>
                  <a:cubicBezTo>
                    <a:pt x="12" y="1391"/>
                    <a:pt x="55" y="1998"/>
                    <a:pt x="105" y="2611"/>
                  </a:cubicBezTo>
                  <a:cubicBezTo>
                    <a:pt x="143" y="3137"/>
                    <a:pt x="192" y="3668"/>
                    <a:pt x="253" y="4204"/>
                  </a:cubicBezTo>
                  <a:cubicBezTo>
                    <a:pt x="253" y="4226"/>
                    <a:pt x="258" y="4237"/>
                    <a:pt x="258" y="4259"/>
                  </a:cubicBezTo>
                  <a:cubicBezTo>
                    <a:pt x="258" y="4281"/>
                    <a:pt x="269" y="4292"/>
                    <a:pt x="269" y="4313"/>
                  </a:cubicBezTo>
                  <a:cubicBezTo>
                    <a:pt x="269" y="4335"/>
                    <a:pt x="274" y="4346"/>
                    <a:pt x="274" y="4368"/>
                  </a:cubicBezTo>
                  <a:cubicBezTo>
                    <a:pt x="274" y="4390"/>
                    <a:pt x="280" y="4401"/>
                    <a:pt x="280" y="4423"/>
                  </a:cubicBezTo>
                  <a:cubicBezTo>
                    <a:pt x="285" y="4472"/>
                    <a:pt x="296" y="4510"/>
                    <a:pt x="302" y="4560"/>
                  </a:cubicBezTo>
                  <a:cubicBezTo>
                    <a:pt x="302" y="4571"/>
                    <a:pt x="307" y="4587"/>
                    <a:pt x="307" y="4598"/>
                  </a:cubicBezTo>
                  <a:cubicBezTo>
                    <a:pt x="307" y="4620"/>
                    <a:pt x="313" y="4642"/>
                    <a:pt x="313" y="4664"/>
                  </a:cubicBezTo>
                  <a:cubicBezTo>
                    <a:pt x="324" y="4675"/>
                    <a:pt x="324" y="4680"/>
                    <a:pt x="324" y="4697"/>
                  </a:cubicBezTo>
                  <a:cubicBezTo>
                    <a:pt x="329" y="4746"/>
                    <a:pt x="335" y="4801"/>
                    <a:pt x="340" y="4844"/>
                  </a:cubicBezTo>
                  <a:cubicBezTo>
                    <a:pt x="411" y="5282"/>
                    <a:pt x="515" y="5715"/>
                    <a:pt x="625" y="6142"/>
                  </a:cubicBezTo>
                  <a:cubicBezTo>
                    <a:pt x="734" y="6585"/>
                    <a:pt x="844" y="7023"/>
                    <a:pt x="986" y="7455"/>
                  </a:cubicBezTo>
                  <a:cubicBezTo>
                    <a:pt x="1052" y="7658"/>
                    <a:pt x="1134" y="7855"/>
                    <a:pt x="1216" y="8057"/>
                  </a:cubicBezTo>
                  <a:lnTo>
                    <a:pt x="1594" y="8057"/>
                  </a:lnTo>
                  <a:cubicBezTo>
                    <a:pt x="1517" y="7931"/>
                    <a:pt x="1451" y="7800"/>
                    <a:pt x="1402" y="7658"/>
                  </a:cubicBezTo>
                  <a:cubicBezTo>
                    <a:pt x="1260" y="7411"/>
                    <a:pt x="1128" y="7160"/>
                    <a:pt x="1063" y="6881"/>
                  </a:cubicBezTo>
                  <a:cubicBezTo>
                    <a:pt x="931" y="6399"/>
                    <a:pt x="794" y="5923"/>
                    <a:pt x="679" y="5441"/>
                  </a:cubicBezTo>
                  <a:cubicBezTo>
                    <a:pt x="630" y="5244"/>
                    <a:pt x="603" y="5036"/>
                    <a:pt x="575" y="4833"/>
                  </a:cubicBezTo>
                  <a:cubicBezTo>
                    <a:pt x="570" y="4828"/>
                    <a:pt x="570" y="4812"/>
                    <a:pt x="570" y="4806"/>
                  </a:cubicBezTo>
                  <a:lnTo>
                    <a:pt x="570" y="4779"/>
                  </a:lnTo>
                  <a:cubicBezTo>
                    <a:pt x="559" y="4762"/>
                    <a:pt x="559" y="4757"/>
                    <a:pt x="559" y="4746"/>
                  </a:cubicBezTo>
                  <a:cubicBezTo>
                    <a:pt x="554" y="4702"/>
                    <a:pt x="554" y="4669"/>
                    <a:pt x="548" y="4625"/>
                  </a:cubicBezTo>
                  <a:cubicBezTo>
                    <a:pt x="537" y="4614"/>
                    <a:pt x="537" y="4598"/>
                    <a:pt x="537" y="4587"/>
                  </a:cubicBezTo>
                  <a:cubicBezTo>
                    <a:pt x="532" y="4560"/>
                    <a:pt x="532" y="4527"/>
                    <a:pt x="526" y="4489"/>
                  </a:cubicBezTo>
                  <a:cubicBezTo>
                    <a:pt x="521" y="4434"/>
                    <a:pt x="515" y="4390"/>
                    <a:pt x="504" y="4335"/>
                  </a:cubicBezTo>
                  <a:cubicBezTo>
                    <a:pt x="499" y="4253"/>
                    <a:pt x="488" y="4171"/>
                    <a:pt x="477" y="4089"/>
                  </a:cubicBezTo>
                  <a:cubicBezTo>
                    <a:pt x="428" y="3678"/>
                    <a:pt x="384" y="3257"/>
                    <a:pt x="340" y="2841"/>
                  </a:cubicBezTo>
                  <a:cubicBezTo>
                    <a:pt x="280" y="1943"/>
                    <a:pt x="225" y="1040"/>
                    <a:pt x="242" y="148"/>
                  </a:cubicBezTo>
                  <a:lnTo>
                    <a:pt x="242" y="49"/>
                  </a:lnTo>
                  <a:cubicBezTo>
                    <a:pt x="220" y="49"/>
                    <a:pt x="198" y="22"/>
                    <a:pt x="198" y="0"/>
                  </a:cubicBezTo>
                  <a:cubicBezTo>
                    <a:pt x="168" y="6"/>
                    <a:pt x="135" y="8"/>
                    <a:pt x="102" y="8"/>
                  </a:cubicBezTo>
                  <a:cubicBezTo>
                    <a:pt x="69" y="8"/>
                    <a:pt x="36" y="6"/>
                    <a:pt x="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9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5B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9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9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9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9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9"/>
            <p:cNvSpPr/>
            <p:nvPr/>
          </p:nvSpPr>
          <p:spPr>
            <a:xfrm>
              <a:off x="1533450" y="2544175"/>
              <a:ext cx="32725" cy="203925"/>
            </a:xfrm>
            <a:custGeom>
              <a:avLst/>
              <a:gdLst/>
              <a:ahLst/>
              <a:cxnLst/>
              <a:rect l="l" t="t" r="r" b="b"/>
              <a:pathLst>
                <a:path w="1309" h="8157" extrusionOk="0">
                  <a:moveTo>
                    <a:pt x="0" y="1"/>
                  </a:moveTo>
                  <a:lnTo>
                    <a:pt x="0" y="94"/>
                  </a:lnTo>
                  <a:lnTo>
                    <a:pt x="0" y="690"/>
                  </a:lnTo>
                  <a:cubicBezTo>
                    <a:pt x="6" y="1604"/>
                    <a:pt x="77" y="2519"/>
                    <a:pt x="159" y="3433"/>
                  </a:cubicBezTo>
                  <a:cubicBezTo>
                    <a:pt x="181" y="3652"/>
                    <a:pt x="203" y="3876"/>
                    <a:pt x="225" y="4106"/>
                  </a:cubicBezTo>
                  <a:cubicBezTo>
                    <a:pt x="236" y="4177"/>
                    <a:pt x="247" y="4259"/>
                    <a:pt x="252" y="4336"/>
                  </a:cubicBezTo>
                  <a:lnTo>
                    <a:pt x="252" y="4363"/>
                  </a:lnTo>
                  <a:cubicBezTo>
                    <a:pt x="263" y="4451"/>
                    <a:pt x="274" y="4544"/>
                    <a:pt x="290" y="4631"/>
                  </a:cubicBezTo>
                  <a:cubicBezTo>
                    <a:pt x="296" y="4664"/>
                    <a:pt x="296" y="4697"/>
                    <a:pt x="301" y="4724"/>
                  </a:cubicBezTo>
                  <a:lnTo>
                    <a:pt x="301" y="4741"/>
                  </a:lnTo>
                  <a:cubicBezTo>
                    <a:pt x="312" y="4768"/>
                    <a:pt x="312" y="4790"/>
                    <a:pt x="318" y="4817"/>
                  </a:cubicBezTo>
                  <a:cubicBezTo>
                    <a:pt x="372" y="5179"/>
                    <a:pt x="438" y="5540"/>
                    <a:pt x="531" y="5896"/>
                  </a:cubicBezTo>
                  <a:cubicBezTo>
                    <a:pt x="679" y="6498"/>
                    <a:pt x="821" y="7116"/>
                    <a:pt x="1029" y="7697"/>
                  </a:cubicBezTo>
                  <a:cubicBezTo>
                    <a:pt x="1089" y="7844"/>
                    <a:pt x="1150" y="8003"/>
                    <a:pt x="1215" y="8156"/>
                  </a:cubicBezTo>
                  <a:lnTo>
                    <a:pt x="1308" y="8156"/>
                  </a:lnTo>
                  <a:cubicBezTo>
                    <a:pt x="1254" y="8025"/>
                    <a:pt x="1199" y="7888"/>
                    <a:pt x="1161" y="7746"/>
                  </a:cubicBezTo>
                  <a:cubicBezTo>
                    <a:pt x="1139" y="7680"/>
                    <a:pt x="1111" y="7614"/>
                    <a:pt x="1089" y="7554"/>
                  </a:cubicBezTo>
                  <a:cubicBezTo>
                    <a:pt x="953" y="7122"/>
                    <a:pt x="838" y="6678"/>
                    <a:pt x="728" y="6241"/>
                  </a:cubicBezTo>
                  <a:cubicBezTo>
                    <a:pt x="619" y="5808"/>
                    <a:pt x="515" y="5381"/>
                    <a:pt x="449" y="4943"/>
                  </a:cubicBezTo>
                  <a:cubicBezTo>
                    <a:pt x="438" y="4900"/>
                    <a:pt x="433" y="4845"/>
                    <a:pt x="427" y="4796"/>
                  </a:cubicBezTo>
                  <a:cubicBezTo>
                    <a:pt x="422" y="4779"/>
                    <a:pt x="422" y="4774"/>
                    <a:pt x="422" y="4763"/>
                  </a:cubicBezTo>
                  <a:cubicBezTo>
                    <a:pt x="411" y="4724"/>
                    <a:pt x="411" y="4697"/>
                    <a:pt x="405" y="4664"/>
                  </a:cubicBezTo>
                  <a:lnTo>
                    <a:pt x="405" y="4659"/>
                  </a:lnTo>
                  <a:cubicBezTo>
                    <a:pt x="400" y="4609"/>
                    <a:pt x="394" y="4571"/>
                    <a:pt x="383" y="4522"/>
                  </a:cubicBezTo>
                  <a:cubicBezTo>
                    <a:pt x="378" y="4489"/>
                    <a:pt x="378" y="4445"/>
                    <a:pt x="372" y="4412"/>
                  </a:cubicBezTo>
                  <a:cubicBezTo>
                    <a:pt x="367" y="4380"/>
                    <a:pt x="367" y="4341"/>
                    <a:pt x="356" y="4308"/>
                  </a:cubicBezTo>
                  <a:lnTo>
                    <a:pt x="356" y="4303"/>
                  </a:lnTo>
                  <a:cubicBezTo>
                    <a:pt x="351" y="4297"/>
                    <a:pt x="351" y="4281"/>
                    <a:pt x="351" y="4276"/>
                  </a:cubicBezTo>
                  <a:cubicBezTo>
                    <a:pt x="345" y="4221"/>
                    <a:pt x="340" y="4161"/>
                    <a:pt x="329" y="4106"/>
                  </a:cubicBezTo>
                  <a:cubicBezTo>
                    <a:pt x="274" y="3641"/>
                    <a:pt x="236" y="3175"/>
                    <a:pt x="203" y="2710"/>
                  </a:cubicBezTo>
                  <a:cubicBezTo>
                    <a:pt x="153" y="2097"/>
                    <a:pt x="110" y="1484"/>
                    <a:pt x="104" y="876"/>
                  </a:cubicBezTo>
                  <a:cubicBezTo>
                    <a:pt x="99" y="674"/>
                    <a:pt x="99" y="477"/>
                    <a:pt x="99" y="280"/>
                  </a:cubicBezTo>
                  <a:lnTo>
                    <a:pt x="99" y="99"/>
                  </a:lnTo>
                  <a:lnTo>
                    <a:pt x="99" y="12"/>
                  </a:lnTo>
                  <a:lnTo>
                    <a:pt x="77" y="12"/>
                  </a:lnTo>
                  <a:cubicBezTo>
                    <a:pt x="55" y="6"/>
                    <a:pt x="39" y="6"/>
                    <a:pt x="1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29"/>
            <p:cNvSpPr/>
            <p:nvPr/>
          </p:nvSpPr>
          <p:spPr>
            <a:xfrm>
              <a:off x="1541375" y="2544325"/>
              <a:ext cx="36975" cy="203775"/>
            </a:xfrm>
            <a:custGeom>
              <a:avLst/>
              <a:gdLst/>
              <a:ahLst/>
              <a:cxnLst/>
              <a:rect l="l" t="t" r="r" b="b"/>
              <a:pathLst>
                <a:path w="1479" h="8151" extrusionOk="0">
                  <a:moveTo>
                    <a:pt x="23" y="0"/>
                  </a:moveTo>
                  <a:cubicBezTo>
                    <a:pt x="23" y="49"/>
                    <a:pt x="12" y="104"/>
                    <a:pt x="12" y="148"/>
                  </a:cubicBezTo>
                  <a:lnTo>
                    <a:pt x="12" y="246"/>
                  </a:lnTo>
                  <a:cubicBezTo>
                    <a:pt x="1" y="1144"/>
                    <a:pt x="55" y="2047"/>
                    <a:pt x="116" y="2939"/>
                  </a:cubicBezTo>
                  <a:lnTo>
                    <a:pt x="138" y="3169"/>
                  </a:lnTo>
                  <a:cubicBezTo>
                    <a:pt x="143" y="3235"/>
                    <a:pt x="148" y="3312"/>
                    <a:pt x="159" y="3377"/>
                  </a:cubicBezTo>
                  <a:cubicBezTo>
                    <a:pt x="181" y="3596"/>
                    <a:pt x="203" y="3815"/>
                    <a:pt x="231" y="4034"/>
                  </a:cubicBezTo>
                  <a:cubicBezTo>
                    <a:pt x="247" y="4171"/>
                    <a:pt x="269" y="4302"/>
                    <a:pt x="280" y="4439"/>
                  </a:cubicBezTo>
                  <a:cubicBezTo>
                    <a:pt x="285" y="4521"/>
                    <a:pt x="302" y="4609"/>
                    <a:pt x="307" y="4691"/>
                  </a:cubicBezTo>
                  <a:cubicBezTo>
                    <a:pt x="313" y="4707"/>
                    <a:pt x="313" y="4718"/>
                    <a:pt x="313" y="4735"/>
                  </a:cubicBezTo>
                  <a:cubicBezTo>
                    <a:pt x="324" y="4773"/>
                    <a:pt x="324" y="4811"/>
                    <a:pt x="329" y="4850"/>
                  </a:cubicBezTo>
                  <a:cubicBezTo>
                    <a:pt x="335" y="4877"/>
                    <a:pt x="335" y="4910"/>
                    <a:pt x="340" y="4937"/>
                  </a:cubicBezTo>
                  <a:cubicBezTo>
                    <a:pt x="356" y="5096"/>
                    <a:pt x="384" y="5255"/>
                    <a:pt x="411" y="5414"/>
                  </a:cubicBezTo>
                  <a:cubicBezTo>
                    <a:pt x="417" y="5457"/>
                    <a:pt x="433" y="5501"/>
                    <a:pt x="439" y="5550"/>
                  </a:cubicBezTo>
                  <a:cubicBezTo>
                    <a:pt x="554" y="6027"/>
                    <a:pt x="690" y="6508"/>
                    <a:pt x="822" y="6984"/>
                  </a:cubicBezTo>
                  <a:cubicBezTo>
                    <a:pt x="887" y="7264"/>
                    <a:pt x="1019" y="7521"/>
                    <a:pt x="1161" y="7767"/>
                  </a:cubicBezTo>
                  <a:cubicBezTo>
                    <a:pt x="1188" y="7827"/>
                    <a:pt x="1227" y="7882"/>
                    <a:pt x="1254" y="7937"/>
                  </a:cubicBezTo>
                  <a:cubicBezTo>
                    <a:pt x="1260" y="7948"/>
                    <a:pt x="1265" y="7959"/>
                    <a:pt x="1271" y="7970"/>
                  </a:cubicBezTo>
                  <a:cubicBezTo>
                    <a:pt x="1309" y="8024"/>
                    <a:pt x="1342" y="8085"/>
                    <a:pt x="1375" y="8150"/>
                  </a:cubicBezTo>
                  <a:lnTo>
                    <a:pt x="1479" y="8150"/>
                  </a:lnTo>
                  <a:cubicBezTo>
                    <a:pt x="1429" y="8074"/>
                    <a:pt x="1391" y="7997"/>
                    <a:pt x="1325" y="7893"/>
                  </a:cubicBezTo>
                  <a:cubicBezTo>
                    <a:pt x="1260" y="7756"/>
                    <a:pt x="1183" y="7619"/>
                    <a:pt x="1106" y="7483"/>
                  </a:cubicBezTo>
                  <a:cubicBezTo>
                    <a:pt x="1013" y="7313"/>
                    <a:pt x="937" y="7121"/>
                    <a:pt x="887" y="6930"/>
                  </a:cubicBezTo>
                  <a:cubicBezTo>
                    <a:pt x="816" y="6667"/>
                    <a:pt x="745" y="6410"/>
                    <a:pt x="679" y="6142"/>
                  </a:cubicBezTo>
                  <a:cubicBezTo>
                    <a:pt x="581" y="5775"/>
                    <a:pt x="477" y="5403"/>
                    <a:pt x="433" y="5019"/>
                  </a:cubicBezTo>
                  <a:cubicBezTo>
                    <a:pt x="422" y="4987"/>
                    <a:pt x="422" y="4954"/>
                    <a:pt x="417" y="4915"/>
                  </a:cubicBezTo>
                  <a:cubicBezTo>
                    <a:pt x="417" y="4888"/>
                    <a:pt x="411" y="4855"/>
                    <a:pt x="411" y="4828"/>
                  </a:cubicBezTo>
                  <a:cubicBezTo>
                    <a:pt x="395" y="4762"/>
                    <a:pt x="389" y="4686"/>
                    <a:pt x="384" y="4609"/>
                  </a:cubicBezTo>
                  <a:cubicBezTo>
                    <a:pt x="378" y="4571"/>
                    <a:pt x="378" y="4527"/>
                    <a:pt x="367" y="4489"/>
                  </a:cubicBezTo>
                  <a:cubicBezTo>
                    <a:pt x="356" y="4385"/>
                    <a:pt x="351" y="4291"/>
                    <a:pt x="335" y="4193"/>
                  </a:cubicBezTo>
                  <a:cubicBezTo>
                    <a:pt x="324" y="4116"/>
                    <a:pt x="313" y="4051"/>
                    <a:pt x="307" y="3974"/>
                  </a:cubicBezTo>
                  <a:cubicBezTo>
                    <a:pt x="269" y="3613"/>
                    <a:pt x="225" y="3246"/>
                    <a:pt x="192" y="2885"/>
                  </a:cubicBezTo>
                  <a:cubicBezTo>
                    <a:pt x="165" y="2595"/>
                    <a:pt x="148" y="2299"/>
                    <a:pt x="138" y="1998"/>
                  </a:cubicBezTo>
                  <a:cubicBezTo>
                    <a:pt x="116" y="1566"/>
                    <a:pt x="88" y="1133"/>
                    <a:pt x="88" y="706"/>
                  </a:cubicBezTo>
                  <a:cubicBezTo>
                    <a:pt x="88" y="520"/>
                    <a:pt x="88" y="334"/>
                    <a:pt x="94" y="148"/>
                  </a:cubicBezTo>
                  <a:cubicBezTo>
                    <a:pt x="105" y="121"/>
                    <a:pt x="105" y="88"/>
                    <a:pt x="105" y="60"/>
                  </a:cubicBezTo>
                  <a:lnTo>
                    <a:pt x="94" y="60"/>
                  </a:lnTo>
                  <a:cubicBezTo>
                    <a:pt x="105" y="38"/>
                    <a:pt x="94" y="6"/>
                    <a:pt x="7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29"/>
            <p:cNvSpPr/>
            <p:nvPr/>
          </p:nvSpPr>
          <p:spPr>
            <a:xfrm>
              <a:off x="1547275" y="2569175"/>
              <a:ext cx="78550" cy="98600"/>
            </a:xfrm>
            <a:custGeom>
              <a:avLst/>
              <a:gdLst/>
              <a:ahLst/>
              <a:cxnLst/>
              <a:rect l="l" t="t" r="r" b="b"/>
              <a:pathLst>
                <a:path w="3142" h="3944" extrusionOk="0">
                  <a:moveTo>
                    <a:pt x="2560" y="0"/>
                  </a:moveTo>
                  <a:cubicBezTo>
                    <a:pt x="2473" y="0"/>
                    <a:pt x="2384" y="28"/>
                    <a:pt x="2299" y="52"/>
                  </a:cubicBezTo>
                  <a:cubicBezTo>
                    <a:pt x="1982" y="156"/>
                    <a:pt x="1686" y="347"/>
                    <a:pt x="1434" y="572"/>
                  </a:cubicBezTo>
                  <a:cubicBezTo>
                    <a:pt x="1281" y="708"/>
                    <a:pt x="1150" y="867"/>
                    <a:pt x="1029" y="1031"/>
                  </a:cubicBezTo>
                  <a:cubicBezTo>
                    <a:pt x="925" y="1168"/>
                    <a:pt x="843" y="1316"/>
                    <a:pt x="755" y="1469"/>
                  </a:cubicBezTo>
                  <a:cubicBezTo>
                    <a:pt x="646" y="1666"/>
                    <a:pt x="558" y="1880"/>
                    <a:pt x="454" y="2082"/>
                  </a:cubicBezTo>
                  <a:cubicBezTo>
                    <a:pt x="296" y="2400"/>
                    <a:pt x="137" y="2728"/>
                    <a:pt x="38" y="3068"/>
                  </a:cubicBezTo>
                  <a:cubicBezTo>
                    <a:pt x="22" y="3111"/>
                    <a:pt x="16" y="3155"/>
                    <a:pt x="0" y="3199"/>
                  </a:cubicBezTo>
                  <a:cubicBezTo>
                    <a:pt x="11" y="3281"/>
                    <a:pt x="22" y="3363"/>
                    <a:pt x="27" y="3445"/>
                  </a:cubicBezTo>
                  <a:cubicBezTo>
                    <a:pt x="38" y="3418"/>
                    <a:pt x="44" y="3374"/>
                    <a:pt x="49" y="3358"/>
                  </a:cubicBezTo>
                  <a:cubicBezTo>
                    <a:pt x="153" y="2898"/>
                    <a:pt x="367" y="2465"/>
                    <a:pt x="569" y="2049"/>
                  </a:cubicBezTo>
                  <a:cubicBezTo>
                    <a:pt x="640" y="1913"/>
                    <a:pt x="701" y="1776"/>
                    <a:pt x="766" y="1639"/>
                  </a:cubicBezTo>
                  <a:cubicBezTo>
                    <a:pt x="865" y="1453"/>
                    <a:pt x="974" y="1278"/>
                    <a:pt x="1089" y="1103"/>
                  </a:cubicBezTo>
                  <a:cubicBezTo>
                    <a:pt x="1199" y="966"/>
                    <a:pt x="1308" y="840"/>
                    <a:pt x="1423" y="714"/>
                  </a:cubicBezTo>
                  <a:cubicBezTo>
                    <a:pt x="1631" y="511"/>
                    <a:pt x="1872" y="347"/>
                    <a:pt x="2129" y="221"/>
                  </a:cubicBezTo>
                  <a:cubicBezTo>
                    <a:pt x="2211" y="183"/>
                    <a:pt x="2294" y="156"/>
                    <a:pt x="2381" y="128"/>
                  </a:cubicBezTo>
                  <a:cubicBezTo>
                    <a:pt x="2442" y="113"/>
                    <a:pt x="2507" y="98"/>
                    <a:pt x="2568" y="98"/>
                  </a:cubicBezTo>
                  <a:cubicBezTo>
                    <a:pt x="2617" y="98"/>
                    <a:pt x="2663" y="107"/>
                    <a:pt x="2704" y="134"/>
                  </a:cubicBezTo>
                  <a:cubicBezTo>
                    <a:pt x="2928" y="276"/>
                    <a:pt x="3038" y="708"/>
                    <a:pt x="3027" y="966"/>
                  </a:cubicBezTo>
                  <a:cubicBezTo>
                    <a:pt x="3021" y="1174"/>
                    <a:pt x="2972" y="1371"/>
                    <a:pt x="2901" y="1562"/>
                  </a:cubicBezTo>
                  <a:cubicBezTo>
                    <a:pt x="2814" y="1825"/>
                    <a:pt x="2704" y="2077"/>
                    <a:pt x="2573" y="2318"/>
                  </a:cubicBezTo>
                  <a:cubicBezTo>
                    <a:pt x="2463" y="2515"/>
                    <a:pt x="2354" y="2712"/>
                    <a:pt x="2200" y="2876"/>
                  </a:cubicBezTo>
                  <a:cubicBezTo>
                    <a:pt x="2036" y="3057"/>
                    <a:pt x="1845" y="3221"/>
                    <a:pt x="1642" y="3358"/>
                  </a:cubicBezTo>
                  <a:cubicBezTo>
                    <a:pt x="1467" y="3484"/>
                    <a:pt x="1281" y="3609"/>
                    <a:pt x="1078" y="3692"/>
                  </a:cubicBezTo>
                  <a:cubicBezTo>
                    <a:pt x="920" y="3752"/>
                    <a:pt x="750" y="3779"/>
                    <a:pt x="575" y="3807"/>
                  </a:cubicBezTo>
                  <a:cubicBezTo>
                    <a:pt x="422" y="3828"/>
                    <a:pt x="257" y="3850"/>
                    <a:pt x="99" y="3856"/>
                  </a:cubicBezTo>
                  <a:lnTo>
                    <a:pt x="77" y="3856"/>
                  </a:lnTo>
                  <a:cubicBezTo>
                    <a:pt x="82" y="3883"/>
                    <a:pt x="82" y="3916"/>
                    <a:pt x="93" y="3943"/>
                  </a:cubicBezTo>
                  <a:cubicBezTo>
                    <a:pt x="296" y="3938"/>
                    <a:pt x="504" y="3911"/>
                    <a:pt x="701" y="3878"/>
                  </a:cubicBezTo>
                  <a:cubicBezTo>
                    <a:pt x="892" y="3845"/>
                    <a:pt x="1084" y="3796"/>
                    <a:pt x="1254" y="3708"/>
                  </a:cubicBezTo>
                  <a:cubicBezTo>
                    <a:pt x="1429" y="3620"/>
                    <a:pt x="1587" y="3516"/>
                    <a:pt x="1741" y="3396"/>
                  </a:cubicBezTo>
                  <a:cubicBezTo>
                    <a:pt x="1932" y="3259"/>
                    <a:pt x="2113" y="3111"/>
                    <a:pt x="2266" y="2931"/>
                  </a:cubicBezTo>
                  <a:cubicBezTo>
                    <a:pt x="2480" y="2712"/>
                    <a:pt x="2616" y="2433"/>
                    <a:pt x="2759" y="2159"/>
                  </a:cubicBezTo>
                  <a:cubicBezTo>
                    <a:pt x="2923" y="1798"/>
                    <a:pt x="3087" y="1420"/>
                    <a:pt x="3125" y="1015"/>
                  </a:cubicBezTo>
                  <a:cubicBezTo>
                    <a:pt x="3142" y="780"/>
                    <a:pt x="3098" y="539"/>
                    <a:pt x="2994" y="325"/>
                  </a:cubicBezTo>
                  <a:cubicBezTo>
                    <a:pt x="2923" y="167"/>
                    <a:pt x="2803" y="19"/>
                    <a:pt x="2600" y="2"/>
                  </a:cubicBezTo>
                  <a:cubicBezTo>
                    <a:pt x="2587" y="1"/>
                    <a:pt x="2573" y="0"/>
                    <a:pt x="256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29"/>
            <p:cNvSpPr/>
            <p:nvPr/>
          </p:nvSpPr>
          <p:spPr>
            <a:xfrm>
              <a:off x="1549050" y="2575600"/>
              <a:ext cx="67475" cy="86975"/>
            </a:xfrm>
            <a:custGeom>
              <a:avLst/>
              <a:gdLst/>
              <a:ahLst/>
              <a:cxnLst/>
              <a:rect l="l" t="t" r="r" b="b"/>
              <a:pathLst>
                <a:path w="2699" h="3479" extrusionOk="0">
                  <a:moveTo>
                    <a:pt x="2647" y="1"/>
                  </a:moveTo>
                  <a:cubicBezTo>
                    <a:pt x="2633" y="1"/>
                    <a:pt x="2618" y="7"/>
                    <a:pt x="2606" y="14"/>
                  </a:cubicBezTo>
                  <a:cubicBezTo>
                    <a:pt x="2551" y="74"/>
                    <a:pt x="2507" y="145"/>
                    <a:pt x="2458" y="211"/>
                  </a:cubicBezTo>
                  <a:cubicBezTo>
                    <a:pt x="2337" y="353"/>
                    <a:pt x="2217" y="501"/>
                    <a:pt x="2108" y="649"/>
                  </a:cubicBezTo>
                  <a:cubicBezTo>
                    <a:pt x="1938" y="895"/>
                    <a:pt x="1752" y="1136"/>
                    <a:pt x="1566" y="1376"/>
                  </a:cubicBezTo>
                  <a:cubicBezTo>
                    <a:pt x="1374" y="1601"/>
                    <a:pt x="1183" y="1836"/>
                    <a:pt x="1002" y="2066"/>
                  </a:cubicBezTo>
                  <a:cubicBezTo>
                    <a:pt x="881" y="2230"/>
                    <a:pt x="761" y="2389"/>
                    <a:pt x="630" y="2542"/>
                  </a:cubicBezTo>
                  <a:cubicBezTo>
                    <a:pt x="455" y="2772"/>
                    <a:pt x="263" y="2997"/>
                    <a:pt x="82" y="3227"/>
                  </a:cubicBezTo>
                  <a:cubicBezTo>
                    <a:pt x="55" y="3265"/>
                    <a:pt x="28" y="3303"/>
                    <a:pt x="0" y="3342"/>
                  </a:cubicBezTo>
                  <a:cubicBezTo>
                    <a:pt x="6" y="3363"/>
                    <a:pt x="6" y="3402"/>
                    <a:pt x="17" y="3435"/>
                  </a:cubicBezTo>
                  <a:cubicBezTo>
                    <a:pt x="22" y="3451"/>
                    <a:pt x="22" y="3462"/>
                    <a:pt x="22" y="3478"/>
                  </a:cubicBezTo>
                  <a:cubicBezTo>
                    <a:pt x="33" y="3451"/>
                    <a:pt x="49" y="3429"/>
                    <a:pt x="60" y="3407"/>
                  </a:cubicBezTo>
                  <a:lnTo>
                    <a:pt x="225" y="3205"/>
                  </a:lnTo>
                  <a:cubicBezTo>
                    <a:pt x="493" y="2860"/>
                    <a:pt x="783" y="2531"/>
                    <a:pt x="1040" y="2181"/>
                  </a:cubicBezTo>
                  <a:cubicBezTo>
                    <a:pt x="1254" y="1907"/>
                    <a:pt x="1478" y="1645"/>
                    <a:pt x="1697" y="1376"/>
                  </a:cubicBezTo>
                  <a:cubicBezTo>
                    <a:pt x="1785" y="1262"/>
                    <a:pt x="1883" y="1136"/>
                    <a:pt x="1971" y="1021"/>
                  </a:cubicBezTo>
                  <a:cubicBezTo>
                    <a:pt x="2075" y="889"/>
                    <a:pt x="2157" y="747"/>
                    <a:pt x="2261" y="616"/>
                  </a:cubicBezTo>
                  <a:cubicBezTo>
                    <a:pt x="2370" y="468"/>
                    <a:pt x="2491" y="337"/>
                    <a:pt x="2595" y="178"/>
                  </a:cubicBezTo>
                  <a:cubicBezTo>
                    <a:pt x="2622" y="145"/>
                    <a:pt x="2655" y="112"/>
                    <a:pt x="2682" y="74"/>
                  </a:cubicBezTo>
                  <a:cubicBezTo>
                    <a:pt x="2699" y="63"/>
                    <a:pt x="2699" y="30"/>
                    <a:pt x="2677" y="14"/>
                  </a:cubicBezTo>
                  <a:cubicBezTo>
                    <a:pt x="2668" y="4"/>
                    <a:pt x="2657" y="1"/>
                    <a:pt x="26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29"/>
            <p:cNvSpPr/>
            <p:nvPr/>
          </p:nvSpPr>
          <p:spPr>
            <a:xfrm>
              <a:off x="1464750" y="2595575"/>
              <a:ext cx="79400" cy="69950"/>
            </a:xfrm>
            <a:custGeom>
              <a:avLst/>
              <a:gdLst/>
              <a:ahLst/>
              <a:cxnLst/>
              <a:rect l="l" t="t" r="r" b="b"/>
              <a:pathLst>
                <a:path w="3176" h="2798" extrusionOk="0">
                  <a:moveTo>
                    <a:pt x="850" y="0"/>
                  </a:moveTo>
                  <a:cubicBezTo>
                    <a:pt x="806" y="0"/>
                    <a:pt x="761" y="6"/>
                    <a:pt x="718" y="19"/>
                  </a:cubicBezTo>
                  <a:cubicBezTo>
                    <a:pt x="466" y="90"/>
                    <a:pt x="274" y="293"/>
                    <a:pt x="121" y="512"/>
                  </a:cubicBezTo>
                  <a:cubicBezTo>
                    <a:pt x="0" y="720"/>
                    <a:pt x="11" y="966"/>
                    <a:pt x="61" y="1191"/>
                  </a:cubicBezTo>
                  <a:cubicBezTo>
                    <a:pt x="104" y="1409"/>
                    <a:pt x="192" y="1607"/>
                    <a:pt x="323" y="1787"/>
                  </a:cubicBezTo>
                  <a:cubicBezTo>
                    <a:pt x="389" y="1886"/>
                    <a:pt x="449" y="1984"/>
                    <a:pt x="542" y="2077"/>
                  </a:cubicBezTo>
                  <a:cubicBezTo>
                    <a:pt x="657" y="2198"/>
                    <a:pt x="800" y="2296"/>
                    <a:pt x="942" y="2384"/>
                  </a:cubicBezTo>
                  <a:cubicBezTo>
                    <a:pt x="1117" y="2488"/>
                    <a:pt x="1287" y="2581"/>
                    <a:pt x="1478" y="2636"/>
                  </a:cubicBezTo>
                  <a:cubicBezTo>
                    <a:pt x="1615" y="2685"/>
                    <a:pt x="1758" y="2734"/>
                    <a:pt x="1900" y="2761"/>
                  </a:cubicBezTo>
                  <a:cubicBezTo>
                    <a:pt x="2048" y="2789"/>
                    <a:pt x="2190" y="2794"/>
                    <a:pt x="2332" y="2794"/>
                  </a:cubicBezTo>
                  <a:cubicBezTo>
                    <a:pt x="2402" y="2796"/>
                    <a:pt x="2472" y="2797"/>
                    <a:pt x="2543" y="2797"/>
                  </a:cubicBezTo>
                  <a:cubicBezTo>
                    <a:pt x="2715" y="2797"/>
                    <a:pt x="2889" y="2790"/>
                    <a:pt x="3060" y="2767"/>
                  </a:cubicBezTo>
                  <a:cubicBezTo>
                    <a:pt x="3093" y="2767"/>
                    <a:pt x="3126" y="2761"/>
                    <a:pt x="3159" y="2751"/>
                  </a:cubicBezTo>
                  <a:cubicBezTo>
                    <a:pt x="3153" y="2740"/>
                    <a:pt x="3153" y="2734"/>
                    <a:pt x="3153" y="2718"/>
                  </a:cubicBezTo>
                  <a:cubicBezTo>
                    <a:pt x="3153" y="2696"/>
                    <a:pt x="3153" y="2679"/>
                    <a:pt x="3175" y="2630"/>
                  </a:cubicBezTo>
                  <a:cubicBezTo>
                    <a:pt x="3159" y="2630"/>
                    <a:pt x="3142" y="2636"/>
                    <a:pt x="3126" y="2636"/>
                  </a:cubicBezTo>
                  <a:cubicBezTo>
                    <a:pt x="2951" y="2663"/>
                    <a:pt x="2770" y="2679"/>
                    <a:pt x="2595" y="2679"/>
                  </a:cubicBezTo>
                  <a:cubicBezTo>
                    <a:pt x="2524" y="2679"/>
                    <a:pt x="2454" y="2680"/>
                    <a:pt x="2384" y="2680"/>
                  </a:cubicBezTo>
                  <a:cubicBezTo>
                    <a:pt x="2227" y="2680"/>
                    <a:pt x="2072" y="2675"/>
                    <a:pt x="1916" y="2641"/>
                  </a:cubicBezTo>
                  <a:cubicBezTo>
                    <a:pt x="1664" y="2581"/>
                    <a:pt x="1402" y="2499"/>
                    <a:pt x="1172" y="2378"/>
                  </a:cubicBezTo>
                  <a:cubicBezTo>
                    <a:pt x="969" y="2274"/>
                    <a:pt x="778" y="2148"/>
                    <a:pt x="614" y="1995"/>
                  </a:cubicBezTo>
                  <a:cubicBezTo>
                    <a:pt x="542" y="1919"/>
                    <a:pt x="488" y="1831"/>
                    <a:pt x="422" y="1743"/>
                  </a:cubicBezTo>
                  <a:cubicBezTo>
                    <a:pt x="285" y="1574"/>
                    <a:pt x="192" y="1366"/>
                    <a:pt x="148" y="1147"/>
                  </a:cubicBezTo>
                  <a:cubicBezTo>
                    <a:pt x="110" y="955"/>
                    <a:pt x="94" y="742"/>
                    <a:pt x="192" y="572"/>
                  </a:cubicBezTo>
                  <a:cubicBezTo>
                    <a:pt x="247" y="479"/>
                    <a:pt x="312" y="408"/>
                    <a:pt x="384" y="331"/>
                  </a:cubicBezTo>
                  <a:cubicBezTo>
                    <a:pt x="477" y="233"/>
                    <a:pt x="603" y="145"/>
                    <a:pt x="734" y="112"/>
                  </a:cubicBezTo>
                  <a:cubicBezTo>
                    <a:pt x="777" y="97"/>
                    <a:pt x="823" y="90"/>
                    <a:pt x="870" y="90"/>
                  </a:cubicBezTo>
                  <a:cubicBezTo>
                    <a:pt x="925" y="90"/>
                    <a:pt x="982" y="100"/>
                    <a:pt x="1035" y="118"/>
                  </a:cubicBezTo>
                  <a:cubicBezTo>
                    <a:pt x="1265" y="189"/>
                    <a:pt x="1473" y="337"/>
                    <a:pt x="1670" y="490"/>
                  </a:cubicBezTo>
                  <a:cubicBezTo>
                    <a:pt x="1900" y="665"/>
                    <a:pt x="2108" y="889"/>
                    <a:pt x="2294" y="1125"/>
                  </a:cubicBezTo>
                  <a:cubicBezTo>
                    <a:pt x="2475" y="1355"/>
                    <a:pt x="2628" y="1607"/>
                    <a:pt x="2787" y="1858"/>
                  </a:cubicBezTo>
                  <a:cubicBezTo>
                    <a:pt x="2880" y="2033"/>
                    <a:pt x="2978" y="2209"/>
                    <a:pt x="3077" y="2389"/>
                  </a:cubicBezTo>
                  <a:cubicBezTo>
                    <a:pt x="3093" y="2417"/>
                    <a:pt x="3104" y="2444"/>
                    <a:pt x="3126" y="2471"/>
                  </a:cubicBezTo>
                  <a:cubicBezTo>
                    <a:pt x="3120" y="2406"/>
                    <a:pt x="3104" y="2329"/>
                    <a:pt x="3099" y="2252"/>
                  </a:cubicBezTo>
                  <a:cubicBezTo>
                    <a:pt x="3060" y="2181"/>
                    <a:pt x="3016" y="2110"/>
                    <a:pt x="2978" y="2033"/>
                  </a:cubicBezTo>
                  <a:cubicBezTo>
                    <a:pt x="2885" y="1847"/>
                    <a:pt x="2776" y="1678"/>
                    <a:pt x="2666" y="1508"/>
                  </a:cubicBezTo>
                  <a:cubicBezTo>
                    <a:pt x="2595" y="1382"/>
                    <a:pt x="2513" y="1262"/>
                    <a:pt x="2420" y="1141"/>
                  </a:cubicBezTo>
                  <a:cubicBezTo>
                    <a:pt x="2212" y="868"/>
                    <a:pt x="1976" y="610"/>
                    <a:pt x="1703" y="402"/>
                  </a:cubicBezTo>
                  <a:cubicBezTo>
                    <a:pt x="1533" y="266"/>
                    <a:pt x="1347" y="140"/>
                    <a:pt x="1144" y="63"/>
                  </a:cubicBezTo>
                  <a:cubicBezTo>
                    <a:pt x="1050" y="29"/>
                    <a:pt x="950" y="0"/>
                    <a:pt x="85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29"/>
            <p:cNvSpPr/>
            <p:nvPr/>
          </p:nvSpPr>
          <p:spPr>
            <a:xfrm>
              <a:off x="1473925" y="2608725"/>
              <a:ext cx="69675" cy="54800"/>
            </a:xfrm>
            <a:custGeom>
              <a:avLst/>
              <a:gdLst/>
              <a:ahLst/>
              <a:cxnLst/>
              <a:rect l="l" t="t" r="r" b="b"/>
              <a:pathLst>
                <a:path w="2787" h="2192" extrusionOk="0">
                  <a:moveTo>
                    <a:pt x="55" y="1"/>
                  </a:moveTo>
                  <a:cubicBezTo>
                    <a:pt x="52" y="1"/>
                    <a:pt x="48" y="1"/>
                    <a:pt x="44" y="2"/>
                  </a:cubicBezTo>
                  <a:cubicBezTo>
                    <a:pt x="0" y="8"/>
                    <a:pt x="0" y="57"/>
                    <a:pt x="28" y="84"/>
                  </a:cubicBezTo>
                  <a:cubicBezTo>
                    <a:pt x="82" y="145"/>
                    <a:pt x="148" y="216"/>
                    <a:pt x="208" y="276"/>
                  </a:cubicBezTo>
                  <a:cubicBezTo>
                    <a:pt x="378" y="446"/>
                    <a:pt x="559" y="610"/>
                    <a:pt x="750" y="763"/>
                  </a:cubicBezTo>
                  <a:cubicBezTo>
                    <a:pt x="1051" y="1015"/>
                    <a:pt x="1352" y="1267"/>
                    <a:pt x="1664" y="1507"/>
                  </a:cubicBezTo>
                  <a:cubicBezTo>
                    <a:pt x="1905" y="1677"/>
                    <a:pt x="2124" y="1869"/>
                    <a:pt x="2381" y="2000"/>
                  </a:cubicBezTo>
                  <a:cubicBezTo>
                    <a:pt x="2513" y="2077"/>
                    <a:pt x="2644" y="2153"/>
                    <a:pt x="2786" y="2192"/>
                  </a:cubicBezTo>
                  <a:cubicBezTo>
                    <a:pt x="2786" y="2170"/>
                    <a:pt x="2781" y="2153"/>
                    <a:pt x="2781" y="2131"/>
                  </a:cubicBezTo>
                  <a:lnTo>
                    <a:pt x="2781" y="2082"/>
                  </a:lnTo>
                  <a:lnTo>
                    <a:pt x="2721" y="2060"/>
                  </a:lnTo>
                  <a:cubicBezTo>
                    <a:pt x="2562" y="1989"/>
                    <a:pt x="2409" y="1896"/>
                    <a:pt x="2261" y="1814"/>
                  </a:cubicBezTo>
                  <a:cubicBezTo>
                    <a:pt x="1790" y="1497"/>
                    <a:pt x="1336" y="1141"/>
                    <a:pt x="898" y="763"/>
                  </a:cubicBezTo>
                  <a:cubicBezTo>
                    <a:pt x="668" y="577"/>
                    <a:pt x="438" y="380"/>
                    <a:pt x="230" y="166"/>
                  </a:cubicBezTo>
                  <a:cubicBezTo>
                    <a:pt x="181" y="117"/>
                    <a:pt x="137" y="73"/>
                    <a:pt x="93" y="24"/>
                  </a:cubicBezTo>
                  <a:cubicBezTo>
                    <a:pt x="84" y="11"/>
                    <a:pt x="72" y="1"/>
                    <a:pt x="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29"/>
            <p:cNvSpPr/>
            <p:nvPr/>
          </p:nvSpPr>
          <p:spPr>
            <a:xfrm>
              <a:off x="1473100" y="2421675"/>
              <a:ext cx="122225" cy="126225"/>
            </a:xfrm>
            <a:custGeom>
              <a:avLst/>
              <a:gdLst/>
              <a:ahLst/>
              <a:cxnLst/>
              <a:rect l="l" t="t" r="r" b="b"/>
              <a:pathLst>
                <a:path w="4889" h="5049" extrusionOk="0">
                  <a:moveTo>
                    <a:pt x="2742" y="113"/>
                  </a:moveTo>
                  <a:cubicBezTo>
                    <a:pt x="2905" y="113"/>
                    <a:pt x="3067" y="181"/>
                    <a:pt x="3181" y="303"/>
                  </a:cubicBezTo>
                  <a:cubicBezTo>
                    <a:pt x="3427" y="555"/>
                    <a:pt x="3471" y="938"/>
                    <a:pt x="3498" y="1277"/>
                  </a:cubicBezTo>
                  <a:cubicBezTo>
                    <a:pt x="3509" y="1430"/>
                    <a:pt x="3509" y="1589"/>
                    <a:pt x="3503" y="1742"/>
                  </a:cubicBezTo>
                  <a:cubicBezTo>
                    <a:pt x="3503" y="1825"/>
                    <a:pt x="3498" y="1901"/>
                    <a:pt x="3498" y="1983"/>
                  </a:cubicBezTo>
                  <a:cubicBezTo>
                    <a:pt x="3493" y="2014"/>
                    <a:pt x="3507" y="2060"/>
                    <a:pt x="3546" y="2060"/>
                  </a:cubicBezTo>
                  <a:cubicBezTo>
                    <a:pt x="3548" y="2060"/>
                    <a:pt x="3550" y="2060"/>
                    <a:pt x="3553" y="2060"/>
                  </a:cubicBezTo>
                  <a:cubicBezTo>
                    <a:pt x="3564" y="2060"/>
                    <a:pt x="3575" y="2043"/>
                    <a:pt x="3580" y="2033"/>
                  </a:cubicBezTo>
                  <a:cubicBezTo>
                    <a:pt x="3591" y="2000"/>
                    <a:pt x="3607" y="1972"/>
                    <a:pt x="3618" y="1934"/>
                  </a:cubicBezTo>
                  <a:cubicBezTo>
                    <a:pt x="3662" y="1846"/>
                    <a:pt x="3711" y="1759"/>
                    <a:pt x="3766" y="1677"/>
                  </a:cubicBezTo>
                  <a:cubicBezTo>
                    <a:pt x="3848" y="1562"/>
                    <a:pt x="3963" y="1463"/>
                    <a:pt x="4095" y="1403"/>
                  </a:cubicBezTo>
                  <a:cubicBezTo>
                    <a:pt x="4173" y="1364"/>
                    <a:pt x="4259" y="1344"/>
                    <a:pt x="4346" y="1344"/>
                  </a:cubicBezTo>
                  <a:cubicBezTo>
                    <a:pt x="4381" y="1344"/>
                    <a:pt x="4416" y="1348"/>
                    <a:pt x="4450" y="1354"/>
                  </a:cubicBezTo>
                  <a:cubicBezTo>
                    <a:pt x="4598" y="1370"/>
                    <a:pt x="4686" y="1534"/>
                    <a:pt x="4680" y="1677"/>
                  </a:cubicBezTo>
                  <a:cubicBezTo>
                    <a:pt x="4675" y="1781"/>
                    <a:pt x="4653" y="1879"/>
                    <a:pt x="4615" y="1978"/>
                  </a:cubicBezTo>
                  <a:cubicBezTo>
                    <a:pt x="4598" y="2016"/>
                    <a:pt x="4576" y="2065"/>
                    <a:pt x="4560" y="2109"/>
                  </a:cubicBezTo>
                  <a:lnTo>
                    <a:pt x="4538" y="2147"/>
                  </a:lnTo>
                  <a:cubicBezTo>
                    <a:pt x="4522" y="2175"/>
                    <a:pt x="4511" y="2202"/>
                    <a:pt x="4489" y="2230"/>
                  </a:cubicBezTo>
                  <a:cubicBezTo>
                    <a:pt x="4434" y="2317"/>
                    <a:pt x="4379" y="2410"/>
                    <a:pt x="4314" y="2492"/>
                  </a:cubicBezTo>
                  <a:cubicBezTo>
                    <a:pt x="4270" y="2547"/>
                    <a:pt x="4231" y="2602"/>
                    <a:pt x="4182" y="2657"/>
                  </a:cubicBezTo>
                  <a:cubicBezTo>
                    <a:pt x="4111" y="2728"/>
                    <a:pt x="4051" y="2804"/>
                    <a:pt x="3985" y="2865"/>
                  </a:cubicBezTo>
                  <a:lnTo>
                    <a:pt x="3919" y="2930"/>
                  </a:lnTo>
                  <a:cubicBezTo>
                    <a:pt x="3837" y="3012"/>
                    <a:pt x="3750" y="3083"/>
                    <a:pt x="3662" y="3160"/>
                  </a:cubicBezTo>
                  <a:cubicBezTo>
                    <a:pt x="3629" y="3187"/>
                    <a:pt x="3564" y="3204"/>
                    <a:pt x="3558" y="3248"/>
                  </a:cubicBezTo>
                  <a:cubicBezTo>
                    <a:pt x="3554" y="3277"/>
                    <a:pt x="3576" y="3304"/>
                    <a:pt x="3599" y="3304"/>
                  </a:cubicBezTo>
                  <a:cubicBezTo>
                    <a:pt x="3606" y="3304"/>
                    <a:pt x="3612" y="3302"/>
                    <a:pt x="3618" y="3297"/>
                  </a:cubicBezTo>
                  <a:cubicBezTo>
                    <a:pt x="3657" y="3286"/>
                    <a:pt x="3684" y="3259"/>
                    <a:pt x="3711" y="3237"/>
                  </a:cubicBezTo>
                  <a:cubicBezTo>
                    <a:pt x="3777" y="3204"/>
                    <a:pt x="3848" y="3177"/>
                    <a:pt x="3914" y="3155"/>
                  </a:cubicBezTo>
                  <a:cubicBezTo>
                    <a:pt x="4025" y="3122"/>
                    <a:pt x="4146" y="3088"/>
                    <a:pt x="4265" y="3088"/>
                  </a:cubicBezTo>
                  <a:cubicBezTo>
                    <a:pt x="4328" y="3088"/>
                    <a:pt x="4390" y="3097"/>
                    <a:pt x="4450" y="3122"/>
                  </a:cubicBezTo>
                  <a:cubicBezTo>
                    <a:pt x="4675" y="3209"/>
                    <a:pt x="4653" y="3494"/>
                    <a:pt x="4565" y="3686"/>
                  </a:cubicBezTo>
                  <a:cubicBezTo>
                    <a:pt x="4467" y="3932"/>
                    <a:pt x="4275" y="4118"/>
                    <a:pt x="4073" y="4277"/>
                  </a:cubicBezTo>
                  <a:cubicBezTo>
                    <a:pt x="3826" y="4474"/>
                    <a:pt x="3591" y="4698"/>
                    <a:pt x="3301" y="4846"/>
                  </a:cubicBezTo>
                  <a:cubicBezTo>
                    <a:pt x="3159" y="4904"/>
                    <a:pt x="3018" y="4961"/>
                    <a:pt x="2862" y="4961"/>
                  </a:cubicBezTo>
                  <a:cubicBezTo>
                    <a:pt x="2855" y="4961"/>
                    <a:pt x="2848" y="4961"/>
                    <a:pt x="2841" y="4961"/>
                  </a:cubicBezTo>
                  <a:lnTo>
                    <a:pt x="2836" y="4961"/>
                  </a:lnTo>
                  <a:cubicBezTo>
                    <a:pt x="2841" y="4939"/>
                    <a:pt x="2836" y="4906"/>
                    <a:pt x="2814" y="4901"/>
                  </a:cubicBezTo>
                  <a:lnTo>
                    <a:pt x="2759" y="4901"/>
                  </a:lnTo>
                  <a:cubicBezTo>
                    <a:pt x="2748" y="4901"/>
                    <a:pt x="2743" y="4901"/>
                    <a:pt x="2737" y="4906"/>
                  </a:cubicBezTo>
                  <a:lnTo>
                    <a:pt x="2715" y="4906"/>
                  </a:lnTo>
                  <a:cubicBezTo>
                    <a:pt x="2677" y="4912"/>
                    <a:pt x="2628" y="4912"/>
                    <a:pt x="2589" y="4912"/>
                  </a:cubicBezTo>
                  <a:lnTo>
                    <a:pt x="2491" y="4912"/>
                  </a:lnTo>
                  <a:cubicBezTo>
                    <a:pt x="2485" y="4912"/>
                    <a:pt x="2469" y="4906"/>
                    <a:pt x="2458" y="4906"/>
                  </a:cubicBezTo>
                  <a:lnTo>
                    <a:pt x="2447" y="4906"/>
                  </a:lnTo>
                  <a:cubicBezTo>
                    <a:pt x="2442" y="4906"/>
                    <a:pt x="2436" y="4906"/>
                    <a:pt x="2431" y="4901"/>
                  </a:cubicBezTo>
                  <a:lnTo>
                    <a:pt x="2414" y="4901"/>
                  </a:lnTo>
                  <a:cubicBezTo>
                    <a:pt x="2392" y="4890"/>
                    <a:pt x="2365" y="4884"/>
                    <a:pt x="2349" y="4879"/>
                  </a:cubicBezTo>
                  <a:cubicBezTo>
                    <a:pt x="2327" y="4873"/>
                    <a:pt x="2310" y="4873"/>
                    <a:pt x="2299" y="4862"/>
                  </a:cubicBezTo>
                  <a:cubicBezTo>
                    <a:pt x="2195" y="4835"/>
                    <a:pt x="2091" y="4797"/>
                    <a:pt x="1993" y="4764"/>
                  </a:cubicBezTo>
                  <a:cubicBezTo>
                    <a:pt x="1894" y="4726"/>
                    <a:pt x="1807" y="4687"/>
                    <a:pt x="1719" y="4654"/>
                  </a:cubicBezTo>
                  <a:cubicBezTo>
                    <a:pt x="1626" y="4616"/>
                    <a:pt x="1538" y="4578"/>
                    <a:pt x="1451" y="4545"/>
                  </a:cubicBezTo>
                  <a:cubicBezTo>
                    <a:pt x="1391" y="4518"/>
                    <a:pt x="1320" y="4479"/>
                    <a:pt x="1259" y="4441"/>
                  </a:cubicBezTo>
                  <a:cubicBezTo>
                    <a:pt x="1216" y="4419"/>
                    <a:pt x="1177" y="4392"/>
                    <a:pt x="1133" y="4364"/>
                  </a:cubicBezTo>
                  <a:cubicBezTo>
                    <a:pt x="1013" y="4282"/>
                    <a:pt x="887" y="4178"/>
                    <a:pt x="778" y="4069"/>
                  </a:cubicBezTo>
                  <a:cubicBezTo>
                    <a:pt x="734" y="4025"/>
                    <a:pt x="685" y="3976"/>
                    <a:pt x="641" y="3921"/>
                  </a:cubicBezTo>
                  <a:cubicBezTo>
                    <a:pt x="624" y="3894"/>
                    <a:pt x="602" y="3872"/>
                    <a:pt x="581" y="3844"/>
                  </a:cubicBezTo>
                  <a:cubicBezTo>
                    <a:pt x="548" y="3800"/>
                    <a:pt x="520" y="3768"/>
                    <a:pt x="493" y="3729"/>
                  </a:cubicBezTo>
                  <a:cubicBezTo>
                    <a:pt x="438" y="3647"/>
                    <a:pt x="389" y="3571"/>
                    <a:pt x="351" y="3494"/>
                  </a:cubicBezTo>
                  <a:cubicBezTo>
                    <a:pt x="329" y="3456"/>
                    <a:pt x="312" y="3412"/>
                    <a:pt x="296" y="3374"/>
                  </a:cubicBezTo>
                  <a:cubicBezTo>
                    <a:pt x="274" y="3313"/>
                    <a:pt x="252" y="3248"/>
                    <a:pt x="241" y="3182"/>
                  </a:cubicBezTo>
                  <a:cubicBezTo>
                    <a:pt x="225" y="3122"/>
                    <a:pt x="214" y="3051"/>
                    <a:pt x="208" y="2985"/>
                  </a:cubicBezTo>
                  <a:cubicBezTo>
                    <a:pt x="186" y="2755"/>
                    <a:pt x="252" y="2602"/>
                    <a:pt x="488" y="2585"/>
                  </a:cubicBezTo>
                  <a:cubicBezTo>
                    <a:pt x="767" y="2585"/>
                    <a:pt x="1166" y="2974"/>
                    <a:pt x="1385" y="3166"/>
                  </a:cubicBezTo>
                  <a:cubicBezTo>
                    <a:pt x="1393" y="3171"/>
                    <a:pt x="1402" y="3174"/>
                    <a:pt x="1411" y="3174"/>
                  </a:cubicBezTo>
                  <a:cubicBezTo>
                    <a:pt x="1441" y="3174"/>
                    <a:pt x="1467" y="3140"/>
                    <a:pt x="1445" y="3105"/>
                  </a:cubicBezTo>
                  <a:lnTo>
                    <a:pt x="1363" y="2985"/>
                  </a:lnTo>
                  <a:lnTo>
                    <a:pt x="1281" y="2859"/>
                  </a:lnTo>
                  <a:cubicBezTo>
                    <a:pt x="1199" y="2739"/>
                    <a:pt x="1117" y="2613"/>
                    <a:pt x="1057" y="2476"/>
                  </a:cubicBezTo>
                  <a:cubicBezTo>
                    <a:pt x="936" y="2257"/>
                    <a:pt x="876" y="2027"/>
                    <a:pt x="882" y="1781"/>
                  </a:cubicBezTo>
                  <a:cubicBezTo>
                    <a:pt x="882" y="1617"/>
                    <a:pt x="898" y="1458"/>
                    <a:pt x="958" y="1305"/>
                  </a:cubicBezTo>
                  <a:cubicBezTo>
                    <a:pt x="1002" y="1206"/>
                    <a:pt x="1062" y="1102"/>
                    <a:pt x="1150" y="1031"/>
                  </a:cubicBezTo>
                  <a:cubicBezTo>
                    <a:pt x="1166" y="1025"/>
                    <a:pt x="1177" y="1014"/>
                    <a:pt x="1194" y="1003"/>
                  </a:cubicBezTo>
                  <a:cubicBezTo>
                    <a:pt x="1221" y="987"/>
                    <a:pt x="1248" y="971"/>
                    <a:pt x="1281" y="960"/>
                  </a:cubicBezTo>
                  <a:cubicBezTo>
                    <a:pt x="1311" y="949"/>
                    <a:pt x="1343" y="943"/>
                    <a:pt x="1375" y="943"/>
                  </a:cubicBezTo>
                  <a:cubicBezTo>
                    <a:pt x="1407" y="943"/>
                    <a:pt x="1440" y="949"/>
                    <a:pt x="1473" y="960"/>
                  </a:cubicBezTo>
                  <a:cubicBezTo>
                    <a:pt x="1779" y="1058"/>
                    <a:pt x="1949" y="1376"/>
                    <a:pt x="2113" y="1644"/>
                  </a:cubicBezTo>
                  <a:cubicBezTo>
                    <a:pt x="2168" y="1731"/>
                    <a:pt x="2217" y="1819"/>
                    <a:pt x="2266" y="1907"/>
                  </a:cubicBezTo>
                  <a:cubicBezTo>
                    <a:pt x="2283" y="1945"/>
                    <a:pt x="2299" y="1983"/>
                    <a:pt x="2332" y="2005"/>
                  </a:cubicBezTo>
                  <a:cubicBezTo>
                    <a:pt x="2343" y="2009"/>
                    <a:pt x="2352" y="2010"/>
                    <a:pt x="2360" y="2010"/>
                  </a:cubicBezTo>
                  <a:cubicBezTo>
                    <a:pt x="2441" y="2010"/>
                    <a:pt x="2386" y="1847"/>
                    <a:pt x="2376" y="1797"/>
                  </a:cubicBezTo>
                  <a:cubicBezTo>
                    <a:pt x="2349" y="1660"/>
                    <a:pt x="2316" y="1534"/>
                    <a:pt x="2288" y="1398"/>
                  </a:cubicBezTo>
                  <a:cubicBezTo>
                    <a:pt x="2239" y="1184"/>
                    <a:pt x="2217" y="971"/>
                    <a:pt x="2217" y="752"/>
                  </a:cubicBezTo>
                  <a:cubicBezTo>
                    <a:pt x="2212" y="560"/>
                    <a:pt x="2277" y="347"/>
                    <a:pt x="2414" y="226"/>
                  </a:cubicBezTo>
                  <a:cubicBezTo>
                    <a:pt x="2436" y="204"/>
                    <a:pt x="2463" y="182"/>
                    <a:pt x="2491" y="172"/>
                  </a:cubicBezTo>
                  <a:cubicBezTo>
                    <a:pt x="2518" y="155"/>
                    <a:pt x="2546" y="144"/>
                    <a:pt x="2573" y="139"/>
                  </a:cubicBezTo>
                  <a:cubicBezTo>
                    <a:pt x="2628" y="122"/>
                    <a:pt x="2685" y="113"/>
                    <a:pt x="2742" y="113"/>
                  </a:cubicBezTo>
                  <a:close/>
                  <a:moveTo>
                    <a:pt x="2724" y="1"/>
                  </a:moveTo>
                  <a:cubicBezTo>
                    <a:pt x="2683" y="1"/>
                    <a:pt x="2641" y="5"/>
                    <a:pt x="2600" y="13"/>
                  </a:cubicBezTo>
                  <a:cubicBezTo>
                    <a:pt x="2431" y="35"/>
                    <a:pt x="2288" y="166"/>
                    <a:pt x="2212" y="314"/>
                  </a:cubicBezTo>
                  <a:cubicBezTo>
                    <a:pt x="2113" y="483"/>
                    <a:pt x="2108" y="691"/>
                    <a:pt x="2124" y="889"/>
                  </a:cubicBezTo>
                  <a:cubicBezTo>
                    <a:pt x="2135" y="1168"/>
                    <a:pt x="2206" y="1447"/>
                    <a:pt x="2266" y="1721"/>
                  </a:cubicBezTo>
                  <a:cubicBezTo>
                    <a:pt x="2058" y="1398"/>
                    <a:pt x="1861" y="954"/>
                    <a:pt x="1467" y="850"/>
                  </a:cubicBezTo>
                  <a:cubicBezTo>
                    <a:pt x="1432" y="839"/>
                    <a:pt x="1398" y="834"/>
                    <a:pt x="1363" y="834"/>
                  </a:cubicBezTo>
                  <a:cubicBezTo>
                    <a:pt x="1263" y="834"/>
                    <a:pt x="1166" y="878"/>
                    <a:pt x="1084" y="943"/>
                  </a:cubicBezTo>
                  <a:cubicBezTo>
                    <a:pt x="975" y="1031"/>
                    <a:pt x="898" y="1162"/>
                    <a:pt x="849" y="1294"/>
                  </a:cubicBezTo>
                  <a:cubicBezTo>
                    <a:pt x="761" y="1540"/>
                    <a:pt x="761" y="1890"/>
                    <a:pt x="821" y="2147"/>
                  </a:cubicBezTo>
                  <a:cubicBezTo>
                    <a:pt x="893" y="2405"/>
                    <a:pt x="1029" y="2640"/>
                    <a:pt x="1177" y="2865"/>
                  </a:cubicBezTo>
                  <a:cubicBezTo>
                    <a:pt x="1008" y="2722"/>
                    <a:pt x="821" y="2574"/>
                    <a:pt x="602" y="2503"/>
                  </a:cubicBezTo>
                  <a:cubicBezTo>
                    <a:pt x="564" y="2494"/>
                    <a:pt x="525" y="2489"/>
                    <a:pt x="486" y="2489"/>
                  </a:cubicBezTo>
                  <a:cubicBezTo>
                    <a:pt x="391" y="2489"/>
                    <a:pt x="298" y="2518"/>
                    <a:pt x="225" y="2580"/>
                  </a:cubicBezTo>
                  <a:cubicBezTo>
                    <a:pt x="0" y="2771"/>
                    <a:pt x="137" y="3231"/>
                    <a:pt x="236" y="3461"/>
                  </a:cubicBezTo>
                  <a:cubicBezTo>
                    <a:pt x="427" y="3915"/>
                    <a:pt x="986" y="4441"/>
                    <a:pt x="1424" y="4627"/>
                  </a:cubicBezTo>
                  <a:cubicBezTo>
                    <a:pt x="1632" y="4715"/>
                    <a:pt x="1850" y="4802"/>
                    <a:pt x="2058" y="4879"/>
                  </a:cubicBezTo>
                  <a:cubicBezTo>
                    <a:pt x="2184" y="4917"/>
                    <a:pt x="2305" y="4966"/>
                    <a:pt x="2431" y="4988"/>
                  </a:cubicBezTo>
                  <a:cubicBezTo>
                    <a:pt x="2458" y="4994"/>
                    <a:pt x="2485" y="4994"/>
                    <a:pt x="2518" y="4999"/>
                  </a:cubicBezTo>
                  <a:cubicBezTo>
                    <a:pt x="2548" y="5005"/>
                    <a:pt x="2581" y="5007"/>
                    <a:pt x="2614" y="5007"/>
                  </a:cubicBezTo>
                  <a:cubicBezTo>
                    <a:pt x="2647" y="5007"/>
                    <a:pt x="2680" y="5005"/>
                    <a:pt x="2710" y="4999"/>
                  </a:cubicBezTo>
                  <a:cubicBezTo>
                    <a:pt x="2710" y="5021"/>
                    <a:pt x="2732" y="5048"/>
                    <a:pt x="2754" y="5048"/>
                  </a:cubicBezTo>
                  <a:lnTo>
                    <a:pt x="2841" y="5048"/>
                  </a:lnTo>
                  <a:cubicBezTo>
                    <a:pt x="2912" y="5048"/>
                    <a:pt x="2989" y="5043"/>
                    <a:pt x="3066" y="5021"/>
                  </a:cubicBezTo>
                  <a:cubicBezTo>
                    <a:pt x="3159" y="4994"/>
                    <a:pt x="3257" y="4961"/>
                    <a:pt x="3345" y="4917"/>
                  </a:cubicBezTo>
                  <a:cubicBezTo>
                    <a:pt x="3586" y="4802"/>
                    <a:pt x="3788" y="4616"/>
                    <a:pt x="4002" y="4446"/>
                  </a:cubicBezTo>
                  <a:cubicBezTo>
                    <a:pt x="4193" y="4288"/>
                    <a:pt x="4407" y="4134"/>
                    <a:pt x="4543" y="3915"/>
                  </a:cubicBezTo>
                  <a:cubicBezTo>
                    <a:pt x="4631" y="3762"/>
                    <a:pt x="4713" y="3593"/>
                    <a:pt x="4713" y="3412"/>
                  </a:cubicBezTo>
                  <a:cubicBezTo>
                    <a:pt x="4724" y="3259"/>
                    <a:pt x="4631" y="3078"/>
                    <a:pt x="4478" y="3018"/>
                  </a:cubicBezTo>
                  <a:cubicBezTo>
                    <a:pt x="4411" y="2992"/>
                    <a:pt x="4343" y="2982"/>
                    <a:pt x="4275" y="2982"/>
                  </a:cubicBezTo>
                  <a:cubicBezTo>
                    <a:pt x="4154" y="2982"/>
                    <a:pt x="4033" y="3014"/>
                    <a:pt x="3914" y="3045"/>
                  </a:cubicBezTo>
                  <a:cubicBezTo>
                    <a:pt x="4171" y="2799"/>
                    <a:pt x="4418" y="2520"/>
                    <a:pt x="4598" y="2197"/>
                  </a:cubicBezTo>
                  <a:cubicBezTo>
                    <a:pt x="4741" y="1934"/>
                    <a:pt x="4888" y="1518"/>
                    <a:pt x="4598" y="1305"/>
                  </a:cubicBezTo>
                  <a:cubicBezTo>
                    <a:pt x="4533" y="1258"/>
                    <a:pt x="4455" y="1243"/>
                    <a:pt x="4376" y="1243"/>
                  </a:cubicBezTo>
                  <a:cubicBezTo>
                    <a:pt x="4317" y="1243"/>
                    <a:pt x="4258" y="1251"/>
                    <a:pt x="4204" y="1261"/>
                  </a:cubicBezTo>
                  <a:cubicBezTo>
                    <a:pt x="3930" y="1321"/>
                    <a:pt x="3711" y="1534"/>
                    <a:pt x="3580" y="1786"/>
                  </a:cubicBezTo>
                  <a:cubicBezTo>
                    <a:pt x="3591" y="1321"/>
                    <a:pt x="3586" y="631"/>
                    <a:pt x="3274" y="265"/>
                  </a:cubicBezTo>
                  <a:cubicBezTo>
                    <a:pt x="3137" y="100"/>
                    <a:pt x="2931" y="1"/>
                    <a:pt x="27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29"/>
            <p:cNvSpPr/>
            <p:nvPr/>
          </p:nvSpPr>
          <p:spPr>
            <a:xfrm>
              <a:off x="1522350" y="2499850"/>
              <a:ext cx="25900" cy="12325"/>
            </a:xfrm>
            <a:custGeom>
              <a:avLst/>
              <a:gdLst/>
              <a:ahLst/>
              <a:cxnLst/>
              <a:rect l="l" t="t" r="r" b="b"/>
              <a:pathLst>
                <a:path w="1036" h="493" extrusionOk="0">
                  <a:moveTo>
                    <a:pt x="550" y="90"/>
                  </a:moveTo>
                  <a:cubicBezTo>
                    <a:pt x="618" y="90"/>
                    <a:pt x="687" y="97"/>
                    <a:pt x="756" y="110"/>
                  </a:cubicBezTo>
                  <a:cubicBezTo>
                    <a:pt x="770" y="110"/>
                    <a:pt x="787" y="129"/>
                    <a:pt x="806" y="129"/>
                  </a:cubicBezTo>
                  <a:cubicBezTo>
                    <a:pt x="809" y="129"/>
                    <a:pt x="813" y="128"/>
                    <a:pt x="816" y="126"/>
                  </a:cubicBezTo>
                  <a:cubicBezTo>
                    <a:pt x="833" y="148"/>
                    <a:pt x="877" y="148"/>
                    <a:pt x="893" y="175"/>
                  </a:cubicBezTo>
                  <a:cubicBezTo>
                    <a:pt x="937" y="268"/>
                    <a:pt x="784" y="340"/>
                    <a:pt x="729" y="362"/>
                  </a:cubicBezTo>
                  <a:cubicBezTo>
                    <a:pt x="647" y="386"/>
                    <a:pt x="555" y="398"/>
                    <a:pt x="469" y="398"/>
                  </a:cubicBezTo>
                  <a:cubicBezTo>
                    <a:pt x="440" y="398"/>
                    <a:pt x="411" y="397"/>
                    <a:pt x="384" y="394"/>
                  </a:cubicBezTo>
                  <a:cubicBezTo>
                    <a:pt x="296" y="383"/>
                    <a:pt x="72" y="378"/>
                    <a:pt x="99" y="241"/>
                  </a:cubicBezTo>
                  <a:cubicBezTo>
                    <a:pt x="99" y="241"/>
                    <a:pt x="99" y="230"/>
                    <a:pt x="105" y="225"/>
                  </a:cubicBezTo>
                  <a:lnTo>
                    <a:pt x="247" y="143"/>
                  </a:lnTo>
                  <a:cubicBezTo>
                    <a:pt x="343" y="106"/>
                    <a:pt x="445" y="90"/>
                    <a:pt x="550" y="90"/>
                  </a:cubicBezTo>
                  <a:close/>
                  <a:moveTo>
                    <a:pt x="543" y="0"/>
                  </a:moveTo>
                  <a:cubicBezTo>
                    <a:pt x="400" y="0"/>
                    <a:pt x="264" y="28"/>
                    <a:pt x="138" y="99"/>
                  </a:cubicBezTo>
                  <a:cubicBezTo>
                    <a:pt x="105" y="121"/>
                    <a:pt x="56" y="143"/>
                    <a:pt x="28" y="175"/>
                  </a:cubicBezTo>
                  <a:cubicBezTo>
                    <a:pt x="1" y="225"/>
                    <a:pt x="1" y="285"/>
                    <a:pt x="23" y="334"/>
                  </a:cubicBezTo>
                  <a:cubicBezTo>
                    <a:pt x="99" y="476"/>
                    <a:pt x="318" y="487"/>
                    <a:pt x="455" y="493"/>
                  </a:cubicBezTo>
                  <a:cubicBezTo>
                    <a:pt x="608" y="493"/>
                    <a:pt x="773" y="471"/>
                    <a:pt x="899" y="372"/>
                  </a:cubicBezTo>
                  <a:cubicBezTo>
                    <a:pt x="1035" y="268"/>
                    <a:pt x="1003" y="104"/>
                    <a:pt x="838" y="60"/>
                  </a:cubicBezTo>
                  <a:cubicBezTo>
                    <a:pt x="800" y="28"/>
                    <a:pt x="756" y="28"/>
                    <a:pt x="712" y="11"/>
                  </a:cubicBezTo>
                  <a:cubicBezTo>
                    <a:pt x="658" y="6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29"/>
            <p:cNvSpPr/>
            <p:nvPr/>
          </p:nvSpPr>
          <p:spPr>
            <a:xfrm>
              <a:off x="871550" y="2418625"/>
              <a:ext cx="129875" cy="113400"/>
            </a:xfrm>
            <a:custGeom>
              <a:avLst/>
              <a:gdLst/>
              <a:ahLst/>
              <a:cxnLst/>
              <a:rect l="l" t="t" r="r" b="b"/>
              <a:pathLst>
                <a:path w="5195" h="4536" extrusionOk="0">
                  <a:moveTo>
                    <a:pt x="2713" y="1937"/>
                  </a:moveTo>
                  <a:cubicBezTo>
                    <a:pt x="2819" y="1937"/>
                    <a:pt x="2925" y="1969"/>
                    <a:pt x="3011" y="2040"/>
                  </a:cubicBezTo>
                  <a:cubicBezTo>
                    <a:pt x="3015" y="2038"/>
                    <a:pt x="3019" y="2038"/>
                    <a:pt x="3023" y="2038"/>
                  </a:cubicBezTo>
                  <a:cubicBezTo>
                    <a:pt x="3050" y="2038"/>
                    <a:pt x="3074" y="2068"/>
                    <a:pt x="3098" y="2078"/>
                  </a:cubicBezTo>
                  <a:cubicBezTo>
                    <a:pt x="3202" y="2155"/>
                    <a:pt x="3295" y="2248"/>
                    <a:pt x="3350" y="2368"/>
                  </a:cubicBezTo>
                  <a:cubicBezTo>
                    <a:pt x="3421" y="2510"/>
                    <a:pt x="3421" y="2707"/>
                    <a:pt x="3285" y="2795"/>
                  </a:cubicBezTo>
                  <a:cubicBezTo>
                    <a:pt x="3243" y="2824"/>
                    <a:pt x="3193" y="2834"/>
                    <a:pt x="3144" y="2834"/>
                  </a:cubicBezTo>
                  <a:cubicBezTo>
                    <a:pt x="3110" y="2834"/>
                    <a:pt x="3075" y="2829"/>
                    <a:pt x="3044" y="2822"/>
                  </a:cubicBezTo>
                  <a:cubicBezTo>
                    <a:pt x="2874" y="2795"/>
                    <a:pt x="2715" y="2729"/>
                    <a:pt x="2567" y="2642"/>
                  </a:cubicBezTo>
                  <a:cubicBezTo>
                    <a:pt x="2332" y="2510"/>
                    <a:pt x="2195" y="2160"/>
                    <a:pt x="2469" y="1996"/>
                  </a:cubicBezTo>
                  <a:cubicBezTo>
                    <a:pt x="2544" y="1957"/>
                    <a:pt x="2629" y="1937"/>
                    <a:pt x="2713" y="1937"/>
                  </a:cubicBezTo>
                  <a:close/>
                  <a:moveTo>
                    <a:pt x="2880" y="1"/>
                  </a:moveTo>
                  <a:cubicBezTo>
                    <a:pt x="2677" y="1"/>
                    <a:pt x="2483" y="101"/>
                    <a:pt x="2349" y="255"/>
                  </a:cubicBezTo>
                  <a:cubicBezTo>
                    <a:pt x="2283" y="326"/>
                    <a:pt x="2228" y="408"/>
                    <a:pt x="2190" y="496"/>
                  </a:cubicBezTo>
                  <a:cubicBezTo>
                    <a:pt x="2173" y="518"/>
                    <a:pt x="2168" y="540"/>
                    <a:pt x="2162" y="567"/>
                  </a:cubicBezTo>
                  <a:cubicBezTo>
                    <a:pt x="2146" y="600"/>
                    <a:pt x="2135" y="633"/>
                    <a:pt x="2130" y="666"/>
                  </a:cubicBezTo>
                  <a:cubicBezTo>
                    <a:pt x="2119" y="688"/>
                    <a:pt x="2113" y="704"/>
                    <a:pt x="2113" y="720"/>
                  </a:cubicBezTo>
                  <a:cubicBezTo>
                    <a:pt x="2108" y="742"/>
                    <a:pt x="2108" y="759"/>
                    <a:pt x="2102" y="775"/>
                  </a:cubicBezTo>
                  <a:cubicBezTo>
                    <a:pt x="2102" y="792"/>
                    <a:pt x="2091" y="803"/>
                    <a:pt x="2091" y="819"/>
                  </a:cubicBezTo>
                  <a:cubicBezTo>
                    <a:pt x="2080" y="923"/>
                    <a:pt x="2080" y="1021"/>
                    <a:pt x="2075" y="1120"/>
                  </a:cubicBezTo>
                  <a:cubicBezTo>
                    <a:pt x="2075" y="1202"/>
                    <a:pt x="2075" y="1279"/>
                    <a:pt x="2080" y="1350"/>
                  </a:cubicBezTo>
                  <a:cubicBezTo>
                    <a:pt x="2080" y="1394"/>
                    <a:pt x="2086" y="1427"/>
                    <a:pt x="2086" y="1470"/>
                  </a:cubicBezTo>
                  <a:cubicBezTo>
                    <a:pt x="2086" y="1487"/>
                    <a:pt x="2075" y="1509"/>
                    <a:pt x="2053" y="1514"/>
                  </a:cubicBezTo>
                  <a:cubicBezTo>
                    <a:pt x="2064" y="1536"/>
                    <a:pt x="2064" y="1563"/>
                    <a:pt x="2053" y="1580"/>
                  </a:cubicBezTo>
                  <a:lnTo>
                    <a:pt x="2047" y="1585"/>
                  </a:lnTo>
                  <a:cubicBezTo>
                    <a:pt x="2047" y="1585"/>
                    <a:pt x="2037" y="1585"/>
                    <a:pt x="2037" y="1591"/>
                  </a:cubicBezTo>
                  <a:cubicBezTo>
                    <a:pt x="2034" y="1592"/>
                    <a:pt x="2030" y="1593"/>
                    <a:pt x="2027" y="1593"/>
                  </a:cubicBezTo>
                  <a:cubicBezTo>
                    <a:pt x="2017" y="1593"/>
                    <a:pt x="2006" y="1588"/>
                    <a:pt x="1998" y="1580"/>
                  </a:cubicBezTo>
                  <a:lnTo>
                    <a:pt x="1993" y="1569"/>
                  </a:lnTo>
                  <a:cubicBezTo>
                    <a:pt x="1954" y="1509"/>
                    <a:pt x="1922" y="1443"/>
                    <a:pt x="1889" y="1372"/>
                  </a:cubicBezTo>
                  <a:cubicBezTo>
                    <a:pt x="1774" y="1180"/>
                    <a:pt x="1593" y="1038"/>
                    <a:pt x="1407" y="912"/>
                  </a:cubicBezTo>
                  <a:cubicBezTo>
                    <a:pt x="1237" y="792"/>
                    <a:pt x="1035" y="715"/>
                    <a:pt x="821" y="693"/>
                  </a:cubicBezTo>
                  <a:cubicBezTo>
                    <a:pt x="806" y="692"/>
                    <a:pt x="790" y="692"/>
                    <a:pt x="775" y="692"/>
                  </a:cubicBezTo>
                  <a:cubicBezTo>
                    <a:pt x="547" y="692"/>
                    <a:pt x="341" y="805"/>
                    <a:pt x="203" y="1005"/>
                  </a:cubicBezTo>
                  <a:cubicBezTo>
                    <a:pt x="93" y="1158"/>
                    <a:pt x="33" y="1361"/>
                    <a:pt x="11" y="1552"/>
                  </a:cubicBezTo>
                  <a:cubicBezTo>
                    <a:pt x="0" y="1804"/>
                    <a:pt x="44" y="2061"/>
                    <a:pt x="176" y="2280"/>
                  </a:cubicBezTo>
                  <a:cubicBezTo>
                    <a:pt x="263" y="2417"/>
                    <a:pt x="389" y="2538"/>
                    <a:pt x="526" y="2620"/>
                  </a:cubicBezTo>
                  <a:cubicBezTo>
                    <a:pt x="640" y="2681"/>
                    <a:pt x="769" y="2702"/>
                    <a:pt x="899" y="2702"/>
                  </a:cubicBezTo>
                  <a:cubicBezTo>
                    <a:pt x="956" y="2702"/>
                    <a:pt x="1012" y="2698"/>
                    <a:pt x="1068" y="2691"/>
                  </a:cubicBezTo>
                  <a:cubicBezTo>
                    <a:pt x="1194" y="2675"/>
                    <a:pt x="1325" y="2636"/>
                    <a:pt x="1456" y="2603"/>
                  </a:cubicBezTo>
                  <a:cubicBezTo>
                    <a:pt x="1489" y="2598"/>
                    <a:pt x="1517" y="2592"/>
                    <a:pt x="1544" y="2576"/>
                  </a:cubicBezTo>
                  <a:cubicBezTo>
                    <a:pt x="1549" y="2575"/>
                    <a:pt x="1555" y="2574"/>
                    <a:pt x="1560" y="2574"/>
                  </a:cubicBezTo>
                  <a:cubicBezTo>
                    <a:pt x="1578" y="2574"/>
                    <a:pt x="1594" y="2581"/>
                    <a:pt x="1599" y="2598"/>
                  </a:cubicBezTo>
                  <a:cubicBezTo>
                    <a:pt x="1621" y="2658"/>
                    <a:pt x="1538" y="2664"/>
                    <a:pt x="1506" y="2691"/>
                  </a:cubicBezTo>
                  <a:cubicBezTo>
                    <a:pt x="1445" y="2729"/>
                    <a:pt x="1374" y="2784"/>
                    <a:pt x="1320" y="2822"/>
                  </a:cubicBezTo>
                  <a:cubicBezTo>
                    <a:pt x="1073" y="3036"/>
                    <a:pt x="794" y="3277"/>
                    <a:pt x="767" y="3632"/>
                  </a:cubicBezTo>
                  <a:cubicBezTo>
                    <a:pt x="750" y="3786"/>
                    <a:pt x="805" y="3939"/>
                    <a:pt x="882" y="4070"/>
                  </a:cubicBezTo>
                  <a:cubicBezTo>
                    <a:pt x="947" y="4191"/>
                    <a:pt x="1046" y="4295"/>
                    <a:pt x="1155" y="4377"/>
                  </a:cubicBezTo>
                  <a:cubicBezTo>
                    <a:pt x="1166" y="4388"/>
                    <a:pt x="1188" y="4399"/>
                    <a:pt x="1205" y="4404"/>
                  </a:cubicBezTo>
                  <a:cubicBezTo>
                    <a:pt x="1216" y="4410"/>
                    <a:pt x="1221" y="4415"/>
                    <a:pt x="1237" y="4426"/>
                  </a:cubicBezTo>
                  <a:lnTo>
                    <a:pt x="1276" y="4442"/>
                  </a:lnTo>
                  <a:cubicBezTo>
                    <a:pt x="1292" y="4453"/>
                    <a:pt x="1298" y="4459"/>
                    <a:pt x="1314" y="4459"/>
                  </a:cubicBezTo>
                  <a:cubicBezTo>
                    <a:pt x="1325" y="4464"/>
                    <a:pt x="1341" y="4464"/>
                    <a:pt x="1347" y="4470"/>
                  </a:cubicBezTo>
                  <a:cubicBezTo>
                    <a:pt x="1358" y="4481"/>
                    <a:pt x="1380" y="4486"/>
                    <a:pt x="1396" y="4492"/>
                  </a:cubicBezTo>
                  <a:cubicBezTo>
                    <a:pt x="1407" y="4497"/>
                    <a:pt x="1429" y="4497"/>
                    <a:pt x="1440" y="4508"/>
                  </a:cubicBezTo>
                  <a:cubicBezTo>
                    <a:pt x="1456" y="4514"/>
                    <a:pt x="1478" y="4514"/>
                    <a:pt x="1495" y="4519"/>
                  </a:cubicBezTo>
                  <a:cubicBezTo>
                    <a:pt x="1517" y="4525"/>
                    <a:pt x="1533" y="4525"/>
                    <a:pt x="1549" y="4525"/>
                  </a:cubicBezTo>
                  <a:lnTo>
                    <a:pt x="1560" y="4525"/>
                  </a:lnTo>
                  <a:cubicBezTo>
                    <a:pt x="1566" y="4525"/>
                    <a:pt x="1582" y="4525"/>
                    <a:pt x="1593" y="4536"/>
                  </a:cubicBezTo>
                  <a:lnTo>
                    <a:pt x="1785" y="4536"/>
                  </a:lnTo>
                  <a:cubicBezTo>
                    <a:pt x="1812" y="4536"/>
                    <a:pt x="1834" y="4525"/>
                    <a:pt x="1861" y="4525"/>
                  </a:cubicBezTo>
                  <a:cubicBezTo>
                    <a:pt x="1878" y="4525"/>
                    <a:pt x="1905" y="4519"/>
                    <a:pt x="1927" y="4514"/>
                  </a:cubicBezTo>
                  <a:lnTo>
                    <a:pt x="1938" y="4514"/>
                  </a:lnTo>
                  <a:cubicBezTo>
                    <a:pt x="1954" y="4508"/>
                    <a:pt x="1982" y="4497"/>
                    <a:pt x="2004" y="4497"/>
                  </a:cubicBezTo>
                  <a:cubicBezTo>
                    <a:pt x="2037" y="4492"/>
                    <a:pt x="2080" y="4481"/>
                    <a:pt x="2113" y="4464"/>
                  </a:cubicBezTo>
                  <a:cubicBezTo>
                    <a:pt x="2141" y="4459"/>
                    <a:pt x="2168" y="4442"/>
                    <a:pt x="2195" y="4432"/>
                  </a:cubicBezTo>
                  <a:lnTo>
                    <a:pt x="2239" y="4410"/>
                  </a:lnTo>
                  <a:cubicBezTo>
                    <a:pt x="2245" y="4404"/>
                    <a:pt x="2250" y="4404"/>
                    <a:pt x="2255" y="4399"/>
                  </a:cubicBezTo>
                  <a:cubicBezTo>
                    <a:pt x="2277" y="4388"/>
                    <a:pt x="2294" y="4377"/>
                    <a:pt x="2310" y="4371"/>
                  </a:cubicBezTo>
                  <a:cubicBezTo>
                    <a:pt x="2332" y="4355"/>
                    <a:pt x="2354" y="4349"/>
                    <a:pt x="2376" y="4333"/>
                  </a:cubicBezTo>
                  <a:cubicBezTo>
                    <a:pt x="2485" y="4267"/>
                    <a:pt x="2567" y="4163"/>
                    <a:pt x="2633" y="4054"/>
                  </a:cubicBezTo>
                  <a:cubicBezTo>
                    <a:pt x="2666" y="4005"/>
                    <a:pt x="2693" y="3950"/>
                    <a:pt x="2715" y="3890"/>
                  </a:cubicBezTo>
                  <a:cubicBezTo>
                    <a:pt x="2765" y="3747"/>
                    <a:pt x="2786" y="3594"/>
                    <a:pt x="2797" y="3441"/>
                  </a:cubicBezTo>
                  <a:cubicBezTo>
                    <a:pt x="2803" y="3392"/>
                    <a:pt x="2797" y="3337"/>
                    <a:pt x="2803" y="3288"/>
                  </a:cubicBezTo>
                  <a:cubicBezTo>
                    <a:pt x="2803" y="3277"/>
                    <a:pt x="2819" y="3255"/>
                    <a:pt x="2841" y="3255"/>
                  </a:cubicBezTo>
                  <a:cubicBezTo>
                    <a:pt x="2846" y="3253"/>
                    <a:pt x="2850" y="3252"/>
                    <a:pt x="2854" y="3252"/>
                  </a:cubicBezTo>
                  <a:cubicBezTo>
                    <a:pt x="2888" y="3252"/>
                    <a:pt x="2902" y="3308"/>
                    <a:pt x="2907" y="3342"/>
                  </a:cubicBezTo>
                  <a:cubicBezTo>
                    <a:pt x="2923" y="3392"/>
                    <a:pt x="2934" y="3446"/>
                    <a:pt x="2951" y="3496"/>
                  </a:cubicBezTo>
                  <a:cubicBezTo>
                    <a:pt x="3005" y="3665"/>
                    <a:pt x="3077" y="3840"/>
                    <a:pt x="3208" y="3972"/>
                  </a:cubicBezTo>
                  <a:cubicBezTo>
                    <a:pt x="3361" y="4114"/>
                    <a:pt x="3564" y="4196"/>
                    <a:pt x="3772" y="4218"/>
                  </a:cubicBezTo>
                  <a:cubicBezTo>
                    <a:pt x="3806" y="4222"/>
                    <a:pt x="3840" y="4223"/>
                    <a:pt x="3875" y="4223"/>
                  </a:cubicBezTo>
                  <a:cubicBezTo>
                    <a:pt x="4108" y="4223"/>
                    <a:pt x="4349" y="4143"/>
                    <a:pt x="4516" y="3966"/>
                  </a:cubicBezTo>
                  <a:cubicBezTo>
                    <a:pt x="4571" y="3912"/>
                    <a:pt x="4620" y="3851"/>
                    <a:pt x="4647" y="3780"/>
                  </a:cubicBezTo>
                  <a:cubicBezTo>
                    <a:pt x="4686" y="3660"/>
                    <a:pt x="4702" y="3528"/>
                    <a:pt x="4702" y="3397"/>
                  </a:cubicBezTo>
                  <a:cubicBezTo>
                    <a:pt x="4680" y="3123"/>
                    <a:pt x="4538" y="2872"/>
                    <a:pt x="4325" y="2713"/>
                  </a:cubicBezTo>
                  <a:cubicBezTo>
                    <a:pt x="4215" y="2636"/>
                    <a:pt x="4100" y="2576"/>
                    <a:pt x="3974" y="2521"/>
                  </a:cubicBezTo>
                  <a:cubicBezTo>
                    <a:pt x="3963" y="2516"/>
                    <a:pt x="3947" y="2516"/>
                    <a:pt x="3930" y="2510"/>
                  </a:cubicBezTo>
                  <a:cubicBezTo>
                    <a:pt x="3898" y="2494"/>
                    <a:pt x="3909" y="2434"/>
                    <a:pt x="3941" y="2428"/>
                  </a:cubicBezTo>
                  <a:cubicBezTo>
                    <a:pt x="4330" y="2357"/>
                    <a:pt x="4691" y="2275"/>
                    <a:pt x="4965" y="1947"/>
                  </a:cubicBezTo>
                  <a:cubicBezTo>
                    <a:pt x="5047" y="1853"/>
                    <a:pt x="5124" y="1728"/>
                    <a:pt x="5151" y="1607"/>
                  </a:cubicBezTo>
                  <a:cubicBezTo>
                    <a:pt x="5178" y="1498"/>
                    <a:pt x="5195" y="1383"/>
                    <a:pt x="5157" y="1262"/>
                  </a:cubicBezTo>
                  <a:cubicBezTo>
                    <a:pt x="5096" y="1065"/>
                    <a:pt x="4850" y="917"/>
                    <a:pt x="4658" y="868"/>
                  </a:cubicBezTo>
                  <a:cubicBezTo>
                    <a:pt x="4583" y="849"/>
                    <a:pt x="4517" y="840"/>
                    <a:pt x="4455" y="840"/>
                  </a:cubicBezTo>
                  <a:cubicBezTo>
                    <a:pt x="4286" y="840"/>
                    <a:pt x="4152" y="908"/>
                    <a:pt x="3980" y="1032"/>
                  </a:cubicBezTo>
                  <a:cubicBezTo>
                    <a:pt x="3859" y="1115"/>
                    <a:pt x="3755" y="1224"/>
                    <a:pt x="3651" y="1333"/>
                  </a:cubicBezTo>
                  <a:cubicBezTo>
                    <a:pt x="3597" y="1394"/>
                    <a:pt x="3542" y="1465"/>
                    <a:pt x="3487" y="1520"/>
                  </a:cubicBezTo>
                  <a:cubicBezTo>
                    <a:pt x="3479" y="1525"/>
                    <a:pt x="3468" y="1528"/>
                    <a:pt x="3457" y="1528"/>
                  </a:cubicBezTo>
                  <a:cubicBezTo>
                    <a:pt x="3446" y="1528"/>
                    <a:pt x="3435" y="1525"/>
                    <a:pt x="3427" y="1520"/>
                  </a:cubicBezTo>
                  <a:lnTo>
                    <a:pt x="3421" y="1509"/>
                  </a:lnTo>
                  <a:cubicBezTo>
                    <a:pt x="3421" y="1503"/>
                    <a:pt x="3416" y="1503"/>
                    <a:pt x="3416" y="1498"/>
                  </a:cubicBezTo>
                  <a:lnTo>
                    <a:pt x="3416" y="1492"/>
                  </a:lnTo>
                  <a:lnTo>
                    <a:pt x="3416" y="1481"/>
                  </a:lnTo>
                  <a:cubicBezTo>
                    <a:pt x="3416" y="1470"/>
                    <a:pt x="3421" y="1454"/>
                    <a:pt x="3421" y="1443"/>
                  </a:cubicBezTo>
                  <a:cubicBezTo>
                    <a:pt x="3427" y="1399"/>
                    <a:pt x="3449" y="1366"/>
                    <a:pt x="3460" y="1333"/>
                  </a:cubicBezTo>
                  <a:cubicBezTo>
                    <a:pt x="3503" y="1229"/>
                    <a:pt x="3531" y="1125"/>
                    <a:pt x="3558" y="1016"/>
                  </a:cubicBezTo>
                  <a:cubicBezTo>
                    <a:pt x="3618" y="748"/>
                    <a:pt x="3597" y="441"/>
                    <a:pt x="3432" y="217"/>
                  </a:cubicBezTo>
                  <a:cubicBezTo>
                    <a:pt x="3312" y="80"/>
                    <a:pt x="3120" y="25"/>
                    <a:pt x="2940" y="3"/>
                  </a:cubicBezTo>
                  <a:cubicBezTo>
                    <a:pt x="2920" y="1"/>
                    <a:pt x="2900" y="1"/>
                    <a:pt x="2880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29"/>
            <p:cNvSpPr/>
            <p:nvPr/>
          </p:nvSpPr>
          <p:spPr>
            <a:xfrm>
              <a:off x="877575" y="2610825"/>
              <a:ext cx="65300" cy="54750"/>
            </a:xfrm>
            <a:custGeom>
              <a:avLst/>
              <a:gdLst/>
              <a:ahLst/>
              <a:cxnLst/>
              <a:rect l="l" t="t" r="r" b="b"/>
              <a:pathLst>
                <a:path w="2612" h="2190" extrusionOk="0">
                  <a:moveTo>
                    <a:pt x="2545" y="0"/>
                  </a:moveTo>
                  <a:lnTo>
                    <a:pt x="2545" y="0"/>
                  </a:lnTo>
                  <a:cubicBezTo>
                    <a:pt x="2447" y="33"/>
                    <a:pt x="2354" y="71"/>
                    <a:pt x="2250" y="104"/>
                  </a:cubicBezTo>
                  <a:cubicBezTo>
                    <a:pt x="1642" y="323"/>
                    <a:pt x="1057" y="646"/>
                    <a:pt x="537" y="1046"/>
                  </a:cubicBezTo>
                  <a:cubicBezTo>
                    <a:pt x="400" y="1155"/>
                    <a:pt x="274" y="1276"/>
                    <a:pt x="143" y="1396"/>
                  </a:cubicBezTo>
                  <a:cubicBezTo>
                    <a:pt x="93" y="1610"/>
                    <a:pt x="55" y="1823"/>
                    <a:pt x="17" y="2031"/>
                  </a:cubicBezTo>
                  <a:cubicBezTo>
                    <a:pt x="11" y="2086"/>
                    <a:pt x="6" y="2135"/>
                    <a:pt x="0" y="2190"/>
                  </a:cubicBezTo>
                  <a:cubicBezTo>
                    <a:pt x="137" y="2168"/>
                    <a:pt x="274" y="2135"/>
                    <a:pt x="400" y="2108"/>
                  </a:cubicBezTo>
                  <a:cubicBezTo>
                    <a:pt x="860" y="2004"/>
                    <a:pt x="1303" y="1829"/>
                    <a:pt x="1686" y="1560"/>
                  </a:cubicBezTo>
                  <a:cubicBezTo>
                    <a:pt x="2036" y="1330"/>
                    <a:pt x="2381" y="1013"/>
                    <a:pt x="2529" y="597"/>
                  </a:cubicBezTo>
                  <a:cubicBezTo>
                    <a:pt x="2606" y="411"/>
                    <a:pt x="2611" y="186"/>
                    <a:pt x="254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29"/>
            <p:cNvSpPr/>
            <p:nvPr/>
          </p:nvSpPr>
          <p:spPr>
            <a:xfrm>
              <a:off x="882350" y="2601500"/>
              <a:ext cx="57925" cy="40550"/>
            </a:xfrm>
            <a:custGeom>
              <a:avLst/>
              <a:gdLst/>
              <a:ahLst/>
              <a:cxnLst/>
              <a:rect l="l" t="t" r="r" b="b"/>
              <a:pathLst>
                <a:path w="2317" h="1622" extrusionOk="0">
                  <a:moveTo>
                    <a:pt x="1773" y="0"/>
                  </a:moveTo>
                  <a:cubicBezTo>
                    <a:pt x="1645" y="0"/>
                    <a:pt x="1516" y="27"/>
                    <a:pt x="1397" y="67"/>
                  </a:cubicBezTo>
                  <a:cubicBezTo>
                    <a:pt x="942" y="215"/>
                    <a:pt x="499" y="663"/>
                    <a:pt x="149" y="1074"/>
                  </a:cubicBezTo>
                  <a:cubicBezTo>
                    <a:pt x="94" y="1255"/>
                    <a:pt x="45" y="1435"/>
                    <a:pt x="1" y="1621"/>
                  </a:cubicBezTo>
                  <a:cubicBezTo>
                    <a:pt x="143" y="1484"/>
                    <a:pt x="302" y="1359"/>
                    <a:pt x="466" y="1238"/>
                  </a:cubicBezTo>
                  <a:cubicBezTo>
                    <a:pt x="767" y="1025"/>
                    <a:pt x="1079" y="828"/>
                    <a:pt x="1413" y="663"/>
                  </a:cubicBezTo>
                  <a:cubicBezTo>
                    <a:pt x="1698" y="516"/>
                    <a:pt x="1999" y="417"/>
                    <a:pt x="2289" y="308"/>
                  </a:cubicBezTo>
                  <a:cubicBezTo>
                    <a:pt x="2300" y="308"/>
                    <a:pt x="2311" y="297"/>
                    <a:pt x="2316" y="297"/>
                  </a:cubicBezTo>
                  <a:cubicBezTo>
                    <a:pt x="2272" y="209"/>
                    <a:pt x="2201" y="127"/>
                    <a:pt x="2114" y="78"/>
                  </a:cubicBezTo>
                  <a:cubicBezTo>
                    <a:pt x="2006" y="23"/>
                    <a:pt x="1890" y="0"/>
                    <a:pt x="177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29"/>
            <p:cNvSpPr/>
            <p:nvPr/>
          </p:nvSpPr>
          <p:spPr>
            <a:xfrm>
              <a:off x="858000" y="2533650"/>
              <a:ext cx="62975" cy="185300"/>
            </a:xfrm>
            <a:custGeom>
              <a:avLst/>
              <a:gdLst/>
              <a:ahLst/>
              <a:cxnLst/>
              <a:rect l="l" t="t" r="r" b="b"/>
              <a:pathLst>
                <a:path w="2519" h="7412" extrusionOk="0">
                  <a:moveTo>
                    <a:pt x="2518" y="0"/>
                  </a:moveTo>
                  <a:lnTo>
                    <a:pt x="2518" y="0"/>
                  </a:lnTo>
                  <a:cubicBezTo>
                    <a:pt x="2442" y="17"/>
                    <a:pt x="2360" y="22"/>
                    <a:pt x="2277" y="22"/>
                  </a:cubicBezTo>
                  <a:lnTo>
                    <a:pt x="2179" y="22"/>
                  </a:lnTo>
                  <a:cubicBezTo>
                    <a:pt x="2141" y="77"/>
                    <a:pt x="2113" y="137"/>
                    <a:pt x="2086" y="197"/>
                  </a:cubicBezTo>
                  <a:cubicBezTo>
                    <a:pt x="1648" y="1128"/>
                    <a:pt x="1320" y="2108"/>
                    <a:pt x="991" y="3082"/>
                  </a:cubicBezTo>
                  <a:cubicBezTo>
                    <a:pt x="898" y="3383"/>
                    <a:pt x="800" y="3673"/>
                    <a:pt x="707" y="3974"/>
                  </a:cubicBezTo>
                  <a:cubicBezTo>
                    <a:pt x="701" y="4001"/>
                    <a:pt x="685" y="4040"/>
                    <a:pt x="679" y="4067"/>
                  </a:cubicBezTo>
                  <a:cubicBezTo>
                    <a:pt x="674" y="4100"/>
                    <a:pt x="657" y="4127"/>
                    <a:pt x="652" y="4155"/>
                  </a:cubicBezTo>
                  <a:cubicBezTo>
                    <a:pt x="630" y="4231"/>
                    <a:pt x="603" y="4302"/>
                    <a:pt x="581" y="4379"/>
                  </a:cubicBezTo>
                  <a:cubicBezTo>
                    <a:pt x="575" y="4379"/>
                    <a:pt x="575" y="4385"/>
                    <a:pt x="575" y="4396"/>
                  </a:cubicBezTo>
                  <a:cubicBezTo>
                    <a:pt x="570" y="4401"/>
                    <a:pt x="570" y="4412"/>
                    <a:pt x="564" y="4428"/>
                  </a:cubicBezTo>
                  <a:cubicBezTo>
                    <a:pt x="564" y="4450"/>
                    <a:pt x="553" y="4461"/>
                    <a:pt x="548" y="4483"/>
                  </a:cubicBezTo>
                  <a:cubicBezTo>
                    <a:pt x="526" y="4543"/>
                    <a:pt x="515" y="4604"/>
                    <a:pt x="493" y="4669"/>
                  </a:cubicBezTo>
                  <a:lnTo>
                    <a:pt x="471" y="4751"/>
                  </a:lnTo>
                  <a:cubicBezTo>
                    <a:pt x="406" y="4987"/>
                    <a:pt x="334" y="5233"/>
                    <a:pt x="280" y="5479"/>
                  </a:cubicBezTo>
                  <a:cubicBezTo>
                    <a:pt x="170" y="5972"/>
                    <a:pt x="83" y="6475"/>
                    <a:pt x="33" y="6979"/>
                  </a:cubicBezTo>
                  <a:cubicBezTo>
                    <a:pt x="22" y="7121"/>
                    <a:pt x="6" y="7269"/>
                    <a:pt x="0" y="7411"/>
                  </a:cubicBezTo>
                  <a:lnTo>
                    <a:pt x="515" y="7411"/>
                  </a:lnTo>
                  <a:cubicBezTo>
                    <a:pt x="499" y="6946"/>
                    <a:pt x="537" y="6481"/>
                    <a:pt x="597" y="6021"/>
                  </a:cubicBezTo>
                  <a:cubicBezTo>
                    <a:pt x="624" y="5808"/>
                    <a:pt x="652" y="5589"/>
                    <a:pt x="685" y="5381"/>
                  </a:cubicBezTo>
                  <a:cubicBezTo>
                    <a:pt x="690" y="5353"/>
                    <a:pt x="690" y="5315"/>
                    <a:pt x="701" y="5293"/>
                  </a:cubicBezTo>
                  <a:cubicBezTo>
                    <a:pt x="734" y="5052"/>
                    <a:pt x="772" y="4817"/>
                    <a:pt x="822" y="4587"/>
                  </a:cubicBezTo>
                  <a:cubicBezTo>
                    <a:pt x="822" y="4582"/>
                    <a:pt x="827" y="4565"/>
                    <a:pt x="827" y="4554"/>
                  </a:cubicBezTo>
                  <a:cubicBezTo>
                    <a:pt x="827" y="4532"/>
                    <a:pt x="838" y="4505"/>
                    <a:pt x="843" y="4478"/>
                  </a:cubicBezTo>
                  <a:cubicBezTo>
                    <a:pt x="843" y="4461"/>
                    <a:pt x="849" y="4456"/>
                    <a:pt x="849" y="4445"/>
                  </a:cubicBezTo>
                  <a:cubicBezTo>
                    <a:pt x="865" y="4401"/>
                    <a:pt x="871" y="4352"/>
                    <a:pt x="882" y="4308"/>
                  </a:cubicBezTo>
                  <a:cubicBezTo>
                    <a:pt x="920" y="4188"/>
                    <a:pt x="947" y="4073"/>
                    <a:pt x="980" y="3958"/>
                  </a:cubicBezTo>
                  <a:cubicBezTo>
                    <a:pt x="986" y="3936"/>
                    <a:pt x="986" y="3925"/>
                    <a:pt x="991" y="3903"/>
                  </a:cubicBezTo>
                  <a:cubicBezTo>
                    <a:pt x="1008" y="3848"/>
                    <a:pt x="1030" y="3799"/>
                    <a:pt x="1040" y="3744"/>
                  </a:cubicBezTo>
                  <a:cubicBezTo>
                    <a:pt x="1095" y="3569"/>
                    <a:pt x="1150" y="3383"/>
                    <a:pt x="1210" y="3202"/>
                  </a:cubicBezTo>
                  <a:cubicBezTo>
                    <a:pt x="1582" y="2108"/>
                    <a:pt x="1987" y="1024"/>
                    <a:pt x="251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29"/>
            <p:cNvSpPr/>
            <p:nvPr/>
          </p:nvSpPr>
          <p:spPr>
            <a:xfrm>
              <a:off x="827900" y="2576200"/>
              <a:ext cx="42175" cy="73650"/>
            </a:xfrm>
            <a:custGeom>
              <a:avLst/>
              <a:gdLst/>
              <a:ahLst/>
              <a:cxnLst/>
              <a:rect l="l" t="t" r="r" b="b"/>
              <a:pathLst>
                <a:path w="1687" h="2946" extrusionOk="0">
                  <a:moveTo>
                    <a:pt x="411" y="1"/>
                  </a:moveTo>
                  <a:cubicBezTo>
                    <a:pt x="372" y="39"/>
                    <a:pt x="329" y="72"/>
                    <a:pt x="296" y="110"/>
                  </a:cubicBezTo>
                  <a:cubicBezTo>
                    <a:pt x="230" y="181"/>
                    <a:pt x="192" y="263"/>
                    <a:pt x="148" y="345"/>
                  </a:cubicBezTo>
                  <a:cubicBezTo>
                    <a:pt x="88" y="460"/>
                    <a:pt x="50" y="592"/>
                    <a:pt x="33" y="729"/>
                  </a:cubicBezTo>
                  <a:cubicBezTo>
                    <a:pt x="0" y="964"/>
                    <a:pt x="6" y="1199"/>
                    <a:pt x="60" y="1424"/>
                  </a:cubicBezTo>
                  <a:cubicBezTo>
                    <a:pt x="110" y="1588"/>
                    <a:pt x="170" y="1758"/>
                    <a:pt x="252" y="1911"/>
                  </a:cubicBezTo>
                  <a:cubicBezTo>
                    <a:pt x="329" y="2053"/>
                    <a:pt x="433" y="2184"/>
                    <a:pt x="537" y="2310"/>
                  </a:cubicBezTo>
                  <a:cubicBezTo>
                    <a:pt x="635" y="2431"/>
                    <a:pt x="772" y="2518"/>
                    <a:pt x="903" y="2611"/>
                  </a:cubicBezTo>
                  <a:cubicBezTo>
                    <a:pt x="1084" y="2732"/>
                    <a:pt x="1276" y="2819"/>
                    <a:pt x="1473" y="2896"/>
                  </a:cubicBezTo>
                  <a:cubicBezTo>
                    <a:pt x="1516" y="2912"/>
                    <a:pt x="1560" y="2929"/>
                    <a:pt x="1610" y="2945"/>
                  </a:cubicBezTo>
                  <a:cubicBezTo>
                    <a:pt x="1637" y="2858"/>
                    <a:pt x="1659" y="2776"/>
                    <a:pt x="1686" y="2688"/>
                  </a:cubicBezTo>
                  <a:cubicBezTo>
                    <a:pt x="1637" y="2606"/>
                    <a:pt x="1588" y="2513"/>
                    <a:pt x="1538" y="2436"/>
                  </a:cubicBezTo>
                  <a:cubicBezTo>
                    <a:pt x="1418" y="2201"/>
                    <a:pt x="1281" y="1960"/>
                    <a:pt x="1155" y="1714"/>
                  </a:cubicBezTo>
                  <a:cubicBezTo>
                    <a:pt x="1007" y="1413"/>
                    <a:pt x="832" y="1117"/>
                    <a:pt x="706" y="811"/>
                  </a:cubicBezTo>
                  <a:cubicBezTo>
                    <a:pt x="597" y="542"/>
                    <a:pt x="504" y="269"/>
                    <a:pt x="41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29"/>
            <p:cNvSpPr/>
            <p:nvPr/>
          </p:nvSpPr>
          <p:spPr>
            <a:xfrm>
              <a:off x="839925" y="2573975"/>
              <a:ext cx="33300" cy="66425"/>
            </a:xfrm>
            <a:custGeom>
              <a:avLst/>
              <a:gdLst/>
              <a:ahLst/>
              <a:cxnLst/>
              <a:rect l="l" t="t" r="r" b="b"/>
              <a:pathLst>
                <a:path w="1332" h="2657" extrusionOk="0">
                  <a:moveTo>
                    <a:pt x="158" y="1"/>
                  </a:moveTo>
                  <a:cubicBezTo>
                    <a:pt x="101" y="1"/>
                    <a:pt x="51" y="12"/>
                    <a:pt x="1" y="35"/>
                  </a:cubicBezTo>
                  <a:cubicBezTo>
                    <a:pt x="110" y="336"/>
                    <a:pt x="203" y="642"/>
                    <a:pt x="335" y="932"/>
                  </a:cubicBezTo>
                  <a:cubicBezTo>
                    <a:pt x="417" y="1113"/>
                    <a:pt x="505" y="1277"/>
                    <a:pt x="592" y="1447"/>
                  </a:cubicBezTo>
                  <a:cubicBezTo>
                    <a:pt x="723" y="1699"/>
                    <a:pt x="855" y="1951"/>
                    <a:pt x="992" y="2208"/>
                  </a:cubicBezTo>
                  <a:lnTo>
                    <a:pt x="1238" y="2657"/>
                  </a:lnTo>
                  <a:cubicBezTo>
                    <a:pt x="1271" y="2558"/>
                    <a:pt x="1298" y="2454"/>
                    <a:pt x="1331" y="2350"/>
                  </a:cubicBezTo>
                  <a:cubicBezTo>
                    <a:pt x="1271" y="2038"/>
                    <a:pt x="1205" y="1715"/>
                    <a:pt x="1101" y="1398"/>
                  </a:cubicBezTo>
                  <a:lnTo>
                    <a:pt x="1101" y="1403"/>
                  </a:lnTo>
                  <a:cubicBezTo>
                    <a:pt x="986" y="1047"/>
                    <a:pt x="827" y="418"/>
                    <a:pt x="576" y="161"/>
                  </a:cubicBezTo>
                  <a:cubicBezTo>
                    <a:pt x="472" y="57"/>
                    <a:pt x="329" y="18"/>
                    <a:pt x="193" y="2"/>
                  </a:cubicBezTo>
                  <a:cubicBezTo>
                    <a:pt x="181" y="1"/>
                    <a:pt x="169" y="1"/>
                    <a:pt x="15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29"/>
            <p:cNvSpPr/>
            <p:nvPr/>
          </p:nvSpPr>
          <p:spPr>
            <a:xfrm>
              <a:off x="929975" y="2469350"/>
              <a:ext cx="24650" cy="18200"/>
            </a:xfrm>
            <a:custGeom>
              <a:avLst/>
              <a:gdLst/>
              <a:ahLst/>
              <a:cxnLst/>
              <a:rect l="l" t="t" r="r" b="b"/>
              <a:pathLst>
                <a:path w="986" h="728" extrusionOk="0">
                  <a:moveTo>
                    <a:pt x="369" y="0"/>
                  </a:moveTo>
                  <a:cubicBezTo>
                    <a:pt x="318" y="0"/>
                    <a:pt x="265" y="9"/>
                    <a:pt x="214" y="27"/>
                  </a:cubicBezTo>
                  <a:cubicBezTo>
                    <a:pt x="1" y="104"/>
                    <a:pt x="28" y="339"/>
                    <a:pt x="176" y="476"/>
                  </a:cubicBezTo>
                  <a:cubicBezTo>
                    <a:pt x="329" y="613"/>
                    <a:pt x="597" y="728"/>
                    <a:pt x="805" y="728"/>
                  </a:cubicBezTo>
                  <a:cubicBezTo>
                    <a:pt x="898" y="728"/>
                    <a:pt x="953" y="673"/>
                    <a:pt x="975" y="585"/>
                  </a:cubicBezTo>
                  <a:cubicBezTo>
                    <a:pt x="986" y="514"/>
                    <a:pt x="969" y="454"/>
                    <a:pt x="948" y="394"/>
                  </a:cubicBezTo>
                  <a:cubicBezTo>
                    <a:pt x="898" y="284"/>
                    <a:pt x="816" y="202"/>
                    <a:pt x="729" y="136"/>
                  </a:cubicBezTo>
                  <a:cubicBezTo>
                    <a:pt x="721" y="142"/>
                    <a:pt x="713" y="145"/>
                    <a:pt x="705" y="145"/>
                  </a:cubicBezTo>
                  <a:cubicBezTo>
                    <a:pt x="690" y="145"/>
                    <a:pt x="676" y="136"/>
                    <a:pt x="668" y="126"/>
                  </a:cubicBezTo>
                  <a:cubicBezTo>
                    <a:pt x="583" y="40"/>
                    <a:pt x="478" y="0"/>
                    <a:pt x="369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29"/>
            <p:cNvSpPr/>
            <p:nvPr/>
          </p:nvSpPr>
          <p:spPr>
            <a:xfrm>
              <a:off x="869625" y="2416650"/>
              <a:ext cx="134000" cy="117700"/>
            </a:xfrm>
            <a:custGeom>
              <a:avLst/>
              <a:gdLst/>
              <a:ahLst/>
              <a:cxnLst/>
              <a:rect l="l" t="t" r="r" b="b"/>
              <a:pathLst>
                <a:path w="5360" h="4708" extrusionOk="0">
                  <a:moveTo>
                    <a:pt x="2967" y="90"/>
                  </a:moveTo>
                  <a:cubicBezTo>
                    <a:pt x="2987" y="90"/>
                    <a:pt x="3007" y="91"/>
                    <a:pt x="3028" y="93"/>
                  </a:cubicBezTo>
                  <a:cubicBezTo>
                    <a:pt x="3203" y="110"/>
                    <a:pt x="3394" y="165"/>
                    <a:pt x="3520" y="301"/>
                  </a:cubicBezTo>
                  <a:cubicBezTo>
                    <a:pt x="3684" y="531"/>
                    <a:pt x="3695" y="838"/>
                    <a:pt x="3641" y="1106"/>
                  </a:cubicBezTo>
                  <a:cubicBezTo>
                    <a:pt x="3619" y="1215"/>
                    <a:pt x="3586" y="1314"/>
                    <a:pt x="3548" y="1418"/>
                  </a:cubicBezTo>
                  <a:cubicBezTo>
                    <a:pt x="3531" y="1451"/>
                    <a:pt x="3520" y="1495"/>
                    <a:pt x="3504" y="1527"/>
                  </a:cubicBezTo>
                  <a:cubicBezTo>
                    <a:pt x="3504" y="1544"/>
                    <a:pt x="3498" y="1555"/>
                    <a:pt x="3498" y="1571"/>
                  </a:cubicBezTo>
                  <a:lnTo>
                    <a:pt x="3498" y="1577"/>
                  </a:lnTo>
                  <a:lnTo>
                    <a:pt x="3498" y="1582"/>
                  </a:lnTo>
                  <a:cubicBezTo>
                    <a:pt x="3498" y="1588"/>
                    <a:pt x="3504" y="1599"/>
                    <a:pt x="3504" y="1599"/>
                  </a:cubicBezTo>
                  <a:cubicBezTo>
                    <a:pt x="3504" y="1599"/>
                    <a:pt x="3504" y="1604"/>
                    <a:pt x="3509" y="1604"/>
                  </a:cubicBezTo>
                  <a:cubicBezTo>
                    <a:pt x="3518" y="1610"/>
                    <a:pt x="3530" y="1612"/>
                    <a:pt x="3542" y="1612"/>
                  </a:cubicBezTo>
                  <a:cubicBezTo>
                    <a:pt x="3554" y="1612"/>
                    <a:pt x="3567" y="1610"/>
                    <a:pt x="3575" y="1604"/>
                  </a:cubicBezTo>
                  <a:lnTo>
                    <a:pt x="3739" y="1418"/>
                  </a:lnTo>
                  <a:cubicBezTo>
                    <a:pt x="3832" y="1308"/>
                    <a:pt x="3942" y="1204"/>
                    <a:pt x="4068" y="1117"/>
                  </a:cubicBezTo>
                  <a:cubicBezTo>
                    <a:pt x="4236" y="992"/>
                    <a:pt x="4367" y="927"/>
                    <a:pt x="4537" y="927"/>
                  </a:cubicBezTo>
                  <a:cubicBezTo>
                    <a:pt x="4599" y="927"/>
                    <a:pt x="4665" y="935"/>
                    <a:pt x="4741" y="953"/>
                  </a:cubicBezTo>
                  <a:cubicBezTo>
                    <a:pt x="4927" y="1007"/>
                    <a:pt x="5173" y="1150"/>
                    <a:pt x="5244" y="1352"/>
                  </a:cubicBezTo>
                  <a:cubicBezTo>
                    <a:pt x="5272" y="1462"/>
                    <a:pt x="5255" y="1577"/>
                    <a:pt x="5234" y="1692"/>
                  </a:cubicBezTo>
                  <a:cubicBezTo>
                    <a:pt x="5206" y="1823"/>
                    <a:pt x="5140" y="1938"/>
                    <a:pt x="5053" y="2036"/>
                  </a:cubicBezTo>
                  <a:cubicBezTo>
                    <a:pt x="4779" y="2365"/>
                    <a:pt x="4412" y="2447"/>
                    <a:pt x="4024" y="2513"/>
                  </a:cubicBezTo>
                  <a:cubicBezTo>
                    <a:pt x="3991" y="2518"/>
                    <a:pt x="3986" y="2584"/>
                    <a:pt x="4018" y="2595"/>
                  </a:cubicBezTo>
                  <a:cubicBezTo>
                    <a:pt x="4029" y="2600"/>
                    <a:pt x="4046" y="2600"/>
                    <a:pt x="4057" y="2611"/>
                  </a:cubicBezTo>
                  <a:cubicBezTo>
                    <a:pt x="4183" y="2666"/>
                    <a:pt x="4298" y="2726"/>
                    <a:pt x="4407" y="2803"/>
                  </a:cubicBezTo>
                  <a:cubicBezTo>
                    <a:pt x="4620" y="2956"/>
                    <a:pt x="4763" y="3219"/>
                    <a:pt x="4785" y="3487"/>
                  </a:cubicBezTo>
                  <a:cubicBezTo>
                    <a:pt x="4785" y="3613"/>
                    <a:pt x="4768" y="3744"/>
                    <a:pt x="4730" y="3870"/>
                  </a:cubicBezTo>
                  <a:cubicBezTo>
                    <a:pt x="4703" y="3941"/>
                    <a:pt x="4653" y="4007"/>
                    <a:pt x="4599" y="4051"/>
                  </a:cubicBezTo>
                  <a:cubicBezTo>
                    <a:pt x="4432" y="4232"/>
                    <a:pt x="4194" y="4313"/>
                    <a:pt x="3959" y="4313"/>
                  </a:cubicBezTo>
                  <a:cubicBezTo>
                    <a:pt x="3924" y="4313"/>
                    <a:pt x="3889" y="4312"/>
                    <a:pt x="3854" y="4308"/>
                  </a:cubicBezTo>
                  <a:cubicBezTo>
                    <a:pt x="3646" y="4286"/>
                    <a:pt x="3444" y="4209"/>
                    <a:pt x="3290" y="4062"/>
                  </a:cubicBezTo>
                  <a:cubicBezTo>
                    <a:pt x="3164" y="3930"/>
                    <a:pt x="3088" y="3750"/>
                    <a:pt x="3033" y="3580"/>
                  </a:cubicBezTo>
                  <a:cubicBezTo>
                    <a:pt x="3017" y="3531"/>
                    <a:pt x="3006" y="3487"/>
                    <a:pt x="2989" y="3432"/>
                  </a:cubicBezTo>
                  <a:cubicBezTo>
                    <a:pt x="2984" y="3396"/>
                    <a:pt x="2974" y="3339"/>
                    <a:pt x="2930" y="3339"/>
                  </a:cubicBezTo>
                  <a:cubicBezTo>
                    <a:pt x="2928" y="3339"/>
                    <a:pt x="2926" y="3339"/>
                    <a:pt x="2924" y="3339"/>
                  </a:cubicBezTo>
                  <a:cubicBezTo>
                    <a:pt x="2907" y="3350"/>
                    <a:pt x="2896" y="3361"/>
                    <a:pt x="2891" y="3378"/>
                  </a:cubicBezTo>
                  <a:cubicBezTo>
                    <a:pt x="2891" y="3421"/>
                    <a:pt x="2891" y="3471"/>
                    <a:pt x="2880" y="3525"/>
                  </a:cubicBezTo>
                  <a:cubicBezTo>
                    <a:pt x="2874" y="3679"/>
                    <a:pt x="2852" y="3832"/>
                    <a:pt x="2798" y="3980"/>
                  </a:cubicBezTo>
                  <a:cubicBezTo>
                    <a:pt x="2781" y="4040"/>
                    <a:pt x="2754" y="4089"/>
                    <a:pt x="2716" y="4144"/>
                  </a:cubicBezTo>
                  <a:cubicBezTo>
                    <a:pt x="2650" y="4253"/>
                    <a:pt x="2568" y="4352"/>
                    <a:pt x="2458" y="4423"/>
                  </a:cubicBezTo>
                  <a:cubicBezTo>
                    <a:pt x="2436" y="4434"/>
                    <a:pt x="2415" y="4450"/>
                    <a:pt x="2398" y="4456"/>
                  </a:cubicBezTo>
                  <a:cubicBezTo>
                    <a:pt x="2376" y="4461"/>
                    <a:pt x="2360" y="4478"/>
                    <a:pt x="2343" y="4483"/>
                  </a:cubicBezTo>
                  <a:cubicBezTo>
                    <a:pt x="2332" y="4489"/>
                    <a:pt x="2327" y="4489"/>
                    <a:pt x="2322" y="4500"/>
                  </a:cubicBezTo>
                  <a:lnTo>
                    <a:pt x="2278" y="4516"/>
                  </a:lnTo>
                  <a:cubicBezTo>
                    <a:pt x="2250" y="4532"/>
                    <a:pt x="2223" y="4538"/>
                    <a:pt x="2196" y="4554"/>
                  </a:cubicBezTo>
                  <a:cubicBezTo>
                    <a:pt x="2163" y="4565"/>
                    <a:pt x="2124" y="4582"/>
                    <a:pt x="2086" y="4587"/>
                  </a:cubicBezTo>
                  <a:cubicBezTo>
                    <a:pt x="2070" y="4593"/>
                    <a:pt x="2042" y="4598"/>
                    <a:pt x="2020" y="4598"/>
                  </a:cubicBezTo>
                  <a:lnTo>
                    <a:pt x="2015" y="4598"/>
                  </a:lnTo>
                  <a:cubicBezTo>
                    <a:pt x="1993" y="4609"/>
                    <a:pt x="1966" y="4609"/>
                    <a:pt x="1944" y="4615"/>
                  </a:cubicBezTo>
                  <a:cubicBezTo>
                    <a:pt x="1916" y="4620"/>
                    <a:pt x="1895" y="4620"/>
                    <a:pt x="1867" y="4620"/>
                  </a:cubicBezTo>
                  <a:lnTo>
                    <a:pt x="1676" y="4620"/>
                  </a:lnTo>
                  <a:cubicBezTo>
                    <a:pt x="1670" y="4620"/>
                    <a:pt x="1659" y="4620"/>
                    <a:pt x="1643" y="4615"/>
                  </a:cubicBezTo>
                  <a:cubicBezTo>
                    <a:pt x="1621" y="4615"/>
                    <a:pt x="1604" y="4609"/>
                    <a:pt x="1583" y="4609"/>
                  </a:cubicBezTo>
                  <a:cubicBezTo>
                    <a:pt x="1561" y="4598"/>
                    <a:pt x="1550" y="4598"/>
                    <a:pt x="1528" y="4593"/>
                  </a:cubicBezTo>
                  <a:cubicBezTo>
                    <a:pt x="1506" y="4587"/>
                    <a:pt x="1495" y="4587"/>
                    <a:pt x="1479" y="4582"/>
                  </a:cubicBezTo>
                  <a:cubicBezTo>
                    <a:pt x="1457" y="4571"/>
                    <a:pt x="1446" y="4565"/>
                    <a:pt x="1429" y="4560"/>
                  </a:cubicBezTo>
                  <a:cubicBezTo>
                    <a:pt x="1418" y="4554"/>
                    <a:pt x="1402" y="4554"/>
                    <a:pt x="1397" y="4543"/>
                  </a:cubicBezTo>
                  <a:cubicBezTo>
                    <a:pt x="1386" y="4538"/>
                    <a:pt x="1369" y="4538"/>
                    <a:pt x="1364" y="4532"/>
                  </a:cubicBezTo>
                  <a:lnTo>
                    <a:pt x="1320" y="4511"/>
                  </a:lnTo>
                  <a:cubicBezTo>
                    <a:pt x="1309" y="4505"/>
                    <a:pt x="1303" y="4500"/>
                    <a:pt x="1287" y="4489"/>
                  </a:cubicBezTo>
                  <a:cubicBezTo>
                    <a:pt x="1276" y="4483"/>
                    <a:pt x="1254" y="4472"/>
                    <a:pt x="1238" y="4461"/>
                  </a:cubicBezTo>
                  <a:cubicBezTo>
                    <a:pt x="1128" y="4374"/>
                    <a:pt x="1035" y="4281"/>
                    <a:pt x="964" y="4155"/>
                  </a:cubicBezTo>
                  <a:cubicBezTo>
                    <a:pt x="893" y="4023"/>
                    <a:pt x="844" y="3876"/>
                    <a:pt x="849" y="3717"/>
                  </a:cubicBezTo>
                  <a:cubicBezTo>
                    <a:pt x="877" y="3361"/>
                    <a:pt x="1156" y="3120"/>
                    <a:pt x="1402" y="2912"/>
                  </a:cubicBezTo>
                  <a:cubicBezTo>
                    <a:pt x="1457" y="2863"/>
                    <a:pt x="1528" y="2814"/>
                    <a:pt x="1588" y="2781"/>
                  </a:cubicBezTo>
                  <a:cubicBezTo>
                    <a:pt x="1621" y="2754"/>
                    <a:pt x="1698" y="2748"/>
                    <a:pt x="1687" y="2682"/>
                  </a:cubicBezTo>
                  <a:cubicBezTo>
                    <a:pt x="1679" y="2671"/>
                    <a:pt x="1663" y="2659"/>
                    <a:pt x="1648" y="2659"/>
                  </a:cubicBezTo>
                  <a:cubicBezTo>
                    <a:pt x="1642" y="2659"/>
                    <a:pt x="1637" y="2661"/>
                    <a:pt x="1632" y="2666"/>
                  </a:cubicBezTo>
                  <a:cubicBezTo>
                    <a:pt x="1604" y="2671"/>
                    <a:pt x="1566" y="2682"/>
                    <a:pt x="1539" y="2693"/>
                  </a:cubicBezTo>
                  <a:cubicBezTo>
                    <a:pt x="1413" y="2726"/>
                    <a:pt x="1282" y="2764"/>
                    <a:pt x="1150" y="2781"/>
                  </a:cubicBezTo>
                  <a:cubicBezTo>
                    <a:pt x="1100" y="2789"/>
                    <a:pt x="1047" y="2793"/>
                    <a:pt x="994" y="2793"/>
                  </a:cubicBezTo>
                  <a:cubicBezTo>
                    <a:pt x="862" y="2793"/>
                    <a:pt x="725" y="2767"/>
                    <a:pt x="608" y="2704"/>
                  </a:cubicBezTo>
                  <a:cubicBezTo>
                    <a:pt x="471" y="2622"/>
                    <a:pt x="351" y="2513"/>
                    <a:pt x="263" y="2370"/>
                  </a:cubicBezTo>
                  <a:cubicBezTo>
                    <a:pt x="132" y="2151"/>
                    <a:pt x="88" y="1889"/>
                    <a:pt x="99" y="1637"/>
                  </a:cubicBezTo>
                  <a:cubicBezTo>
                    <a:pt x="127" y="1445"/>
                    <a:pt x="181" y="1248"/>
                    <a:pt x="291" y="1090"/>
                  </a:cubicBezTo>
                  <a:cubicBezTo>
                    <a:pt x="417" y="893"/>
                    <a:pt x="621" y="780"/>
                    <a:pt x="844" y="780"/>
                  </a:cubicBezTo>
                  <a:cubicBezTo>
                    <a:pt x="864" y="780"/>
                    <a:pt x="884" y="781"/>
                    <a:pt x="904" y="783"/>
                  </a:cubicBezTo>
                  <a:cubicBezTo>
                    <a:pt x="1117" y="810"/>
                    <a:pt x="1314" y="876"/>
                    <a:pt x="1495" y="1002"/>
                  </a:cubicBezTo>
                  <a:cubicBezTo>
                    <a:pt x="1676" y="1122"/>
                    <a:pt x="1856" y="1270"/>
                    <a:pt x="1971" y="1462"/>
                  </a:cubicBezTo>
                  <a:cubicBezTo>
                    <a:pt x="2004" y="1522"/>
                    <a:pt x="2042" y="1588"/>
                    <a:pt x="2075" y="1659"/>
                  </a:cubicBezTo>
                  <a:cubicBezTo>
                    <a:pt x="2075" y="1664"/>
                    <a:pt x="2081" y="1664"/>
                    <a:pt x="2081" y="1664"/>
                  </a:cubicBezTo>
                  <a:cubicBezTo>
                    <a:pt x="2086" y="1681"/>
                    <a:pt x="2108" y="1681"/>
                    <a:pt x="2124" y="1681"/>
                  </a:cubicBezTo>
                  <a:cubicBezTo>
                    <a:pt x="2124" y="1681"/>
                    <a:pt x="2130" y="1681"/>
                    <a:pt x="2130" y="1670"/>
                  </a:cubicBezTo>
                  <a:lnTo>
                    <a:pt x="2135" y="1664"/>
                  </a:lnTo>
                  <a:cubicBezTo>
                    <a:pt x="2152" y="1653"/>
                    <a:pt x="2152" y="1626"/>
                    <a:pt x="2135" y="1604"/>
                  </a:cubicBezTo>
                  <a:cubicBezTo>
                    <a:pt x="2157" y="1599"/>
                    <a:pt x="2168" y="1577"/>
                    <a:pt x="2168" y="1555"/>
                  </a:cubicBezTo>
                  <a:cubicBezTo>
                    <a:pt x="2168" y="1516"/>
                    <a:pt x="2163" y="1478"/>
                    <a:pt x="2163" y="1440"/>
                  </a:cubicBezTo>
                  <a:cubicBezTo>
                    <a:pt x="2163" y="1363"/>
                    <a:pt x="2157" y="1281"/>
                    <a:pt x="2157" y="1204"/>
                  </a:cubicBezTo>
                  <a:cubicBezTo>
                    <a:pt x="2157" y="1106"/>
                    <a:pt x="2163" y="1002"/>
                    <a:pt x="2179" y="903"/>
                  </a:cubicBezTo>
                  <a:cubicBezTo>
                    <a:pt x="2179" y="892"/>
                    <a:pt x="2185" y="876"/>
                    <a:pt x="2185" y="865"/>
                  </a:cubicBezTo>
                  <a:cubicBezTo>
                    <a:pt x="2185" y="843"/>
                    <a:pt x="2190" y="832"/>
                    <a:pt x="2196" y="810"/>
                  </a:cubicBezTo>
                  <a:cubicBezTo>
                    <a:pt x="2207" y="788"/>
                    <a:pt x="2207" y="778"/>
                    <a:pt x="2212" y="756"/>
                  </a:cubicBezTo>
                  <a:cubicBezTo>
                    <a:pt x="2223" y="723"/>
                    <a:pt x="2234" y="684"/>
                    <a:pt x="2245" y="652"/>
                  </a:cubicBezTo>
                  <a:cubicBezTo>
                    <a:pt x="2250" y="630"/>
                    <a:pt x="2267" y="613"/>
                    <a:pt x="2272" y="586"/>
                  </a:cubicBezTo>
                  <a:cubicBezTo>
                    <a:pt x="2316" y="493"/>
                    <a:pt x="2371" y="411"/>
                    <a:pt x="2431" y="345"/>
                  </a:cubicBezTo>
                  <a:cubicBezTo>
                    <a:pt x="2566" y="191"/>
                    <a:pt x="2759" y="90"/>
                    <a:pt x="2967" y="90"/>
                  </a:cubicBezTo>
                  <a:close/>
                  <a:moveTo>
                    <a:pt x="2975" y="1"/>
                  </a:moveTo>
                  <a:cubicBezTo>
                    <a:pt x="2910" y="1"/>
                    <a:pt x="2845" y="9"/>
                    <a:pt x="2781" y="28"/>
                  </a:cubicBezTo>
                  <a:cubicBezTo>
                    <a:pt x="2436" y="110"/>
                    <a:pt x="2196" y="438"/>
                    <a:pt x="2108" y="783"/>
                  </a:cubicBezTo>
                  <a:cubicBezTo>
                    <a:pt x="2053" y="1013"/>
                    <a:pt x="2070" y="1259"/>
                    <a:pt x="2075" y="1500"/>
                  </a:cubicBezTo>
                  <a:cubicBezTo>
                    <a:pt x="1971" y="1281"/>
                    <a:pt x="1780" y="1111"/>
                    <a:pt x="1588" y="975"/>
                  </a:cubicBezTo>
                  <a:cubicBezTo>
                    <a:pt x="1379" y="817"/>
                    <a:pt x="1099" y="696"/>
                    <a:pt x="834" y="696"/>
                  </a:cubicBezTo>
                  <a:cubicBezTo>
                    <a:pt x="655" y="696"/>
                    <a:pt x="484" y="751"/>
                    <a:pt x="346" y="887"/>
                  </a:cubicBezTo>
                  <a:cubicBezTo>
                    <a:pt x="127" y="1090"/>
                    <a:pt x="6" y="1418"/>
                    <a:pt x="1" y="1724"/>
                  </a:cubicBezTo>
                  <a:cubicBezTo>
                    <a:pt x="6" y="1982"/>
                    <a:pt x="61" y="2244"/>
                    <a:pt x="209" y="2458"/>
                  </a:cubicBezTo>
                  <a:cubicBezTo>
                    <a:pt x="324" y="2611"/>
                    <a:pt x="471" y="2754"/>
                    <a:pt x="647" y="2819"/>
                  </a:cubicBezTo>
                  <a:cubicBezTo>
                    <a:pt x="750" y="2858"/>
                    <a:pt x="856" y="2873"/>
                    <a:pt x="963" y="2873"/>
                  </a:cubicBezTo>
                  <a:cubicBezTo>
                    <a:pt x="1100" y="2873"/>
                    <a:pt x="1239" y="2848"/>
                    <a:pt x="1375" y="2814"/>
                  </a:cubicBezTo>
                  <a:lnTo>
                    <a:pt x="1375" y="2814"/>
                  </a:lnTo>
                  <a:cubicBezTo>
                    <a:pt x="1101" y="3044"/>
                    <a:pt x="789" y="3312"/>
                    <a:pt x="762" y="3700"/>
                  </a:cubicBezTo>
                  <a:cubicBezTo>
                    <a:pt x="745" y="3876"/>
                    <a:pt x="805" y="4040"/>
                    <a:pt x="882" y="4188"/>
                  </a:cubicBezTo>
                  <a:cubicBezTo>
                    <a:pt x="953" y="4324"/>
                    <a:pt x="1063" y="4428"/>
                    <a:pt x="1178" y="4521"/>
                  </a:cubicBezTo>
                  <a:cubicBezTo>
                    <a:pt x="1303" y="4615"/>
                    <a:pt x="1451" y="4669"/>
                    <a:pt x="1604" y="4697"/>
                  </a:cubicBezTo>
                  <a:cubicBezTo>
                    <a:pt x="1626" y="4702"/>
                    <a:pt x="1659" y="4702"/>
                    <a:pt x="1692" y="4708"/>
                  </a:cubicBezTo>
                  <a:lnTo>
                    <a:pt x="1807" y="4708"/>
                  </a:lnTo>
                  <a:cubicBezTo>
                    <a:pt x="1851" y="4708"/>
                    <a:pt x="1889" y="4708"/>
                    <a:pt x="1933" y="4702"/>
                  </a:cubicBezTo>
                  <a:cubicBezTo>
                    <a:pt x="1938" y="4702"/>
                    <a:pt x="1949" y="4702"/>
                    <a:pt x="1966" y="4697"/>
                  </a:cubicBezTo>
                  <a:cubicBezTo>
                    <a:pt x="1977" y="4697"/>
                    <a:pt x="1988" y="4697"/>
                    <a:pt x="1999" y="4686"/>
                  </a:cubicBezTo>
                  <a:cubicBezTo>
                    <a:pt x="2020" y="4686"/>
                    <a:pt x="2042" y="4680"/>
                    <a:pt x="2053" y="4680"/>
                  </a:cubicBezTo>
                  <a:cubicBezTo>
                    <a:pt x="2086" y="4675"/>
                    <a:pt x="2130" y="4669"/>
                    <a:pt x="2163" y="4653"/>
                  </a:cubicBezTo>
                  <a:cubicBezTo>
                    <a:pt x="2196" y="4647"/>
                    <a:pt x="2234" y="4636"/>
                    <a:pt x="2261" y="4620"/>
                  </a:cubicBezTo>
                  <a:cubicBezTo>
                    <a:pt x="2382" y="4571"/>
                    <a:pt x="2513" y="4516"/>
                    <a:pt x="2617" y="4423"/>
                  </a:cubicBezTo>
                  <a:cubicBezTo>
                    <a:pt x="2727" y="4319"/>
                    <a:pt x="2809" y="4188"/>
                    <a:pt x="2874" y="4051"/>
                  </a:cubicBezTo>
                  <a:cubicBezTo>
                    <a:pt x="2929" y="3925"/>
                    <a:pt x="2956" y="3777"/>
                    <a:pt x="2973" y="3635"/>
                  </a:cubicBezTo>
                  <a:cubicBezTo>
                    <a:pt x="3033" y="3821"/>
                    <a:pt x="3115" y="4001"/>
                    <a:pt x="3258" y="4133"/>
                  </a:cubicBezTo>
                  <a:cubicBezTo>
                    <a:pt x="3449" y="4301"/>
                    <a:pt x="3703" y="4389"/>
                    <a:pt x="3955" y="4389"/>
                  </a:cubicBezTo>
                  <a:cubicBezTo>
                    <a:pt x="4228" y="4389"/>
                    <a:pt x="4498" y="4286"/>
                    <a:pt x="4686" y="4073"/>
                  </a:cubicBezTo>
                  <a:cubicBezTo>
                    <a:pt x="4785" y="3974"/>
                    <a:pt x="4828" y="3837"/>
                    <a:pt x="4850" y="3711"/>
                  </a:cubicBezTo>
                  <a:cubicBezTo>
                    <a:pt x="4872" y="3586"/>
                    <a:pt x="4878" y="3465"/>
                    <a:pt x="4850" y="3339"/>
                  </a:cubicBezTo>
                  <a:cubicBezTo>
                    <a:pt x="4768" y="2956"/>
                    <a:pt x="4522" y="2710"/>
                    <a:pt x="4188" y="2562"/>
                  </a:cubicBezTo>
                  <a:cubicBezTo>
                    <a:pt x="4549" y="2491"/>
                    <a:pt x="4867" y="2381"/>
                    <a:pt x="5113" y="2091"/>
                  </a:cubicBezTo>
                  <a:cubicBezTo>
                    <a:pt x="5234" y="1943"/>
                    <a:pt x="5321" y="1768"/>
                    <a:pt x="5332" y="1571"/>
                  </a:cubicBezTo>
                  <a:cubicBezTo>
                    <a:pt x="5359" y="1358"/>
                    <a:pt x="5305" y="1199"/>
                    <a:pt x="5135" y="1062"/>
                  </a:cubicBezTo>
                  <a:cubicBezTo>
                    <a:pt x="4987" y="947"/>
                    <a:pt x="4812" y="860"/>
                    <a:pt x="4626" y="843"/>
                  </a:cubicBezTo>
                  <a:cubicBezTo>
                    <a:pt x="4593" y="838"/>
                    <a:pt x="4560" y="836"/>
                    <a:pt x="4526" y="836"/>
                  </a:cubicBezTo>
                  <a:cubicBezTo>
                    <a:pt x="4448" y="836"/>
                    <a:pt x="4369" y="849"/>
                    <a:pt x="4292" y="876"/>
                  </a:cubicBezTo>
                  <a:cubicBezTo>
                    <a:pt x="4040" y="996"/>
                    <a:pt x="3821" y="1188"/>
                    <a:pt x="3635" y="1396"/>
                  </a:cubicBezTo>
                  <a:cubicBezTo>
                    <a:pt x="3723" y="1150"/>
                    <a:pt x="3778" y="876"/>
                    <a:pt x="3728" y="619"/>
                  </a:cubicBezTo>
                  <a:cubicBezTo>
                    <a:pt x="3690" y="378"/>
                    <a:pt x="3580" y="181"/>
                    <a:pt x="3356" y="93"/>
                  </a:cubicBezTo>
                  <a:cubicBezTo>
                    <a:pt x="3236" y="35"/>
                    <a:pt x="3105" y="1"/>
                    <a:pt x="297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29"/>
            <p:cNvSpPr/>
            <p:nvPr/>
          </p:nvSpPr>
          <p:spPr>
            <a:xfrm>
              <a:off x="926275" y="2467175"/>
              <a:ext cx="30825" cy="22400"/>
            </a:xfrm>
            <a:custGeom>
              <a:avLst/>
              <a:gdLst/>
              <a:ahLst/>
              <a:cxnLst/>
              <a:rect l="l" t="t" r="r" b="b"/>
              <a:pathLst>
                <a:path w="1233" h="896" extrusionOk="0">
                  <a:moveTo>
                    <a:pt x="519" y="76"/>
                  </a:moveTo>
                  <a:cubicBezTo>
                    <a:pt x="627" y="76"/>
                    <a:pt x="732" y="115"/>
                    <a:pt x="816" y="196"/>
                  </a:cubicBezTo>
                  <a:cubicBezTo>
                    <a:pt x="824" y="211"/>
                    <a:pt x="838" y="218"/>
                    <a:pt x="852" y="218"/>
                  </a:cubicBezTo>
                  <a:cubicBezTo>
                    <a:pt x="859" y="218"/>
                    <a:pt x="866" y="216"/>
                    <a:pt x="871" y="213"/>
                  </a:cubicBezTo>
                  <a:cubicBezTo>
                    <a:pt x="959" y="278"/>
                    <a:pt x="1041" y="360"/>
                    <a:pt x="1090" y="464"/>
                  </a:cubicBezTo>
                  <a:cubicBezTo>
                    <a:pt x="1117" y="535"/>
                    <a:pt x="1134" y="601"/>
                    <a:pt x="1123" y="661"/>
                  </a:cubicBezTo>
                  <a:lnTo>
                    <a:pt x="1101" y="727"/>
                  </a:lnTo>
                  <a:cubicBezTo>
                    <a:pt x="1096" y="743"/>
                    <a:pt x="1079" y="760"/>
                    <a:pt x="1068" y="765"/>
                  </a:cubicBezTo>
                  <a:cubicBezTo>
                    <a:pt x="1052" y="782"/>
                    <a:pt x="1041" y="787"/>
                    <a:pt x="1019" y="793"/>
                  </a:cubicBezTo>
                  <a:cubicBezTo>
                    <a:pt x="1013" y="793"/>
                    <a:pt x="1008" y="798"/>
                    <a:pt x="997" y="798"/>
                  </a:cubicBezTo>
                  <a:lnTo>
                    <a:pt x="948" y="798"/>
                  </a:lnTo>
                  <a:cubicBezTo>
                    <a:pt x="745" y="798"/>
                    <a:pt x="477" y="683"/>
                    <a:pt x="318" y="546"/>
                  </a:cubicBezTo>
                  <a:cubicBezTo>
                    <a:pt x="176" y="410"/>
                    <a:pt x="149" y="180"/>
                    <a:pt x="362" y="103"/>
                  </a:cubicBezTo>
                  <a:cubicBezTo>
                    <a:pt x="414" y="85"/>
                    <a:pt x="467" y="76"/>
                    <a:pt x="519" y="76"/>
                  </a:cubicBezTo>
                  <a:close/>
                  <a:moveTo>
                    <a:pt x="524" y="0"/>
                  </a:moveTo>
                  <a:cubicBezTo>
                    <a:pt x="440" y="0"/>
                    <a:pt x="355" y="21"/>
                    <a:pt x="280" y="59"/>
                  </a:cubicBezTo>
                  <a:cubicBezTo>
                    <a:pt x="1" y="223"/>
                    <a:pt x="143" y="574"/>
                    <a:pt x="378" y="705"/>
                  </a:cubicBezTo>
                  <a:cubicBezTo>
                    <a:pt x="521" y="798"/>
                    <a:pt x="685" y="858"/>
                    <a:pt x="855" y="886"/>
                  </a:cubicBezTo>
                  <a:cubicBezTo>
                    <a:pt x="886" y="892"/>
                    <a:pt x="918" y="896"/>
                    <a:pt x="949" y="896"/>
                  </a:cubicBezTo>
                  <a:cubicBezTo>
                    <a:pt x="1001" y="896"/>
                    <a:pt x="1051" y="886"/>
                    <a:pt x="1096" y="858"/>
                  </a:cubicBezTo>
                  <a:cubicBezTo>
                    <a:pt x="1232" y="765"/>
                    <a:pt x="1232" y="568"/>
                    <a:pt x="1161" y="431"/>
                  </a:cubicBezTo>
                  <a:cubicBezTo>
                    <a:pt x="1106" y="311"/>
                    <a:pt x="1013" y="218"/>
                    <a:pt x="909" y="141"/>
                  </a:cubicBezTo>
                  <a:cubicBezTo>
                    <a:pt x="886" y="132"/>
                    <a:pt x="863" y="99"/>
                    <a:pt x="837" y="99"/>
                  </a:cubicBezTo>
                  <a:cubicBezTo>
                    <a:pt x="832" y="99"/>
                    <a:pt x="827" y="101"/>
                    <a:pt x="822" y="103"/>
                  </a:cubicBezTo>
                  <a:cubicBezTo>
                    <a:pt x="736" y="33"/>
                    <a:pt x="630" y="0"/>
                    <a:pt x="5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29"/>
            <p:cNvSpPr/>
            <p:nvPr/>
          </p:nvSpPr>
          <p:spPr>
            <a:xfrm>
              <a:off x="855950" y="2531600"/>
              <a:ext cx="57225" cy="186950"/>
            </a:xfrm>
            <a:custGeom>
              <a:avLst/>
              <a:gdLst/>
              <a:ahLst/>
              <a:cxnLst/>
              <a:rect l="l" t="t" r="r" b="b"/>
              <a:pathLst>
                <a:path w="2289" h="7478" extrusionOk="0">
                  <a:moveTo>
                    <a:pt x="2212" y="0"/>
                  </a:moveTo>
                  <a:lnTo>
                    <a:pt x="2168" y="82"/>
                  </a:lnTo>
                  <a:cubicBezTo>
                    <a:pt x="2141" y="137"/>
                    <a:pt x="2113" y="197"/>
                    <a:pt x="2086" y="263"/>
                  </a:cubicBezTo>
                  <a:cubicBezTo>
                    <a:pt x="1768" y="953"/>
                    <a:pt x="1500" y="1670"/>
                    <a:pt x="1254" y="2387"/>
                  </a:cubicBezTo>
                  <a:cubicBezTo>
                    <a:pt x="1090" y="2846"/>
                    <a:pt x="936" y="3306"/>
                    <a:pt x="789" y="3771"/>
                  </a:cubicBezTo>
                  <a:cubicBezTo>
                    <a:pt x="772" y="3804"/>
                    <a:pt x="761" y="3837"/>
                    <a:pt x="756" y="3875"/>
                  </a:cubicBezTo>
                  <a:cubicBezTo>
                    <a:pt x="734" y="3930"/>
                    <a:pt x="717" y="3985"/>
                    <a:pt x="701" y="4040"/>
                  </a:cubicBezTo>
                  <a:cubicBezTo>
                    <a:pt x="685" y="4078"/>
                    <a:pt x="679" y="4111"/>
                    <a:pt x="663" y="4149"/>
                  </a:cubicBezTo>
                  <a:cubicBezTo>
                    <a:pt x="652" y="4209"/>
                    <a:pt x="630" y="4270"/>
                    <a:pt x="608" y="4330"/>
                  </a:cubicBezTo>
                  <a:cubicBezTo>
                    <a:pt x="602" y="4341"/>
                    <a:pt x="602" y="4341"/>
                    <a:pt x="602" y="4346"/>
                  </a:cubicBezTo>
                  <a:cubicBezTo>
                    <a:pt x="592" y="4379"/>
                    <a:pt x="575" y="4423"/>
                    <a:pt x="570" y="4456"/>
                  </a:cubicBezTo>
                  <a:lnTo>
                    <a:pt x="548" y="4516"/>
                  </a:lnTo>
                  <a:cubicBezTo>
                    <a:pt x="526" y="4576"/>
                    <a:pt x="509" y="4642"/>
                    <a:pt x="493" y="4702"/>
                  </a:cubicBezTo>
                  <a:lnTo>
                    <a:pt x="493" y="4713"/>
                  </a:lnTo>
                  <a:lnTo>
                    <a:pt x="471" y="4795"/>
                  </a:lnTo>
                  <a:cubicBezTo>
                    <a:pt x="290" y="5463"/>
                    <a:pt x="137" y="6131"/>
                    <a:pt x="55" y="6820"/>
                  </a:cubicBezTo>
                  <a:cubicBezTo>
                    <a:pt x="28" y="7039"/>
                    <a:pt x="17" y="7258"/>
                    <a:pt x="0" y="7477"/>
                  </a:cubicBezTo>
                  <a:lnTo>
                    <a:pt x="82" y="7477"/>
                  </a:lnTo>
                  <a:lnTo>
                    <a:pt x="82" y="7444"/>
                  </a:lnTo>
                  <a:cubicBezTo>
                    <a:pt x="88" y="7384"/>
                    <a:pt x="88" y="7324"/>
                    <a:pt x="99" y="7258"/>
                  </a:cubicBezTo>
                  <a:cubicBezTo>
                    <a:pt x="99" y="7192"/>
                    <a:pt x="104" y="7116"/>
                    <a:pt x="110" y="7050"/>
                  </a:cubicBezTo>
                  <a:cubicBezTo>
                    <a:pt x="154" y="6541"/>
                    <a:pt x="247" y="6043"/>
                    <a:pt x="356" y="5550"/>
                  </a:cubicBezTo>
                  <a:cubicBezTo>
                    <a:pt x="378" y="5463"/>
                    <a:pt x="405" y="5364"/>
                    <a:pt x="427" y="5277"/>
                  </a:cubicBezTo>
                  <a:cubicBezTo>
                    <a:pt x="433" y="5249"/>
                    <a:pt x="438" y="5216"/>
                    <a:pt x="444" y="5189"/>
                  </a:cubicBezTo>
                  <a:lnTo>
                    <a:pt x="509" y="4965"/>
                  </a:lnTo>
                  <a:cubicBezTo>
                    <a:pt x="515" y="4948"/>
                    <a:pt x="520" y="4937"/>
                    <a:pt x="520" y="4921"/>
                  </a:cubicBezTo>
                  <a:cubicBezTo>
                    <a:pt x="542" y="4839"/>
                    <a:pt x="570" y="4751"/>
                    <a:pt x="592" y="4669"/>
                  </a:cubicBezTo>
                  <a:cubicBezTo>
                    <a:pt x="602" y="4625"/>
                    <a:pt x="608" y="4592"/>
                    <a:pt x="624" y="4549"/>
                  </a:cubicBezTo>
                  <a:cubicBezTo>
                    <a:pt x="630" y="4521"/>
                    <a:pt x="646" y="4488"/>
                    <a:pt x="652" y="4461"/>
                  </a:cubicBezTo>
                  <a:cubicBezTo>
                    <a:pt x="657" y="4461"/>
                    <a:pt x="657" y="4456"/>
                    <a:pt x="657" y="4450"/>
                  </a:cubicBezTo>
                  <a:cubicBezTo>
                    <a:pt x="663" y="4406"/>
                    <a:pt x="679" y="4368"/>
                    <a:pt x="690" y="4324"/>
                  </a:cubicBezTo>
                  <a:cubicBezTo>
                    <a:pt x="712" y="4264"/>
                    <a:pt x="734" y="4193"/>
                    <a:pt x="756" y="4133"/>
                  </a:cubicBezTo>
                  <a:cubicBezTo>
                    <a:pt x="761" y="4105"/>
                    <a:pt x="772" y="4072"/>
                    <a:pt x="783" y="4045"/>
                  </a:cubicBezTo>
                  <a:cubicBezTo>
                    <a:pt x="821" y="3936"/>
                    <a:pt x="854" y="3821"/>
                    <a:pt x="893" y="3711"/>
                  </a:cubicBezTo>
                  <a:cubicBezTo>
                    <a:pt x="920" y="3624"/>
                    <a:pt x="947" y="3542"/>
                    <a:pt x="975" y="3448"/>
                  </a:cubicBezTo>
                  <a:cubicBezTo>
                    <a:pt x="1002" y="3355"/>
                    <a:pt x="1035" y="3251"/>
                    <a:pt x="1068" y="3158"/>
                  </a:cubicBezTo>
                  <a:cubicBezTo>
                    <a:pt x="1396" y="2184"/>
                    <a:pt x="1725" y="1199"/>
                    <a:pt x="2162" y="274"/>
                  </a:cubicBezTo>
                  <a:cubicBezTo>
                    <a:pt x="2190" y="219"/>
                    <a:pt x="2217" y="159"/>
                    <a:pt x="2245" y="99"/>
                  </a:cubicBezTo>
                  <a:lnTo>
                    <a:pt x="2288" y="17"/>
                  </a:lnTo>
                  <a:cubicBezTo>
                    <a:pt x="2277" y="17"/>
                    <a:pt x="2272" y="17"/>
                    <a:pt x="2277" y="6"/>
                  </a:cubicBezTo>
                  <a:lnTo>
                    <a:pt x="2250" y="6"/>
                  </a:lnTo>
                  <a:cubicBezTo>
                    <a:pt x="2239" y="0"/>
                    <a:pt x="2223" y="0"/>
                    <a:pt x="221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29"/>
            <p:cNvSpPr/>
            <p:nvPr/>
          </p:nvSpPr>
          <p:spPr>
            <a:xfrm>
              <a:off x="870725" y="2530225"/>
              <a:ext cx="54350" cy="188600"/>
            </a:xfrm>
            <a:custGeom>
              <a:avLst/>
              <a:gdLst/>
              <a:ahLst/>
              <a:cxnLst/>
              <a:rect l="l" t="t" r="r" b="b"/>
              <a:pathLst>
                <a:path w="2174" h="7544" extrusionOk="0">
                  <a:moveTo>
                    <a:pt x="2174" y="0"/>
                  </a:moveTo>
                  <a:lnTo>
                    <a:pt x="2174" y="0"/>
                  </a:lnTo>
                  <a:cubicBezTo>
                    <a:pt x="2141" y="17"/>
                    <a:pt x="2097" y="28"/>
                    <a:pt x="2059" y="28"/>
                  </a:cubicBezTo>
                  <a:cubicBezTo>
                    <a:pt x="2042" y="61"/>
                    <a:pt x="2026" y="88"/>
                    <a:pt x="2009" y="126"/>
                  </a:cubicBezTo>
                  <a:lnTo>
                    <a:pt x="2009" y="132"/>
                  </a:lnTo>
                  <a:cubicBezTo>
                    <a:pt x="1944" y="263"/>
                    <a:pt x="1872" y="389"/>
                    <a:pt x="1812" y="520"/>
                  </a:cubicBezTo>
                  <a:cubicBezTo>
                    <a:pt x="1752" y="646"/>
                    <a:pt x="1697" y="772"/>
                    <a:pt x="1632" y="904"/>
                  </a:cubicBezTo>
                  <a:lnTo>
                    <a:pt x="1632" y="909"/>
                  </a:lnTo>
                  <a:cubicBezTo>
                    <a:pt x="1550" y="1090"/>
                    <a:pt x="1478" y="1276"/>
                    <a:pt x="1402" y="1451"/>
                  </a:cubicBezTo>
                  <a:cubicBezTo>
                    <a:pt x="1342" y="1604"/>
                    <a:pt x="1276" y="1752"/>
                    <a:pt x="1216" y="1911"/>
                  </a:cubicBezTo>
                  <a:cubicBezTo>
                    <a:pt x="1166" y="2031"/>
                    <a:pt x="1128" y="2157"/>
                    <a:pt x="1079" y="2277"/>
                  </a:cubicBezTo>
                  <a:cubicBezTo>
                    <a:pt x="947" y="2628"/>
                    <a:pt x="827" y="2978"/>
                    <a:pt x="701" y="3334"/>
                  </a:cubicBezTo>
                  <a:cubicBezTo>
                    <a:pt x="663" y="3471"/>
                    <a:pt x="614" y="3607"/>
                    <a:pt x="575" y="3744"/>
                  </a:cubicBezTo>
                  <a:cubicBezTo>
                    <a:pt x="553" y="3810"/>
                    <a:pt x="531" y="3876"/>
                    <a:pt x="510" y="3941"/>
                  </a:cubicBezTo>
                  <a:lnTo>
                    <a:pt x="510" y="3947"/>
                  </a:lnTo>
                  <a:cubicBezTo>
                    <a:pt x="504" y="3963"/>
                    <a:pt x="504" y="3985"/>
                    <a:pt x="499" y="3996"/>
                  </a:cubicBezTo>
                  <a:lnTo>
                    <a:pt x="477" y="4078"/>
                  </a:lnTo>
                  <a:cubicBezTo>
                    <a:pt x="466" y="4122"/>
                    <a:pt x="455" y="4160"/>
                    <a:pt x="444" y="4204"/>
                  </a:cubicBezTo>
                  <a:cubicBezTo>
                    <a:pt x="438" y="4231"/>
                    <a:pt x="427" y="4264"/>
                    <a:pt x="422" y="4292"/>
                  </a:cubicBezTo>
                  <a:cubicBezTo>
                    <a:pt x="411" y="4330"/>
                    <a:pt x="400" y="4379"/>
                    <a:pt x="389" y="4429"/>
                  </a:cubicBezTo>
                  <a:cubicBezTo>
                    <a:pt x="373" y="4478"/>
                    <a:pt x="362" y="4516"/>
                    <a:pt x="356" y="4565"/>
                  </a:cubicBezTo>
                  <a:cubicBezTo>
                    <a:pt x="345" y="4593"/>
                    <a:pt x="340" y="4615"/>
                    <a:pt x="334" y="4642"/>
                  </a:cubicBezTo>
                  <a:cubicBezTo>
                    <a:pt x="329" y="4669"/>
                    <a:pt x="329" y="4686"/>
                    <a:pt x="318" y="4713"/>
                  </a:cubicBezTo>
                  <a:cubicBezTo>
                    <a:pt x="313" y="4741"/>
                    <a:pt x="307" y="4768"/>
                    <a:pt x="302" y="4806"/>
                  </a:cubicBezTo>
                  <a:cubicBezTo>
                    <a:pt x="280" y="4899"/>
                    <a:pt x="258" y="4998"/>
                    <a:pt x="247" y="5091"/>
                  </a:cubicBezTo>
                  <a:cubicBezTo>
                    <a:pt x="230" y="5162"/>
                    <a:pt x="219" y="5222"/>
                    <a:pt x="209" y="5282"/>
                  </a:cubicBezTo>
                  <a:lnTo>
                    <a:pt x="209" y="5304"/>
                  </a:lnTo>
                  <a:cubicBezTo>
                    <a:pt x="203" y="5343"/>
                    <a:pt x="198" y="5381"/>
                    <a:pt x="192" y="5419"/>
                  </a:cubicBezTo>
                  <a:cubicBezTo>
                    <a:pt x="181" y="5447"/>
                    <a:pt x="181" y="5474"/>
                    <a:pt x="176" y="5501"/>
                  </a:cubicBezTo>
                  <a:lnTo>
                    <a:pt x="176" y="5507"/>
                  </a:lnTo>
                  <a:cubicBezTo>
                    <a:pt x="170" y="5556"/>
                    <a:pt x="165" y="5611"/>
                    <a:pt x="154" y="5666"/>
                  </a:cubicBezTo>
                  <a:cubicBezTo>
                    <a:pt x="154" y="5682"/>
                    <a:pt x="148" y="5698"/>
                    <a:pt x="148" y="5715"/>
                  </a:cubicBezTo>
                  <a:cubicBezTo>
                    <a:pt x="143" y="5791"/>
                    <a:pt x="126" y="5857"/>
                    <a:pt x="121" y="5934"/>
                  </a:cubicBezTo>
                  <a:cubicBezTo>
                    <a:pt x="115" y="6010"/>
                    <a:pt x="99" y="6076"/>
                    <a:pt x="94" y="6153"/>
                  </a:cubicBezTo>
                  <a:cubicBezTo>
                    <a:pt x="33" y="6612"/>
                    <a:pt x="1" y="7078"/>
                    <a:pt x="11" y="7543"/>
                  </a:cubicBezTo>
                  <a:lnTo>
                    <a:pt x="94" y="7543"/>
                  </a:lnTo>
                  <a:cubicBezTo>
                    <a:pt x="88" y="7308"/>
                    <a:pt x="88" y="7078"/>
                    <a:pt x="99" y="6842"/>
                  </a:cubicBezTo>
                  <a:cubicBezTo>
                    <a:pt x="126" y="6399"/>
                    <a:pt x="192" y="5945"/>
                    <a:pt x="258" y="5501"/>
                  </a:cubicBezTo>
                  <a:cubicBezTo>
                    <a:pt x="263" y="5474"/>
                    <a:pt x="263" y="5441"/>
                    <a:pt x="274" y="5414"/>
                  </a:cubicBezTo>
                  <a:cubicBezTo>
                    <a:pt x="280" y="5359"/>
                    <a:pt x="285" y="5310"/>
                    <a:pt x="291" y="5255"/>
                  </a:cubicBezTo>
                  <a:cubicBezTo>
                    <a:pt x="302" y="5206"/>
                    <a:pt x="313" y="5151"/>
                    <a:pt x="318" y="5096"/>
                  </a:cubicBezTo>
                  <a:cubicBezTo>
                    <a:pt x="329" y="5053"/>
                    <a:pt x="334" y="4998"/>
                    <a:pt x="345" y="4943"/>
                  </a:cubicBezTo>
                  <a:cubicBezTo>
                    <a:pt x="356" y="4916"/>
                    <a:pt x="362" y="4883"/>
                    <a:pt x="367" y="4855"/>
                  </a:cubicBezTo>
                  <a:lnTo>
                    <a:pt x="389" y="4751"/>
                  </a:lnTo>
                  <a:cubicBezTo>
                    <a:pt x="395" y="4708"/>
                    <a:pt x="411" y="4664"/>
                    <a:pt x="417" y="4620"/>
                  </a:cubicBezTo>
                  <a:cubicBezTo>
                    <a:pt x="422" y="4571"/>
                    <a:pt x="438" y="4516"/>
                    <a:pt x="449" y="4472"/>
                  </a:cubicBezTo>
                  <a:cubicBezTo>
                    <a:pt x="455" y="4445"/>
                    <a:pt x="466" y="4407"/>
                    <a:pt x="471" y="4379"/>
                  </a:cubicBezTo>
                  <a:cubicBezTo>
                    <a:pt x="477" y="4341"/>
                    <a:pt x="493" y="4308"/>
                    <a:pt x="499" y="4270"/>
                  </a:cubicBezTo>
                  <a:cubicBezTo>
                    <a:pt x="504" y="4237"/>
                    <a:pt x="521" y="4204"/>
                    <a:pt x="526" y="4171"/>
                  </a:cubicBezTo>
                  <a:cubicBezTo>
                    <a:pt x="537" y="4133"/>
                    <a:pt x="548" y="4095"/>
                    <a:pt x="559" y="4062"/>
                  </a:cubicBezTo>
                  <a:cubicBezTo>
                    <a:pt x="575" y="4013"/>
                    <a:pt x="586" y="3969"/>
                    <a:pt x="603" y="3925"/>
                  </a:cubicBezTo>
                  <a:cubicBezTo>
                    <a:pt x="619" y="3854"/>
                    <a:pt x="641" y="3794"/>
                    <a:pt x="663" y="3722"/>
                  </a:cubicBezTo>
                  <a:cubicBezTo>
                    <a:pt x="778" y="3350"/>
                    <a:pt x="915" y="2983"/>
                    <a:pt x="1046" y="2617"/>
                  </a:cubicBezTo>
                  <a:cubicBezTo>
                    <a:pt x="1303" y="1889"/>
                    <a:pt x="1593" y="1166"/>
                    <a:pt x="1933" y="477"/>
                  </a:cubicBezTo>
                  <a:cubicBezTo>
                    <a:pt x="1998" y="351"/>
                    <a:pt x="2059" y="236"/>
                    <a:pt x="2119" y="110"/>
                  </a:cubicBezTo>
                  <a:cubicBezTo>
                    <a:pt x="2141" y="77"/>
                    <a:pt x="2152" y="39"/>
                    <a:pt x="217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29"/>
            <p:cNvSpPr/>
            <p:nvPr/>
          </p:nvSpPr>
          <p:spPr>
            <a:xfrm>
              <a:off x="874975" y="2599250"/>
              <a:ext cx="70500" cy="68800"/>
            </a:xfrm>
            <a:custGeom>
              <a:avLst/>
              <a:gdLst/>
              <a:ahLst/>
              <a:cxnLst/>
              <a:rect l="l" t="t" r="r" b="b"/>
              <a:pathLst>
                <a:path w="2820" h="2752" extrusionOk="0">
                  <a:moveTo>
                    <a:pt x="2046" y="0"/>
                  </a:moveTo>
                  <a:cubicBezTo>
                    <a:pt x="1935" y="0"/>
                    <a:pt x="1823" y="17"/>
                    <a:pt x="1719" y="47"/>
                  </a:cubicBezTo>
                  <a:cubicBezTo>
                    <a:pt x="1484" y="108"/>
                    <a:pt x="1270" y="244"/>
                    <a:pt x="1079" y="398"/>
                  </a:cubicBezTo>
                  <a:cubicBezTo>
                    <a:pt x="881" y="551"/>
                    <a:pt x="706" y="732"/>
                    <a:pt x="531" y="918"/>
                  </a:cubicBezTo>
                  <a:cubicBezTo>
                    <a:pt x="471" y="978"/>
                    <a:pt x="411" y="1044"/>
                    <a:pt x="356" y="1115"/>
                  </a:cubicBezTo>
                  <a:lnTo>
                    <a:pt x="296" y="1317"/>
                  </a:lnTo>
                  <a:cubicBezTo>
                    <a:pt x="663" y="868"/>
                    <a:pt x="1161" y="321"/>
                    <a:pt x="1675" y="151"/>
                  </a:cubicBezTo>
                  <a:cubicBezTo>
                    <a:pt x="1794" y="114"/>
                    <a:pt x="1925" y="87"/>
                    <a:pt x="2055" y="87"/>
                  </a:cubicBezTo>
                  <a:cubicBezTo>
                    <a:pt x="2171" y="87"/>
                    <a:pt x="2286" y="108"/>
                    <a:pt x="2392" y="162"/>
                  </a:cubicBezTo>
                  <a:cubicBezTo>
                    <a:pt x="2693" y="326"/>
                    <a:pt x="2748" y="742"/>
                    <a:pt x="2628" y="1054"/>
                  </a:cubicBezTo>
                  <a:cubicBezTo>
                    <a:pt x="2474" y="1465"/>
                    <a:pt x="2135" y="1777"/>
                    <a:pt x="1785" y="2018"/>
                  </a:cubicBezTo>
                  <a:cubicBezTo>
                    <a:pt x="1396" y="2286"/>
                    <a:pt x="953" y="2461"/>
                    <a:pt x="498" y="2565"/>
                  </a:cubicBezTo>
                  <a:cubicBezTo>
                    <a:pt x="356" y="2598"/>
                    <a:pt x="203" y="2631"/>
                    <a:pt x="55" y="2653"/>
                  </a:cubicBezTo>
                  <a:cubicBezTo>
                    <a:pt x="39" y="2653"/>
                    <a:pt x="28" y="2658"/>
                    <a:pt x="11" y="2658"/>
                  </a:cubicBezTo>
                  <a:cubicBezTo>
                    <a:pt x="6" y="2686"/>
                    <a:pt x="6" y="2724"/>
                    <a:pt x="0" y="2751"/>
                  </a:cubicBezTo>
                  <a:cubicBezTo>
                    <a:pt x="164" y="2735"/>
                    <a:pt x="312" y="2702"/>
                    <a:pt x="471" y="2669"/>
                  </a:cubicBezTo>
                  <a:cubicBezTo>
                    <a:pt x="876" y="2576"/>
                    <a:pt x="1270" y="2434"/>
                    <a:pt x="1626" y="2231"/>
                  </a:cubicBezTo>
                  <a:cubicBezTo>
                    <a:pt x="2053" y="1969"/>
                    <a:pt x="2474" y="1640"/>
                    <a:pt x="2682" y="1164"/>
                  </a:cubicBezTo>
                  <a:cubicBezTo>
                    <a:pt x="2786" y="923"/>
                    <a:pt x="2819" y="633"/>
                    <a:pt x="2710" y="387"/>
                  </a:cubicBezTo>
                  <a:cubicBezTo>
                    <a:pt x="2589" y="106"/>
                    <a:pt x="2321" y="0"/>
                    <a:pt x="20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29"/>
            <p:cNvSpPr/>
            <p:nvPr/>
          </p:nvSpPr>
          <p:spPr>
            <a:xfrm>
              <a:off x="878650" y="2608225"/>
              <a:ext cx="64625" cy="40125"/>
            </a:xfrm>
            <a:custGeom>
              <a:avLst/>
              <a:gdLst/>
              <a:ahLst/>
              <a:cxnLst/>
              <a:rect l="l" t="t" r="r" b="b"/>
              <a:pathLst>
                <a:path w="2585" h="1605" extrusionOk="0">
                  <a:moveTo>
                    <a:pt x="2546" y="0"/>
                  </a:moveTo>
                  <a:cubicBezTo>
                    <a:pt x="2513" y="17"/>
                    <a:pt x="2475" y="28"/>
                    <a:pt x="2437" y="44"/>
                  </a:cubicBezTo>
                  <a:cubicBezTo>
                    <a:pt x="2141" y="154"/>
                    <a:pt x="1846" y="258"/>
                    <a:pt x="1561" y="400"/>
                  </a:cubicBezTo>
                  <a:cubicBezTo>
                    <a:pt x="1233" y="564"/>
                    <a:pt x="910" y="761"/>
                    <a:pt x="614" y="975"/>
                  </a:cubicBezTo>
                  <a:cubicBezTo>
                    <a:pt x="422" y="1111"/>
                    <a:pt x="236" y="1259"/>
                    <a:pt x="67" y="1434"/>
                  </a:cubicBezTo>
                  <a:lnTo>
                    <a:pt x="39" y="1462"/>
                  </a:lnTo>
                  <a:cubicBezTo>
                    <a:pt x="23" y="1506"/>
                    <a:pt x="17" y="1555"/>
                    <a:pt x="1" y="1604"/>
                  </a:cubicBezTo>
                  <a:cubicBezTo>
                    <a:pt x="12" y="1588"/>
                    <a:pt x="23" y="1582"/>
                    <a:pt x="39" y="1571"/>
                  </a:cubicBezTo>
                  <a:cubicBezTo>
                    <a:pt x="182" y="1418"/>
                    <a:pt x="340" y="1276"/>
                    <a:pt x="505" y="1150"/>
                  </a:cubicBezTo>
                  <a:cubicBezTo>
                    <a:pt x="1025" y="756"/>
                    <a:pt x="1599" y="427"/>
                    <a:pt x="2212" y="208"/>
                  </a:cubicBezTo>
                  <a:cubicBezTo>
                    <a:pt x="2338" y="165"/>
                    <a:pt x="2459" y="121"/>
                    <a:pt x="2585" y="77"/>
                  </a:cubicBezTo>
                  <a:cubicBezTo>
                    <a:pt x="2574" y="55"/>
                    <a:pt x="2568" y="44"/>
                    <a:pt x="2563" y="28"/>
                  </a:cubicBezTo>
                  <a:cubicBezTo>
                    <a:pt x="2557" y="22"/>
                    <a:pt x="2546" y="11"/>
                    <a:pt x="25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29"/>
            <p:cNvSpPr/>
            <p:nvPr/>
          </p:nvSpPr>
          <p:spPr>
            <a:xfrm>
              <a:off x="824200" y="2571975"/>
              <a:ext cx="51075" cy="80475"/>
            </a:xfrm>
            <a:custGeom>
              <a:avLst/>
              <a:gdLst/>
              <a:ahLst/>
              <a:cxnLst/>
              <a:rect l="l" t="t" r="r" b="b"/>
              <a:pathLst>
                <a:path w="2043" h="3219" extrusionOk="0">
                  <a:moveTo>
                    <a:pt x="770" y="1"/>
                  </a:moveTo>
                  <a:cubicBezTo>
                    <a:pt x="710" y="1"/>
                    <a:pt x="651" y="12"/>
                    <a:pt x="592" y="44"/>
                  </a:cubicBezTo>
                  <a:cubicBezTo>
                    <a:pt x="449" y="109"/>
                    <a:pt x="334" y="235"/>
                    <a:pt x="258" y="383"/>
                  </a:cubicBezTo>
                  <a:cubicBezTo>
                    <a:pt x="181" y="520"/>
                    <a:pt x="121" y="668"/>
                    <a:pt x="99" y="821"/>
                  </a:cubicBezTo>
                  <a:cubicBezTo>
                    <a:pt x="0" y="1385"/>
                    <a:pt x="170" y="1970"/>
                    <a:pt x="520" y="2408"/>
                  </a:cubicBezTo>
                  <a:cubicBezTo>
                    <a:pt x="624" y="2567"/>
                    <a:pt x="772" y="2693"/>
                    <a:pt x="920" y="2791"/>
                  </a:cubicBezTo>
                  <a:cubicBezTo>
                    <a:pt x="1035" y="2868"/>
                    <a:pt x="1155" y="2945"/>
                    <a:pt x="1276" y="3005"/>
                  </a:cubicBezTo>
                  <a:cubicBezTo>
                    <a:pt x="1446" y="3087"/>
                    <a:pt x="1626" y="3169"/>
                    <a:pt x="1812" y="3218"/>
                  </a:cubicBezTo>
                  <a:lnTo>
                    <a:pt x="1834" y="3136"/>
                  </a:lnTo>
                  <a:cubicBezTo>
                    <a:pt x="1758" y="3114"/>
                    <a:pt x="1681" y="3087"/>
                    <a:pt x="1615" y="3060"/>
                  </a:cubicBezTo>
                  <a:cubicBezTo>
                    <a:pt x="1413" y="2983"/>
                    <a:pt x="1221" y="2895"/>
                    <a:pt x="1046" y="2775"/>
                  </a:cubicBezTo>
                  <a:cubicBezTo>
                    <a:pt x="915" y="2682"/>
                    <a:pt x="783" y="2594"/>
                    <a:pt x="674" y="2474"/>
                  </a:cubicBezTo>
                  <a:cubicBezTo>
                    <a:pt x="575" y="2348"/>
                    <a:pt x="477" y="2217"/>
                    <a:pt x="395" y="2074"/>
                  </a:cubicBezTo>
                  <a:cubicBezTo>
                    <a:pt x="312" y="1927"/>
                    <a:pt x="247" y="1762"/>
                    <a:pt x="203" y="1587"/>
                  </a:cubicBezTo>
                  <a:cubicBezTo>
                    <a:pt x="148" y="1363"/>
                    <a:pt x="143" y="1122"/>
                    <a:pt x="176" y="892"/>
                  </a:cubicBezTo>
                  <a:cubicBezTo>
                    <a:pt x="198" y="761"/>
                    <a:pt x="230" y="629"/>
                    <a:pt x="291" y="509"/>
                  </a:cubicBezTo>
                  <a:cubicBezTo>
                    <a:pt x="334" y="427"/>
                    <a:pt x="373" y="345"/>
                    <a:pt x="438" y="274"/>
                  </a:cubicBezTo>
                  <a:cubicBezTo>
                    <a:pt x="527" y="175"/>
                    <a:pt x="642" y="90"/>
                    <a:pt x="776" y="90"/>
                  </a:cubicBezTo>
                  <a:cubicBezTo>
                    <a:pt x="791" y="90"/>
                    <a:pt x="806" y="91"/>
                    <a:pt x="822" y="93"/>
                  </a:cubicBezTo>
                  <a:cubicBezTo>
                    <a:pt x="958" y="104"/>
                    <a:pt x="1101" y="148"/>
                    <a:pt x="1205" y="246"/>
                  </a:cubicBezTo>
                  <a:cubicBezTo>
                    <a:pt x="1451" y="509"/>
                    <a:pt x="1615" y="1138"/>
                    <a:pt x="1730" y="1494"/>
                  </a:cubicBezTo>
                  <a:lnTo>
                    <a:pt x="1730" y="1489"/>
                  </a:lnTo>
                  <a:cubicBezTo>
                    <a:pt x="1834" y="1801"/>
                    <a:pt x="1900" y="2124"/>
                    <a:pt x="1960" y="2452"/>
                  </a:cubicBezTo>
                  <a:cubicBezTo>
                    <a:pt x="1971" y="2507"/>
                    <a:pt x="1982" y="2561"/>
                    <a:pt x="1987" y="2616"/>
                  </a:cubicBezTo>
                  <a:cubicBezTo>
                    <a:pt x="2009" y="2556"/>
                    <a:pt x="2026" y="2501"/>
                    <a:pt x="2042" y="2436"/>
                  </a:cubicBezTo>
                  <a:cubicBezTo>
                    <a:pt x="1982" y="2107"/>
                    <a:pt x="1916" y="1773"/>
                    <a:pt x="1812" y="1461"/>
                  </a:cubicBezTo>
                  <a:cubicBezTo>
                    <a:pt x="1725" y="1166"/>
                    <a:pt x="1632" y="870"/>
                    <a:pt x="1506" y="591"/>
                  </a:cubicBezTo>
                  <a:cubicBezTo>
                    <a:pt x="1369" y="268"/>
                    <a:pt x="1232" y="66"/>
                    <a:pt x="876" y="11"/>
                  </a:cubicBezTo>
                  <a:cubicBezTo>
                    <a:pt x="840" y="5"/>
                    <a:pt x="805" y="1"/>
                    <a:pt x="77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29"/>
            <p:cNvSpPr/>
            <p:nvPr/>
          </p:nvSpPr>
          <p:spPr>
            <a:xfrm>
              <a:off x="837325" y="2573050"/>
              <a:ext cx="34925" cy="72700"/>
            </a:xfrm>
            <a:custGeom>
              <a:avLst/>
              <a:gdLst/>
              <a:ahLst/>
              <a:cxnLst/>
              <a:rect l="l" t="t" r="r" b="b"/>
              <a:pathLst>
                <a:path w="1397" h="2908" extrusionOk="0">
                  <a:moveTo>
                    <a:pt x="78" y="1"/>
                  </a:moveTo>
                  <a:cubicBezTo>
                    <a:pt x="45" y="12"/>
                    <a:pt x="23" y="28"/>
                    <a:pt x="1" y="39"/>
                  </a:cubicBezTo>
                  <a:cubicBezTo>
                    <a:pt x="116" y="335"/>
                    <a:pt x="203" y="641"/>
                    <a:pt x="329" y="931"/>
                  </a:cubicBezTo>
                  <a:cubicBezTo>
                    <a:pt x="461" y="1243"/>
                    <a:pt x="630" y="1533"/>
                    <a:pt x="778" y="1834"/>
                  </a:cubicBezTo>
                  <a:cubicBezTo>
                    <a:pt x="904" y="2075"/>
                    <a:pt x="1035" y="2321"/>
                    <a:pt x="1161" y="2557"/>
                  </a:cubicBezTo>
                  <a:cubicBezTo>
                    <a:pt x="1227" y="2677"/>
                    <a:pt x="1293" y="2798"/>
                    <a:pt x="1364" y="2907"/>
                  </a:cubicBezTo>
                  <a:cubicBezTo>
                    <a:pt x="1375" y="2874"/>
                    <a:pt x="1380" y="2830"/>
                    <a:pt x="1397" y="2798"/>
                  </a:cubicBezTo>
                  <a:cubicBezTo>
                    <a:pt x="1293" y="2622"/>
                    <a:pt x="1200" y="2431"/>
                    <a:pt x="1096" y="2250"/>
                  </a:cubicBezTo>
                  <a:cubicBezTo>
                    <a:pt x="959" y="2004"/>
                    <a:pt x="827" y="1741"/>
                    <a:pt x="696" y="1489"/>
                  </a:cubicBezTo>
                  <a:cubicBezTo>
                    <a:pt x="609" y="1320"/>
                    <a:pt x="515" y="1150"/>
                    <a:pt x="439" y="975"/>
                  </a:cubicBezTo>
                  <a:cubicBezTo>
                    <a:pt x="302" y="657"/>
                    <a:pt x="198" y="329"/>
                    <a:pt x="7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2" name="Google Shape;4102;p29"/>
          <p:cNvGrpSpPr/>
          <p:nvPr/>
        </p:nvGrpSpPr>
        <p:grpSpPr>
          <a:xfrm>
            <a:off x="6266026" y="4211623"/>
            <a:ext cx="3166659" cy="1309360"/>
            <a:chOff x="824200" y="2416650"/>
            <a:chExt cx="801625" cy="331450"/>
          </a:xfrm>
        </p:grpSpPr>
        <p:sp>
          <p:nvSpPr>
            <p:cNvPr id="4103" name="Google Shape;4103;p29"/>
            <p:cNvSpPr/>
            <p:nvPr/>
          </p:nvSpPr>
          <p:spPr>
            <a:xfrm>
              <a:off x="874975" y="2641750"/>
              <a:ext cx="11500" cy="9325"/>
            </a:xfrm>
            <a:custGeom>
              <a:avLst/>
              <a:gdLst/>
              <a:ahLst/>
              <a:cxnLst/>
              <a:rect l="l" t="t" r="r" b="b"/>
              <a:pathLst>
                <a:path w="460" h="373" extrusionOk="0">
                  <a:moveTo>
                    <a:pt x="230" y="0"/>
                  </a:moveTo>
                  <a:cubicBezTo>
                    <a:pt x="0" y="0"/>
                    <a:pt x="0" y="373"/>
                    <a:pt x="230" y="373"/>
                  </a:cubicBezTo>
                  <a:cubicBezTo>
                    <a:pt x="460" y="373"/>
                    <a:pt x="460" y="0"/>
                    <a:pt x="23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29"/>
            <p:cNvSpPr/>
            <p:nvPr/>
          </p:nvSpPr>
          <p:spPr>
            <a:xfrm>
              <a:off x="1027825" y="2634075"/>
              <a:ext cx="6050" cy="6325"/>
            </a:xfrm>
            <a:custGeom>
              <a:avLst/>
              <a:gdLst/>
              <a:ahLst/>
              <a:cxnLst/>
              <a:rect l="l" t="t" r="r" b="b"/>
              <a:pathLst>
                <a:path w="242" h="253" extrusionOk="0">
                  <a:moveTo>
                    <a:pt x="121" y="1"/>
                  </a:moveTo>
                  <a:cubicBezTo>
                    <a:pt x="49" y="1"/>
                    <a:pt x="0" y="61"/>
                    <a:pt x="0" y="132"/>
                  </a:cubicBezTo>
                  <a:cubicBezTo>
                    <a:pt x="11" y="198"/>
                    <a:pt x="66" y="247"/>
                    <a:pt x="126" y="253"/>
                  </a:cubicBezTo>
                  <a:cubicBezTo>
                    <a:pt x="192" y="253"/>
                    <a:pt x="241" y="192"/>
                    <a:pt x="241" y="127"/>
                  </a:cubicBezTo>
                  <a:cubicBezTo>
                    <a:pt x="241" y="50"/>
                    <a:pt x="186" y="1"/>
                    <a:pt x="121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29"/>
            <p:cNvSpPr/>
            <p:nvPr/>
          </p:nvSpPr>
          <p:spPr>
            <a:xfrm>
              <a:off x="1043150" y="2653800"/>
              <a:ext cx="14525" cy="14725"/>
            </a:xfrm>
            <a:custGeom>
              <a:avLst/>
              <a:gdLst/>
              <a:ahLst/>
              <a:cxnLst/>
              <a:rect l="l" t="t" r="r" b="b"/>
              <a:pathLst>
                <a:path w="581" h="589" extrusionOk="0">
                  <a:moveTo>
                    <a:pt x="279" y="0"/>
                  </a:moveTo>
                  <a:cubicBezTo>
                    <a:pt x="121" y="0"/>
                    <a:pt x="0" y="148"/>
                    <a:pt x="6" y="307"/>
                  </a:cubicBezTo>
                  <a:cubicBezTo>
                    <a:pt x="6" y="383"/>
                    <a:pt x="39" y="460"/>
                    <a:pt x="93" y="515"/>
                  </a:cubicBezTo>
                  <a:cubicBezTo>
                    <a:pt x="145" y="561"/>
                    <a:pt x="204" y="588"/>
                    <a:pt x="268" y="588"/>
                  </a:cubicBezTo>
                  <a:cubicBezTo>
                    <a:pt x="279" y="588"/>
                    <a:pt x="290" y="587"/>
                    <a:pt x="301" y="586"/>
                  </a:cubicBezTo>
                  <a:cubicBezTo>
                    <a:pt x="455" y="586"/>
                    <a:pt x="580" y="438"/>
                    <a:pt x="575" y="279"/>
                  </a:cubicBezTo>
                  <a:cubicBezTo>
                    <a:pt x="575" y="203"/>
                    <a:pt x="537" y="131"/>
                    <a:pt x="482" y="77"/>
                  </a:cubicBezTo>
                  <a:cubicBezTo>
                    <a:pt x="422" y="22"/>
                    <a:pt x="356" y="0"/>
                    <a:pt x="279" y="0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29"/>
            <p:cNvSpPr/>
            <p:nvPr/>
          </p:nvSpPr>
          <p:spPr>
            <a:xfrm>
              <a:off x="967475" y="2654050"/>
              <a:ext cx="7000" cy="7425"/>
            </a:xfrm>
            <a:custGeom>
              <a:avLst/>
              <a:gdLst/>
              <a:ahLst/>
              <a:cxnLst/>
              <a:rect l="l" t="t" r="r" b="b"/>
              <a:pathLst>
                <a:path w="280" h="297" extrusionOk="0">
                  <a:moveTo>
                    <a:pt x="132" y="1"/>
                  </a:moveTo>
                  <a:cubicBezTo>
                    <a:pt x="55" y="1"/>
                    <a:pt x="0" y="78"/>
                    <a:pt x="0" y="154"/>
                  </a:cubicBezTo>
                  <a:cubicBezTo>
                    <a:pt x="6" y="193"/>
                    <a:pt x="22" y="231"/>
                    <a:pt x="50" y="258"/>
                  </a:cubicBezTo>
                  <a:cubicBezTo>
                    <a:pt x="77" y="286"/>
                    <a:pt x="110" y="297"/>
                    <a:pt x="154" y="297"/>
                  </a:cubicBezTo>
                  <a:cubicBezTo>
                    <a:pt x="225" y="297"/>
                    <a:pt x="280" y="220"/>
                    <a:pt x="280" y="149"/>
                  </a:cubicBezTo>
                  <a:cubicBezTo>
                    <a:pt x="274" y="105"/>
                    <a:pt x="263" y="72"/>
                    <a:pt x="236" y="45"/>
                  </a:cubicBezTo>
                  <a:cubicBezTo>
                    <a:pt x="208" y="17"/>
                    <a:pt x="165" y="1"/>
                    <a:pt x="132" y="1"/>
                  </a:cubicBezTo>
                  <a:close/>
                </a:path>
              </a:pathLst>
            </a:custGeom>
            <a:solidFill>
              <a:srgbClr val="F4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29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29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29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29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29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29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29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29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29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29"/>
            <p:cNvSpPr/>
            <p:nvPr/>
          </p:nvSpPr>
          <p:spPr>
            <a:xfrm>
              <a:off x="1110325" y="2445100"/>
              <a:ext cx="99925" cy="96875"/>
            </a:xfrm>
            <a:custGeom>
              <a:avLst/>
              <a:gdLst/>
              <a:ahLst/>
              <a:cxnLst/>
              <a:rect l="l" t="t" r="r" b="b"/>
              <a:pathLst>
                <a:path w="3997" h="3875" extrusionOk="0">
                  <a:moveTo>
                    <a:pt x="2163" y="1993"/>
                  </a:moveTo>
                  <a:cubicBezTo>
                    <a:pt x="2210" y="1993"/>
                    <a:pt x="2256" y="2001"/>
                    <a:pt x="2300" y="2021"/>
                  </a:cubicBezTo>
                  <a:cubicBezTo>
                    <a:pt x="2333" y="2032"/>
                    <a:pt x="2354" y="2081"/>
                    <a:pt x="2333" y="2114"/>
                  </a:cubicBezTo>
                  <a:cubicBezTo>
                    <a:pt x="2464" y="2300"/>
                    <a:pt x="2333" y="2431"/>
                    <a:pt x="2163" y="2491"/>
                  </a:cubicBezTo>
                  <a:cubicBezTo>
                    <a:pt x="2072" y="2523"/>
                    <a:pt x="1943" y="2559"/>
                    <a:pt x="1824" y="2559"/>
                  </a:cubicBezTo>
                  <a:cubicBezTo>
                    <a:pt x="1699" y="2559"/>
                    <a:pt x="1587" y="2519"/>
                    <a:pt x="1544" y="2393"/>
                  </a:cubicBezTo>
                  <a:cubicBezTo>
                    <a:pt x="1506" y="2190"/>
                    <a:pt x="1780" y="2092"/>
                    <a:pt x="1922" y="2037"/>
                  </a:cubicBezTo>
                  <a:cubicBezTo>
                    <a:pt x="1999" y="2016"/>
                    <a:pt x="2082" y="1993"/>
                    <a:pt x="2163" y="1993"/>
                  </a:cubicBezTo>
                  <a:close/>
                  <a:moveTo>
                    <a:pt x="1610" y="1"/>
                  </a:moveTo>
                  <a:cubicBezTo>
                    <a:pt x="1397" y="6"/>
                    <a:pt x="1189" y="121"/>
                    <a:pt x="1090" y="307"/>
                  </a:cubicBezTo>
                  <a:cubicBezTo>
                    <a:pt x="1008" y="444"/>
                    <a:pt x="997" y="608"/>
                    <a:pt x="1008" y="773"/>
                  </a:cubicBezTo>
                  <a:cubicBezTo>
                    <a:pt x="1008" y="948"/>
                    <a:pt x="1035" y="1128"/>
                    <a:pt x="1090" y="1293"/>
                  </a:cubicBezTo>
                  <a:cubicBezTo>
                    <a:pt x="1128" y="1408"/>
                    <a:pt x="1200" y="1517"/>
                    <a:pt x="1265" y="1621"/>
                  </a:cubicBezTo>
                  <a:cubicBezTo>
                    <a:pt x="1293" y="1648"/>
                    <a:pt x="1320" y="1681"/>
                    <a:pt x="1342" y="1714"/>
                  </a:cubicBezTo>
                  <a:cubicBezTo>
                    <a:pt x="1364" y="1741"/>
                    <a:pt x="1380" y="1769"/>
                    <a:pt x="1391" y="1807"/>
                  </a:cubicBezTo>
                  <a:cubicBezTo>
                    <a:pt x="1391" y="1818"/>
                    <a:pt x="1391" y="1834"/>
                    <a:pt x="1375" y="1845"/>
                  </a:cubicBezTo>
                  <a:cubicBezTo>
                    <a:pt x="1369" y="1851"/>
                    <a:pt x="1369" y="1851"/>
                    <a:pt x="1364" y="1851"/>
                  </a:cubicBezTo>
                  <a:cubicBezTo>
                    <a:pt x="1358" y="1856"/>
                    <a:pt x="1353" y="1859"/>
                    <a:pt x="1347" y="1859"/>
                  </a:cubicBezTo>
                  <a:cubicBezTo>
                    <a:pt x="1340" y="1859"/>
                    <a:pt x="1334" y="1856"/>
                    <a:pt x="1325" y="1851"/>
                  </a:cubicBezTo>
                  <a:cubicBezTo>
                    <a:pt x="1309" y="1845"/>
                    <a:pt x="1293" y="1834"/>
                    <a:pt x="1287" y="1813"/>
                  </a:cubicBezTo>
                  <a:cubicBezTo>
                    <a:pt x="1254" y="1763"/>
                    <a:pt x="1227" y="1714"/>
                    <a:pt x="1200" y="1676"/>
                  </a:cubicBezTo>
                  <a:cubicBezTo>
                    <a:pt x="1123" y="1594"/>
                    <a:pt x="1041" y="1522"/>
                    <a:pt x="953" y="1462"/>
                  </a:cubicBezTo>
                  <a:cubicBezTo>
                    <a:pt x="798" y="1367"/>
                    <a:pt x="617" y="1289"/>
                    <a:pt x="440" y="1289"/>
                  </a:cubicBezTo>
                  <a:cubicBezTo>
                    <a:pt x="373" y="1289"/>
                    <a:pt x="306" y="1300"/>
                    <a:pt x="242" y="1325"/>
                  </a:cubicBezTo>
                  <a:cubicBezTo>
                    <a:pt x="165" y="1358"/>
                    <a:pt x="83" y="1402"/>
                    <a:pt x="56" y="1490"/>
                  </a:cubicBezTo>
                  <a:cubicBezTo>
                    <a:pt x="1" y="1736"/>
                    <a:pt x="165" y="1982"/>
                    <a:pt x="340" y="2125"/>
                  </a:cubicBezTo>
                  <a:cubicBezTo>
                    <a:pt x="461" y="2223"/>
                    <a:pt x="586" y="2289"/>
                    <a:pt x="723" y="2333"/>
                  </a:cubicBezTo>
                  <a:cubicBezTo>
                    <a:pt x="805" y="2354"/>
                    <a:pt x="882" y="2371"/>
                    <a:pt x="964" y="2393"/>
                  </a:cubicBezTo>
                  <a:cubicBezTo>
                    <a:pt x="1014" y="2398"/>
                    <a:pt x="1059" y="2421"/>
                    <a:pt x="1108" y="2421"/>
                  </a:cubicBezTo>
                  <a:cubicBezTo>
                    <a:pt x="1113" y="2421"/>
                    <a:pt x="1118" y="2421"/>
                    <a:pt x="1123" y="2420"/>
                  </a:cubicBezTo>
                  <a:cubicBezTo>
                    <a:pt x="1132" y="2419"/>
                    <a:pt x="1143" y="2417"/>
                    <a:pt x="1153" y="2417"/>
                  </a:cubicBezTo>
                  <a:cubicBezTo>
                    <a:pt x="1179" y="2417"/>
                    <a:pt x="1204" y="2424"/>
                    <a:pt x="1216" y="2448"/>
                  </a:cubicBezTo>
                  <a:cubicBezTo>
                    <a:pt x="1265" y="2448"/>
                    <a:pt x="1282" y="2508"/>
                    <a:pt x="1243" y="2530"/>
                  </a:cubicBezTo>
                  <a:cubicBezTo>
                    <a:pt x="1238" y="2535"/>
                    <a:pt x="1227" y="2535"/>
                    <a:pt x="1216" y="2535"/>
                  </a:cubicBezTo>
                  <a:cubicBezTo>
                    <a:pt x="1210" y="2535"/>
                    <a:pt x="1200" y="2535"/>
                    <a:pt x="1189" y="2530"/>
                  </a:cubicBezTo>
                  <a:cubicBezTo>
                    <a:pt x="1178" y="2530"/>
                    <a:pt x="1172" y="2524"/>
                    <a:pt x="1156" y="2524"/>
                  </a:cubicBezTo>
                  <a:cubicBezTo>
                    <a:pt x="1134" y="2519"/>
                    <a:pt x="1117" y="2519"/>
                    <a:pt x="1096" y="2508"/>
                  </a:cubicBezTo>
                  <a:cubicBezTo>
                    <a:pt x="937" y="2530"/>
                    <a:pt x="789" y="2606"/>
                    <a:pt x="652" y="2688"/>
                  </a:cubicBezTo>
                  <a:cubicBezTo>
                    <a:pt x="477" y="2781"/>
                    <a:pt x="329" y="2918"/>
                    <a:pt x="225" y="3099"/>
                  </a:cubicBezTo>
                  <a:cubicBezTo>
                    <a:pt x="83" y="3329"/>
                    <a:pt x="88" y="3548"/>
                    <a:pt x="307" y="3734"/>
                  </a:cubicBezTo>
                  <a:cubicBezTo>
                    <a:pt x="444" y="3838"/>
                    <a:pt x="614" y="3875"/>
                    <a:pt x="778" y="3875"/>
                  </a:cubicBezTo>
                  <a:cubicBezTo>
                    <a:pt x="811" y="3875"/>
                    <a:pt x="844" y="3873"/>
                    <a:pt x="877" y="3871"/>
                  </a:cubicBezTo>
                  <a:cubicBezTo>
                    <a:pt x="1128" y="3843"/>
                    <a:pt x="1369" y="3767"/>
                    <a:pt x="1594" y="3652"/>
                  </a:cubicBezTo>
                  <a:cubicBezTo>
                    <a:pt x="1616" y="3641"/>
                    <a:pt x="1637" y="3630"/>
                    <a:pt x="1654" y="3619"/>
                  </a:cubicBezTo>
                  <a:cubicBezTo>
                    <a:pt x="1676" y="3602"/>
                    <a:pt x="1698" y="3591"/>
                    <a:pt x="1709" y="3575"/>
                  </a:cubicBezTo>
                  <a:lnTo>
                    <a:pt x="1720" y="3570"/>
                  </a:lnTo>
                  <a:cubicBezTo>
                    <a:pt x="1730" y="3559"/>
                    <a:pt x="1752" y="3548"/>
                    <a:pt x="1763" y="3537"/>
                  </a:cubicBezTo>
                  <a:cubicBezTo>
                    <a:pt x="1774" y="3531"/>
                    <a:pt x="1780" y="3531"/>
                    <a:pt x="1780" y="3520"/>
                  </a:cubicBezTo>
                  <a:cubicBezTo>
                    <a:pt x="1791" y="3515"/>
                    <a:pt x="1802" y="3504"/>
                    <a:pt x="1813" y="3493"/>
                  </a:cubicBezTo>
                  <a:lnTo>
                    <a:pt x="1829" y="3482"/>
                  </a:lnTo>
                  <a:lnTo>
                    <a:pt x="1873" y="3433"/>
                  </a:lnTo>
                  <a:cubicBezTo>
                    <a:pt x="1884" y="3433"/>
                    <a:pt x="1884" y="3427"/>
                    <a:pt x="1884" y="3422"/>
                  </a:cubicBezTo>
                  <a:cubicBezTo>
                    <a:pt x="1889" y="3411"/>
                    <a:pt x="1889" y="3411"/>
                    <a:pt x="1889" y="3405"/>
                  </a:cubicBezTo>
                  <a:lnTo>
                    <a:pt x="1900" y="3394"/>
                  </a:lnTo>
                  <a:cubicBezTo>
                    <a:pt x="1917" y="3373"/>
                    <a:pt x="1938" y="3351"/>
                    <a:pt x="1949" y="3323"/>
                  </a:cubicBezTo>
                  <a:cubicBezTo>
                    <a:pt x="1966" y="3299"/>
                    <a:pt x="1984" y="3290"/>
                    <a:pt x="2004" y="3290"/>
                  </a:cubicBezTo>
                  <a:cubicBezTo>
                    <a:pt x="2037" y="3290"/>
                    <a:pt x="2072" y="3316"/>
                    <a:pt x="2103" y="3340"/>
                  </a:cubicBezTo>
                  <a:cubicBezTo>
                    <a:pt x="2119" y="3351"/>
                    <a:pt x="2136" y="3356"/>
                    <a:pt x="2157" y="3367"/>
                  </a:cubicBezTo>
                  <a:cubicBezTo>
                    <a:pt x="2163" y="3367"/>
                    <a:pt x="2163" y="3373"/>
                    <a:pt x="2168" y="3373"/>
                  </a:cubicBezTo>
                  <a:cubicBezTo>
                    <a:pt x="2185" y="3378"/>
                    <a:pt x="2196" y="3383"/>
                    <a:pt x="2218" y="3394"/>
                  </a:cubicBezTo>
                  <a:cubicBezTo>
                    <a:pt x="2229" y="3400"/>
                    <a:pt x="2245" y="3405"/>
                    <a:pt x="2267" y="3405"/>
                  </a:cubicBezTo>
                  <a:cubicBezTo>
                    <a:pt x="2272" y="3405"/>
                    <a:pt x="2272" y="3405"/>
                    <a:pt x="2278" y="3411"/>
                  </a:cubicBezTo>
                  <a:lnTo>
                    <a:pt x="2283" y="3411"/>
                  </a:lnTo>
                  <a:cubicBezTo>
                    <a:pt x="2305" y="3422"/>
                    <a:pt x="2327" y="3427"/>
                    <a:pt x="2349" y="3427"/>
                  </a:cubicBezTo>
                  <a:cubicBezTo>
                    <a:pt x="2376" y="3433"/>
                    <a:pt x="2393" y="3438"/>
                    <a:pt x="2420" y="3438"/>
                  </a:cubicBezTo>
                  <a:cubicBezTo>
                    <a:pt x="2458" y="3449"/>
                    <a:pt x="2491" y="3449"/>
                    <a:pt x="2524" y="3455"/>
                  </a:cubicBezTo>
                  <a:lnTo>
                    <a:pt x="2557" y="3455"/>
                  </a:lnTo>
                  <a:cubicBezTo>
                    <a:pt x="2572" y="3455"/>
                    <a:pt x="2587" y="3455"/>
                    <a:pt x="2603" y="3455"/>
                  </a:cubicBezTo>
                  <a:cubicBezTo>
                    <a:pt x="2735" y="3455"/>
                    <a:pt x="2867" y="3435"/>
                    <a:pt x="2995" y="3405"/>
                  </a:cubicBezTo>
                  <a:cubicBezTo>
                    <a:pt x="3033" y="3400"/>
                    <a:pt x="3066" y="3383"/>
                    <a:pt x="3099" y="3373"/>
                  </a:cubicBezTo>
                  <a:cubicBezTo>
                    <a:pt x="3154" y="3351"/>
                    <a:pt x="3203" y="3329"/>
                    <a:pt x="3252" y="3312"/>
                  </a:cubicBezTo>
                  <a:cubicBezTo>
                    <a:pt x="3263" y="3301"/>
                    <a:pt x="3285" y="3296"/>
                    <a:pt x="3296" y="3290"/>
                  </a:cubicBezTo>
                  <a:cubicBezTo>
                    <a:pt x="3334" y="3274"/>
                    <a:pt x="3362" y="3258"/>
                    <a:pt x="3389" y="3236"/>
                  </a:cubicBezTo>
                  <a:cubicBezTo>
                    <a:pt x="3400" y="3230"/>
                    <a:pt x="3416" y="3214"/>
                    <a:pt x="3427" y="3208"/>
                  </a:cubicBezTo>
                  <a:cubicBezTo>
                    <a:pt x="3608" y="3093"/>
                    <a:pt x="3772" y="2946"/>
                    <a:pt x="3882" y="2754"/>
                  </a:cubicBezTo>
                  <a:cubicBezTo>
                    <a:pt x="3980" y="2623"/>
                    <a:pt x="3997" y="2469"/>
                    <a:pt x="3854" y="2338"/>
                  </a:cubicBezTo>
                  <a:cubicBezTo>
                    <a:pt x="3734" y="2245"/>
                    <a:pt x="3581" y="2229"/>
                    <a:pt x="3433" y="2223"/>
                  </a:cubicBezTo>
                  <a:cubicBezTo>
                    <a:pt x="3406" y="2221"/>
                    <a:pt x="3380" y="2220"/>
                    <a:pt x="3354" y="2220"/>
                  </a:cubicBezTo>
                  <a:cubicBezTo>
                    <a:pt x="3151" y="2220"/>
                    <a:pt x="2953" y="2272"/>
                    <a:pt x="2760" y="2311"/>
                  </a:cubicBezTo>
                  <a:cubicBezTo>
                    <a:pt x="2716" y="2311"/>
                    <a:pt x="2694" y="2261"/>
                    <a:pt x="2721" y="2234"/>
                  </a:cubicBezTo>
                  <a:cubicBezTo>
                    <a:pt x="2770" y="2196"/>
                    <a:pt x="2831" y="2168"/>
                    <a:pt x="2885" y="2136"/>
                  </a:cubicBezTo>
                  <a:cubicBezTo>
                    <a:pt x="3197" y="1944"/>
                    <a:pt x="3482" y="1687"/>
                    <a:pt x="3504" y="1287"/>
                  </a:cubicBezTo>
                  <a:cubicBezTo>
                    <a:pt x="3502" y="999"/>
                    <a:pt x="3395" y="898"/>
                    <a:pt x="3246" y="898"/>
                  </a:cubicBezTo>
                  <a:cubicBezTo>
                    <a:pt x="2990" y="898"/>
                    <a:pt x="2610" y="1193"/>
                    <a:pt x="2420" y="1342"/>
                  </a:cubicBezTo>
                  <a:cubicBezTo>
                    <a:pt x="2382" y="1375"/>
                    <a:pt x="2338" y="1408"/>
                    <a:pt x="2294" y="1435"/>
                  </a:cubicBezTo>
                  <a:cubicBezTo>
                    <a:pt x="2272" y="1451"/>
                    <a:pt x="2250" y="1468"/>
                    <a:pt x="2229" y="1479"/>
                  </a:cubicBezTo>
                  <a:cubicBezTo>
                    <a:pt x="2224" y="1480"/>
                    <a:pt x="2219" y="1481"/>
                    <a:pt x="2214" y="1481"/>
                  </a:cubicBezTo>
                  <a:cubicBezTo>
                    <a:pt x="2187" y="1481"/>
                    <a:pt x="2164" y="1456"/>
                    <a:pt x="2168" y="1424"/>
                  </a:cubicBezTo>
                  <a:cubicBezTo>
                    <a:pt x="2201" y="1287"/>
                    <a:pt x="2305" y="1167"/>
                    <a:pt x="2322" y="1024"/>
                  </a:cubicBezTo>
                  <a:cubicBezTo>
                    <a:pt x="2354" y="773"/>
                    <a:pt x="2272" y="504"/>
                    <a:pt x="2114" y="313"/>
                  </a:cubicBezTo>
                  <a:cubicBezTo>
                    <a:pt x="1982" y="160"/>
                    <a:pt x="1818" y="12"/>
                    <a:pt x="1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29"/>
            <p:cNvSpPr/>
            <p:nvPr/>
          </p:nvSpPr>
          <p:spPr>
            <a:xfrm>
              <a:off x="1149550" y="2497350"/>
              <a:ext cx="18275" cy="9625"/>
            </a:xfrm>
            <a:custGeom>
              <a:avLst/>
              <a:gdLst/>
              <a:ahLst/>
              <a:cxnLst/>
              <a:rect l="l" t="t" r="r" b="b"/>
              <a:pathLst>
                <a:path w="731" h="385" extrusionOk="0">
                  <a:moveTo>
                    <a:pt x="596" y="1"/>
                  </a:moveTo>
                  <a:cubicBezTo>
                    <a:pt x="425" y="1"/>
                    <a:pt x="186" y="98"/>
                    <a:pt x="85" y="199"/>
                  </a:cubicBezTo>
                  <a:cubicBezTo>
                    <a:pt x="0" y="326"/>
                    <a:pt x="162" y="384"/>
                    <a:pt x="272" y="384"/>
                  </a:cubicBezTo>
                  <a:cubicBezTo>
                    <a:pt x="290" y="384"/>
                    <a:pt x="306" y="382"/>
                    <a:pt x="320" y="379"/>
                  </a:cubicBezTo>
                  <a:cubicBezTo>
                    <a:pt x="413" y="363"/>
                    <a:pt x="725" y="297"/>
                    <a:pt x="731" y="177"/>
                  </a:cubicBezTo>
                  <a:cubicBezTo>
                    <a:pt x="731" y="139"/>
                    <a:pt x="725" y="111"/>
                    <a:pt x="703" y="84"/>
                  </a:cubicBezTo>
                  <a:cubicBezTo>
                    <a:pt x="681" y="67"/>
                    <a:pt x="676" y="40"/>
                    <a:pt x="687" y="24"/>
                  </a:cubicBezTo>
                  <a:lnTo>
                    <a:pt x="687" y="13"/>
                  </a:lnTo>
                  <a:cubicBezTo>
                    <a:pt x="660" y="5"/>
                    <a:pt x="629" y="1"/>
                    <a:pt x="596" y="1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29"/>
            <p:cNvSpPr/>
            <p:nvPr/>
          </p:nvSpPr>
          <p:spPr>
            <a:xfrm>
              <a:off x="1105675" y="2588175"/>
              <a:ext cx="58725" cy="28850"/>
            </a:xfrm>
            <a:custGeom>
              <a:avLst/>
              <a:gdLst/>
              <a:ahLst/>
              <a:cxnLst/>
              <a:rect l="l" t="t" r="r" b="b"/>
              <a:pathLst>
                <a:path w="2349" h="1154" extrusionOk="0">
                  <a:moveTo>
                    <a:pt x="546" y="1"/>
                  </a:moveTo>
                  <a:cubicBezTo>
                    <a:pt x="520" y="1"/>
                    <a:pt x="493" y="2"/>
                    <a:pt x="466" y="3"/>
                  </a:cubicBezTo>
                  <a:cubicBezTo>
                    <a:pt x="362" y="3"/>
                    <a:pt x="269" y="14"/>
                    <a:pt x="165" y="25"/>
                  </a:cubicBezTo>
                  <a:cubicBezTo>
                    <a:pt x="127" y="31"/>
                    <a:pt x="88" y="36"/>
                    <a:pt x="50" y="36"/>
                  </a:cubicBezTo>
                  <a:lnTo>
                    <a:pt x="28" y="36"/>
                  </a:lnTo>
                  <a:cubicBezTo>
                    <a:pt x="6" y="124"/>
                    <a:pt x="1" y="222"/>
                    <a:pt x="6" y="310"/>
                  </a:cubicBezTo>
                  <a:cubicBezTo>
                    <a:pt x="34" y="523"/>
                    <a:pt x="170" y="704"/>
                    <a:pt x="329" y="830"/>
                  </a:cubicBezTo>
                  <a:cubicBezTo>
                    <a:pt x="608" y="1076"/>
                    <a:pt x="986" y="1147"/>
                    <a:pt x="1342" y="1153"/>
                  </a:cubicBezTo>
                  <a:cubicBezTo>
                    <a:pt x="1365" y="1153"/>
                    <a:pt x="1389" y="1153"/>
                    <a:pt x="1412" y="1153"/>
                  </a:cubicBezTo>
                  <a:cubicBezTo>
                    <a:pt x="1729" y="1153"/>
                    <a:pt x="2048" y="1118"/>
                    <a:pt x="2349" y="1016"/>
                  </a:cubicBezTo>
                  <a:cubicBezTo>
                    <a:pt x="2332" y="884"/>
                    <a:pt x="2322" y="764"/>
                    <a:pt x="2305" y="638"/>
                  </a:cubicBezTo>
                  <a:cubicBezTo>
                    <a:pt x="1988" y="419"/>
                    <a:pt x="1643" y="244"/>
                    <a:pt x="1271" y="140"/>
                  </a:cubicBezTo>
                  <a:cubicBezTo>
                    <a:pt x="1034" y="66"/>
                    <a:pt x="792" y="1"/>
                    <a:pt x="54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29"/>
            <p:cNvSpPr/>
            <p:nvPr/>
          </p:nvSpPr>
          <p:spPr>
            <a:xfrm>
              <a:off x="1107050" y="2574250"/>
              <a:ext cx="56000" cy="27025"/>
            </a:xfrm>
            <a:custGeom>
              <a:avLst/>
              <a:gdLst/>
              <a:ahLst/>
              <a:cxnLst/>
              <a:rect l="l" t="t" r="r" b="b"/>
              <a:pathLst>
                <a:path w="2240" h="1081" extrusionOk="0">
                  <a:moveTo>
                    <a:pt x="624" y="1"/>
                  </a:moveTo>
                  <a:cubicBezTo>
                    <a:pt x="335" y="1"/>
                    <a:pt x="95" y="179"/>
                    <a:pt x="6" y="473"/>
                  </a:cubicBezTo>
                  <a:cubicBezTo>
                    <a:pt x="6" y="484"/>
                    <a:pt x="0" y="495"/>
                    <a:pt x="0" y="505"/>
                  </a:cubicBezTo>
                  <a:cubicBezTo>
                    <a:pt x="17" y="500"/>
                    <a:pt x="33" y="500"/>
                    <a:pt x="50" y="500"/>
                  </a:cubicBezTo>
                  <a:lnTo>
                    <a:pt x="252" y="478"/>
                  </a:lnTo>
                  <a:cubicBezTo>
                    <a:pt x="310" y="472"/>
                    <a:pt x="367" y="470"/>
                    <a:pt x="425" y="470"/>
                  </a:cubicBezTo>
                  <a:cubicBezTo>
                    <a:pt x="648" y="470"/>
                    <a:pt x="872" y="509"/>
                    <a:pt x="1090" y="566"/>
                  </a:cubicBezTo>
                  <a:cubicBezTo>
                    <a:pt x="1456" y="664"/>
                    <a:pt x="1823" y="812"/>
                    <a:pt x="2152" y="1025"/>
                  </a:cubicBezTo>
                  <a:cubicBezTo>
                    <a:pt x="2173" y="1042"/>
                    <a:pt x="2212" y="1058"/>
                    <a:pt x="2239" y="1080"/>
                  </a:cubicBezTo>
                  <a:cubicBezTo>
                    <a:pt x="2234" y="1020"/>
                    <a:pt x="2223" y="949"/>
                    <a:pt x="2217" y="889"/>
                  </a:cubicBezTo>
                  <a:cubicBezTo>
                    <a:pt x="2152" y="812"/>
                    <a:pt x="2075" y="746"/>
                    <a:pt x="2004" y="675"/>
                  </a:cubicBezTo>
                  <a:cubicBezTo>
                    <a:pt x="1812" y="495"/>
                    <a:pt x="1610" y="336"/>
                    <a:pt x="1385" y="199"/>
                  </a:cubicBezTo>
                  <a:cubicBezTo>
                    <a:pt x="1166" y="73"/>
                    <a:pt x="920" y="2"/>
                    <a:pt x="663" y="2"/>
                  </a:cubicBez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29"/>
            <p:cNvSpPr/>
            <p:nvPr/>
          </p:nvSpPr>
          <p:spPr>
            <a:xfrm>
              <a:off x="1157950" y="2530500"/>
              <a:ext cx="28625" cy="213900"/>
            </a:xfrm>
            <a:custGeom>
              <a:avLst/>
              <a:gdLst/>
              <a:ahLst/>
              <a:cxnLst/>
              <a:rect l="l" t="t" r="r" b="b"/>
              <a:pathLst>
                <a:path w="1145" h="8556" extrusionOk="0">
                  <a:moveTo>
                    <a:pt x="110" y="0"/>
                  </a:moveTo>
                  <a:cubicBezTo>
                    <a:pt x="105" y="11"/>
                    <a:pt x="94" y="28"/>
                    <a:pt x="83" y="39"/>
                  </a:cubicBezTo>
                  <a:cubicBezTo>
                    <a:pt x="72" y="55"/>
                    <a:pt x="66" y="66"/>
                    <a:pt x="50" y="82"/>
                  </a:cubicBezTo>
                  <a:cubicBezTo>
                    <a:pt x="39" y="93"/>
                    <a:pt x="28" y="110"/>
                    <a:pt x="17" y="121"/>
                  </a:cubicBezTo>
                  <a:lnTo>
                    <a:pt x="1" y="137"/>
                  </a:lnTo>
                  <a:cubicBezTo>
                    <a:pt x="17" y="373"/>
                    <a:pt x="44" y="619"/>
                    <a:pt x="72" y="860"/>
                  </a:cubicBezTo>
                  <a:cubicBezTo>
                    <a:pt x="83" y="964"/>
                    <a:pt x="99" y="1057"/>
                    <a:pt x="110" y="1161"/>
                  </a:cubicBezTo>
                  <a:lnTo>
                    <a:pt x="154" y="1511"/>
                  </a:lnTo>
                  <a:cubicBezTo>
                    <a:pt x="187" y="1834"/>
                    <a:pt x="214" y="2151"/>
                    <a:pt x="247" y="2474"/>
                  </a:cubicBezTo>
                  <a:cubicBezTo>
                    <a:pt x="258" y="2524"/>
                    <a:pt x="258" y="2562"/>
                    <a:pt x="263" y="2611"/>
                  </a:cubicBezTo>
                  <a:cubicBezTo>
                    <a:pt x="263" y="2633"/>
                    <a:pt x="269" y="2661"/>
                    <a:pt x="269" y="2682"/>
                  </a:cubicBezTo>
                  <a:cubicBezTo>
                    <a:pt x="269" y="2699"/>
                    <a:pt x="274" y="2726"/>
                    <a:pt x="274" y="2748"/>
                  </a:cubicBezTo>
                  <a:cubicBezTo>
                    <a:pt x="285" y="2803"/>
                    <a:pt x="291" y="2852"/>
                    <a:pt x="296" y="2907"/>
                  </a:cubicBezTo>
                  <a:cubicBezTo>
                    <a:pt x="302" y="2940"/>
                    <a:pt x="302" y="2983"/>
                    <a:pt x="313" y="3022"/>
                  </a:cubicBezTo>
                  <a:cubicBezTo>
                    <a:pt x="318" y="3109"/>
                    <a:pt x="329" y="3202"/>
                    <a:pt x="340" y="3290"/>
                  </a:cubicBezTo>
                  <a:cubicBezTo>
                    <a:pt x="340" y="3323"/>
                    <a:pt x="345" y="3350"/>
                    <a:pt x="345" y="3383"/>
                  </a:cubicBezTo>
                  <a:cubicBezTo>
                    <a:pt x="356" y="3531"/>
                    <a:pt x="373" y="3668"/>
                    <a:pt x="384" y="3810"/>
                  </a:cubicBezTo>
                  <a:cubicBezTo>
                    <a:pt x="400" y="3952"/>
                    <a:pt x="411" y="4089"/>
                    <a:pt x="428" y="4231"/>
                  </a:cubicBezTo>
                  <a:cubicBezTo>
                    <a:pt x="477" y="4653"/>
                    <a:pt x="543" y="5069"/>
                    <a:pt x="575" y="5485"/>
                  </a:cubicBezTo>
                  <a:cubicBezTo>
                    <a:pt x="597" y="5666"/>
                    <a:pt x="614" y="5841"/>
                    <a:pt x="619" y="6021"/>
                  </a:cubicBezTo>
                  <a:cubicBezTo>
                    <a:pt x="619" y="6060"/>
                    <a:pt x="625" y="6109"/>
                    <a:pt x="625" y="6158"/>
                  </a:cubicBezTo>
                  <a:cubicBezTo>
                    <a:pt x="625" y="6196"/>
                    <a:pt x="630" y="6229"/>
                    <a:pt x="630" y="6268"/>
                  </a:cubicBezTo>
                  <a:cubicBezTo>
                    <a:pt x="630" y="6300"/>
                    <a:pt x="641" y="6339"/>
                    <a:pt x="641" y="6377"/>
                  </a:cubicBezTo>
                  <a:lnTo>
                    <a:pt x="641" y="6393"/>
                  </a:lnTo>
                  <a:cubicBezTo>
                    <a:pt x="641" y="6443"/>
                    <a:pt x="647" y="6492"/>
                    <a:pt x="647" y="6541"/>
                  </a:cubicBezTo>
                  <a:cubicBezTo>
                    <a:pt x="647" y="6569"/>
                    <a:pt x="652" y="6601"/>
                    <a:pt x="652" y="6634"/>
                  </a:cubicBezTo>
                  <a:cubicBezTo>
                    <a:pt x="652" y="6684"/>
                    <a:pt x="652" y="6738"/>
                    <a:pt x="657" y="6793"/>
                  </a:cubicBezTo>
                  <a:cubicBezTo>
                    <a:pt x="657" y="6820"/>
                    <a:pt x="668" y="6853"/>
                    <a:pt x="668" y="6881"/>
                  </a:cubicBezTo>
                  <a:lnTo>
                    <a:pt x="668" y="6897"/>
                  </a:lnTo>
                  <a:cubicBezTo>
                    <a:pt x="674" y="6963"/>
                    <a:pt x="679" y="7039"/>
                    <a:pt x="685" y="7105"/>
                  </a:cubicBezTo>
                  <a:lnTo>
                    <a:pt x="729" y="7516"/>
                  </a:lnTo>
                  <a:cubicBezTo>
                    <a:pt x="740" y="7663"/>
                    <a:pt x="756" y="7806"/>
                    <a:pt x="778" y="7948"/>
                  </a:cubicBezTo>
                  <a:cubicBezTo>
                    <a:pt x="783" y="8019"/>
                    <a:pt x="794" y="8090"/>
                    <a:pt x="805" y="8161"/>
                  </a:cubicBezTo>
                  <a:cubicBezTo>
                    <a:pt x="816" y="8293"/>
                    <a:pt x="833" y="8430"/>
                    <a:pt x="849" y="8556"/>
                  </a:cubicBezTo>
                  <a:lnTo>
                    <a:pt x="1134" y="8556"/>
                  </a:lnTo>
                  <a:cubicBezTo>
                    <a:pt x="1134" y="8523"/>
                    <a:pt x="1128" y="8484"/>
                    <a:pt x="1145" y="8441"/>
                  </a:cubicBezTo>
                  <a:cubicBezTo>
                    <a:pt x="1139" y="8419"/>
                    <a:pt x="1139" y="8402"/>
                    <a:pt x="1139" y="8380"/>
                  </a:cubicBezTo>
                  <a:cubicBezTo>
                    <a:pt x="1123" y="8216"/>
                    <a:pt x="1112" y="8057"/>
                    <a:pt x="1095" y="7899"/>
                  </a:cubicBezTo>
                  <a:cubicBezTo>
                    <a:pt x="1084" y="7778"/>
                    <a:pt x="1068" y="7647"/>
                    <a:pt x="1063" y="7527"/>
                  </a:cubicBezTo>
                  <a:cubicBezTo>
                    <a:pt x="1063" y="7499"/>
                    <a:pt x="1057" y="7461"/>
                    <a:pt x="1057" y="7433"/>
                  </a:cubicBezTo>
                  <a:lnTo>
                    <a:pt x="1057" y="7428"/>
                  </a:lnTo>
                  <a:cubicBezTo>
                    <a:pt x="1052" y="7368"/>
                    <a:pt x="1052" y="7313"/>
                    <a:pt x="1041" y="7253"/>
                  </a:cubicBezTo>
                  <a:cubicBezTo>
                    <a:pt x="1041" y="7215"/>
                    <a:pt x="1035" y="7182"/>
                    <a:pt x="1035" y="7149"/>
                  </a:cubicBezTo>
                  <a:lnTo>
                    <a:pt x="1035" y="7127"/>
                  </a:lnTo>
                  <a:cubicBezTo>
                    <a:pt x="1030" y="7017"/>
                    <a:pt x="1013" y="6908"/>
                    <a:pt x="1008" y="6799"/>
                  </a:cubicBezTo>
                  <a:cubicBezTo>
                    <a:pt x="1002" y="6749"/>
                    <a:pt x="1002" y="6695"/>
                    <a:pt x="997" y="6640"/>
                  </a:cubicBezTo>
                  <a:cubicBezTo>
                    <a:pt x="997" y="6629"/>
                    <a:pt x="986" y="6607"/>
                    <a:pt x="986" y="6596"/>
                  </a:cubicBezTo>
                  <a:cubicBezTo>
                    <a:pt x="980" y="6503"/>
                    <a:pt x="969" y="6415"/>
                    <a:pt x="959" y="6328"/>
                  </a:cubicBezTo>
                  <a:cubicBezTo>
                    <a:pt x="948" y="6240"/>
                    <a:pt x="942" y="6147"/>
                    <a:pt x="926" y="6065"/>
                  </a:cubicBezTo>
                  <a:lnTo>
                    <a:pt x="887" y="5780"/>
                  </a:lnTo>
                  <a:cubicBezTo>
                    <a:pt x="871" y="5709"/>
                    <a:pt x="865" y="5638"/>
                    <a:pt x="849" y="5562"/>
                  </a:cubicBezTo>
                  <a:cubicBezTo>
                    <a:pt x="794" y="5228"/>
                    <a:pt x="740" y="4888"/>
                    <a:pt x="696" y="4554"/>
                  </a:cubicBezTo>
                  <a:cubicBezTo>
                    <a:pt x="679" y="4549"/>
                    <a:pt x="674" y="4527"/>
                    <a:pt x="674" y="4516"/>
                  </a:cubicBezTo>
                  <a:lnTo>
                    <a:pt x="674" y="4500"/>
                  </a:lnTo>
                  <a:cubicBezTo>
                    <a:pt x="674" y="4494"/>
                    <a:pt x="679" y="4483"/>
                    <a:pt x="679" y="4483"/>
                  </a:cubicBezTo>
                  <a:lnTo>
                    <a:pt x="679" y="4478"/>
                  </a:lnTo>
                  <a:lnTo>
                    <a:pt x="668" y="4385"/>
                  </a:lnTo>
                  <a:lnTo>
                    <a:pt x="657" y="4385"/>
                  </a:lnTo>
                  <a:lnTo>
                    <a:pt x="652" y="4374"/>
                  </a:lnTo>
                  <a:cubicBezTo>
                    <a:pt x="647" y="4374"/>
                    <a:pt x="647" y="4374"/>
                    <a:pt x="647" y="4368"/>
                  </a:cubicBezTo>
                  <a:cubicBezTo>
                    <a:pt x="641" y="4368"/>
                    <a:pt x="641" y="4363"/>
                    <a:pt x="641" y="4363"/>
                  </a:cubicBezTo>
                  <a:lnTo>
                    <a:pt x="641" y="4341"/>
                  </a:lnTo>
                  <a:cubicBezTo>
                    <a:pt x="647" y="4335"/>
                    <a:pt x="647" y="4330"/>
                    <a:pt x="652" y="4324"/>
                  </a:cubicBezTo>
                  <a:cubicBezTo>
                    <a:pt x="652" y="4314"/>
                    <a:pt x="647" y="4303"/>
                    <a:pt x="647" y="4286"/>
                  </a:cubicBezTo>
                  <a:cubicBezTo>
                    <a:pt x="641" y="4275"/>
                    <a:pt x="641" y="4259"/>
                    <a:pt x="641" y="4248"/>
                  </a:cubicBezTo>
                  <a:cubicBezTo>
                    <a:pt x="630" y="4210"/>
                    <a:pt x="630" y="4171"/>
                    <a:pt x="625" y="4127"/>
                  </a:cubicBezTo>
                  <a:cubicBezTo>
                    <a:pt x="619" y="4116"/>
                    <a:pt x="619" y="4100"/>
                    <a:pt x="619" y="4089"/>
                  </a:cubicBezTo>
                  <a:cubicBezTo>
                    <a:pt x="603" y="3958"/>
                    <a:pt x="592" y="3837"/>
                    <a:pt x="586" y="3711"/>
                  </a:cubicBezTo>
                  <a:cubicBezTo>
                    <a:pt x="570" y="3509"/>
                    <a:pt x="559" y="3295"/>
                    <a:pt x="543" y="3082"/>
                  </a:cubicBezTo>
                  <a:cubicBezTo>
                    <a:pt x="537" y="3022"/>
                    <a:pt x="537" y="2967"/>
                    <a:pt x="532" y="2907"/>
                  </a:cubicBezTo>
                  <a:cubicBezTo>
                    <a:pt x="532" y="2830"/>
                    <a:pt x="521" y="2754"/>
                    <a:pt x="515" y="2677"/>
                  </a:cubicBezTo>
                  <a:cubicBezTo>
                    <a:pt x="482" y="2261"/>
                    <a:pt x="433" y="1839"/>
                    <a:pt x="395" y="1413"/>
                  </a:cubicBezTo>
                  <a:cubicBezTo>
                    <a:pt x="378" y="1303"/>
                    <a:pt x="367" y="1194"/>
                    <a:pt x="356" y="1084"/>
                  </a:cubicBezTo>
                  <a:cubicBezTo>
                    <a:pt x="351" y="1029"/>
                    <a:pt x="351" y="975"/>
                    <a:pt x="345" y="920"/>
                  </a:cubicBezTo>
                  <a:cubicBezTo>
                    <a:pt x="340" y="865"/>
                    <a:pt x="340" y="810"/>
                    <a:pt x="329" y="756"/>
                  </a:cubicBezTo>
                  <a:cubicBezTo>
                    <a:pt x="313" y="537"/>
                    <a:pt x="296" y="312"/>
                    <a:pt x="274" y="93"/>
                  </a:cubicBezTo>
                  <a:lnTo>
                    <a:pt x="236" y="71"/>
                  </a:lnTo>
                  <a:cubicBezTo>
                    <a:pt x="220" y="66"/>
                    <a:pt x="209" y="66"/>
                    <a:pt x="203" y="61"/>
                  </a:cubicBezTo>
                  <a:cubicBezTo>
                    <a:pt x="187" y="55"/>
                    <a:pt x="176" y="44"/>
                    <a:pt x="165" y="39"/>
                  </a:cubicBezTo>
                  <a:cubicBezTo>
                    <a:pt x="159" y="33"/>
                    <a:pt x="148" y="28"/>
                    <a:pt x="137" y="17"/>
                  </a:cubicBezTo>
                  <a:cubicBezTo>
                    <a:pt x="132" y="11"/>
                    <a:pt x="121" y="6"/>
                    <a:pt x="11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29"/>
            <p:cNvSpPr/>
            <p:nvPr/>
          </p:nvSpPr>
          <p:spPr>
            <a:xfrm>
              <a:off x="1176300" y="2598375"/>
              <a:ext cx="48600" cy="43800"/>
            </a:xfrm>
            <a:custGeom>
              <a:avLst/>
              <a:gdLst/>
              <a:ahLst/>
              <a:cxnLst/>
              <a:rect l="l" t="t" r="r" b="b"/>
              <a:pathLst>
                <a:path w="1944" h="1752" extrusionOk="0">
                  <a:moveTo>
                    <a:pt x="1806" y="0"/>
                  </a:moveTo>
                  <a:cubicBezTo>
                    <a:pt x="1642" y="88"/>
                    <a:pt x="1478" y="175"/>
                    <a:pt x="1325" y="285"/>
                  </a:cubicBezTo>
                  <a:cubicBezTo>
                    <a:pt x="1089" y="465"/>
                    <a:pt x="859" y="657"/>
                    <a:pt x="646" y="871"/>
                  </a:cubicBezTo>
                  <a:cubicBezTo>
                    <a:pt x="433" y="1100"/>
                    <a:pt x="235" y="1347"/>
                    <a:pt x="38" y="1593"/>
                  </a:cubicBezTo>
                  <a:cubicBezTo>
                    <a:pt x="22" y="1609"/>
                    <a:pt x="17" y="1620"/>
                    <a:pt x="0" y="1637"/>
                  </a:cubicBezTo>
                  <a:cubicBezTo>
                    <a:pt x="0" y="1675"/>
                    <a:pt x="11" y="1708"/>
                    <a:pt x="17" y="1752"/>
                  </a:cubicBezTo>
                  <a:cubicBezTo>
                    <a:pt x="82" y="1735"/>
                    <a:pt x="148" y="1730"/>
                    <a:pt x="208" y="1719"/>
                  </a:cubicBezTo>
                  <a:cubicBezTo>
                    <a:pt x="329" y="1697"/>
                    <a:pt x="460" y="1670"/>
                    <a:pt x="586" y="1637"/>
                  </a:cubicBezTo>
                  <a:cubicBezTo>
                    <a:pt x="816" y="1571"/>
                    <a:pt x="1040" y="1489"/>
                    <a:pt x="1254" y="1363"/>
                  </a:cubicBezTo>
                  <a:cubicBezTo>
                    <a:pt x="1407" y="1270"/>
                    <a:pt x="1555" y="1172"/>
                    <a:pt x="1664" y="1035"/>
                  </a:cubicBezTo>
                  <a:cubicBezTo>
                    <a:pt x="1790" y="871"/>
                    <a:pt x="1883" y="679"/>
                    <a:pt x="1927" y="471"/>
                  </a:cubicBezTo>
                  <a:cubicBezTo>
                    <a:pt x="1943" y="367"/>
                    <a:pt x="1910" y="257"/>
                    <a:pt x="1878" y="164"/>
                  </a:cubicBezTo>
                  <a:cubicBezTo>
                    <a:pt x="1856" y="104"/>
                    <a:pt x="1834" y="50"/>
                    <a:pt x="180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29"/>
            <p:cNvSpPr/>
            <p:nvPr/>
          </p:nvSpPr>
          <p:spPr>
            <a:xfrm>
              <a:off x="1175750" y="2591575"/>
              <a:ext cx="44900" cy="44450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1388" y="1"/>
                  </a:moveTo>
                  <a:cubicBezTo>
                    <a:pt x="1359" y="1"/>
                    <a:pt x="1331" y="2"/>
                    <a:pt x="1303" y="4"/>
                  </a:cubicBezTo>
                  <a:cubicBezTo>
                    <a:pt x="1133" y="26"/>
                    <a:pt x="958" y="75"/>
                    <a:pt x="816" y="185"/>
                  </a:cubicBezTo>
                  <a:cubicBezTo>
                    <a:pt x="679" y="278"/>
                    <a:pt x="597" y="431"/>
                    <a:pt x="515" y="568"/>
                  </a:cubicBezTo>
                  <a:cubicBezTo>
                    <a:pt x="460" y="655"/>
                    <a:pt x="411" y="743"/>
                    <a:pt x="367" y="831"/>
                  </a:cubicBezTo>
                  <a:cubicBezTo>
                    <a:pt x="236" y="1077"/>
                    <a:pt x="110" y="1323"/>
                    <a:pt x="28" y="1586"/>
                  </a:cubicBezTo>
                  <a:cubicBezTo>
                    <a:pt x="22" y="1619"/>
                    <a:pt x="11" y="1652"/>
                    <a:pt x="0" y="1690"/>
                  </a:cubicBezTo>
                  <a:cubicBezTo>
                    <a:pt x="0" y="1717"/>
                    <a:pt x="0" y="1750"/>
                    <a:pt x="11" y="1777"/>
                  </a:cubicBezTo>
                  <a:lnTo>
                    <a:pt x="296" y="1427"/>
                  </a:lnTo>
                  <a:cubicBezTo>
                    <a:pt x="422" y="1268"/>
                    <a:pt x="548" y="1121"/>
                    <a:pt x="695" y="984"/>
                  </a:cubicBezTo>
                  <a:cubicBezTo>
                    <a:pt x="892" y="798"/>
                    <a:pt x="1089" y="628"/>
                    <a:pt x="1308" y="469"/>
                  </a:cubicBezTo>
                  <a:cubicBezTo>
                    <a:pt x="1467" y="365"/>
                    <a:pt x="1631" y="278"/>
                    <a:pt x="1796" y="190"/>
                  </a:cubicBezTo>
                  <a:lnTo>
                    <a:pt x="1752" y="130"/>
                  </a:lnTo>
                  <a:cubicBezTo>
                    <a:pt x="1653" y="27"/>
                    <a:pt x="1518" y="1"/>
                    <a:pt x="138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29"/>
            <p:cNvSpPr/>
            <p:nvPr/>
          </p:nvSpPr>
          <p:spPr>
            <a:xfrm>
              <a:off x="1185600" y="2674600"/>
              <a:ext cx="43250" cy="41625"/>
            </a:xfrm>
            <a:custGeom>
              <a:avLst/>
              <a:gdLst/>
              <a:ahLst/>
              <a:cxnLst/>
              <a:rect l="l" t="t" r="r" b="b"/>
              <a:pathLst>
                <a:path w="1730" h="1665" extrusionOk="0">
                  <a:moveTo>
                    <a:pt x="1588" y="0"/>
                  </a:moveTo>
                  <a:cubicBezTo>
                    <a:pt x="1489" y="71"/>
                    <a:pt x="1396" y="137"/>
                    <a:pt x="1298" y="214"/>
                  </a:cubicBezTo>
                  <a:cubicBezTo>
                    <a:pt x="1007" y="432"/>
                    <a:pt x="717" y="662"/>
                    <a:pt x="460" y="925"/>
                  </a:cubicBezTo>
                  <a:cubicBezTo>
                    <a:pt x="301" y="1084"/>
                    <a:pt x="159" y="1253"/>
                    <a:pt x="0" y="1412"/>
                  </a:cubicBezTo>
                  <a:cubicBezTo>
                    <a:pt x="6" y="1500"/>
                    <a:pt x="11" y="1582"/>
                    <a:pt x="22" y="1664"/>
                  </a:cubicBezTo>
                  <a:cubicBezTo>
                    <a:pt x="28" y="1659"/>
                    <a:pt x="33" y="1659"/>
                    <a:pt x="39" y="1659"/>
                  </a:cubicBezTo>
                  <a:cubicBezTo>
                    <a:pt x="186" y="1631"/>
                    <a:pt x="323" y="1604"/>
                    <a:pt x="466" y="1571"/>
                  </a:cubicBezTo>
                  <a:cubicBezTo>
                    <a:pt x="608" y="1549"/>
                    <a:pt x="739" y="1478"/>
                    <a:pt x="871" y="1412"/>
                  </a:cubicBezTo>
                  <a:cubicBezTo>
                    <a:pt x="1068" y="1319"/>
                    <a:pt x="1259" y="1226"/>
                    <a:pt x="1434" y="1095"/>
                  </a:cubicBezTo>
                  <a:cubicBezTo>
                    <a:pt x="1571" y="1002"/>
                    <a:pt x="1670" y="848"/>
                    <a:pt x="1703" y="684"/>
                  </a:cubicBezTo>
                  <a:cubicBezTo>
                    <a:pt x="1730" y="536"/>
                    <a:pt x="1730" y="383"/>
                    <a:pt x="1697" y="241"/>
                  </a:cubicBezTo>
                  <a:cubicBezTo>
                    <a:pt x="1675" y="148"/>
                    <a:pt x="1642" y="66"/>
                    <a:pt x="158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29"/>
            <p:cNvSpPr/>
            <p:nvPr/>
          </p:nvSpPr>
          <p:spPr>
            <a:xfrm>
              <a:off x="1184775" y="2671700"/>
              <a:ext cx="38875" cy="35350"/>
            </a:xfrm>
            <a:custGeom>
              <a:avLst/>
              <a:gdLst/>
              <a:ahLst/>
              <a:cxnLst/>
              <a:rect l="l" t="t" r="r" b="b"/>
              <a:pathLst>
                <a:path w="1555" h="1414" extrusionOk="0">
                  <a:moveTo>
                    <a:pt x="1329" y="0"/>
                  </a:moveTo>
                  <a:cubicBezTo>
                    <a:pt x="1319" y="0"/>
                    <a:pt x="1308" y="1"/>
                    <a:pt x="1298" y="1"/>
                  </a:cubicBezTo>
                  <a:cubicBezTo>
                    <a:pt x="1161" y="7"/>
                    <a:pt x="1019" y="45"/>
                    <a:pt x="893" y="111"/>
                  </a:cubicBezTo>
                  <a:cubicBezTo>
                    <a:pt x="559" y="291"/>
                    <a:pt x="285" y="581"/>
                    <a:pt x="72" y="904"/>
                  </a:cubicBezTo>
                  <a:cubicBezTo>
                    <a:pt x="44" y="948"/>
                    <a:pt x="22" y="986"/>
                    <a:pt x="0" y="1030"/>
                  </a:cubicBezTo>
                  <a:cubicBezTo>
                    <a:pt x="11" y="1156"/>
                    <a:pt x="17" y="1282"/>
                    <a:pt x="33" y="1413"/>
                  </a:cubicBezTo>
                  <a:cubicBezTo>
                    <a:pt x="94" y="1337"/>
                    <a:pt x="159" y="1265"/>
                    <a:pt x="225" y="1200"/>
                  </a:cubicBezTo>
                  <a:cubicBezTo>
                    <a:pt x="488" y="910"/>
                    <a:pt x="778" y="647"/>
                    <a:pt x="1084" y="412"/>
                  </a:cubicBezTo>
                  <a:cubicBezTo>
                    <a:pt x="1243" y="297"/>
                    <a:pt x="1402" y="171"/>
                    <a:pt x="1555" y="61"/>
                  </a:cubicBezTo>
                  <a:cubicBezTo>
                    <a:pt x="1496" y="22"/>
                    <a:pt x="1419" y="0"/>
                    <a:pt x="1329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29"/>
            <p:cNvSpPr/>
            <p:nvPr/>
          </p:nvSpPr>
          <p:spPr>
            <a:xfrm>
              <a:off x="1129500" y="2684575"/>
              <a:ext cx="42700" cy="16050"/>
            </a:xfrm>
            <a:custGeom>
              <a:avLst/>
              <a:gdLst/>
              <a:ahLst/>
              <a:cxnLst/>
              <a:rect l="l" t="t" r="r" b="b"/>
              <a:pathLst>
                <a:path w="1708" h="642" extrusionOk="0">
                  <a:moveTo>
                    <a:pt x="22" y="1"/>
                  </a:moveTo>
                  <a:lnTo>
                    <a:pt x="22" y="1"/>
                  </a:lnTo>
                  <a:cubicBezTo>
                    <a:pt x="0" y="116"/>
                    <a:pt x="27" y="225"/>
                    <a:pt x="121" y="329"/>
                  </a:cubicBezTo>
                  <a:cubicBezTo>
                    <a:pt x="279" y="493"/>
                    <a:pt x="575" y="608"/>
                    <a:pt x="799" y="630"/>
                  </a:cubicBezTo>
                  <a:cubicBezTo>
                    <a:pt x="880" y="638"/>
                    <a:pt x="961" y="641"/>
                    <a:pt x="1043" y="641"/>
                  </a:cubicBezTo>
                  <a:cubicBezTo>
                    <a:pt x="1177" y="641"/>
                    <a:pt x="1312" y="633"/>
                    <a:pt x="1445" y="630"/>
                  </a:cubicBezTo>
                  <a:cubicBezTo>
                    <a:pt x="1516" y="630"/>
                    <a:pt x="1593" y="625"/>
                    <a:pt x="1670" y="614"/>
                  </a:cubicBezTo>
                  <a:lnTo>
                    <a:pt x="1708" y="614"/>
                  </a:lnTo>
                  <a:cubicBezTo>
                    <a:pt x="1702" y="553"/>
                    <a:pt x="1702" y="493"/>
                    <a:pt x="1697" y="433"/>
                  </a:cubicBezTo>
                  <a:cubicBezTo>
                    <a:pt x="1571" y="384"/>
                    <a:pt x="1445" y="334"/>
                    <a:pt x="1319" y="285"/>
                  </a:cubicBezTo>
                  <a:cubicBezTo>
                    <a:pt x="958" y="176"/>
                    <a:pt x="586" y="94"/>
                    <a:pt x="214" y="28"/>
                  </a:cubicBezTo>
                  <a:cubicBezTo>
                    <a:pt x="148" y="23"/>
                    <a:pt x="82" y="6"/>
                    <a:pt x="22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29"/>
            <p:cNvSpPr/>
            <p:nvPr/>
          </p:nvSpPr>
          <p:spPr>
            <a:xfrm>
              <a:off x="1130725" y="2674850"/>
              <a:ext cx="41200" cy="17975"/>
            </a:xfrm>
            <a:custGeom>
              <a:avLst/>
              <a:gdLst/>
              <a:ahLst/>
              <a:cxnLst/>
              <a:rect l="l" t="t" r="r" b="b"/>
              <a:pathLst>
                <a:path w="1648" h="719" extrusionOk="0">
                  <a:moveTo>
                    <a:pt x="450" y="1"/>
                  </a:moveTo>
                  <a:cubicBezTo>
                    <a:pt x="326" y="1"/>
                    <a:pt x="204" y="45"/>
                    <a:pt x="115" y="138"/>
                  </a:cubicBezTo>
                  <a:cubicBezTo>
                    <a:pt x="66" y="182"/>
                    <a:pt x="28" y="247"/>
                    <a:pt x="0" y="308"/>
                  </a:cubicBezTo>
                  <a:cubicBezTo>
                    <a:pt x="61" y="313"/>
                    <a:pt x="121" y="318"/>
                    <a:pt x="181" y="335"/>
                  </a:cubicBezTo>
                  <a:cubicBezTo>
                    <a:pt x="608" y="412"/>
                    <a:pt x="1040" y="499"/>
                    <a:pt x="1451" y="641"/>
                  </a:cubicBezTo>
                  <a:cubicBezTo>
                    <a:pt x="1517" y="669"/>
                    <a:pt x="1577" y="696"/>
                    <a:pt x="1648" y="718"/>
                  </a:cubicBezTo>
                  <a:cubicBezTo>
                    <a:pt x="1642" y="658"/>
                    <a:pt x="1642" y="592"/>
                    <a:pt x="1632" y="526"/>
                  </a:cubicBezTo>
                  <a:cubicBezTo>
                    <a:pt x="1533" y="450"/>
                    <a:pt x="1429" y="384"/>
                    <a:pt x="1320" y="318"/>
                  </a:cubicBezTo>
                  <a:cubicBezTo>
                    <a:pt x="1084" y="176"/>
                    <a:pt x="832" y="61"/>
                    <a:pt x="559" y="12"/>
                  </a:cubicBezTo>
                  <a:cubicBezTo>
                    <a:pt x="523" y="4"/>
                    <a:pt x="486" y="1"/>
                    <a:pt x="45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29"/>
            <p:cNvSpPr/>
            <p:nvPr/>
          </p:nvSpPr>
          <p:spPr>
            <a:xfrm>
              <a:off x="1155775" y="2530350"/>
              <a:ext cx="23550" cy="214050"/>
            </a:xfrm>
            <a:custGeom>
              <a:avLst/>
              <a:gdLst/>
              <a:ahLst/>
              <a:cxnLst/>
              <a:rect l="l" t="t" r="r" b="b"/>
              <a:pathLst>
                <a:path w="942" h="8562" extrusionOk="0">
                  <a:moveTo>
                    <a:pt x="82" y="1"/>
                  </a:moveTo>
                  <a:lnTo>
                    <a:pt x="71" y="17"/>
                  </a:lnTo>
                  <a:lnTo>
                    <a:pt x="55" y="34"/>
                  </a:lnTo>
                  <a:cubicBezTo>
                    <a:pt x="55" y="39"/>
                    <a:pt x="55" y="45"/>
                    <a:pt x="49" y="45"/>
                  </a:cubicBezTo>
                  <a:lnTo>
                    <a:pt x="0" y="94"/>
                  </a:lnTo>
                  <a:cubicBezTo>
                    <a:pt x="0" y="132"/>
                    <a:pt x="6" y="171"/>
                    <a:pt x="6" y="209"/>
                  </a:cubicBezTo>
                  <a:cubicBezTo>
                    <a:pt x="44" y="789"/>
                    <a:pt x="153" y="1358"/>
                    <a:pt x="192" y="1939"/>
                  </a:cubicBezTo>
                  <a:cubicBezTo>
                    <a:pt x="208" y="2130"/>
                    <a:pt x="224" y="2316"/>
                    <a:pt x="246" y="2508"/>
                  </a:cubicBezTo>
                  <a:lnTo>
                    <a:pt x="263" y="2650"/>
                  </a:lnTo>
                  <a:cubicBezTo>
                    <a:pt x="263" y="2672"/>
                    <a:pt x="268" y="2699"/>
                    <a:pt x="268" y="2721"/>
                  </a:cubicBezTo>
                  <a:cubicBezTo>
                    <a:pt x="274" y="2760"/>
                    <a:pt x="274" y="2803"/>
                    <a:pt x="279" y="2842"/>
                  </a:cubicBezTo>
                  <a:cubicBezTo>
                    <a:pt x="290" y="2885"/>
                    <a:pt x="290" y="2918"/>
                    <a:pt x="296" y="2962"/>
                  </a:cubicBezTo>
                  <a:lnTo>
                    <a:pt x="334" y="3329"/>
                  </a:lnTo>
                  <a:cubicBezTo>
                    <a:pt x="334" y="3362"/>
                    <a:pt x="345" y="3400"/>
                    <a:pt x="345" y="3427"/>
                  </a:cubicBezTo>
                  <a:cubicBezTo>
                    <a:pt x="345" y="3444"/>
                    <a:pt x="350" y="3471"/>
                    <a:pt x="350" y="3498"/>
                  </a:cubicBezTo>
                  <a:cubicBezTo>
                    <a:pt x="372" y="3761"/>
                    <a:pt x="389" y="4018"/>
                    <a:pt x="416" y="4276"/>
                  </a:cubicBezTo>
                  <a:cubicBezTo>
                    <a:pt x="460" y="4670"/>
                    <a:pt x="526" y="5058"/>
                    <a:pt x="564" y="5458"/>
                  </a:cubicBezTo>
                  <a:cubicBezTo>
                    <a:pt x="591" y="5704"/>
                    <a:pt x="602" y="5951"/>
                    <a:pt x="619" y="6197"/>
                  </a:cubicBezTo>
                  <a:cubicBezTo>
                    <a:pt x="619" y="6235"/>
                    <a:pt x="624" y="6268"/>
                    <a:pt x="624" y="6312"/>
                  </a:cubicBezTo>
                  <a:cubicBezTo>
                    <a:pt x="630" y="6339"/>
                    <a:pt x="630" y="6367"/>
                    <a:pt x="630" y="6394"/>
                  </a:cubicBezTo>
                  <a:cubicBezTo>
                    <a:pt x="630" y="6438"/>
                    <a:pt x="635" y="6471"/>
                    <a:pt x="635" y="6509"/>
                  </a:cubicBezTo>
                  <a:cubicBezTo>
                    <a:pt x="635" y="6536"/>
                    <a:pt x="646" y="6575"/>
                    <a:pt x="646" y="6607"/>
                  </a:cubicBezTo>
                  <a:lnTo>
                    <a:pt x="646" y="6646"/>
                  </a:lnTo>
                  <a:cubicBezTo>
                    <a:pt x="646" y="6695"/>
                    <a:pt x="646" y="6744"/>
                    <a:pt x="651" y="6794"/>
                  </a:cubicBezTo>
                  <a:cubicBezTo>
                    <a:pt x="651" y="6821"/>
                    <a:pt x="657" y="6854"/>
                    <a:pt x="657" y="6881"/>
                  </a:cubicBezTo>
                  <a:cubicBezTo>
                    <a:pt x="657" y="6903"/>
                    <a:pt x="668" y="6930"/>
                    <a:pt x="668" y="6947"/>
                  </a:cubicBezTo>
                  <a:cubicBezTo>
                    <a:pt x="723" y="7489"/>
                    <a:pt x="777" y="8031"/>
                    <a:pt x="848" y="8562"/>
                  </a:cubicBezTo>
                  <a:lnTo>
                    <a:pt x="942" y="8562"/>
                  </a:lnTo>
                  <a:cubicBezTo>
                    <a:pt x="892" y="8217"/>
                    <a:pt x="848" y="7872"/>
                    <a:pt x="810" y="7516"/>
                  </a:cubicBezTo>
                  <a:lnTo>
                    <a:pt x="766" y="7106"/>
                  </a:lnTo>
                  <a:cubicBezTo>
                    <a:pt x="761" y="7034"/>
                    <a:pt x="755" y="6963"/>
                    <a:pt x="750" y="6892"/>
                  </a:cubicBezTo>
                  <a:lnTo>
                    <a:pt x="750" y="6881"/>
                  </a:lnTo>
                  <a:cubicBezTo>
                    <a:pt x="750" y="6854"/>
                    <a:pt x="739" y="6815"/>
                    <a:pt x="739" y="6788"/>
                  </a:cubicBezTo>
                  <a:cubicBezTo>
                    <a:pt x="739" y="6744"/>
                    <a:pt x="734" y="6690"/>
                    <a:pt x="734" y="6635"/>
                  </a:cubicBezTo>
                  <a:cubicBezTo>
                    <a:pt x="734" y="6597"/>
                    <a:pt x="728" y="6569"/>
                    <a:pt x="728" y="6536"/>
                  </a:cubicBezTo>
                  <a:cubicBezTo>
                    <a:pt x="728" y="6482"/>
                    <a:pt x="723" y="6427"/>
                    <a:pt x="723" y="6372"/>
                  </a:cubicBezTo>
                  <a:cubicBezTo>
                    <a:pt x="723" y="6339"/>
                    <a:pt x="712" y="6296"/>
                    <a:pt x="712" y="6263"/>
                  </a:cubicBezTo>
                  <a:cubicBezTo>
                    <a:pt x="701" y="6005"/>
                    <a:pt x="679" y="5743"/>
                    <a:pt x="657" y="5485"/>
                  </a:cubicBezTo>
                  <a:cubicBezTo>
                    <a:pt x="619" y="5058"/>
                    <a:pt x="547" y="4648"/>
                    <a:pt x="509" y="4232"/>
                  </a:cubicBezTo>
                  <a:cubicBezTo>
                    <a:pt x="493" y="4090"/>
                    <a:pt x="482" y="3953"/>
                    <a:pt x="465" y="3805"/>
                  </a:cubicBezTo>
                  <a:cubicBezTo>
                    <a:pt x="454" y="3663"/>
                    <a:pt x="438" y="3526"/>
                    <a:pt x="427" y="3384"/>
                  </a:cubicBezTo>
                  <a:cubicBezTo>
                    <a:pt x="427" y="3351"/>
                    <a:pt x="416" y="3323"/>
                    <a:pt x="416" y="3285"/>
                  </a:cubicBezTo>
                  <a:cubicBezTo>
                    <a:pt x="411" y="3197"/>
                    <a:pt x="400" y="3110"/>
                    <a:pt x="389" y="3022"/>
                  </a:cubicBezTo>
                  <a:cubicBezTo>
                    <a:pt x="383" y="2984"/>
                    <a:pt x="383" y="2946"/>
                    <a:pt x="378" y="2902"/>
                  </a:cubicBezTo>
                  <a:cubicBezTo>
                    <a:pt x="372" y="2847"/>
                    <a:pt x="361" y="2803"/>
                    <a:pt x="356" y="2749"/>
                  </a:cubicBezTo>
                  <a:cubicBezTo>
                    <a:pt x="356" y="2727"/>
                    <a:pt x="350" y="2699"/>
                    <a:pt x="350" y="2677"/>
                  </a:cubicBezTo>
                  <a:cubicBezTo>
                    <a:pt x="350" y="2661"/>
                    <a:pt x="345" y="2628"/>
                    <a:pt x="345" y="2612"/>
                  </a:cubicBezTo>
                  <a:cubicBezTo>
                    <a:pt x="334" y="2563"/>
                    <a:pt x="334" y="2524"/>
                    <a:pt x="328" y="2475"/>
                  </a:cubicBezTo>
                  <a:cubicBezTo>
                    <a:pt x="296" y="2152"/>
                    <a:pt x="268" y="1829"/>
                    <a:pt x="235" y="1506"/>
                  </a:cubicBezTo>
                  <a:cubicBezTo>
                    <a:pt x="208" y="1216"/>
                    <a:pt x="164" y="926"/>
                    <a:pt x="131" y="641"/>
                  </a:cubicBezTo>
                  <a:cubicBezTo>
                    <a:pt x="126" y="576"/>
                    <a:pt x="115" y="521"/>
                    <a:pt x="110" y="466"/>
                  </a:cubicBezTo>
                  <a:cubicBezTo>
                    <a:pt x="104" y="411"/>
                    <a:pt x="104" y="368"/>
                    <a:pt x="99" y="313"/>
                  </a:cubicBezTo>
                  <a:lnTo>
                    <a:pt x="99" y="285"/>
                  </a:lnTo>
                  <a:cubicBezTo>
                    <a:pt x="99" y="236"/>
                    <a:pt x="88" y="198"/>
                    <a:pt x="88" y="149"/>
                  </a:cubicBezTo>
                  <a:lnTo>
                    <a:pt x="88" y="132"/>
                  </a:lnTo>
                  <a:lnTo>
                    <a:pt x="88" y="127"/>
                  </a:lnTo>
                  <a:cubicBezTo>
                    <a:pt x="82" y="88"/>
                    <a:pt x="82" y="45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29"/>
            <p:cNvSpPr/>
            <p:nvPr/>
          </p:nvSpPr>
          <p:spPr>
            <a:xfrm>
              <a:off x="1164375" y="2530075"/>
              <a:ext cx="24125" cy="214325"/>
            </a:xfrm>
            <a:custGeom>
              <a:avLst/>
              <a:gdLst/>
              <a:ahLst/>
              <a:cxnLst/>
              <a:rect l="l" t="t" r="r" b="b"/>
              <a:pathLst>
                <a:path w="965" h="8573" extrusionOk="0">
                  <a:moveTo>
                    <a:pt x="1" y="1"/>
                  </a:moveTo>
                  <a:cubicBezTo>
                    <a:pt x="1" y="34"/>
                    <a:pt x="6" y="72"/>
                    <a:pt x="6" y="105"/>
                  </a:cubicBezTo>
                  <a:cubicBezTo>
                    <a:pt x="28" y="324"/>
                    <a:pt x="39" y="548"/>
                    <a:pt x="61" y="767"/>
                  </a:cubicBezTo>
                  <a:cubicBezTo>
                    <a:pt x="67" y="822"/>
                    <a:pt x="67" y="877"/>
                    <a:pt x="72" y="931"/>
                  </a:cubicBezTo>
                  <a:cubicBezTo>
                    <a:pt x="83" y="986"/>
                    <a:pt x="83" y="1041"/>
                    <a:pt x="88" y="1096"/>
                  </a:cubicBezTo>
                  <a:cubicBezTo>
                    <a:pt x="99" y="1205"/>
                    <a:pt x="110" y="1315"/>
                    <a:pt x="121" y="1424"/>
                  </a:cubicBezTo>
                  <a:cubicBezTo>
                    <a:pt x="165" y="1840"/>
                    <a:pt x="209" y="2267"/>
                    <a:pt x="247" y="2688"/>
                  </a:cubicBezTo>
                  <a:cubicBezTo>
                    <a:pt x="253" y="2765"/>
                    <a:pt x="253" y="2842"/>
                    <a:pt x="258" y="2913"/>
                  </a:cubicBezTo>
                  <a:cubicBezTo>
                    <a:pt x="264" y="2979"/>
                    <a:pt x="264" y="3033"/>
                    <a:pt x="275" y="3093"/>
                  </a:cubicBezTo>
                  <a:cubicBezTo>
                    <a:pt x="286" y="3296"/>
                    <a:pt x="302" y="3509"/>
                    <a:pt x="313" y="3723"/>
                  </a:cubicBezTo>
                  <a:cubicBezTo>
                    <a:pt x="329" y="3854"/>
                    <a:pt x="335" y="3975"/>
                    <a:pt x="346" y="4101"/>
                  </a:cubicBezTo>
                  <a:cubicBezTo>
                    <a:pt x="346" y="4112"/>
                    <a:pt x="357" y="4128"/>
                    <a:pt x="357" y="4139"/>
                  </a:cubicBezTo>
                  <a:cubicBezTo>
                    <a:pt x="362" y="4183"/>
                    <a:pt x="362" y="4221"/>
                    <a:pt x="368" y="4265"/>
                  </a:cubicBezTo>
                  <a:cubicBezTo>
                    <a:pt x="368" y="4276"/>
                    <a:pt x="373" y="4292"/>
                    <a:pt x="373" y="4303"/>
                  </a:cubicBezTo>
                  <a:cubicBezTo>
                    <a:pt x="373" y="4314"/>
                    <a:pt x="384" y="4325"/>
                    <a:pt x="384" y="4341"/>
                  </a:cubicBezTo>
                  <a:cubicBezTo>
                    <a:pt x="390" y="4347"/>
                    <a:pt x="390" y="4358"/>
                    <a:pt x="390" y="4363"/>
                  </a:cubicBezTo>
                  <a:cubicBezTo>
                    <a:pt x="390" y="4380"/>
                    <a:pt x="395" y="4391"/>
                    <a:pt x="395" y="4407"/>
                  </a:cubicBezTo>
                  <a:cubicBezTo>
                    <a:pt x="400" y="4440"/>
                    <a:pt x="400" y="4467"/>
                    <a:pt x="411" y="4500"/>
                  </a:cubicBezTo>
                  <a:cubicBezTo>
                    <a:pt x="411" y="4522"/>
                    <a:pt x="411" y="4549"/>
                    <a:pt x="417" y="4571"/>
                  </a:cubicBezTo>
                  <a:cubicBezTo>
                    <a:pt x="466" y="4905"/>
                    <a:pt x="521" y="5245"/>
                    <a:pt x="576" y="5579"/>
                  </a:cubicBezTo>
                  <a:cubicBezTo>
                    <a:pt x="587" y="5644"/>
                    <a:pt x="592" y="5721"/>
                    <a:pt x="608" y="5797"/>
                  </a:cubicBezTo>
                  <a:lnTo>
                    <a:pt x="647" y="6082"/>
                  </a:lnTo>
                  <a:cubicBezTo>
                    <a:pt x="663" y="6175"/>
                    <a:pt x="674" y="6257"/>
                    <a:pt x="685" y="6345"/>
                  </a:cubicBezTo>
                  <a:cubicBezTo>
                    <a:pt x="691" y="6432"/>
                    <a:pt x="702" y="6520"/>
                    <a:pt x="712" y="6613"/>
                  </a:cubicBezTo>
                  <a:cubicBezTo>
                    <a:pt x="712" y="6624"/>
                    <a:pt x="718" y="6640"/>
                    <a:pt x="718" y="6657"/>
                  </a:cubicBezTo>
                  <a:lnTo>
                    <a:pt x="756" y="7149"/>
                  </a:lnTo>
                  <a:lnTo>
                    <a:pt x="756" y="7171"/>
                  </a:lnTo>
                  <a:cubicBezTo>
                    <a:pt x="756" y="7204"/>
                    <a:pt x="767" y="7242"/>
                    <a:pt x="767" y="7275"/>
                  </a:cubicBezTo>
                  <a:cubicBezTo>
                    <a:pt x="773" y="7336"/>
                    <a:pt x="773" y="7390"/>
                    <a:pt x="778" y="7450"/>
                  </a:cubicBezTo>
                  <a:lnTo>
                    <a:pt x="778" y="7461"/>
                  </a:lnTo>
                  <a:cubicBezTo>
                    <a:pt x="778" y="7489"/>
                    <a:pt x="789" y="7522"/>
                    <a:pt x="789" y="7549"/>
                  </a:cubicBezTo>
                  <a:cubicBezTo>
                    <a:pt x="800" y="7669"/>
                    <a:pt x="806" y="7801"/>
                    <a:pt x="822" y="7927"/>
                  </a:cubicBezTo>
                  <a:cubicBezTo>
                    <a:pt x="833" y="8091"/>
                    <a:pt x="849" y="8244"/>
                    <a:pt x="860" y="8403"/>
                  </a:cubicBezTo>
                  <a:cubicBezTo>
                    <a:pt x="860" y="8425"/>
                    <a:pt x="871" y="8447"/>
                    <a:pt x="871" y="8463"/>
                  </a:cubicBezTo>
                  <a:cubicBezTo>
                    <a:pt x="871" y="8507"/>
                    <a:pt x="877" y="8540"/>
                    <a:pt x="877" y="8573"/>
                  </a:cubicBezTo>
                  <a:lnTo>
                    <a:pt x="964" y="8573"/>
                  </a:lnTo>
                  <a:cubicBezTo>
                    <a:pt x="964" y="8567"/>
                    <a:pt x="964" y="8567"/>
                    <a:pt x="959" y="8551"/>
                  </a:cubicBezTo>
                  <a:lnTo>
                    <a:pt x="877" y="7527"/>
                  </a:lnTo>
                  <a:cubicBezTo>
                    <a:pt x="877" y="7500"/>
                    <a:pt x="871" y="7467"/>
                    <a:pt x="871" y="7440"/>
                  </a:cubicBezTo>
                  <a:cubicBezTo>
                    <a:pt x="871" y="7396"/>
                    <a:pt x="860" y="7357"/>
                    <a:pt x="860" y="7314"/>
                  </a:cubicBezTo>
                  <a:cubicBezTo>
                    <a:pt x="855" y="7275"/>
                    <a:pt x="855" y="7232"/>
                    <a:pt x="849" y="7193"/>
                  </a:cubicBezTo>
                  <a:cubicBezTo>
                    <a:pt x="849" y="7160"/>
                    <a:pt x="849" y="7117"/>
                    <a:pt x="838" y="7078"/>
                  </a:cubicBezTo>
                  <a:lnTo>
                    <a:pt x="838" y="7062"/>
                  </a:lnTo>
                  <a:cubicBezTo>
                    <a:pt x="827" y="6947"/>
                    <a:pt x="822" y="6821"/>
                    <a:pt x="806" y="6706"/>
                  </a:cubicBezTo>
                  <a:lnTo>
                    <a:pt x="806" y="6701"/>
                  </a:lnTo>
                  <a:cubicBezTo>
                    <a:pt x="800" y="6651"/>
                    <a:pt x="800" y="6602"/>
                    <a:pt x="795" y="6553"/>
                  </a:cubicBezTo>
                  <a:cubicBezTo>
                    <a:pt x="778" y="6427"/>
                    <a:pt x="756" y="6296"/>
                    <a:pt x="745" y="6164"/>
                  </a:cubicBezTo>
                  <a:cubicBezTo>
                    <a:pt x="696" y="5803"/>
                    <a:pt x="636" y="5442"/>
                    <a:pt x="581" y="5075"/>
                  </a:cubicBezTo>
                  <a:cubicBezTo>
                    <a:pt x="554" y="4911"/>
                    <a:pt x="526" y="4741"/>
                    <a:pt x="499" y="4577"/>
                  </a:cubicBezTo>
                  <a:cubicBezTo>
                    <a:pt x="494" y="4549"/>
                    <a:pt x="494" y="4517"/>
                    <a:pt x="483" y="4489"/>
                  </a:cubicBezTo>
                  <a:cubicBezTo>
                    <a:pt x="477" y="4445"/>
                    <a:pt x="477" y="4413"/>
                    <a:pt x="472" y="4374"/>
                  </a:cubicBezTo>
                  <a:cubicBezTo>
                    <a:pt x="466" y="4331"/>
                    <a:pt x="466" y="4292"/>
                    <a:pt x="455" y="4248"/>
                  </a:cubicBezTo>
                  <a:cubicBezTo>
                    <a:pt x="455" y="4221"/>
                    <a:pt x="450" y="4188"/>
                    <a:pt x="450" y="4161"/>
                  </a:cubicBezTo>
                  <a:cubicBezTo>
                    <a:pt x="444" y="4155"/>
                    <a:pt x="444" y="4139"/>
                    <a:pt x="444" y="4133"/>
                  </a:cubicBezTo>
                  <a:cubicBezTo>
                    <a:pt x="439" y="4068"/>
                    <a:pt x="428" y="4002"/>
                    <a:pt x="422" y="3936"/>
                  </a:cubicBezTo>
                  <a:cubicBezTo>
                    <a:pt x="390" y="3537"/>
                    <a:pt x="368" y="3143"/>
                    <a:pt x="340" y="2743"/>
                  </a:cubicBezTo>
                  <a:cubicBezTo>
                    <a:pt x="307" y="2322"/>
                    <a:pt x="258" y="1906"/>
                    <a:pt x="220" y="1484"/>
                  </a:cubicBezTo>
                  <a:cubicBezTo>
                    <a:pt x="171" y="1035"/>
                    <a:pt x="138" y="592"/>
                    <a:pt x="99" y="138"/>
                  </a:cubicBezTo>
                  <a:cubicBezTo>
                    <a:pt x="99" y="105"/>
                    <a:pt x="94" y="72"/>
                    <a:pt x="94" y="34"/>
                  </a:cubicBezTo>
                  <a:cubicBezTo>
                    <a:pt x="72" y="34"/>
                    <a:pt x="61" y="28"/>
                    <a:pt x="45" y="23"/>
                  </a:cubicBezTo>
                  <a:cubicBezTo>
                    <a:pt x="28" y="17"/>
                    <a:pt x="12" y="6"/>
                    <a:pt x="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29"/>
            <p:cNvSpPr/>
            <p:nvPr/>
          </p:nvSpPr>
          <p:spPr>
            <a:xfrm>
              <a:off x="1103500" y="2571700"/>
              <a:ext cx="63100" cy="47500"/>
            </a:xfrm>
            <a:custGeom>
              <a:avLst/>
              <a:gdLst/>
              <a:ahLst/>
              <a:cxnLst/>
              <a:rect l="l" t="t" r="r" b="b"/>
              <a:pathLst>
                <a:path w="2524" h="1900" extrusionOk="0">
                  <a:moveTo>
                    <a:pt x="792" y="1"/>
                  </a:moveTo>
                  <a:cubicBezTo>
                    <a:pt x="704" y="1"/>
                    <a:pt x="617" y="10"/>
                    <a:pt x="531" y="33"/>
                  </a:cubicBezTo>
                  <a:cubicBezTo>
                    <a:pt x="142" y="159"/>
                    <a:pt x="0" y="553"/>
                    <a:pt x="6" y="941"/>
                  </a:cubicBezTo>
                  <a:cubicBezTo>
                    <a:pt x="28" y="1215"/>
                    <a:pt x="203" y="1434"/>
                    <a:pt x="411" y="1593"/>
                  </a:cubicBezTo>
                  <a:cubicBezTo>
                    <a:pt x="717" y="1844"/>
                    <a:pt x="1128" y="1894"/>
                    <a:pt x="1511" y="1899"/>
                  </a:cubicBezTo>
                  <a:lnTo>
                    <a:pt x="1511" y="1899"/>
                  </a:lnTo>
                  <a:cubicBezTo>
                    <a:pt x="1837" y="1899"/>
                    <a:pt x="2164" y="1860"/>
                    <a:pt x="2474" y="1751"/>
                  </a:cubicBezTo>
                  <a:cubicBezTo>
                    <a:pt x="2491" y="1746"/>
                    <a:pt x="2502" y="1735"/>
                    <a:pt x="2523" y="1730"/>
                  </a:cubicBezTo>
                  <a:cubicBezTo>
                    <a:pt x="2523" y="1697"/>
                    <a:pt x="2518" y="1669"/>
                    <a:pt x="2518" y="1636"/>
                  </a:cubicBezTo>
                  <a:cubicBezTo>
                    <a:pt x="2496" y="1647"/>
                    <a:pt x="2474" y="1653"/>
                    <a:pt x="2441" y="1669"/>
                  </a:cubicBezTo>
                  <a:cubicBezTo>
                    <a:pt x="2136" y="1771"/>
                    <a:pt x="1811" y="1807"/>
                    <a:pt x="1494" y="1807"/>
                  </a:cubicBezTo>
                  <a:cubicBezTo>
                    <a:pt x="1470" y="1807"/>
                    <a:pt x="1447" y="1807"/>
                    <a:pt x="1423" y="1806"/>
                  </a:cubicBezTo>
                  <a:cubicBezTo>
                    <a:pt x="1067" y="1801"/>
                    <a:pt x="690" y="1730"/>
                    <a:pt x="411" y="1483"/>
                  </a:cubicBezTo>
                  <a:cubicBezTo>
                    <a:pt x="252" y="1352"/>
                    <a:pt x="115" y="1177"/>
                    <a:pt x="88" y="963"/>
                  </a:cubicBezTo>
                  <a:cubicBezTo>
                    <a:pt x="77" y="826"/>
                    <a:pt x="104" y="695"/>
                    <a:pt x="137" y="569"/>
                  </a:cubicBezTo>
                  <a:cubicBezTo>
                    <a:pt x="222" y="266"/>
                    <a:pt x="472" y="92"/>
                    <a:pt x="767" y="92"/>
                  </a:cubicBezTo>
                  <a:cubicBezTo>
                    <a:pt x="776" y="92"/>
                    <a:pt x="785" y="93"/>
                    <a:pt x="794" y="93"/>
                  </a:cubicBezTo>
                  <a:cubicBezTo>
                    <a:pt x="1046" y="93"/>
                    <a:pt x="1292" y="170"/>
                    <a:pt x="1511" y="295"/>
                  </a:cubicBezTo>
                  <a:cubicBezTo>
                    <a:pt x="1735" y="421"/>
                    <a:pt x="1943" y="586"/>
                    <a:pt x="2135" y="772"/>
                  </a:cubicBezTo>
                  <a:cubicBezTo>
                    <a:pt x="2239" y="881"/>
                    <a:pt x="2337" y="991"/>
                    <a:pt x="2447" y="1095"/>
                  </a:cubicBezTo>
                  <a:cubicBezTo>
                    <a:pt x="2447" y="1045"/>
                    <a:pt x="2441" y="996"/>
                    <a:pt x="2436" y="952"/>
                  </a:cubicBezTo>
                  <a:cubicBezTo>
                    <a:pt x="2392" y="903"/>
                    <a:pt x="2348" y="859"/>
                    <a:pt x="2305" y="815"/>
                  </a:cubicBezTo>
                  <a:cubicBezTo>
                    <a:pt x="2173" y="679"/>
                    <a:pt x="2031" y="547"/>
                    <a:pt x="1883" y="432"/>
                  </a:cubicBezTo>
                  <a:cubicBezTo>
                    <a:pt x="1670" y="257"/>
                    <a:pt x="1429" y="109"/>
                    <a:pt x="1161" y="49"/>
                  </a:cubicBezTo>
                  <a:cubicBezTo>
                    <a:pt x="1041" y="20"/>
                    <a:pt x="917" y="1"/>
                    <a:pt x="792" y="1"/>
                  </a:cubicBezTo>
                  <a:close/>
                  <a:moveTo>
                    <a:pt x="1511" y="1899"/>
                  </a:moveTo>
                  <a:lnTo>
                    <a:pt x="1511" y="1899"/>
                  </a:lnTo>
                  <a:cubicBezTo>
                    <a:pt x="1509" y="1899"/>
                    <a:pt x="1507" y="1899"/>
                    <a:pt x="1505" y="1899"/>
                  </a:cubicBezTo>
                  <a:lnTo>
                    <a:pt x="1511" y="1899"/>
                  </a:lnTo>
                  <a:cubicBezTo>
                    <a:pt x="1511" y="1899"/>
                    <a:pt x="1511" y="1899"/>
                    <a:pt x="1511" y="1899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29"/>
            <p:cNvSpPr/>
            <p:nvPr/>
          </p:nvSpPr>
          <p:spPr>
            <a:xfrm>
              <a:off x="1105550" y="2585775"/>
              <a:ext cx="60225" cy="20000"/>
            </a:xfrm>
            <a:custGeom>
              <a:avLst/>
              <a:gdLst/>
              <a:ahLst/>
              <a:cxnLst/>
              <a:rect l="l" t="t" r="r" b="b"/>
              <a:pathLst>
                <a:path w="2409" h="800" extrusionOk="0">
                  <a:moveTo>
                    <a:pt x="493" y="1"/>
                  </a:moveTo>
                  <a:cubicBezTo>
                    <a:pt x="429" y="1"/>
                    <a:pt x="365" y="4"/>
                    <a:pt x="301" y="12"/>
                  </a:cubicBezTo>
                  <a:lnTo>
                    <a:pt x="93" y="34"/>
                  </a:lnTo>
                  <a:cubicBezTo>
                    <a:pt x="60" y="39"/>
                    <a:pt x="0" y="34"/>
                    <a:pt x="0" y="88"/>
                  </a:cubicBezTo>
                  <a:cubicBezTo>
                    <a:pt x="0" y="105"/>
                    <a:pt x="22" y="127"/>
                    <a:pt x="50" y="127"/>
                  </a:cubicBezTo>
                  <a:cubicBezTo>
                    <a:pt x="88" y="121"/>
                    <a:pt x="121" y="116"/>
                    <a:pt x="164" y="116"/>
                  </a:cubicBezTo>
                  <a:cubicBezTo>
                    <a:pt x="268" y="105"/>
                    <a:pt x="361" y="99"/>
                    <a:pt x="465" y="94"/>
                  </a:cubicBezTo>
                  <a:cubicBezTo>
                    <a:pt x="476" y="94"/>
                    <a:pt x="487" y="93"/>
                    <a:pt x="498" y="93"/>
                  </a:cubicBezTo>
                  <a:cubicBezTo>
                    <a:pt x="761" y="93"/>
                    <a:pt x="1023" y="157"/>
                    <a:pt x="1270" y="231"/>
                  </a:cubicBezTo>
                  <a:cubicBezTo>
                    <a:pt x="1681" y="346"/>
                    <a:pt x="2058" y="554"/>
                    <a:pt x="2409" y="800"/>
                  </a:cubicBezTo>
                  <a:cubicBezTo>
                    <a:pt x="2403" y="761"/>
                    <a:pt x="2403" y="723"/>
                    <a:pt x="2392" y="679"/>
                  </a:cubicBezTo>
                  <a:cubicBezTo>
                    <a:pt x="2332" y="641"/>
                    <a:pt x="2272" y="597"/>
                    <a:pt x="2195" y="559"/>
                  </a:cubicBezTo>
                  <a:cubicBezTo>
                    <a:pt x="1867" y="346"/>
                    <a:pt x="1511" y="198"/>
                    <a:pt x="1133" y="99"/>
                  </a:cubicBezTo>
                  <a:cubicBezTo>
                    <a:pt x="922" y="40"/>
                    <a:pt x="708" y="1"/>
                    <a:pt x="49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29"/>
            <p:cNvSpPr/>
            <p:nvPr/>
          </p:nvSpPr>
          <p:spPr>
            <a:xfrm>
              <a:off x="1173275" y="2589425"/>
              <a:ext cx="53525" cy="55175"/>
            </a:xfrm>
            <a:custGeom>
              <a:avLst/>
              <a:gdLst/>
              <a:ahLst/>
              <a:cxnLst/>
              <a:rect l="l" t="t" r="r" b="b"/>
              <a:pathLst>
                <a:path w="2141" h="2207" extrusionOk="0">
                  <a:moveTo>
                    <a:pt x="1467" y="0"/>
                  </a:moveTo>
                  <a:cubicBezTo>
                    <a:pt x="1278" y="0"/>
                    <a:pt x="1081" y="55"/>
                    <a:pt x="948" y="128"/>
                  </a:cubicBezTo>
                  <a:cubicBezTo>
                    <a:pt x="756" y="227"/>
                    <a:pt x="641" y="402"/>
                    <a:pt x="532" y="588"/>
                  </a:cubicBezTo>
                  <a:cubicBezTo>
                    <a:pt x="384" y="851"/>
                    <a:pt x="236" y="1114"/>
                    <a:pt x="121" y="1398"/>
                  </a:cubicBezTo>
                  <a:cubicBezTo>
                    <a:pt x="88" y="1480"/>
                    <a:pt x="55" y="1573"/>
                    <a:pt x="28" y="1661"/>
                  </a:cubicBezTo>
                  <a:cubicBezTo>
                    <a:pt x="17" y="1699"/>
                    <a:pt x="6" y="1732"/>
                    <a:pt x="1" y="1765"/>
                  </a:cubicBezTo>
                  <a:cubicBezTo>
                    <a:pt x="6" y="1814"/>
                    <a:pt x="12" y="1869"/>
                    <a:pt x="17" y="1924"/>
                  </a:cubicBezTo>
                  <a:cubicBezTo>
                    <a:pt x="17" y="1946"/>
                    <a:pt x="28" y="1973"/>
                    <a:pt x="28" y="1989"/>
                  </a:cubicBezTo>
                  <a:cubicBezTo>
                    <a:pt x="28" y="1978"/>
                    <a:pt x="34" y="1973"/>
                    <a:pt x="34" y="1962"/>
                  </a:cubicBezTo>
                  <a:cubicBezTo>
                    <a:pt x="61" y="1869"/>
                    <a:pt x="88" y="1765"/>
                    <a:pt x="116" y="1672"/>
                  </a:cubicBezTo>
                  <a:cubicBezTo>
                    <a:pt x="203" y="1404"/>
                    <a:pt x="329" y="1157"/>
                    <a:pt x="450" y="917"/>
                  </a:cubicBezTo>
                  <a:cubicBezTo>
                    <a:pt x="499" y="829"/>
                    <a:pt x="554" y="741"/>
                    <a:pt x="603" y="648"/>
                  </a:cubicBezTo>
                  <a:cubicBezTo>
                    <a:pt x="690" y="512"/>
                    <a:pt x="772" y="364"/>
                    <a:pt x="904" y="265"/>
                  </a:cubicBezTo>
                  <a:cubicBezTo>
                    <a:pt x="1041" y="156"/>
                    <a:pt x="1216" y="112"/>
                    <a:pt x="1386" y="90"/>
                  </a:cubicBezTo>
                  <a:cubicBezTo>
                    <a:pt x="1418" y="87"/>
                    <a:pt x="1452" y="85"/>
                    <a:pt x="1486" y="85"/>
                  </a:cubicBezTo>
                  <a:cubicBezTo>
                    <a:pt x="1617" y="85"/>
                    <a:pt x="1754" y="115"/>
                    <a:pt x="1845" y="210"/>
                  </a:cubicBezTo>
                  <a:cubicBezTo>
                    <a:pt x="1922" y="304"/>
                    <a:pt x="1949" y="413"/>
                    <a:pt x="1988" y="522"/>
                  </a:cubicBezTo>
                  <a:cubicBezTo>
                    <a:pt x="2026" y="615"/>
                    <a:pt x="2059" y="719"/>
                    <a:pt x="2037" y="829"/>
                  </a:cubicBezTo>
                  <a:cubicBezTo>
                    <a:pt x="1999" y="1031"/>
                    <a:pt x="1900" y="1223"/>
                    <a:pt x="1780" y="1387"/>
                  </a:cubicBezTo>
                  <a:cubicBezTo>
                    <a:pt x="1670" y="1524"/>
                    <a:pt x="1517" y="1628"/>
                    <a:pt x="1369" y="1716"/>
                  </a:cubicBezTo>
                  <a:cubicBezTo>
                    <a:pt x="1161" y="1847"/>
                    <a:pt x="931" y="1929"/>
                    <a:pt x="696" y="1989"/>
                  </a:cubicBezTo>
                  <a:cubicBezTo>
                    <a:pt x="575" y="2028"/>
                    <a:pt x="444" y="2055"/>
                    <a:pt x="324" y="2071"/>
                  </a:cubicBezTo>
                  <a:cubicBezTo>
                    <a:pt x="236" y="2088"/>
                    <a:pt x="148" y="2099"/>
                    <a:pt x="66" y="2121"/>
                  </a:cubicBezTo>
                  <a:cubicBezTo>
                    <a:pt x="34" y="2126"/>
                    <a:pt x="28" y="2192"/>
                    <a:pt x="61" y="2203"/>
                  </a:cubicBezTo>
                  <a:cubicBezTo>
                    <a:pt x="66" y="2206"/>
                    <a:pt x="73" y="2207"/>
                    <a:pt x="80" y="2207"/>
                  </a:cubicBezTo>
                  <a:cubicBezTo>
                    <a:pt x="87" y="2207"/>
                    <a:pt x="94" y="2206"/>
                    <a:pt x="99" y="2203"/>
                  </a:cubicBezTo>
                  <a:lnTo>
                    <a:pt x="187" y="2181"/>
                  </a:lnTo>
                  <a:cubicBezTo>
                    <a:pt x="280" y="2165"/>
                    <a:pt x="384" y="2148"/>
                    <a:pt x="482" y="2126"/>
                  </a:cubicBezTo>
                  <a:cubicBezTo>
                    <a:pt x="942" y="2039"/>
                    <a:pt x="1396" y="1869"/>
                    <a:pt x="1752" y="1557"/>
                  </a:cubicBezTo>
                  <a:cubicBezTo>
                    <a:pt x="1938" y="1382"/>
                    <a:pt x="2119" y="1037"/>
                    <a:pt x="2135" y="780"/>
                  </a:cubicBezTo>
                  <a:cubicBezTo>
                    <a:pt x="2141" y="637"/>
                    <a:pt x="2081" y="506"/>
                    <a:pt x="2037" y="380"/>
                  </a:cubicBezTo>
                  <a:cubicBezTo>
                    <a:pt x="2020" y="314"/>
                    <a:pt x="1988" y="254"/>
                    <a:pt x="1944" y="205"/>
                  </a:cubicBezTo>
                  <a:cubicBezTo>
                    <a:pt x="1842" y="56"/>
                    <a:pt x="1658" y="0"/>
                    <a:pt x="14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29"/>
            <p:cNvSpPr/>
            <p:nvPr/>
          </p:nvSpPr>
          <p:spPr>
            <a:xfrm>
              <a:off x="1173550" y="2595075"/>
              <a:ext cx="49975" cy="45325"/>
            </a:xfrm>
            <a:custGeom>
              <a:avLst/>
              <a:gdLst/>
              <a:ahLst/>
              <a:cxnLst/>
              <a:rect l="l" t="t" r="r" b="b"/>
              <a:pathLst>
                <a:path w="1999" h="1813" extrusionOk="0">
                  <a:moveTo>
                    <a:pt x="1960" y="1"/>
                  </a:moveTo>
                  <a:cubicBezTo>
                    <a:pt x="1769" y="105"/>
                    <a:pt x="1577" y="209"/>
                    <a:pt x="1396" y="329"/>
                  </a:cubicBezTo>
                  <a:cubicBezTo>
                    <a:pt x="1177" y="488"/>
                    <a:pt x="980" y="663"/>
                    <a:pt x="783" y="844"/>
                  </a:cubicBezTo>
                  <a:cubicBezTo>
                    <a:pt x="641" y="981"/>
                    <a:pt x="510" y="1139"/>
                    <a:pt x="384" y="1287"/>
                  </a:cubicBezTo>
                  <a:lnTo>
                    <a:pt x="99" y="1637"/>
                  </a:lnTo>
                  <a:cubicBezTo>
                    <a:pt x="72" y="1676"/>
                    <a:pt x="28" y="1714"/>
                    <a:pt x="12" y="1758"/>
                  </a:cubicBezTo>
                  <a:cubicBezTo>
                    <a:pt x="1" y="1785"/>
                    <a:pt x="23" y="1807"/>
                    <a:pt x="44" y="1813"/>
                  </a:cubicBezTo>
                  <a:cubicBezTo>
                    <a:pt x="66" y="1813"/>
                    <a:pt x="83" y="1807"/>
                    <a:pt x="94" y="1785"/>
                  </a:cubicBezTo>
                  <a:cubicBezTo>
                    <a:pt x="110" y="1758"/>
                    <a:pt x="127" y="1741"/>
                    <a:pt x="148" y="1720"/>
                  </a:cubicBezTo>
                  <a:cubicBezTo>
                    <a:pt x="345" y="1473"/>
                    <a:pt x="543" y="1227"/>
                    <a:pt x="756" y="992"/>
                  </a:cubicBezTo>
                  <a:cubicBezTo>
                    <a:pt x="959" y="784"/>
                    <a:pt x="1194" y="592"/>
                    <a:pt x="1435" y="411"/>
                  </a:cubicBezTo>
                  <a:cubicBezTo>
                    <a:pt x="1610" y="291"/>
                    <a:pt x="1807" y="187"/>
                    <a:pt x="1998" y="83"/>
                  </a:cubicBezTo>
                  <a:lnTo>
                    <a:pt x="1960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29"/>
            <p:cNvSpPr/>
            <p:nvPr/>
          </p:nvSpPr>
          <p:spPr>
            <a:xfrm>
              <a:off x="1107175" y="2443050"/>
              <a:ext cx="104850" cy="102125"/>
            </a:xfrm>
            <a:custGeom>
              <a:avLst/>
              <a:gdLst/>
              <a:ahLst/>
              <a:cxnLst/>
              <a:rect l="l" t="t" r="r" b="b"/>
              <a:pathLst>
                <a:path w="4194" h="4085" extrusionOk="0">
                  <a:moveTo>
                    <a:pt x="1747" y="105"/>
                  </a:moveTo>
                  <a:cubicBezTo>
                    <a:pt x="1950" y="110"/>
                    <a:pt x="2125" y="252"/>
                    <a:pt x="2251" y="417"/>
                  </a:cubicBezTo>
                  <a:cubicBezTo>
                    <a:pt x="2409" y="608"/>
                    <a:pt x="2491" y="876"/>
                    <a:pt x="2459" y="1128"/>
                  </a:cubicBezTo>
                  <a:cubicBezTo>
                    <a:pt x="2437" y="1271"/>
                    <a:pt x="2344" y="1391"/>
                    <a:pt x="2305" y="1528"/>
                  </a:cubicBezTo>
                  <a:cubicBezTo>
                    <a:pt x="2305" y="1556"/>
                    <a:pt x="2334" y="1585"/>
                    <a:pt x="2360" y="1585"/>
                  </a:cubicBezTo>
                  <a:cubicBezTo>
                    <a:pt x="2363" y="1585"/>
                    <a:pt x="2367" y="1584"/>
                    <a:pt x="2371" y="1583"/>
                  </a:cubicBezTo>
                  <a:cubicBezTo>
                    <a:pt x="2387" y="1572"/>
                    <a:pt x="2409" y="1555"/>
                    <a:pt x="2431" y="1539"/>
                  </a:cubicBezTo>
                  <a:cubicBezTo>
                    <a:pt x="2470" y="1506"/>
                    <a:pt x="2519" y="1479"/>
                    <a:pt x="2563" y="1446"/>
                  </a:cubicBezTo>
                  <a:cubicBezTo>
                    <a:pt x="2753" y="1297"/>
                    <a:pt x="3131" y="1002"/>
                    <a:pt x="3385" y="1002"/>
                  </a:cubicBezTo>
                  <a:cubicBezTo>
                    <a:pt x="3533" y="1002"/>
                    <a:pt x="3639" y="1103"/>
                    <a:pt x="3641" y="1391"/>
                  </a:cubicBezTo>
                  <a:cubicBezTo>
                    <a:pt x="3619" y="1791"/>
                    <a:pt x="3334" y="2037"/>
                    <a:pt x="3028" y="2239"/>
                  </a:cubicBezTo>
                  <a:cubicBezTo>
                    <a:pt x="2973" y="2272"/>
                    <a:pt x="2907" y="2300"/>
                    <a:pt x="2864" y="2338"/>
                  </a:cubicBezTo>
                  <a:cubicBezTo>
                    <a:pt x="2838" y="2364"/>
                    <a:pt x="2851" y="2415"/>
                    <a:pt x="2890" y="2415"/>
                  </a:cubicBezTo>
                  <a:cubicBezTo>
                    <a:pt x="2892" y="2415"/>
                    <a:pt x="2894" y="2415"/>
                    <a:pt x="2896" y="2415"/>
                  </a:cubicBezTo>
                  <a:cubicBezTo>
                    <a:pt x="3108" y="2368"/>
                    <a:pt x="3320" y="2327"/>
                    <a:pt x="3536" y="2327"/>
                  </a:cubicBezTo>
                  <a:cubicBezTo>
                    <a:pt x="3549" y="2327"/>
                    <a:pt x="3562" y="2327"/>
                    <a:pt x="3575" y="2327"/>
                  </a:cubicBezTo>
                  <a:cubicBezTo>
                    <a:pt x="3718" y="2332"/>
                    <a:pt x="3876" y="2349"/>
                    <a:pt x="3991" y="2442"/>
                  </a:cubicBezTo>
                  <a:cubicBezTo>
                    <a:pt x="4134" y="2573"/>
                    <a:pt x="4123" y="2721"/>
                    <a:pt x="4024" y="2880"/>
                  </a:cubicBezTo>
                  <a:cubicBezTo>
                    <a:pt x="3904" y="3049"/>
                    <a:pt x="3739" y="3197"/>
                    <a:pt x="3559" y="3312"/>
                  </a:cubicBezTo>
                  <a:cubicBezTo>
                    <a:pt x="3548" y="3318"/>
                    <a:pt x="3531" y="3329"/>
                    <a:pt x="3520" y="3340"/>
                  </a:cubicBezTo>
                  <a:cubicBezTo>
                    <a:pt x="3493" y="3356"/>
                    <a:pt x="3466" y="3372"/>
                    <a:pt x="3433" y="3394"/>
                  </a:cubicBezTo>
                  <a:cubicBezTo>
                    <a:pt x="3416" y="3400"/>
                    <a:pt x="3395" y="3405"/>
                    <a:pt x="3384" y="3411"/>
                  </a:cubicBezTo>
                  <a:cubicBezTo>
                    <a:pt x="3334" y="3433"/>
                    <a:pt x="3285" y="3455"/>
                    <a:pt x="3230" y="3476"/>
                  </a:cubicBezTo>
                  <a:cubicBezTo>
                    <a:pt x="3198" y="3487"/>
                    <a:pt x="3165" y="3493"/>
                    <a:pt x="3126" y="3509"/>
                  </a:cubicBezTo>
                  <a:cubicBezTo>
                    <a:pt x="3002" y="3543"/>
                    <a:pt x="2873" y="3560"/>
                    <a:pt x="2748" y="3560"/>
                  </a:cubicBezTo>
                  <a:cubicBezTo>
                    <a:pt x="2730" y="3560"/>
                    <a:pt x="2712" y="3559"/>
                    <a:pt x="2694" y="3559"/>
                  </a:cubicBezTo>
                  <a:lnTo>
                    <a:pt x="2656" y="3559"/>
                  </a:lnTo>
                  <a:cubicBezTo>
                    <a:pt x="2623" y="3559"/>
                    <a:pt x="2590" y="3548"/>
                    <a:pt x="2557" y="3542"/>
                  </a:cubicBezTo>
                  <a:cubicBezTo>
                    <a:pt x="2530" y="3537"/>
                    <a:pt x="2502" y="3537"/>
                    <a:pt x="2480" y="3531"/>
                  </a:cubicBezTo>
                  <a:cubicBezTo>
                    <a:pt x="2459" y="3520"/>
                    <a:pt x="2437" y="3520"/>
                    <a:pt x="2420" y="3515"/>
                  </a:cubicBezTo>
                  <a:lnTo>
                    <a:pt x="2409" y="3515"/>
                  </a:lnTo>
                  <a:cubicBezTo>
                    <a:pt x="2393" y="3509"/>
                    <a:pt x="2371" y="3504"/>
                    <a:pt x="2355" y="3493"/>
                  </a:cubicBezTo>
                  <a:cubicBezTo>
                    <a:pt x="2344" y="3487"/>
                    <a:pt x="2322" y="3482"/>
                    <a:pt x="2305" y="3476"/>
                  </a:cubicBezTo>
                  <a:cubicBezTo>
                    <a:pt x="2300" y="3476"/>
                    <a:pt x="2300" y="3465"/>
                    <a:pt x="2294" y="3465"/>
                  </a:cubicBezTo>
                  <a:cubicBezTo>
                    <a:pt x="2272" y="3460"/>
                    <a:pt x="2251" y="3449"/>
                    <a:pt x="2240" y="3438"/>
                  </a:cubicBezTo>
                  <a:cubicBezTo>
                    <a:pt x="2209" y="3418"/>
                    <a:pt x="2174" y="3391"/>
                    <a:pt x="2141" y="3391"/>
                  </a:cubicBezTo>
                  <a:cubicBezTo>
                    <a:pt x="2122" y="3391"/>
                    <a:pt x="2103" y="3400"/>
                    <a:pt x="2086" y="3427"/>
                  </a:cubicBezTo>
                  <a:cubicBezTo>
                    <a:pt x="2075" y="3449"/>
                    <a:pt x="2059" y="3476"/>
                    <a:pt x="2043" y="3493"/>
                  </a:cubicBezTo>
                  <a:lnTo>
                    <a:pt x="2026" y="3509"/>
                  </a:lnTo>
                  <a:cubicBezTo>
                    <a:pt x="2021" y="3515"/>
                    <a:pt x="2021" y="3515"/>
                    <a:pt x="2021" y="3520"/>
                  </a:cubicBezTo>
                  <a:cubicBezTo>
                    <a:pt x="2021" y="3531"/>
                    <a:pt x="2015" y="3531"/>
                    <a:pt x="2015" y="3537"/>
                  </a:cubicBezTo>
                  <a:cubicBezTo>
                    <a:pt x="1999" y="3559"/>
                    <a:pt x="1977" y="3569"/>
                    <a:pt x="1966" y="3586"/>
                  </a:cubicBezTo>
                  <a:lnTo>
                    <a:pt x="1950" y="3597"/>
                  </a:lnTo>
                  <a:cubicBezTo>
                    <a:pt x="1939" y="3613"/>
                    <a:pt x="1933" y="3619"/>
                    <a:pt x="1917" y="3624"/>
                  </a:cubicBezTo>
                  <a:lnTo>
                    <a:pt x="1906" y="3641"/>
                  </a:lnTo>
                  <a:cubicBezTo>
                    <a:pt x="1889" y="3652"/>
                    <a:pt x="1878" y="3663"/>
                    <a:pt x="1856" y="3673"/>
                  </a:cubicBezTo>
                  <a:lnTo>
                    <a:pt x="1851" y="3679"/>
                  </a:lnTo>
                  <a:cubicBezTo>
                    <a:pt x="1829" y="3695"/>
                    <a:pt x="1813" y="3706"/>
                    <a:pt x="1796" y="3723"/>
                  </a:cubicBezTo>
                  <a:cubicBezTo>
                    <a:pt x="1774" y="3734"/>
                    <a:pt x="1752" y="3750"/>
                    <a:pt x="1731" y="3756"/>
                  </a:cubicBezTo>
                  <a:cubicBezTo>
                    <a:pt x="1506" y="3865"/>
                    <a:pt x="1260" y="3947"/>
                    <a:pt x="1014" y="3975"/>
                  </a:cubicBezTo>
                  <a:cubicBezTo>
                    <a:pt x="980" y="3977"/>
                    <a:pt x="946" y="3979"/>
                    <a:pt x="913" y="3979"/>
                  </a:cubicBezTo>
                  <a:cubicBezTo>
                    <a:pt x="747" y="3979"/>
                    <a:pt x="581" y="3942"/>
                    <a:pt x="444" y="3838"/>
                  </a:cubicBezTo>
                  <a:cubicBezTo>
                    <a:pt x="236" y="3663"/>
                    <a:pt x="220" y="3433"/>
                    <a:pt x="362" y="3203"/>
                  </a:cubicBezTo>
                  <a:cubicBezTo>
                    <a:pt x="466" y="3022"/>
                    <a:pt x="619" y="2885"/>
                    <a:pt x="789" y="2792"/>
                  </a:cubicBezTo>
                  <a:cubicBezTo>
                    <a:pt x="926" y="2710"/>
                    <a:pt x="1074" y="2639"/>
                    <a:pt x="1232" y="2612"/>
                  </a:cubicBezTo>
                  <a:cubicBezTo>
                    <a:pt x="1254" y="2623"/>
                    <a:pt x="1276" y="2623"/>
                    <a:pt x="1293" y="2628"/>
                  </a:cubicBezTo>
                  <a:cubicBezTo>
                    <a:pt x="1309" y="2628"/>
                    <a:pt x="1315" y="2634"/>
                    <a:pt x="1331" y="2634"/>
                  </a:cubicBezTo>
                  <a:cubicBezTo>
                    <a:pt x="1336" y="2634"/>
                    <a:pt x="1347" y="2634"/>
                    <a:pt x="1358" y="2639"/>
                  </a:cubicBezTo>
                  <a:cubicBezTo>
                    <a:pt x="1369" y="2639"/>
                    <a:pt x="1375" y="2639"/>
                    <a:pt x="1386" y="2634"/>
                  </a:cubicBezTo>
                  <a:cubicBezTo>
                    <a:pt x="1419" y="2612"/>
                    <a:pt x="1402" y="2551"/>
                    <a:pt x="1358" y="2551"/>
                  </a:cubicBezTo>
                  <a:cubicBezTo>
                    <a:pt x="1342" y="2527"/>
                    <a:pt x="1313" y="2524"/>
                    <a:pt x="1286" y="2524"/>
                  </a:cubicBezTo>
                  <a:cubicBezTo>
                    <a:pt x="1277" y="2524"/>
                    <a:pt x="1268" y="2524"/>
                    <a:pt x="1260" y="2524"/>
                  </a:cubicBezTo>
                  <a:cubicBezTo>
                    <a:pt x="1255" y="2525"/>
                    <a:pt x="1250" y="2525"/>
                    <a:pt x="1245" y="2525"/>
                  </a:cubicBezTo>
                  <a:cubicBezTo>
                    <a:pt x="1196" y="2525"/>
                    <a:pt x="1151" y="2502"/>
                    <a:pt x="1101" y="2497"/>
                  </a:cubicBezTo>
                  <a:cubicBezTo>
                    <a:pt x="1019" y="2475"/>
                    <a:pt x="948" y="2458"/>
                    <a:pt x="866" y="2436"/>
                  </a:cubicBezTo>
                  <a:cubicBezTo>
                    <a:pt x="729" y="2393"/>
                    <a:pt x="592" y="2327"/>
                    <a:pt x="483" y="2228"/>
                  </a:cubicBezTo>
                  <a:cubicBezTo>
                    <a:pt x="302" y="2086"/>
                    <a:pt x="138" y="1840"/>
                    <a:pt x="192" y="1594"/>
                  </a:cubicBezTo>
                  <a:cubicBezTo>
                    <a:pt x="220" y="1506"/>
                    <a:pt x="302" y="1462"/>
                    <a:pt x="379" y="1429"/>
                  </a:cubicBezTo>
                  <a:cubicBezTo>
                    <a:pt x="446" y="1400"/>
                    <a:pt x="514" y="1388"/>
                    <a:pt x="582" y="1388"/>
                  </a:cubicBezTo>
                  <a:cubicBezTo>
                    <a:pt x="759" y="1388"/>
                    <a:pt x="936" y="1471"/>
                    <a:pt x="1090" y="1566"/>
                  </a:cubicBezTo>
                  <a:cubicBezTo>
                    <a:pt x="1178" y="1626"/>
                    <a:pt x="1260" y="1698"/>
                    <a:pt x="1336" y="1780"/>
                  </a:cubicBezTo>
                  <a:cubicBezTo>
                    <a:pt x="1364" y="1829"/>
                    <a:pt x="1397" y="1873"/>
                    <a:pt x="1424" y="1916"/>
                  </a:cubicBezTo>
                  <a:cubicBezTo>
                    <a:pt x="1440" y="1938"/>
                    <a:pt x="1446" y="1949"/>
                    <a:pt x="1468" y="1955"/>
                  </a:cubicBezTo>
                  <a:cubicBezTo>
                    <a:pt x="1473" y="1960"/>
                    <a:pt x="1477" y="1963"/>
                    <a:pt x="1482" y="1963"/>
                  </a:cubicBezTo>
                  <a:cubicBezTo>
                    <a:pt x="1487" y="1963"/>
                    <a:pt x="1492" y="1960"/>
                    <a:pt x="1501" y="1955"/>
                  </a:cubicBezTo>
                  <a:cubicBezTo>
                    <a:pt x="1506" y="1955"/>
                    <a:pt x="1506" y="1949"/>
                    <a:pt x="1512" y="1949"/>
                  </a:cubicBezTo>
                  <a:cubicBezTo>
                    <a:pt x="1523" y="1944"/>
                    <a:pt x="1528" y="1927"/>
                    <a:pt x="1528" y="1911"/>
                  </a:cubicBezTo>
                  <a:cubicBezTo>
                    <a:pt x="1523" y="1873"/>
                    <a:pt x="1501" y="1845"/>
                    <a:pt x="1479" y="1818"/>
                  </a:cubicBezTo>
                  <a:cubicBezTo>
                    <a:pt x="1457" y="1785"/>
                    <a:pt x="1430" y="1758"/>
                    <a:pt x="1402" y="1725"/>
                  </a:cubicBezTo>
                  <a:cubicBezTo>
                    <a:pt x="1336" y="1615"/>
                    <a:pt x="1276" y="1511"/>
                    <a:pt x="1227" y="1396"/>
                  </a:cubicBezTo>
                  <a:cubicBezTo>
                    <a:pt x="1172" y="1227"/>
                    <a:pt x="1145" y="1052"/>
                    <a:pt x="1145" y="876"/>
                  </a:cubicBezTo>
                  <a:cubicBezTo>
                    <a:pt x="1139" y="718"/>
                    <a:pt x="1145" y="554"/>
                    <a:pt x="1227" y="411"/>
                  </a:cubicBezTo>
                  <a:cubicBezTo>
                    <a:pt x="1331" y="220"/>
                    <a:pt x="1539" y="105"/>
                    <a:pt x="1747" y="105"/>
                  </a:cubicBezTo>
                  <a:close/>
                  <a:moveTo>
                    <a:pt x="1744" y="1"/>
                  </a:moveTo>
                  <a:cubicBezTo>
                    <a:pt x="1720" y="1"/>
                    <a:pt x="1695" y="2"/>
                    <a:pt x="1670" y="6"/>
                  </a:cubicBezTo>
                  <a:cubicBezTo>
                    <a:pt x="1468" y="34"/>
                    <a:pt x="1276" y="148"/>
                    <a:pt x="1167" y="335"/>
                  </a:cubicBezTo>
                  <a:cubicBezTo>
                    <a:pt x="1079" y="477"/>
                    <a:pt x="1052" y="652"/>
                    <a:pt x="1057" y="822"/>
                  </a:cubicBezTo>
                  <a:cubicBezTo>
                    <a:pt x="1057" y="1063"/>
                    <a:pt x="1085" y="1314"/>
                    <a:pt x="1194" y="1533"/>
                  </a:cubicBezTo>
                  <a:cubicBezTo>
                    <a:pt x="1014" y="1406"/>
                    <a:pt x="797" y="1304"/>
                    <a:pt x="582" y="1304"/>
                  </a:cubicBezTo>
                  <a:cubicBezTo>
                    <a:pt x="484" y="1304"/>
                    <a:pt x="385" y="1325"/>
                    <a:pt x="291" y="1375"/>
                  </a:cubicBezTo>
                  <a:cubicBezTo>
                    <a:pt x="1" y="1500"/>
                    <a:pt x="72" y="1867"/>
                    <a:pt x="214" y="2086"/>
                  </a:cubicBezTo>
                  <a:cubicBezTo>
                    <a:pt x="324" y="2250"/>
                    <a:pt x="488" y="2382"/>
                    <a:pt x="663" y="2469"/>
                  </a:cubicBezTo>
                  <a:cubicBezTo>
                    <a:pt x="784" y="2524"/>
                    <a:pt x="904" y="2557"/>
                    <a:pt x="1035" y="2584"/>
                  </a:cubicBezTo>
                  <a:cubicBezTo>
                    <a:pt x="756" y="2694"/>
                    <a:pt x="472" y="2869"/>
                    <a:pt x="307" y="3143"/>
                  </a:cubicBezTo>
                  <a:cubicBezTo>
                    <a:pt x="198" y="3307"/>
                    <a:pt x="132" y="3515"/>
                    <a:pt x="220" y="3706"/>
                  </a:cubicBezTo>
                  <a:cubicBezTo>
                    <a:pt x="335" y="3969"/>
                    <a:pt x="619" y="4073"/>
                    <a:pt x="877" y="4084"/>
                  </a:cubicBezTo>
                  <a:cubicBezTo>
                    <a:pt x="887" y="4084"/>
                    <a:pt x="897" y="4084"/>
                    <a:pt x="907" y="4084"/>
                  </a:cubicBezTo>
                  <a:cubicBezTo>
                    <a:pt x="1115" y="4084"/>
                    <a:pt x="1318" y="4031"/>
                    <a:pt x="1512" y="3964"/>
                  </a:cubicBezTo>
                  <a:cubicBezTo>
                    <a:pt x="1670" y="3909"/>
                    <a:pt x="1835" y="3832"/>
                    <a:pt x="1971" y="3717"/>
                  </a:cubicBezTo>
                  <a:cubicBezTo>
                    <a:pt x="1999" y="3695"/>
                    <a:pt x="2026" y="3668"/>
                    <a:pt x="2054" y="3641"/>
                  </a:cubicBezTo>
                  <a:lnTo>
                    <a:pt x="2070" y="3624"/>
                  </a:lnTo>
                  <a:cubicBezTo>
                    <a:pt x="2081" y="3613"/>
                    <a:pt x="2086" y="3597"/>
                    <a:pt x="2103" y="3586"/>
                  </a:cubicBezTo>
                  <a:cubicBezTo>
                    <a:pt x="2119" y="3569"/>
                    <a:pt x="2125" y="3559"/>
                    <a:pt x="2136" y="3542"/>
                  </a:cubicBezTo>
                  <a:cubicBezTo>
                    <a:pt x="2147" y="3531"/>
                    <a:pt x="2158" y="3515"/>
                    <a:pt x="2163" y="3504"/>
                  </a:cubicBezTo>
                  <a:cubicBezTo>
                    <a:pt x="2168" y="3509"/>
                    <a:pt x="2185" y="3515"/>
                    <a:pt x="2190" y="3526"/>
                  </a:cubicBezTo>
                  <a:cubicBezTo>
                    <a:pt x="2196" y="3531"/>
                    <a:pt x="2212" y="3537"/>
                    <a:pt x="2218" y="3542"/>
                  </a:cubicBezTo>
                  <a:cubicBezTo>
                    <a:pt x="2223" y="3553"/>
                    <a:pt x="2240" y="3559"/>
                    <a:pt x="2251" y="3564"/>
                  </a:cubicBezTo>
                  <a:cubicBezTo>
                    <a:pt x="2262" y="3569"/>
                    <a:pt x="2272" y="3569"/>
                    <a:pt x="2289" y="3580"/>
                  </a:cubicBezTo>
                  <a:lnTo>
                    <a:pt x="2327" y="3597"/>
                  </a:lnTo>
                  <a:cubicBezTo>
                    <a:pt x="2355" y="3613"/>
                    <a:pt x="2387" y="3619"/>
                    <a:pt x="2415" y="3624"/>
                  </a:cubicBezTo>
                  <a:cubicBezTo>
                    <a:pt x="2526" y="3658"/>
                    <a:pt x="2646" y="3668"/>
                    <a:pt x="2762" y="3668"/>
                  </a:cubicBezTo>
                  <a:cubicBezTo>
                    <a:pt x="2817" y="3668"/>
                    <a:pt x="2871" y="3666"/>
                    <a:pt x="2924" y="3663"/>
                  </a:cubicBezTo>
                  <a:cubicBezTo>
                    <a:pt x="3170" y="3635"/>
                    <a:pt x="3411" y="3553"/>
                    <a:pt x="3614" y="3416"/>
                  </a:cubicBezTo>
                  <a:cubicBezTo>
                    <a:pt x="3756" y="3318"/>
                    <a:pt x="3904" y="3208"/>
                    <a:pt x="4002" y="3066"/>
                  </a:cubicBezTo>
                  <a:cubicBezTo>
                    <a:pt x="4095" y="2940"/>
                    <a:pt x="4194" y="2798"/>
                    <a:pt x="4188" y="2639"/>
                  </a:cubicBezTo>
                  <a:cubicBezTo>
                    <a:pt x="4161" y="2491"/>
                    <a:pt x="4079" y="2365"/>
                    <a:pt x="3969" y="2305"/>
                  </a:cubicBezTo>
                  <a:cubicBezTo>
                    <a:pt x="3831" y="2234"/>
                    <a:pt x="3679" y="2210"/>
                    <a:pt x="3525" y="2210"/>
                  </a:cubicBezTo>
                  <a:cubicBezTo>
                    <a:pt x="3394" y="2210"/>
                    <a:pt x="3261" y="2228"/>
                    <a:pt x="3132" y="2250"/>
                  </a:cubicBezTo>
                  <a:cubicBezTo>
                    <a:pt x="3378" y="2086"/>
                    <a:pt x="3603" y="1884"/>
                    <a:pt x="3685" y="1583"/>
                  </a:cubicBezTo>
                  <a:cubicBezTo>
                    <a:pt x="3750" y="1353"/>
                    <a:pt x="3734" y="986"/>
                    <a:pt x="3477" y="909"/>
                  </a:cubicBezTo>
                  <a:cubicBezTo>
                    <a:pt x="3440" y="898"/>
                    <a:pt x="3402" y="893"/>
                    <a:pt x="3363" y="893"/>
                  </a:cubicBezTo>
                  <a:cubicBezTo>
                    <a:pt x="3051" y="893"/>
                    <a:pt x="2670" y="1231"/>
                    <a:pt x="2437" y="1396"/>
                  </a:cubicBezTo>
                  <a:cubicBezTo>
                    <a:pt x="2502" y="1282"/>
                    <a:pt x="2546" y="1156"/>
                    <a:pt x="2546" y="1024"/>
                  </a:cubicBezTo>
                  <a:cubicBezTo>
                    <a:pt x="2557" y="734"/>
                    <a:pt x="2437" y="444"/>
                    <a:pt x="2234" y="247"/>
                  </a:cubicBezTo>
                  <a:cubicBezTo>
                    <a:pt x="2108" y="107"/>
                    <a:pt x="1931" y="1"/>
                    <a:pt x="174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29"/>
            <p:cNvSpPr/>
            <p:nvPr/>
          </p:nvSpPr>
          <p:spPr>
            <a:xfrm>
              <a:off x="1148100" y="2494925"/>
              <a:ext cx="23825" cy="14275"/>
            </a:xfrm>
            <a:custGeom>
              <a:avLst/>
              <a:gdLst/>
              <a:ahLst/>
              <a:cxnLst/>
              <a:rect l="l" t="t" r="r" b="b"/>
              <a:pathLst>
                <a:path w="953" h="571" extrusionOk="0">
                  <a:moveTo>
                    <a:pt x="657" y="89"/>
                  </a:moveTo>
                  <a:cubicBezTo>
                    <a:pt x="687" y="89"/>
                    <a:pt x="715" y="92"/>
                    <a:pt x="739" y="99"/>
                  </a:cubicBezTo>
                  <a:cubicBezTo>
                    <a:pt x="739" y="110"/>
                    <a:pt x="739" y="110"/>
                    <a:pt x="745" y="115"/>
                  </a:cubicBezTo>
                  <a:cubicBezTo>
                    <a:pt x="734" y="137"/>
                    <a:pt x="739" y="164"/>
                    <a:pt x="761" y="175"/>
                  </a:cubicBezTo>
                  <a:cubicBezTo>
                    <a:pt x="783" y="203"/>
                    <a:pt x="789" y="230"/>
                    <a:pt x="789" y="263"/>
                  </a:cubicBezTo>
                  <a:cubicBezTo>
                    <a:pt x="772" y="389"/>
                    <a:pt x="471" y="465"/>
                    <a:pt x="373" y="471"/>
                  </a:cubicBezTo>
                  <a:cubicBezTo>
                    <a:pt x="359" y="474"/>
                    <a:pt x="342" y="476"/>
                    <a:pt x="324" y="476"/>
                  </a:cubicBezTo>
                  <a:cubicBezTo>
                    <a:pt x="213" y="476"/>
                    <a:pt x="48" y="417"/>
                    <a:pt x="137" y="290"/>
                  </a:cubicBezTo>
                  <a:cubicBezTo>
                    <a:pt x="235" y="188"/>
                    <a:pt x="484" y="89"/>
                    <a:pt x="657" y="89"/>
                  </a:cubicBezTo>
                  <a:close/>
                  <a:moveTo>
                    <a:pt x="658" y="0"/>
                  </a:moveTo>
                  <a:cubicBezTo>
                    <a:pt x="576" y="0"/>
                    <a:pt x="493" y="23"/>
                    <a:pt x="417" y="44"/>
                  </a:cubicBezTo>
                  <a:cubicBezTo>
                    <a:pt x="274" y="99"/>
                    <a:pt x="1" y="197"/>
                    <a:pt x="44" y="400"/>
                  </a:cubicBezTo>
                  <a:cubicBezTo>
                    <a:pt x="87" y="528"/>
                    <a:pt x="201" y="570"/>
                    <a:pt x="327" y="570"/>
                  </a:cubicBezTo>
                  <a:cubicBezTo>
                    <a:pt x="443" y="570"/>
                    <a:pt x="568" y="535"/>
                    <a:pt x="657" y="498"/>
                  </a:cubicBezTo>
                  <a:cubicBezTo>
                    <a:pt x="822" y="438"/>
                    <a:pt x="953" y="307"/>
                    <a:pt x="827" y="121"/>
                  </a:cubicBezTo>
                  <a:cubicBezTo>
                    <a:pt x="849" y="88"/>
                    <a:pt x="827" y="39"/>
                    <a:pt x="794" y="28"/>
                  </a:cubicBezTo>
                  <a:cubicBezTo>
                    <a:pt x="750" y="8"/>
                    <a:pt x="704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29"/>
            <p:cNvSpPr/>
            <p:nvPr/>
          </p:nvSpPr>
          <p:spPr>
            <a:xfrm>
              <a:off x="1125525" y="2672550"/>
              <a:ext cx="49150" cy="30425"/>
            </a:xfrm>
            <a:custGeom>
              <a:avLst/>
              <a:gdLst/>
              <a:ahLst/>
              <a:cxnLst/>
              <a:rect l="l" t="t" r="r" b="b"/>
              <a:pathLst>
                <a:path w="1966" h="1217" extrusionOk="0">
                  <a:moveTo>
                    <a:pt x="637" y="0"/>
                  </a:moveTo>
                  <a:cubicBezTo>
                    <a:pt x="557" y="0"/>
                    <a:pt x="477" y="15"/>
                    <a:pt x="400" y="55"/>
                  </a:cubicBezTo>
                  <a:cubicBezTo>
                    <a:pt x="170" y="164"/>
                    <a:pt x="0" y="460"/>
                    <a:pt x="110" y="711"/>
                  </a:cubicBezTo>
                  <a:cubicBezTo>
                    <a:pt x="214" y="952"/>
                    <a:pt x="466" y="1067"/>
                    <a:pt x="690" y="1149"/>
                  </a:cubicBezTo>
                  <a:cubicBezTo>
                    <a:pt x="853" y="1203"/>
                    <a:pt x="1016" y="1216"/>
                    <a:pt x="1180" y="1216"/>
                  </a:cubicBezTo>
                  <a:cubicBezTo>
                    <a:pt x="1303" y="1216"/>
                    <a:pt x="1425" y="1209"/>
                    <a:pt x="1549" y="1204"/>
                  </a:cubicBezTo>
                  <a:cubicBezTo>
                    <a:pt x="1637" y="1204"/>
                    <a:pt x="1719" y="1204"/>
                    <a:pt x="1807" y="1193"/>
                  </a:cubicBezTo>
                  <a:cubicBezTo>
                    <a:pt x="1834" y="1190"/>
                    <a:pt x="1860" y="1189"/>
                    <a:pt x="1886" y="1189"/>
                  </a:cubicBezTo>
                  <a:cubicBezTo>
                    <a:pt x="1912" y="1189"/>
                    <a:pt x="1938" y="1190"/>
                    <a:pt x="1965" y="1193"/>
                  </a:cubicBezTo>
                  <a:cubicBezTo>
                    <a:pt x="1965" y="1166"/>
                    <a:pt x="1960" y="1133"/>
                    <a:pt x="1960" y="1106"/>
                  </a:cubicBezTo>
                  <a:cubicBezTo>
                    <a:pt x="1938" y="1100"/>
                    <a:pt x="1915" y="1097"/>
                    <a:pt x="1892" y="1097"/>
                  </a:cubicBezTo>
                  <a:cubicBezTo>
                    <a:pt x="1868" y="1097"/>
                    <a:pt x="1845" y="1100"/>
                    <a:pt x="1823" y="1106"/>
                  </a:cubicBezTo>
                  <a:cubicBezTo>
                    <a:pt x="1746" y="1111"/>
                    <a:pt x="1670" y="1117"/>
                    <a:pt x="1593" y="1117"/>
                  </a:cubicBezTo>
                  <a:cubicBezTo>
                    <a:pt x="1464" y="1120"/>
                    <a:pt x="1330" y="1128"/>
                    <a:pt x="1196" y="1128"/>
                  </a:cubicBezTo>
                  <a:cubicBezTo>
                    <a:pt x="1115" y="1128"/>
                    <a:pt x="1033" y="1125"/>
                    <a:pt x="953" y="1117"/>
                  </a:cubicBezTo>
                  <a:cubicBezTo>
                    <a:pt x="728" y="1095"/>
                    <a:pt x="438" y="980"/>
                    <a:pt x="274" y="815"/>
                  </a:cubicBezTo>
                  <a:cubicBezTo>
                    <a:pt x="104" y="629"/>
                    <a:pt x="143" y="400"/>
                    <a:pt x="318" y="230"/>
                  </a:cubicBezTo>
                  <a:cubicBezTo>
                    <a:pt x="407" y="137"/>
                    <a:pt x="528" y="93"/>
                    <a:pt x="652" y="93"/>
                  </a:cubicBezTo>
                  <a:cubicBezTo>
                    <a:pt x="689" y="93"/>
                    <a:pt x="725" y="96"/>
                    <a:pt x="761" y="104"/>
                  </a:cubicBezTo>
                  <a:cubicBezTo>
                    <a:pt x="1029" y="153"/>
                    <a:pt x="1287" y="268"/>
                    <a:pt x="1522" y="410"/>
                  </a:cubicBezTo>
                  <a:cubicBezTo>
                    <a:pt x="1642" y="487"/>
                    <a:pt x="1774" y="564"/>
                    <a:pt x="1883" y="651"/>
                  </a:cubicBezTo>
                  <a:cubicBezTo>
                    <a:pt x="1905" y="668"/>
                    <a:pt x="1916" y="684"/>
                    <a:pt x="1933" y="701"/>
                  </a:cubicBezTo>
                  <a:cubicBezTo>
                    <a:pt x="1933" y="657"/>
                    <a:pt x="1922" y="613"/>
                    <a:pt x="1922" y="569"/>
                  </a:cubicBezTo>
                  <a:lnTo>
                    <a:pt x="1779" y="465"/>
                  </a:lnTo>
                  <a:cubicBezTo>
                    <a:pt x="1632" y="367"/>
                    <a:pt x="1478" y="274"/>
                    <a:pt x="1320" y="192"/>
                  </a:cubicBezTo>
                  <a:cubicBezTo>
                    <a:pt x="1221" y="137"/>
                    <a:pt x="1101" y="98"/>
                    <a:pt x="991" y="66"/>
                  </a:cubicBezTo>
                  <a:cubicBezTo>
                    <a:pt x="877" y="33"/>
                    <a:pt x="756" y="0"/>
                    <a:pt x="6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29"/>
            <p:cNvSpPr/>
            <p:nvPr/>
          </p:nvSpPr>
          <p:spPr>
            <a:xfrm>
              <a:off x="1127700" y="2682125"/>
              <a:ext cx="46550" cy="13975"/>
            </a:xfrm>
            <a:custGeom>
              <a:avLst/>
              <a:gdLst/>
              <a:ahLst/>
              <a:cxnLst/>
              <a:rect l="l" t="t" r="r" b="b"/>
              <a:pathLst>
                <a:path w="1862" h="559" extrusionOk="0">
                  <a:moveTo>
                    <a:pt x="23" y="0"/>
                  </a:moveTo>
                  <a:cubicBezTo>
                    <a:pt x="17" y="27"/>
                    <a:pt x="12" y="66"/>
                    <a:pt x="1" y="93"/>
                  </a:cubicBezTo>
                  <a:cubicBezTo>
                    <a:pt x="99" y="99"/>
                    <a:pt x="187" y="121"/>
                    <a:pt x="286" y="131"/>
                  </a:cubicBezTo>
                  <a:cubicBezTo>
                    <a:pt x="652" y="203"/>
                    <a:pt x="1030" y="285"/>
                    <a:pt x="1391" y="394"/>
                  </a:cubicBezTo>
                  <a:cubicBezTo>
                    <a:pt x="1550" y="438"/>
                    <a:pt x="1709" y="509"/>
                    <a:pt x="1862" y="558"/>
                  </a:cubicBezTo>
                  <a:cubicBezTo>
                    <a:pt x="1862" y="531"/>
                    <a:pt x="1857" y="493"/>
                    <a:pt x="1857" y="460"/>
                  </a:cubicBezTo>
                  <a:cubicBezTo>
                    <a:pt x="1753" y="427"/>
                    <a:pt x="1659" y="394"/>
                    <a:pt x="1561" y="350"/>
                  </a:cubicBezTo>
                  <a:cubicBezTo>
                    <a:pt x="1150" y="208"/>
                    <a:pt x="723" y="126"/>
                    <a:pt x="297" y="44"/>
                  </a:cubicBezTo>
                  <a:cubicBezTo>
                    <a:pt x="209" y="22"/>
                    <a:pt x="116" y="11"/>
                    <a:pt x="2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29"/>
            <p:cNvSpPr/>
            <p:nvPr/>
          </p:nvSpPr>
          <p:spPr>
            <a:xfrm>
              <a:off x="1182450" y="2669550"/>
              <a:ext cx="48600" cy="49525"/>
            </a:xfrm>
            <a:custGeom>
              <a:avLst/>
              <a:gdLst/>
              <a:ahLst/>
              <a:cxnLst/>
              <a:rect l="l" t="t" r="r" b="b"/>
              <a:pathLst>
                <a:path w="1944" h="1981" extrusionOk="0">
                  <a:moveTo>
                    <a:pt x="1426" y="0"/>
                  </a:moveTo>
                  <a:cubicBezTo>
                    <a:pt x="1352" y="0"/>
                    <a:pt x="1277" y="12"/>
                    <a:pt x="1205" y="27"/>
                  </a:cubicBezTo>
                  <a:cubicBezTo>
                    <a:pt x="712" y="136"/>
                    <a:pt x="263" y="640"/>
                    <a:pt x="0" y="1094"/>
                  </a:cubicBezTo>
                  <a:cubicBezTo>
                    <a:pt x="6" y="1138"/>
                    <a:pt x="6" y="1198"/>
                    <a:pt x="17" y="1247"/>
                  </a:cubicBezTo>
                  <a:cubicBezTo>
                    <a:pt x="55" y="1160"/>
                    <a:pt x="110" y="1072"/>
                    <a:pt x="165" y="990"/>
                  </a:cubicBezTo>
                  <a:cubicBezTo>
                    <a:pt x="378" y="667"/>
                    <a:pt x="652" y="377"/>
                    <a:pt x="1002" y="202"/>
                  </a:cubicBezTo>
                  <a:cubicBezTo>
                    <a:pt x="1123" y="142"/>
                    <a:pt x="1265" y="109"/>
                    <a:pt x="1402" y="104"/>
                  </a:cubicBezTo>
                  <a:cubicBezTo>
                    <a:pt x="1418" y="102"/>
                    <a:pt x="1434" y="101"/>
                    <a:pt x="1449" y="101"/>
                  </a:cubicBezTo>
                  <a:cubicBezTo>
                    <a:pt x="1661" y="101"/>
                    <a:pt x="1788" y="240"/>
                    <a:pt x="1834" y="459"/>
                  </a:cubicBezTo>
                  <a:cubicBezTo>
                    <a:pt x="1861" y="602"/>
                    <a:pt x="1861" y="760"/>
                    <a:pt x="1840" y="903"/>
                  </a:cubicBezTo>
                  <a:cubicBezTo>
                    <a:pt x="1807" y="1067"/>
                    <a:pt x="1714" y="1215"/>
                    <a:pt x="1577" y="1313"/>
                  </a:cubicBezTo>
                  <a:cubicBezTo>
                    <a:pt x="1396" y="1434"/>
                    <a:pt x="1205" y="1538"/>
                    <a:pt x="1008" y="1625"/>
                  </a:cubicBezTo>
                  <a:cubicBezTo>
                    <a:pt x="876" y="1691"/>
                    <a:pt x="750" y="1757"/>
                    <a:pt x="603" y="1784"/>
                  </a:cubicBezTo>
                  <a:cubicBezTo>
                    <a:pt x="460" y="1817"/>
                    <a:pt x="323" y="1844"/>
                    <a:pt x="181" y="1871"/>
                  </a:cubicBezTo>
                  <a:cubicBezTo>
                    <a:pt x="143" y="1882"/>
                    <a:pt x="104" y="1888"/>
                    <a:pt x="72" y="1893"/>
                  </a:cubicBezTo>
                  <a:cubicBezTo>
                    <a:pt x="72" y="1921"/>
                    <a:pt x="77" y="1954"/>
                    <a:pt x="77" y="1981"/>
                  </a:cubicBezTo>
                  <a:cubicBezTo>
                    <a:pt x="192" y="1965"/>
                    <a:pt x="307" y="1932"/>
                    <a:pt x="427" y="1915"/>
                  </a:cubicBezTo>
                  <a:cubicBezTo>
                    <a:pt x="515" y="1893"/>
                    <a:pt x="613" y="1882"/>
                    <a:pt x="707" y="1855"/>
                  </a:cubicBezTo>
                  <a:cubicBezTo>
                    <a:pt x="800" y="1822"/>
                    <a:pt x="893" y="1784"/>
                    <a:pt x="980" y="1735"/>
                  </a:cubicBezTo>
                  <a:cubicBezTo>
                    <a:pt x="1199" y="1636"/>
                    <a:pt x="1424" y="1521"/>
                    <a:pt x="1621" y="1379"/>
                  </a:cubicBezTo>
                  <a:cubicBezTo>
                    <a:pt x="1834" y="1226"/>
                    <a:pt x="1944" y="974"/>
                    <a:pt x="1938" y="700"/>
                  </a:cubicBezTo>
                  <a:cubicBezTo>
                    <a:pt x="1938" y="470"/>
                    <a:pt x="1889" y="197"/>
                    <a:pt x="1686" y="65"/>
                  </a:cubicBezTo>
                  <a:cubicBezTo>
                    <a:pt x="1605" y="17"/>
                    <a:pt x="1516" y="0"/>
                    <a:pt x="142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29"/>
            <p:cNvSpPr/>
            <p:nvPr/>
          </p:nvSpPr>
          <p:spPr>
            <a:xfrm>
              <a:off x="1183400" y="2671850"/>
              <a:ext cx="43675" cy="40250"/>
            </a:xfrm>
            <a:custGeom>
              <a:avLst/>
              <a:gdLst/>
              <a:ahLst/>
              <a:cxnLst/>
              <a:rect l="l" t="t" r="r" b="b"/>
              <a:pathLst>
                <a:path w="1747" h="1610" extrusionOk="0">
                  <a:moveTo>
                    <a:pt x="1687" y="1"/>
                  </a:moveTo>
                  <a:cubicBezTo>
                    <a:pt x="1506" y="126"/>
                    <a:pt x="1320" y="263"/>
                    <a:pt x="1139" y="411"/>
                  </a:cubicBezTo>
                  <a:cubicBezTo>
                    <a:pt x="833" y="646"/>
                    <a:pt x="548" y="909"/>
                    <a:pt x="280" y="1199"/>
                  </a:cubicBezTo>
                  <a:cubicBezTo>
                    <a:pt x="181" y="1292"/>
                    <a:pt x="94" y="1396"/>
                    <a:pt x="1" y="1495"/>
                  </a:cubicBezTo>
                  <a:cubicBezTo>
                    <a:pt x="1" y="1528"/>
                    <a:pt x="6" y="1566"/>
                    <a:pt x="6" y="1610"/>
                  </a:cubicBezTo>
                  <a:lnTo>
                    <a:pt x="34" y="1582"/>
                  </a:lnTo>
                  <a:cubicBezTo>
                    <a:pt x="209" y="1407"/>
                    <a:pt x="373" y="1221"/>
                    <a:pt x="548" y="1041"/>
                  </a:cubicBezTo>
                  <a:cubicBezTo>
                    <a:pt x="805" y="778"/>
                    <a:pt x="1095" y="548"/>
                    <a:pt x="1386" y="329"/>
                  </a:cubicBezTo>
                  <a:cubicBezTo>
                    <a:pt x="1500" y="241"/>
                    <a:pt x="1626" y="154"/>
                    <a:pt x="1747" y="72"/>
                  </a:cubicBezTo>
                  <a:cubicBezTo>
                    <a:pt x="1736" y="44"/>
                    <a:pt x="1714" y="22"/>
                    <a:pt x="168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29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29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29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F7B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29"/>
            <p:cNvSpPr/>
            <p:nvPr/>
          </p:nvSpPr>
          <p:spPr>
            <a:xfrm>
              <a:off x="1333250" y="2543900"/>
              <a:ext cx="93075" cy="182575"/>
            </a:xfrm>
            <a:custGeom>
              <a:avLst/>
              <a:gdLst/>
              <a:ahLst/>
              <a:cxnLst/>
              <a:rect l="l" t="t" r="r" b="b"/>
              <a:pathLst>
                <a:path w="3723" h="7303" extrusionOk="0">
                  <a:moveTo>
                    <a:pt x="55" y="1"/>
                  </a:moveTo>
                  <a:lnTo>
                    <a:pt x="55" y="23"/>
                  </a:lnTo>
                  <a:lnTo>
                    <a:pt x="55" y="203"/>
                  </a:lnTo>
                  <a:lnTo>
                    <a:pt x="55" y="466"/>
                  </a:lnTo>
                  <a:cubicBezTo>
                    <a:pt x="61" y="565"/>
                    <a:pt x="61" y="652"/>
                    <a:pt x="61" y="751"/>
                  </a:cubicBezTo>
                  <a:cubicBezTo>
                    <a:pt x="61" y="866"/>
                    <a:pt x="66" y="981"/>
                    <a:pt x="66" y="1095"/>
                  </a:cubicBezTo>
                  <a:cubicBezTo>
                    <a:pt x="71" y="1216"/>
                    <a:pt x="71" y="1336"/>
                    <a:pt x="71" y="1451"/>
                  </a:cubicBezTo>
                  <a:lnTo>
                    <a:pt x="71" y="1550"/>
                  </a:lnTo>
                  <a:lnTo>
                    <a:pt x="71" y="1632"/>
                  </a:lnTo>
                  <a:lnTo>
                    <a:pt x="71" y="1665"/>
                  </a:lnTo>
                  <a:cubicBezTo>
                    <a:pt x="88" y="1692"/>
                    <a:pt x="93" y="1725"/>
                    <a:pt x="110" y="1752"/>
                  </a:cubicBezTo>
                  <a:cubicBezTo>
                    <a:pt x="93" y="1752"/>
                    <a:pt x="88" y="1747"/>
                    <a:pt x="71" y="1747"/>
                  </a:cubicBezTo>
                  <a:lnTo>
                    <a:pt x="71" y="1845"/>
                  </a:lnTo>
                  <a:lnTo>
                    <a:pt x="71" y="1900"/>
                  </a:lnTo>
                  <a:lnTo>
                    <a:pt x="71" y="2070"/>
                  </a:lnTo>
                  <a:lnTo>
                    <a:pt x="71" y="2157"/>
                  </a:lnTo>
                  <a:cubicBezTo>
                    <a:pt x="71" y="2239"/>
                    <a:pt x="71" y="2322"/>
                    <a:pt x="66" y="2404"/>
                  </a:cubicBezTo>
                  <a:cubicBezTo>
                    <a:pt x="33" y="3143"/>
                    <a:pt x="0" y="3887"/>
                    <a:pt x="44" y="4626"/>
                  </a:cubicBezTo>
                  <a:cubicBezTo>
                    <a:pt x="55" y="4774"/>
                    <a:pt x="61" y="4911"/>
                    <a:pt x="71" y="5053"/>
                  </a:cubicBezTo>
                  <a:lnTo>
                    <a:pt x="71" y="5075"/>
                  </a:lnTo>
                  <a:cubicBezTo>
                    <a:pt x="82" y="5080"/>
                    <a:pt x="82" y="5080"/>
                    <a:pt x="82" y="5086"/>
                  </a:cubicBezTo>
                  <a:lnTo>
                    <a:pt x="82" y="5091"/>
                  </a:lnTo>
                  <a:lnTo>
                    <a:pt x="82" y="5108"/>
                  </a:lnTo>
                  <a:cubicBezTo>
                    <a:pt x="82" y="5113"/>
                    <a:pt x="82" y="5119"/>
                    <a:pt x="71" y="5130"/>
                  </a:cubicBezTo>
                  <a:cubicBezTo>
                    <a:pt x="82" y="5239"/>
                    <a:pt x="93" y="5354"/>
                    <a:pt x="99" y="5463"/>
                  </a:cubicBezTo>
                  <a:cubicBezTo>
                    <a:pt x="99" y="5491"/>
                    <a:pt x="110" y="5524"/>
                    <a:pt x="110" y="5551"/>
                  </a:cubicBezTo>
                  <a:cubicBezTo>
                    <a:pt x="115" y="5682"/>
                    <a:pt x="126" y="5803"/>
                    <a:pt x="143" y="5934"/>
                  </a:cubicBezTo>
                  <a:cubicBezTo>
                    <a:pt x="148" y="6065"/>
                    <a:pt x="165" y="6186"/>
                    <a:pt x="175" y="6317"/>
                  </a:cubicBezTo>
                  <a:cubicBezTo>
                    <a:pt x="181" y="6443"/>
                    <a:pt x="197" y="6564"/>
                    <a:pt x="208" y="6689"/>
                  </a:cubicBezTo>
                  <a:cubicBezTo>
                    <a:pt x="219" y="6728"/>
                    <a:pt x="219" y="6772"/>
                    <a:pt x="225" y="6810"/>
                  </a:cubicBezTo>
                  <a:cubicBezTo>
                    <a:pt x="236" y="6974"/>
                    <a:pt x="258" y="7138"/>
                    <a:pt x="285" y="7303"/>
                  </a:cubicBezTo>
                  <a:lnTo>
                    <a:pt x="564" y="7303"/>
                  </a:lnTo>
                  <a:cubicBezTo>
                    <a:pt x="564" y="7270"/>
                    <a:pt x="559" y="7226"/>
                    <a:pt x="553" y="7193"/>
                  </a:cubicBezTo>
                  <a:cubicBezTo>
                    <a:pt x="548" y="7166"/>
                    <a:pt x="548" y="7144"/>
                    <a:pt x="537" y="7116"/>
                  </a:cubicBezTo>
                  <a:cubicBezTo>
                    <a:pt x="526" y="7045"/>
                    <a:pt x="520" y="6974"/>
                    <a:pt x="504" y="6897"/>
                  </a:cubicBezTo>
                  <a:cubicBezTo>
                    <a:pt x="498" y="6870"/>
                    <a:pt x="498" y="6837"/>
                    <a:pt x="493" y="6810"/>
                  </a:cubicBezTo>
                  <a:cubicBezTo>
                    <a:pt x="498" y="6804"/>
                    <a:pt x="504" y="6804"/>
                    <a:pt x="509" y="6804"/>
                  </a:cubicBezTo>
                  <a:cubicBezTo>
                    <a:pt x="526" y="6804"/>
                    <a:pt x="531" y="6799"/>
                    <a:pt x="537" y="6799"/>
                  </a:cubicBezTo>
                  <a:lnTo>
                    <a:pt x="548" y="6799"/>
                  </a:lnTo>
                  <a:cubicBezTo>
                    <a:pt x="553" y="6799"/>
                    <a:pt x="564" y="6788"/>
                    <a:pt x="575" y="6788"/>
                  </a:cubicBezTo>
                  <a:lnTo>
                    <a:pt x="581" y="6788"/>
                  </a:lnTo>
                  <a:cubicBezTo>
                    <a:pt x="613" y="6783"/>
                    <a:pt x="641" y="6777"/>
                    <a:pt x="668" y="6761"/>
                  </a:cubicBezTo>
                  <a:cubicBezTo>
                    <a:pt x="674" y="6761"/>
                    <a:pt x="690" y="6761"/>
                    <a:pt x="695" y="6755"/>
                  </a:cubicBezTo>
                  <a:cubicBezTo>
                    <a:pt x="723" y="6750"/>
                    <a:pt x="745" y="6744"/>
                    <a:pt x="772" y="6728"/>
                  </a:cubicBezTo>
                  <a:cubicBezTo>
                    <a:pt x="1013" y="6618"/>
                    <a:pt x="1232" y="6454"/>
                    <a:pt x="1456" y="6312"/>
                  </a:cubicBezTo>
                  <a:cubicBezTo>
                    <a:pt x="1714" y="6131"/>
                    <a:pt x="1927" y="5901"/>
                    <a:pt x="2141" y="5660"/>
                  </a:cubicBezTo>
                  <a:cubicBezTo>
                    <a:pt x="2223" y="5573"/>
                    <a:pt x="2305" y="5474"/>
                    <a:pt x="2381" y="5387"/>
                  </a:cubicBezTo>
                  <a:cubicBezTo>
                    <a:pt x="2398" y="5365"/>
                    <a:pt x="2420" y="5338"/>
                    <a:pt x="2442" y="5321"/>
                  </a:cubicBezTo>
                  <a:cubicBezTo>
                    <a:pt x="2463" y="5294"/>
                    <a:pt x="2474" y="5272"/>
                    <a:pt x="2496" y="5250"/>
                  </a:cubicBezTo>
                  <a:lnTo>
                    <a:pt x="2557" y="5168"/>
                  </a:lnTo>
                  <a:cubicBezTo>
                    <a:pt x="2578" y="5146"/>
                    <a:pt x="2589" y="5119"/>
                    <a:pt x="2611" y="5102"/>
                  </a:cubicBezTo>
                  <a:lnTo>
                    <a:pt x="2693" y="4998"/>
                  </a:lnTo>
                  <a:lnTo>
                    <a:pt x="2754" y="4916"/>
                  </a:lnTo>
                  <a:cubicBezTo>
                    <a:pt x="2803" y="4850"/>
                    <a:pt x="2841" y="4790"/>
                    <a:pt x="2890" y="4730"/>
                  </a:cubicBezTo>
                  <a:cubicBezTo>
                    <a:pt x="2896" y="4708"/>
                    <a:pt x="2912" y="4697"/>
                    <a:pt x="2923" y="4675"/>
                  </a:cubicBezTo>
                  <a:cubicBezTo>
                    <a:pt x="2934" y="4675"/>
                    <a:pt x="2940" y="4670"/>
                    <a:pt x="2940" y="4659"/>
                  </a:cubicBezTo>
                  <a:cubicBezTo>
                    <a:pt x="2962" y="4631"/>
                    <a:pt x="2983" y="4599"/>
                    <a:pt x="3000" y="4571"/>
                  </a:cubicBezTo>
                  <a:cubicBezTo>
                    <a:pt x="3011" y="4566"/>
                    <a:pt x="3011" y="4560"/>
                    <a:pt x="3016" y="4555"/>
                  </a:cubicBezTo>
                  <a:lnTo>
                    <a:pt x="3022" y="4544"/>
                  </a:lnTo>
                  <a:cubicBezTo>
                    <a:pt x="3055" y="4500"/>
                    <a:pt x="3082" y="4445"/>
                    <a:pt x="3120" y="4391"/>
                  </a:cubicBezTo>
                  <a:cubicBezTo>
                    <a:pt x="3339" y="4018"/>
                    <a:pt x="3503" y="3613"/>
                    <a:pt x="3673" y="3214"/>
                  </a:cubicBezTo>
                  <a:cubicBezTo>
                    <a:pt x="3695" y="3170"/>
                    <a:pt x="3706" y="3132"/>
                    <a:pt x="3722" y="3088"/>
                  </a:cubicBezTo>
                  <a:cubicBezTo>
                    <a:pt x="3711" y="3088"/>
                    <a:pt x="3705" y="3085"/>
                    <a:pt x="3703" y="3085"/>
                  </a:cubicBezTo>
                  <a:cubicBezTo>
                    <a:pt x="3701" y="3085"/>
                    <a:pt x="3700" y="3086"/>
                    <a:pt x="3700" y="3088"/>
                  </a:cubicBezTo>
                  <a:cubicBezTo>
                    <a:pt x="3684" y="3088"/>
                    <a:pt x="3668" y="3082"/>
                    <a:pt x="3651" y="3077"/>
                  </a:cubicBezTo>
                  <a:cubicBezTo>
                    <a:pt x="3640" y="3077"/>
                    <a:pt x="3618" y="3066"/>
                    <a:pt x="3602" y="3060"/>
                  </a:cubicBezTo>
                  <a:cubicBezTo>
                    <a:pt x="3591" y="3055"/>
                    <a:pt x="3575" y="3055"/>
                    <a:pt x="3569" y="3050"/>
                  </a:cubicBezTo>
                  <a:cubicBezTo>
                    <a:pt x="3564" y="3050"/>
                    <a:pt x="3558" y="3039"/>
                    <a:pt x="3547" y="3039"/>
                  </a:cubicBezTo>
                  <a:cubicBezTo>
                    <a:pt x="3531" y="3033"/>
                    <a:pt x="3514" y="3028"/>
                    <a:pt x="3503" y="3022"/>
                  </a:cubicBezTo>
                  <a:cubicBezTo>
                    <a:pt x="3482" y="3011"/>
                    <a:pt x="3465" y="3006"/>
                    <a:pt x="3454" y="3000"/>
                  </a:cubicBezTo>
                  <a:cubicBezTo>
                    <a:pt x="3438" y="3055"/>
                    <a:pt x="3427" y="3104"/>
                    <a:pt x="3405" y="3159"/>
                  </a:cubicBezTo>
                  <a:lnTo>
                    <a:pt x="3405" y="3164"/>
                  </a:lnTo>
                  <a:cubicBezTo>
                    <a:pt x="3383" y="3219"/>
                    <a:pt x="3372" y="3268"/>
                    <a:pt x="3350" y="3312"/>
                  </a:cubicBezTo>
                  <a:cubicBezTo>
                    <a:pt x="3350" y="3323"/>
                    <a:pt x="3345" y="3329"/>
                    <a:pt x="3345" y="3334"/>
                  </a:cubicBezTo>
                  <a:cubicBezTo>
                    <a:pt x="3323" y="3383"/>
                    <a:pt x="3312" y="3433"/>
                    <a:pt x="3290" y="3471"/>
                  </a:cubicBezTo>
                  <a:cubicBezTo>
                    <a:pt x="3268" y="3515"/>
                    <a:pt x="3257" y="3553"/>
                    <a:pt x="3235" y="3597"/>
                  </a:cubicBezTo>
                  <a:cubicBezTo>
                    <a:pt x="3219" y="3630"/>
                    <a:pt x="3208" y="3657"/>
                    <a:pt x="3191" y="3690"/>
                  </a:cubicBezTo>
                  <a:cubicBezTo>
                    <a:pt x="3120" y="3871"/>
                    <a:pt x="3027" y="4040"/>
                    <a:pt x="2934" y="4204"/>
                  </a:cubicBezTo>
                  <a:cubicBezTo>
                    <a:pt x="2912" y="4243"/>
                    <a:pt x="2890" y="4281"/>
                    <a:pt x="2874" y="4314"/>
                  </a:cubicBezTo>
                  <a:cubicBezTo>
                    <a:pt x="2863" y="4319"/>
                    <a:pt x="2863" y="4325"/>
                    <a:pt x="2858" y="4336"/>
                  </a:cubicBezTo>
                  <a:lnTo>
                    <a:pt x="2797" y="4434"/>
                  </a:lnTo>
                  <a:cubicBezTo>
                    <a:pt x="2770" y="4473"/>
                    <a:pt x="2748" y="4511"/>
                    <a:pt x="2721" y="4544"/>
                  </a:cubicBezTo>
                  <a:cubicBezTo>
                    <a:pt x="2682" y="4610"/>
                    <a:pt x="2639" y="4664"/>
                    <a:pt x="2600" y="4719"/>
                  </a:cubicBezTo>
                  <a:lnTo>
                    <a:pt x="2535" y="4801"/>
                  </a:lnTo>
                  <a:lnTo>
                    <a:pt x="2474" y="4883"/>
                  </a:lnTo>
                  <a:cubicBezTo>
                    <a:pt x="2474" y="4889"/>
                    <a:pt x="2469" y="4889"/>
                    <a:pt x="2469" y="4894"/>
                  </a:cubicBezTo>
                  <a:cubicBezTo>
                    <a:pt x="2463" y="4911"/>
                    <a:pt x="2447" y="4927"/>
                    <a:pt x="2436" y="4943"/>
                  </a:cubicBezTo>
                  <a:cubicBezTo>
                    <a:pt x="2420" y="4965"/>
                    <a:pt x="2398" y="4982"/>
                    <a:pt x="2387" y="5004"/>
                  </a:cubicBezTo>
                  <a:cubicBezTo>
                    <a:pt x="2365" y="5031"/>
                    <a:pt x="2343" y="5053"/>
                    <a:pt x="2327" y="5080"/>
                  </a:cubicBezTo>
                  <a:cubicBezTo>
                    <a:pt x="2316" y="5091"/>
                    <a:pt x="2305" y="5102"/>
                    <a:pt x="2299" y="5113"/>
                  </a:cubicBezTo>
                  <a:lnTo>
                    <a:pt x="2277" y="5135"/>
                  </a:lnTo>
                  <a:cubicBezTo>
                    <a:pt x="2255" y="5157"/>
                    <a:pt x="2245" y="5184"/>
                    <a:pt x="2223" y="5201"/>
                  </a:cubicBezTo>
                  <a:lnTo>
                    <a:pt x="2217" y="5212"/>
                  </a:lnTo>
                  <a:cubicBezTo>
                    <a:pt x="2179" y="5255"/>
                    <a:pt x="2141" y="5299"/>
                    <a:pt x="2097" y="5348"/>
                  </a:cubicBezTo>
                  <a:lnTo>
                    <a:pt x="2080" y="5365"/>
                  </a:lnTo>
                  <a:lnTo>
                    <a:pt x="2069" y="5376"/>
                  </a:lnTo>
                  <a:cubicBezTo>
                    <a:pt x="2064" y="5381"/>
                    <a:pt x="2053" y="5387"/>
                    <a:pt x="2042" y="5403"/>
                  </a:cubicBezTo>
                  <a:cubicBezTo>
                    <a:pt x="2026" y="5431"/>
                    <a:pt x="1998" y="5447"/>
                    <a:pt x="1976" y="5474"/>
                  </a:cubicBezTo>
                  <a:cubicBezTo>
                    <a:pt x="1943" y="5518"/>
                    <a:pt x="1900" y="5556"/>
                    <a:pt x="1861" y="5600"/>
                  </a:cubicBezTo>
                  <a:cubicBezTo>
                    <a:pt x="1818" y="5633"/>
                    <a:pt x="1785" y="5666"/>
                    <a:pt x="1752" y="5704"/>
                  </a:cubicBezTo>
                  <a:cubicBezTo>
                    <a:pt x="1730" y="5715"/>
                    <a:pt x="1708" y="5737"/>
                    <a:pt x="1686" y="5759"/>
                  </a:cubicBezTo>
                  <a:cubicBezTo>
                    <a:pt x="1659" y="5786"/>
                    <a:pt x="1642" y="5803"/>
                    <a:pt x="1615" y="5825"/>
                  </a:cubicBezTo>
                  <a:cubicBezTo>
                    <a:pt x="1560" y="5874"/>
                    <a:pt x="1511" y="5912"/>
                    <a:pt x="1456" y="5956"/>
                  </a:cubicBezTo>
                  <a:lnTo>
                    <a:pt x="1374" y="6016"/>
                  </a:lnTo>
                  <a:cubicBezTo>
                    <a:pt x="1287" y="6087"/>
                    <a:pt x="1194" y="6148"/>
                    <a:pt x="1106" y="6202"/>
                  </a:cubicBezTo>
                  <a:cubicBezTo>
                    <a:pt x="1079" y="6213"/>
                    <a:pt x="1051" y="6235"/>
                    <a:pt x="1024" y="6252"/>
                  </a:cubicBezTo>
                  <a:cubicBezTo>
                    <a:pt x="997" y="6263"/>
                    <a:pt x="975" y="6268"/>
                    <a:pt x="958" y="6284"/>
                  </a:cubicBezTo>
                  <a:cubicBezTo>
                    <a:pt x="931" y="6295"/>
                    <a:pt x="909" y="6312"/>
                    <a:pt x="882" y="6323"/>
                  </a:cubicBezTo>
                  <a:cubicBezTo>
                    <a:pt x="838" y="6345"/>
                    <a:pt x="805" y="6361"/>
                    <a:pt x="772" y="6377"/>
                  </a:cubicBezTo>
                  <a:cubicBezTo>
                    <a:pt x="739" y="6399"/>
                    <a:pt x="695" y="6416"/>
                    <a:pt x="657" y="6432"/>
                  </a:cubicBezTo>
                  <a:cubicBezTo>
                    <a:pt x="630" y="6443"/>
                    <a:pt x="602" y="6454"/>
                    <a:pt x="575" y="6471"/>
                  </a:cubicBezTo>
                  <a:cubicBezTo>
                    <a:pt x="559" y="6476"/>
                    <a:pt x="553" y="6476"/>
                    <a:pt x="548" y="6481"/>
                  </a:cubicBezTo>
                  <a:cubicBezTo>
                    <a:pt x="520" y="6498"/>
                    <a:pt x="498" y="6503"/>
                    <a:pt x="471" y="6514"/>
                  </a:cubicBezTo>
                  <a:cubicBezTo>
                    <a:pt x="471" y="6525"/>
                    <a:pt x="471" y="6525"/>
                    <a:pt x="466" y="6525"/>
                  </a:cubicBezTo>
                  <a:cubicBezTo>
                    <a:pt x="455" y="6487"/>
                    <a:pt x="455" y="6460"/>
                    <a:pt x="449" y="6427"/>
                  </a:cubicBezTo>
                  <a:cubicBezTo>
                    <a:pt x="444" y="6388"/>
                    <a:pt x="444" y="6339"/>
                    <a:pt x="438" y="6295"/>
                  </a:cubicBezTo>
                  <a:cubicBezTo>
                    <a:pt x="427" y="6263"/>
                    <a:pt x="427" y="6235"/>
                    <a:pt x="422" y="6202"/>
                  </a:cubicBezTo>
                  <a:cubicBezTo>
                    <a:pt x="416" y="6153"/>
                    <a:pt x="416" y="6104"/>
                    <a:pt x="411" y="6060"/>
                  </a:cubicBezTo>
                  <a:cubicBezTo>
                    <a:pt x="411" y="5994"/>
                    <a:pt x="400" y="5940"/>
                    <a:pt x="394" y="5879"/>
                  </a:cubicBezTo>
                  <a:cubicBezTo>
                    <a:pt x="329" y="5108"/>
                    <a:pt x="334" y="4325"/>
                    <a:pt x="312" y="3548"/>
                  </a:cubicBezTo>
                  <a:cubicBezTo>
                    <a:pt x="312" y="3438"/>
                    <a:pt x="307" y="3334"/>
                    <a:pt x="307" y="3225"/>
                  </a:cubicBezTo>
                  <a:cubicBezTo>
                    <a:pt x="301" y="3225"/>
                    <a:pt x="301" y="3219"/>
                    <a:pt x="301" y="3219"/>
                  </a:cubicBezTo>
                  <a:cubicBezTo>
                    <a:pt x="301" y="3214"/>
                    <a:pt x="290" y="3214"/>
                    <a:pt x="290" y="3203"/>
                  </a:cubicBezTo>
                  <a:lnTo>
                    <a:pt x="290" y="3197"/>
                  </a:lnTo>
                  <a:lnTo>
                    <a:pt x="290" y="3186"/>
                  </a:lnTo>
                  <a:cubicBezTo>
                    <a:pt x="290" y="3175"/>
                    <a:pt x="290" y="3175"/>
                    <a:pt x="301" y="3170"/>
                  </a:cubicBezTo>
                  <a:cubicBezTo>
                    <a:pt x="301" y="3170"/>
                    <a:pt x="301" y="3164"/>
                    <a:pt x="307" y="3164"/>
                  </a:cubicBezTo>
                  <a:cubicBezTo>
                    <a:pt x="301" y="3088"/>
                    <a:pt x="301" y="3011"/>
                    <a:pt x="301" y="2940"/>
                  </a:cubicBezTo>
                  <a:lnTo>
                    <a:pt x="301" y="2896"/>
                  </a:lnTo>
                  <a:lnTo>
                    <a:pt x="301" y="2809"/>
                  </a:lnTo>
                  <a:cubicBezTo>
                    <a:pt x="290" y="2754"/>
                    <a:pt x="290" y="2694"/>
                    <a:pt x="290" y="2639"/>
                  </a:cubicBezTo>
                  <a:cubicBezTo>
                    <a:pt x="290" y="2431"/>
                    <a:pt x="285" y="2218"/>
                    <a:pt x="285" y="2015"/>
                  </a:cubicBezTo>
                  <a:lnTo>
                    <a:pt x="285" y="1906"/>
                  </a:lnTo>
                  <a:lnTo>
                    <a:pt x="285" y="1501"/>
                  </a:lnTo>
                  <a:lnTo>
                    <a:pt x="285" y="1309"/>
                  </a:lnTo>
                  <a:lnTo>
                    <a:pt x="285" y="1013"/>
                  </a:lnTo>
                  <a:cubicBezTo>
                    <a:pt x="290" y="931"/>
                    <a:pt x="290" y="860"/>
                    <a:pt x="290" y="778"/>
                  </a:cubicBezTo>
                  <a:cubicBezTo>
                    <a:pt x="290" y="658"/>
                    <a:pt x="290" y="537"/>
                    <a:pt x="301" y="422"/>
                  </a:cubicBezTo>
                  <a:cubicBezTo>
                    <a:pt x="307" y="329"/>
                    <a:pt x="307" y="247"/>
                    <a:pt x="312" y="159"/>
                  </a:cubicBezTo>
                  <a:lnTo>
                    <a:pt x="312" y="138"/>
                  </a:lnTo>
                  <a:cubicBezTo>
                    <a:pt x="318" y="110"/>
                    <a:pt x="318" y="83"/>
                    <a:pt x="318" y="55"/>
                  </a:cubicBezTo>
                  <a:lnTo>
                    <a:pt x="318" y="17"/>
                  </a:lnTo>
                  <a:lnTo>
                    <a:pt x="165" y="17"/>
                  </a:lnTo>
                  <a:cubicBezTo>
                    <a:pt x="148" y="12"/>
                    <a:pt x="126" y="12"/>
                    <a:pt x="115" y="12"/>
                  </a:cubicBezTo>
                  <a:cubicBezTo>
                    <a:pt x="93" y="12"/>
                    <a:pt x="71" y="12"/>
                    <a:pt x="5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29"/>
            <p:cNvSpPr/>
            <p:nvPr/>
          </p:nvSpPr>
          <p:spPr>
            <a:xfrm>
              <a:off x="1342950" y="2593575"/>
              <a:ext cx="33700" cy="28350"/>
            </a:xfrm>
            <a:custGeom>
              <a:avLst/>
              <a:gdLst/>
              <a:ahLst/>
              <a:cxnLst/>
              <a:rect l="l" t="t" r="r" b="b"/>
              <a:pathLst>
                <a:path w="1348" h="1134" extrusionOk="0">
                  <a:moveTo>
                    <a:pt x="1271" y="1"/>
                  </a:moveTo>
                  <a:cubicBezTo>
                    <a:pt x="762" y="105"/>
                    <a:pt x="461" y="384"/>
                    <a:pt x="89" y="745"/>
                  </a:cubicBezTo>
                  <a:cubicBezTo>
                    <a:pt x="61" y="772"/>
                    <a:pt x="28" y="800"/>
                    <a:pt x="1" y="833"/>
                  </a:cubicBezTo>
                  <a:cubicBezTo>
                    <a:pt x="1" y="937"/>
                    <a:pt x="6" y="1035"/>
                    <a:pt x="6" y="1134"/>
                  </a:cubicBezTo>
                  <a:cubicBezTo>
                    <a:pt x="12" y="1134"/>
                    <a:pt x="28" y="1128"/>
                    <a:pt x="34" y="1128"/>
                  </a:cubicBezTo>
                  <a:cubicBezTo>
                    <a:pt x="214" y="1101"/>
                    <a:pt x="384" y="1052"/>
                    <a:pt x="548" y="969"/>
                  </a:cubicBezTo>
                  <a:cubicBezTo>
                    <a:pt x="762" y="871"/>
                    <a:pt x="981" y="761"/>
                    <a:pt x="1145" y="581"/>
                  </a:cubicBezTo>
                  <a:cubicBezTo>
                    <a:pt x="1271" y="422"/>
                    <a:pt x="1347" y="187"/>
                    <a:pt x="127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29"/>
            <p:cNvSpPr/>
            <p:nvPr/>
          </p:nvSpPr>
          <p:spPr>
            <a:xfrm>
              <a:off x="1342550" y="2587225"/>
              <a:ext cx="30825" cy="24025"/>
            </a:xfrm>
            <a:custGeom>
              <a:avLst/>
              <a:gdLst/>
              <a:ahLst/>
              <a:cxnLst/>
              <a:rect l="l" t="t" r="r" b="b"/>
              <a:pathLst>
                <a:path w="1233" h="961" extrusionOk="0">
                  <a:moveTo>
                    <a:pt x="895" y="1"/>
                  </a:moveTo>
                  <a:cubicBezTo>
                    <a:pt x="662" y="1"/>
                    <a:pt x="397" y="152"/>
                    <a:pt x="241" y="293"/>
                  </a:cubicBezTo>
                  <a:cubicBezTo>
                    <a:pt x="126" y="392"/>
                    <a:pt x="50" y="523"/>
                    <a:pt x="1" y="665"/>
                  </a:cubicBezTo>
                  <a:cubicBezTo>
                    <a:pt x="1" y="758"/>
                    <a:pt x="6" y="862"/>
                    <a:pt x="6" y="961"/>
                  </a:cubicBezTo>
                  <a:cubicBezTo>
                    <a:pt x="33" y="939"/>
                    <a:pt x="61" y="911"/>
                    <a:pt x="88" y="884"/>
                  </a:cubicBezTo>
                  <a:cubicBezTo>
                    <a:pt x="455" y="528"/>
                    <a:pt x="745" y="282"/>
                    <a:pt x="1232" y="173"/>
                  </a:cubicBezTo>
                  <a:cubicBezTo>
                    <a:pt x="1221" y="145"/>
                    <a:pt x="1199" y="123"/>
                    <a:pt x="1172" y="101"/>
                  </a:cubicBezTo>
                  <a:cubicBezTo>
                    <a:pt x="1094" y="30"/>
                    <a:pt x="997" y="1"/>
                    <a:pt x="895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29"/>
            <p:cNvSpPr/>
            <p:nvPr/>
          </p:nvSpPr>
          <p:spPr>
            <a:xfrm>
              <a:off x="1303275" y="2559450"/>
              <a:ext cx="29450" cy="23075"/>
            </a:xfrm>
            <a:custGeom>
              <a:avLst/>
              <a:gdLst/>
              <a:ahLst/>
              <a:cxnLst/>
              <a:rect l="l" t="t" r="r" b="b"/>
              <a:pathLst>
                <a:path w="1178" h="923" extrusionOk="0">
                  <a:moveTo>
                    <a:pt x="181" y="1"/>
                  </a:moveTo>
                  <a:cubicBezTo>
                    <a:pt x="119" y="1"/>
                    <a:pt x="55" y="33"/>
                    <a:pt x="17" y="90"/>
                  </a:cubicBezTo>
                  <a:cubicBezTo>
                    <a:pt x="12" y="107"/>
                    <a:pt x="6" y="129"/>
                    <a:pt x="1" y="140"/>
                  </a:cubicBezTo>
                  <a:lnTo>
                    <a:pt x="6" y="140"/>
                  </a:lnTo>
                  <a:cubicBezTo>
                    <a:pt x="33" y="140"/>
                    <a:pt x="61" y="156"/>
                    <a:pt x="88" y="167"/>
                  </a:cubicBezTo>
                  <a:cubicBezTo>
                    <a:pt x="143" y="194"/>
                    <a:pt x="203" y="227"/>
                    <a:pt x="258" y="265"/>
                  </a:cubicBezTo>
                  <a:cubicBezTo>
                    <a:pt x="400" y="348"/>
                    <a:pt x="548" y="430"/>
                    <a:pt x="685" y="523"/>
                  </a:cubicBezTo>
                  <a:cubicBezTo>
                    <a:pt x="860" y="638"/>
                    <a:pt x="1019" y="785"/>
                    <a:pt x="1177" y="922"/>
                  </a:cubicBezTo>
                  <a:lnTo>
                    <a:pt x="1177" y="840"/>
                  </a:lnTo>
                  <a:cubicBezTo>
                    <a:pt x="1128" y="742"/>
                    <a:pt x="1073" y="649"/>
                    <a:pt x="1019" y="550"/>
                  </a:cubicBezTo>
                  <a:cubicBezTo>
                    <a:pt x="876" y="337"/>
                    <a:pt x="690" y="140"/>
                    <a:pt x="449" y="52"/>
                  </a:cubicBezTo>
                  <a:cubicBezTo>
                    <a:pt x="367" y="25"/>
                    <a:pt x="291" y="8"/>
                    <a:pt x="209" y="3"/>
                  </a:cubicBezTo>
                  <a:cubicBezTo>
                    <a:pt x="200" y="1"/>
                    <a:pt x="190" y="1"/>
                    <a:pt x="18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29"/>
            <p:cNvSpPr/>
            <p:nvPr/>
          </p:nvSpPr>
          <p:spPr>
            <a:xfrm>
              <a:off x="1302175" y="2565400"/>
              <a:ext cx="30550" cy="21350"/>
            </a:xfrm>
            <a:custGeom>
              <a:avLst/>
              <a:gdLst/>
              <a:ahLst/>
              <a:cxnLst/>
              <a:rect l="l" t="t" r="r" b="b"/>
              <a:pathLst>
                <a:path w="1222" h="854" extrusionOk="0">
                  <a:moveTo>
                    <a:pt x="23" y="0"/>
                  </a:moveTo>
                  <a:cubicBezTo>
                    <a:pt x="1" y="148"/>
                    <a:pt x="77" y="318"/>
                    <a:pt x="165" y="438"/>
                  </a:cubicBezTo>
                  <a:cubicBezTo>
                    <a:pt x="318" y="591"/>
                    <a:pt x="592" y="684"/>
                    <a:pt x="794" y="750"/>
                  </a:cubicBezTo>
                  <a:cubicBezTo>
                    <a:pt x="937" y="794"/>
                    <a:pt x="1074" y="821"/>
                    <a:pt x="1221" y="854"/>
                  </a:cubicBezTo>
                  <a:lnTo>
                    <a:pt x="1221" y="799"/>
                  </a:lnTo>
                  <a:cubicBezTo>
                    <a:pt x="1063" y="668"/>
                    <a:pt x="915" y="526"/>
                    <a:pt x="745" y="416"/>
                  </a:cubicBezTo>
                  <a:cubicBezTo>
                    <a:pt x="570" y="290"/>
                    <a:pt x="379" y="181"/>
                    <a:pt x="187" y="71"/>
                  </a:cubicBezTo>
                  <a:cubicBezTo>
                    <a:pt x="160" y="60"/>
                    <a:pt x="127" y="38"/>
                    <a:pt x="99" y="27"/>
                  </a:cubicBezTo>
                  <a:cubicBezTo>
                    <a:pt x="77" y="11"/>
                    <a:pt x="56" y="6"/>
                    <a:pt x="34" y="6"/>
                  </a:cubicBezTo>
                  <a:cubicBezTo>
                    <a:pt x="28" y="6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29"/>
            <p:cNvSpPr/>
            <p:nvPr/>
          </p:nvSpPr>
          <p:spPr>
            <a:xfrm>
              <a:off x="1276875" y="2599875"/>
              <a:ext cx="19450" cy="43000"/>
            </a:xfrm>
            <a:custGeom>
              <a:avLst/>
              <a:gdLst/>
              <a:ahLst/>
              <a:cxnLst/>
              <a:rect l="l" t="t" r="r" b="b"/>
              <a:pathLst>
                <a:path w="778" h="1720" extrusionOk="0">
                  <a:moveTo>
                    <a:pt x="487" y="0"/>
                  </a:moveTo>
                  <a:cubicBezTo>
                    <a:pt x="465" y="187"/>
                    <a:pt x="422" y="362"/>
                    <a:pt x="378" y="548"/>
                  </a:cubicBezTo>
                  <a:cubicBezTo>
                    <a:pt x="301" y="887"/>
                    <a:pt x="208" y="1232"/>
                    <a:pt x="71" y="1555"/>
                  </a:cubicBezTo>
                  <a:cubicBezTo>
                    <a:pt x="49" y="1610"/>
                    <a:pt x="22" y="1664"/>
                    <a:pt x="0" y="1719"/>
                  </a:cubicBezTo>
                  <a:cubicBezTo>
                    <a:pt x="55" y="1675"/>
                    <a:pt x="110" y="1632"/>
                    <a:pt x="164" y="1588"/>
                  </a:cubicBezTo>
                  <a:cubicBezTo>
                    <a:pt x="268" y="1500"/>
                    <a:pt x="372" y="1418"/>
                    <a:pt x="455" y="1309"/>
                  </a:cubicBezTo>
                  <a:cubicBezTo>
                    <a:pt x="624" y="1068"/>
                    <a:pt x="777" y="772"/>
                    <a:pt x="739" y="460"/>
                  </a:cubicBezTo>
                  <a:cubicBezTo>
                    <a:pt x="717" y="307"/>
                    <a:pt x="641" y="83"/>
                    <a:pt x="487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29"/>
            <p:cNvSpPr/>
            <p:nvPr/>
          </p:nvSpPr>
          <p:spPr>
            <a:xfrm>
              <a:off x="1275775" y="2599325"/>
              <a:ext cx="11375" cy="41350"/>
            </a:xfrm>
            <a:custGeom>
              <a:avLst/>
              <a:gdLst/>
              <a:ahLst/>
              <a:cxnLst/>
              <a:rect l="l" t="t" r="r" b="b"/>
              <a:pathLst>
                <a:path w="455" h="1654" extrusionOk="0">
                  <a:moveTo>
                    <a:pt x="443" y="0"/>
                  </a:moveTo>
                  <a:cubicBezTo>
                    <a:pt x="153" y="0"/>
                    <a:pt x="109" y="595"/>
                    <a:pt x="66" y="816"/>
                  </a:cubicBezTo>
                  <a:cubicBezTo>
                    <a:pt x="33" y="1090"/>
                    <a:pt x="6" y="1369"/>
                    <a:pt x="0" y="1654"/>
                  </a:cubicBezTo>
                  <a:cubicBezTo>
                    <a:pt x="28" y="1588"/>
                    <a:pt x="55" y="1528"/>
                    <a:pt x="72" y="1467"/>
                  </a:cubicBezTo>
                  <a:cubicBezTo>
                    <a:pt x="203" y="1134"/>
                    <a:pt x="291" y="778"/>
                    <a:pt x="373" y="427"/>
                  </a:cubicBezTo>
                  <a:cubicBezTo>
                    <a:pt x="400" y="285"/>
                    <a:pt x="438" y="148"/>
                    <a:pt x="455" y="1"/>
                  </a:cubicBezTo>
                  <a:cubicBezTo>
                    <a:pt x="451" y="0"/>
                    <a:pt x="447" y="0"/>
                    <a:pt x="44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29"/>
            <p:cNvSpPr/>
            <p:nvPr/>
          </p:nvSpPr>
          <p:spPr>
            <a:xfrm>
              <a:off x="1246350" y="2592900"/>
              <a:ext cx="87050" cy="87175"/>
            </a:xfrm>
            <a:custGeom>
              <a:avLst/>
              <a:gdLst/>
              <a:ahLst/>
              <a:cxnLst/>
              <a:rect l="l" t="t" r="r" b="b"/>
              <a:pathLst>
                <a:path w="3482" h="3487" extrusionOk="0">
                  <a:moveTo>
                    <a:pt x="198" y="0"/>
                  </a:moveTo>
                  <a:cubicBezTo>
                    <a:pt x="126" y="6"/>
                    <a:pt x="66" y="22"/>
                    <a:pt x="1" y="28"/>
                  </a:cubicBezTo>
                  <a:cubicBezTo>
                    <a:pt x="6" y="66"/>
                    <a:pt x="12" y="115"/>
                    <a:pt x="17" y="159"/>
                  </a:cubicBezTo>
                  <a:cubicBezTo>
                    <a:pt x="83" y="580"/>
                    <a:pt x="258" y="980"/>
                    <a:pt x="438" y="1363"/>
                  </a:cubicBezTo>
                  <a:cubicBezTo>
                    <a:pt x="537" y="1582"/>
                    <a:pt x="646" y="1790"/>
                    <a:pt x="778" y="1993"/>
                  </a:cubicBezTo>
                  <a:cubicBezTo>
                    <a:pt x="827" y="2058"/>
                    <a:pt x="876" y="2130"/>
                    <a:pt x="920" y="2190"/>
                  </a:cubicBezTo>
                  <a:cubicBezTo>
                    <a:pt x="931" y="2195"/>
                    <a:pt x="937" y="2195"/>
                    <a:pt x="942" y="2201"/>
                  </a:cubicBezTo>
                  <a:cubicBezTo>
                    <a:pt x="958" y="2212"/>
                    <a:pt x="964" y="2223"/>
                    <a:pt x="964" y="2239"/>
                  </a:cubicBezTo>
                  <a:cubicBezTo>
                    <a:pt x="1002" y="2294"/>
                    <a:pt x="1046" y="2348"/>
                    <a:pt x="1095" y="2392"/>
                  </a:cubicBezTo>
                  <a:cubicBezTo>
                    <a:pt x="1303" y="2639"/>
                    <a:pt x="1572" y="2841"/>
                    <a:pt x="1845" y="3011"/>
                  </a:cubicBezTo>
                  <a:cubicBezTo>
                    <a:pt x="2086" y="3153"/>
                    <a:pt x="2349" y="3241"/>
                    <a:pt x="2617" y="3317"/>
                  </a:cubicBezTo>
                  <a:cubicBezTo>
                    <a:pt x="2896" y="3394"/>
                    <a:pt x="3186" y="3471"/>
                    <a:pt x="3482" y="3487"/>
                  </a:cubicBezTo>
                  <a:cubicBezTo>
                    <a:pt x="3465" y="3378"/>
                    <a:pt x="3460" y="3279"/>
                    <a:pt x="3454" y="3175"/>
                  </a:cubicBezTo>
                  <a:cubicBezTo>
                    <a:pt x="3339" y="3170"/>
                    <a:pt x="3214" y="3170"/>
                    <a:pt x="3093" y="3170"/>
                  </a:cubicBezTo>
                  <a:cubicBezTo>
                    <a:pt x="3000" y="3159"/>
                    <a:pt x="2907" y="3148"/>
                    <a:pt x="2819" y="3131"/>
                  </a:cubicBezTo>
                  <a:cubicBezTo>
                    <a:pt x="2436" y="3071"/>
                    <a:pt x="2053" y="2929"/>
                    <a:pt x="1736" y="2688"/>
                  </a:cubicBezTo>
                  <a:cubicBezTo>
                    <a:pt x="1544" y="2540"/>
                    <a:pt x="1380" y="2354"/>
                    <a:pt x="1221" y="2162"/>
                  </a:cubicBezTo>
                  <a:cubicBezTo>
                    <a:pt x="1183" y="2119"/>
                    <a:pt x="1150" y="2075"/>
                    <a:pt x="1112" y="2031"/>
                  </a:cubicBezTo>
                  <a:cubicBezTo>
                    <a:pt x="1101" y="2026"/>
                    <a:pt x="1084" y="2009"/>
                    <a:pt x="1079" y="1998"/>
                  </a:cubicBezTo>
                  <a:lnTo>
                    <a:pt x="1079" y="1993"/>
                  </a:lnTo>
                  <a:cubicBezTo>
                    <a:pt x="909" y="1785"/>
                    <a:pt x="745" y="1566"/>
                    <a:pt x="619" y="1319"/>
                  </a:cubicBezTo>
                  <a:cubicBezTo>
                    <a:pt x="504" y="1106"/>
                    <a:pt x="422" y="876"/>
                    <a:pt x="356" y="635"/>
                  </a:cubicBezTo>
                  <a:cubicBezTo>
                    <a:pt x="291" y="444"/>
                    <a:pt x="236" y="247"/>
                    <a:pt x="203" y="39"/>
                  </a:cubicBezTo>
                  <a:cubicBezTo>
                    <a:pt x="203" y="28"/>
                    <a:pt x="198" y="11"/>
                    <a:pt x="19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29"/>
            <p:cNvSpPr/>
            <p:nvPr/>
          </p:nvSpPr>
          <p:spPr>
            <a:xfrm>
              <a:off x="1238150" y="2651725"/>
              <a:ext cx="35875" cy="13525"/>
            </a:xfrm>
            <a:custGeom>
              <a:avLst/>
              <a:gdLst/>
              <a:ahLst/>
              <a:cxnLst/>
              <a:rect l="l" t="t" r="r" b="b"/>
              <a:pathLst>
                <a:path w="1435" h="541" extrusionOk="0">
                  <a:moveTo>
                    <a:pt x="1276" y="1"/>
                  </a:moveTo>
                  <a:cubicBezTo>
                    <a:pt x="1270" y="6"/>
                    <a:pt x="1265" y="6"/>
                    <a:pt x="1259" y="6"/>
                  </a:cubicBezTo>
                  <a:cubicBezTo>
                    <a:pt x="1246" y="6"/>
                    <a:pt x="1233" y="6"/>
                    <a:pt x="1220" y="6"/>
                  </a:cubicBezTo>
                  <a:cubicBezTo>
                    <a:pt x="1061" y="6"/>
                    <a:pt x="918" y="35"/>
                    <a:pt x="766" y="56"/>
                  </a:cubicBezTo>
                  <a:cubicBezTo>
                    <a:pt x="509" y="83"/>
                    <a:pt x="257" y="110"/>
                    <a:pt x="0" y="110"/>
                  </a:cubicBezTo>
                  <a:cubicBezTo>
                    <a:pt x="17" y="149"/>
                    <a:pt x="38" y="198"/>
                    <a:pt x="66" y="242"/>
                  </a:cubicBezTo>
                  <a:cubicBezTo>
                    <a:pt x="121" y="357"/>
                    <a:pt x="225" y="439"/>
                    <a:pt x="334" y="488"/>
                  </a:cubicBezTo>
                  <a:cubicBezTo>
                    <a:pt x="413" y="526"/>
                    <a:pt x="496" y="540"/>
                    <a:pt x="579" y="540"/>
                  </a:cubicBezTo>
                  <a:cubicBezTo>
                    <a:pt x="640" y="540"/>
                    <a:pt x="701" y="533"/>
                    <a:pt x="761" y="521"/>
                  </a:cubicBezTo>
                  <a:cubicBezTo>
                    <a:pt x="996" y="477"/>
                    <a:pt x="1210" y="384"/>
                    <a:pt x="1385" y="225"/>
                  </a:cubicBezTo>
                  <a:cubicBezTo>
                    <a:pt x="1401" y="214"/>
                    <a:pt x="1412" y="193"/>
                    <a:pt x="1434" y="187"/>
                  </a:cubicBezTo>
                  <a:cubicBezTo>
                    <a:pt x="1380" y="121"/>
                    <a:pt x="1325" y="61"/>
                    <a:pt x="127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29"/>
            <p:cNvSpPr/>
            <p:nvPr/>
          </p:nvSpPr>
          <p:spPr>
            <a:xfrm>
              <a:off x="1236900" y="2640125"/>
              <a:ext cx="31100" cy="11800"/>
            </a:xfrm>
            <a:custGeom>
              <a:avLst/>
              <a:gdLst/>
              <a:ahLst/>
              <a:cxnLst/>
              <a:rect l="l" t="t" r="r" b="b"/>
              <a:pathLst>
                <a:path w="1244" h="472" extrusionOk="0">
                  <a:moveTo>
                    <a:pt x="323" y="1"/>
                  </a:moveTo>
                  <a:cubicBezTo>
                    <a:pt x="271" y="1"/>
                    <a:pt x="219" y="9"/>
                    <a:pt x="171" y="33"/>
                  </a:cubicBezTo>
                  <a:cubicBezTo>
                    <a:pt x="56" y="82"/>
                    <a:pt x="34" y="158"/>
                    <a:pt x="12" y="273"/>
                  </a:cubicBezTo>
                  <a:cubicBezTo>
                    <a:pt x="1" y="339"/>
                    <a:pt x="6" y="405"/>
                    <a:pt x="23" y="470"/>
                  </a:cubicBezTo>
                  <a:cubicBezTo>
                    <a:pt x="43" y="471"/>
                    <a:pt x="63" y="472"/>
                    <a:pt x="83" y="472"/>
                  </a:cubicBezTo>
                  <a:cubicBezTo>
                    <a:pt x="171" y="472"/>
                    <a:pt x="263" y="464"/>
                    <a:pt x="351" y="459"/>
                  </a:cubicBezTo>
                  <a:cubicBezTo>
                    <a:pt x="488" y="449"/>
                    <a:pt x="630" y="438"/>
                    <a:pt x="767" y="421"/>
                  </a:cubicBezTo>
                  <a:cubicBezTo>
                    <a:pt x="931" y="410"/>
                    <a:pt x="1090" y="377"/>
                    <a:pt x="1243" y="366"/>
                  </a:cubicBezTo>
                  <a:cubicBezTo>
                    <a:pt x="1222" y="361"/>
                    <a:pt x="1200" y="350"/>
                    <a:pt x="1183" y="323"/>
                  </a:cubicBezTo>
                  <a:cubicBezTo>
                    <a:pt x="975" y="197"/>
                    <a:pt x="773" y="82"/>
                    <a:pt x="537" y="33"/>
                  </a:cubicBezTo>
                  <a:cubicBezTo>
                    <a:pt x="468" y="17"/>
                    <a:pt x="395" y="1"/>
                    <a:pt x="323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29"/>
            <p:cNvSpPr/>
            <p:nvPr/>
          </p:nvSpPr>
          <p:spPr>
            <a:xfrm>
              <a:off x="1404675" y="2657775"/>
              <a:ext cx="34925" cy="14500"/>
            </a:xfrm>
            <a:custGeom>
              <a:avLst/>
              <a:gdLst/>
              <a:ahLst/>
              <a:cxnLst/>
              <a:rect l="l" t="t" r="r" b="b"/>
              <a:pathLst>
                <a:path w="1397" h="580" extrusionOk="0">
                  <a:moveTo>
                    <a:pt x="681" y="0"/>
                  </a:moveTo>
                  <a:cubicBezTo>
                    <a:pt x="624" y="0"/>
                    <a:pt x="566" y="4"/>
                    <a:pt x="510" y="11"/>
                  </a:cubicBezTo>
                  <a:cubicBezTo>
                    <a:pt x="417" y="16"/>
                    <a:pt x="329" y="33"/>
                    <a:pt x="241" y="60"/>
                  </a:cubicBezTo>
                  <a:cubicBezTo>
                    <a:pt x="236" y="60"/>
                    <a:pt x="225" y="65"/>
                    <a:pt x="220" y="65"/>
                  </a:cubicBezTo>
                  <a:cubicBezTo>
                    <a:pt x="154" y="175"/>
                    <a:pt x="77" y="273"/>
                    <a:pt x="1" y="372"/>
                  </a:cubicBezTo>
                  <a:cubicBezTo>
                    <a:pt x="389" y="427"/>
                    <a:pt x="783" y="476"/>
                    <a:pt x="1172" y="536"/>
                  </a:cubicBezTo>
                  <a:lnTo>
                    <a:pt x="1396" y="580"/>
                  </a:lnTo>
                  <a:cubicBezTo>
                    <a:pt x="1385" y="383"/>
                    <a:pt x="1254" y="180"/>
                    <a:pt x="1084" y="93"/>
                  </a:cubicBezTo>
                  <a:cubicBezTo>
                    <a:pt x="957" y="23"/>
                    <a:pt x="819" y="0"/>
                    <a:pt x="681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29"/>
            <p:cNvSpPr/>
            <p:nvPr/>
          </p:nvSpPr>
          <p:spPr>
            <a:xfrm>
              <a:off x="1398525" y="2669125"/>
              <a:ext cx="41075" cy="19225"/>
            </a:xfrm>
            <a:custGeom>
              <a:avLst/>
              <a:gdLst/>
              <a:ahLst/>
              <a:cxnLst/>
              <a:rect l="l" t="t" r="r" b="b"/>
              <a:pathLst>
                <a:path w="1643" h="769" extrusionOk="0">
                  <a:moveTo>
                    <a:pt x="186" y="0"/>
                  </a:moveTo>
                  <a:cubicBezTo>
                    <a:pt x="164" y="38"/>
                    <a:pt x="137" y="66"/>
                    <a:pt x="115" y="99"/>
                  </a:cubicBezTo>
                  <a:cubicBezTo>
                    <a:pt x="82" y="153"/>
                    <a:pt x="44" y="208"/>
                    <a:pt x="0" y="257"/>
                  </a:cubicBezTo>
                  <a:cubicBezTo>
                    <a:pt x="99" y="454"/>
                    <a:pt x="247" y="575"/>
                    <a:pt x="460" y="679"/>
                  </a:cubicBezTo>
                  <a:cubicBezTo>
                    <a:pt x="553" y="717"/>
                    <a:pt x="652" y="761"/>
                    <a:pt x="761" y="766"/>
                  </a:cubicBezTo>
                  <a:cubicBezTo>
                    <a:pt x="784" y="768"/>
                    <a:pt x="808" y="768"/>
                    <a:pt x="832" y="768"/>
                  </a:cubicBezTo>
                  <a:cubicBezTo>
                    <a:pt x="1121" y="768"/>
                    <a:pt x="1441" y="672"/>
                    <a:pt x="1588" y="394"/>
                  </a:cubicBezTo>
                  <a:cubicBezTo>
                    <a:pt x="1615" y="339"/>
                    <a:pt x="1637" y="285"/>
                    <a:pt x="1642" y="219"/>
                  </a:cubicBezTo>
                  <a:cubicBezTo>
                    <a:pt x="1155" y="126"/>
                    <a:pt x="674" y="77"/>
                    <a:pt x="18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29"/>
            <p:cNvSpPr/>
            <p:nvPr/>
          </p:nvSpPr>
          <p:spPr>
            <a:xfrm>
              <a:off x="1385650" y="2629700"/>
              <a:ext cx="8650" cy="38475"/>
            </a:xfrm>
            <a:custGeom>
              <a:avLst/>
              <a:gdLst/>
              <a:ahLst/>
              <a:cxnLst/>
              <a:rect l="l" t="t" r="r" b="b"/>
              <a:pathLst>
                <a:path w="346" h="1539" extrusionOk="0">
                  <a:moveTo>
                    <a:pt x="1" y="1"/>
                  </a:moveTo>
                  <a:lnTo>
                    <a:pt x="1" y="12"/>
                  </a:lnTo>
                  <a:cubicBezTo>
                    <a:pt x="17" y="236"/>
                    <a:pt x="28" y="466"/>
                    <a:pt x="50" y="685"/>
                  </a:cubicBezTo>
                  <a:cubicBezTo>
                    <a:pt x="72" y="937"/>
                    <a:pt x="116" y="1183"/>
                    <a:pt x="159" y="1429"/>
                  </a:cubicBezTo>
                  <a:cubicBezTo>
                    <a:pt x="165" y="1462"/>
                    <a:pt x="170" y="1506"/>
                    <a:pt x="181" y="1539"/>
                  </a:cubicBezTo>
                  <a:cubicBezTo>
                    <a:pt x="203" y="1517"/>
                    <a:pt x="214" y="1506"/>
                    <a:pt x="231" y="1484"/>
                  </a:cubicBezTo>
                  <a:cubicBezTo>
                    <a:pt x="247" y="1457"/>
                    <a:pt x="274" y="1424"/>
                    <a:pt x="296" y="1396"/>
                  </a:cubicBezTo>
                  <a:cubicBezTo>
                    <a:pt x="313" y="1161"/>
                    <a:pt x="340" y="931"/>
                    <a:pt x="346" y="696"/>
                  </a:cubicBezTo>
                  <a:cubicBezTo>
                    <a:pt x="329" y="439"/>
                    <a:pt x="302" y="34"/>
                    <a:pt x="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29"/>
            <p:cNvSpPr/>
            <p:nvPr/>
          </p:nvSpPr>
          <p:spPr>
            <a:xfrm>
              <a:off x="1374975" y="2629425"/>
              <a:ext cx="13300" cy="45725"/>
            </a:xfrm>
            <a:custGeom>
              <a:avLst/>
              <a:gdLst/>
              <a:ahLst/>
              <a:cxnLst/>
              <a:rect l="l" t="t" r="r" b="b"/>
              <a:pathLst>
                <a:path w="532" h="1829" extrusionOk="0">
                  <a:moveTo>
                    <a:pt x="340" y="1"/>
                  </a:moveTo>
                  <a:cubicBezTo>
                    <a:pt x="170" y="23"/>
                    <a:pt x="66" y="203"/>
                    <a:pt x="39" y="367"/>
                  </a:cubicBezTo>
                  <a:cubicBezTo>
                    <a:pt x="1" y="679"/>
                    <a:pt x="45" y="1030"/>
                    <a:pt x="143" y="1325"/>
                  </a:cubicBezTo>
                  <a:cubicBezTo>
                    <a:pt x="192" y="1473"/>
                    <a:pt x="258" y="1621"/>
                    <a:pt x="335" y="1758"/>
                  </a:cubicBezTo>
                  <a:cubicBezTo>
                    <a:pt x="346" y="1785"/>
                    <a:pt x="362" y="1807"/>
                    <a:pt x="373" y="1829"/>
                  </a:cubicBezTo>
                  <a:cubicBezTo>
                    <a:pt x="428" y="1769"/>
                    <a:pt x="477" y="1698"/>
                    <a:pt x="532" y="1637"/>
                  </a:cubicBezTo>
                  <a:cubicBezTo>
                    <a:pt x="526" y="1610"/>
                    <a:pt x="526" y="1577"/>
                    <a:pt x="521" y="1550"/>
                  </a:cubicBezTo>
                  <a:cubicBezTo>
                    <a:pt x="472" y="1249"/>
                    <a:pt x="411" y="948"/>
                    <a:pt x="384" y="647"/>
                  </a:cubicBezTo>
                  <a:cubicBezTo>
                    <a:pt x="362" y="428"/>
                    <a:pt x="346" y="214"/>
                    <a:pt x="340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29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29"/>
            <p:cNvSpPr/>
            <p:nvPr/>
          </p:nvSpPr>
          <p:spPr>
            <a:xfrm>
              <a:off x="1209125" y="2526600"/>
              <a:ext cx="69825" cy="64400"/>
            </a:xfrm>
            <a:custGeom>
              <a:avLst/>
              <a:gdLst/>
              <a:ahLst/>
              <a:cxnLst/>
              <a:rect l="l" t="t" r="r" b="b"/>
              <a:pathLst>
                <a:path w="2793" h="2576" extrusionOk="0">
                  <a:moveTo>
                    <a:pt x="1715" y="0"/>
                  </a:moveTo>
                  <a:cubicBezTo>
                    <a:pt x="1682" y="0"/>
                    <a:pt x="1650" y="13"/>
                    <a:pt x="1626" y="47"/>
                  </a:cubicBezTo>
                  <a:cubicBezTo>
                    <a:pt x="1555" y="156"/>
                    <a:pt x="1528" y="277"/>
                    <a:pt x="1506" y="403"/>
                  </a:cubicBezTo>
                  <a:cubicBezTo>
                    <a:pt x="1479" y="583"/>
                    <a:pt x="1479" y="775"/>
                    <a:pt x="1468" y="966"/>
                  </a:cubicBezTo>
                  <a:cubicBezTo>
                    <a:pt x="1465" y="991"/>
                    <a:pt x="1444" y="1004"/>
                    <a:pt x="1423" y="1004"/>
                  </a:cubicBezTo>
                  <a:cubicBezTo>
                    <a:pt x="1408" y="1004"/>
                    <a:pt x="1393" y="997"/>
                    <a:pt x="1386" y="983"/>
                  </a:cubicBezTo>
                  <a:cubicBezTo>
                    <a:pt x="1358" y="928"/>
                    <a:pt x="1353" y="868"/>
                    <a:pt x="1331" y="813"/>
                  </a:cubicBezTo>
                  <a:cubicBezTo>
                    <a:pt x="1282" y="638"/>
                    <a:pt x="1221" y="468"/>
                    <a:pt x="1095" y="337"/>
                  </a:cubicBezTo>
                  <a:cubicBezTo>
                    <a:pt x="1049" y="287"/>
                    <a:pt x="978" y="234"/>
                    <a:pt x="908" y="234"/>
                  </a:cubicBezTo>
                  <a:cubicBezTo>
                    <a:pt x="879" y="234"/>
                    <a:pt x="849" y="243"/>
                    <a:pt x="822" y="266"/>
                  </a:cubicBezTo>
                  <a:cubicBezTo>
                    <a:pt x="783" y="293"/>
                    <a:pt x="751" y="331"/>
                    <a:pt x="723" y="381"/>
                  </a:cubicBezTo>
                  <a:cubicBezTo>
                    <a:pt x="685" y="435"/>
                    <a:pt x="658" y="496"/>
                    <a:pt x="641" y="556"/>
                  </a:cubicBezTo>
                  <a:cubicBezTo>
                    <a:pt x="575" y="830"/>
                    <a:pt x="652" y="1120"/>
                    <a:pt x="740" y="1377"/>
                  </a:cubicBezTo>
                  <a:cubicBezTo>
                    <a:pt x="756" y="1415"/>
                    <a:pt x="767" y="1454"/>
                    <a:pt x="783" y="1486"/>
                  </a:cubicBezTo>
                  <a:cubicBezTo>
                    <a:pt x="805" y="1536"/>
                    <a:pt x="871" y="1612"/>
                    <a:pt x="811" y="1645"/>
                  </a:cubicBezTo>
                  <a:cubicBezTo>
                    <a:pt x="805" y="1647"/>
                    <a:pt x="799" y="1648"/>
                    <a:pt x="794" y="1648"/>
                  </a:cubicBezTo>
                  <a:cubicBezTo>
                    <a:pt x="746" y="1648"/>
                    <a:pt x="727" y="1565"/>
                    <a:pt x="707" y="1530"/>
                  </a:cubicBezTo>
                  <a:cubicBezTo>
                    <a:pt x="647" y="1432"/>
                    <a:pt x="592" y="1333"/>
                    <a:pt x="515" y="1251"/>
                  </a:cubicBezTo>
                  <a:cubicBezTo>
                    <a:pt x="446" y="1182"/>
                    <a:pt x="359" y="1117"/>
                    <a:pt x="263" y="1117"/>
                  </a:cubicBezTo>
                  <a:cubicBezTo>
                    <a:pt x="252" y="1117"/>
                    <a:pt x="241" y="1118"/>
                    <a:pt x="231" y="1120"/>
                  </a:cubicBezTo>
                  <a:cubicBezTo>
                    <a:pt x="187" y="1125"/>
                    <a:pt x="132" y="1142"/>
                    <a:pt x="105" y="1180"/>
                  </a:cubicBezTo>
                  <a:cubicBezTo>
                    <a:pt x="1" y="1317"/>
                    <a:pt x="66" y="1607"/>
                    <a:pt x="110" y="1755"/>
                  </a:cubicBezTo>
                  <a:cubicBezTo>
                    <a:pt x="187" y="1963"/>
                    <a:pt x="324" y="2154"/>
                    <a:pt x="482" y="2297"/>
                  </a:cubicBezTo>
                  <a:cubicBezTo>
                    <a:pt x="721" y="2493"/>
                    <a:pt x="1032" y="2576"/>
                    <a:pt x="1335" y="2576"/>
                  </a:cubicBezTo>
                  <a:cubicBezTo>
                    <a:pt x="1344" y="2576"/>
                    <a:pt x="1354" y="2576"/>
                    <a:pt x="1364" y="2576"/>
                  </a:cubicBezTo>
                  <a:lnTo>
                    <a:pt x="1479" y="2576"/>
                  </a:lnTo>
                  <a:cubicBezTo>
                    <a:pt x="1544" y="2570"/>
                    <a:pt x="1610" y="2565"/>
                    <a:pt x="1670" y="2548"/>
                  </a:cubicBezTo>
                  <a:cubicBezTo>
                    <a:pt x="1681" y="2543"/>
                    <a:pt x="1692" y="2543"/>
                    <a:pt x="1698" y="2543"/>
                  </a:cubicBezTo>
                  <a:cubicBezTo>
                    <a:pt x="1703" y="2537"/>
                    <a:pt x="1714" y="2526"/>
                    <a:pt x="1719" y="2526"/>
                  </a:cubicBezTo>
                  <a:cubicBezTo>
                    <a:pt x="1725" y="2526"/>
                    <a:pt x="1741" y="2521"/>
                    <a:pt x="1752" y="2521"/>
                  </a:cubicBezTo>
                  <a:cubicBezTo>
                    <a:pt x="1802" y="2510"/>
                    <a:pt x="1851" y="2499"/>
                    <a:pt x="1900" y="2483"/>
                  </a:cubicBezTo>
                  <a:cubicBezTo>
                    <a:pt x="1988" y="2439"/>
                    <a:pt x="2053" y="2401"/>
                    <a:pt x="2135" y="2346"/>
                  </a:cubicBezTo>
                  <a:cubicBezTo>
                    <a:pt x="2229" y="2291"/>
                    <a:pt x="2316" y="2225"/>
                    <a:pt x="2382" y="2143"/>
                  </a:cubicBezTo>
                  <a:cubicBezTo>
                    <a:pt x="2601" y="1853"/>
                    <a:pt x="2759" y="1497"/>
                    <a:pt x="2781" y="1120"/>
                  </a:cubicBezTo>
                  <a:cubicBezTo>
                    <a:pt x="2792" y="895"/>
                    <a:pt x="2770" y="622"/>
                    <a:pt x="2584" y="474"/>
                  </a:cubicBezTo>
                  <a:cubicBezTo>
                    <a:pt x="2569" y="463"/>
                    <a:pt x="2553" y="459"/>
                    <a:pt x="2539" y="459"/>
                  </a:cubicBezTo>
                  <a:cubicBezTo>
                    <a:pt x="2517" y="459"/>
                    <a:pt x="2497" y="467"/>
                    <a:pt x="2480" y="474"/>
                  </a:cubicBezTo>
                  <a:cubicBezTo>
                    <a:pt x="2437" y="512"/>
                    <a:pt x="2404" y="545"/>
                    <a:pt x="2371" y="583"/>
                  </a:cubicBezTo>
                  <a:cubicBezTo>
                    <a:pt x="2267" y="715"/>
                    <a:pt x="2174" y="851"/>
                    <a:pt x="2103" y="1010"/>
                  </a:cubicBezTo>
                  <a:cubicBezTo>
                    <a:pt x="2092" y="1032"/>
                    <a:pt x="2075" y="1059"/>
                    <a:pt x="2070" y="1087"/>
                  </a:cubicBezTo>
                  <a:cubicBezTo>
                    <a:pt x="2064" y="1120"/>
                    <a:pt x="2048" y="1158"/>
                    <a:pt x="2015" y="1158"/>
                  </a:cubicBezTo>
                  <a:cubicBezTo>
                    <a:pt x="1999" y="1158"/>
                    <a:pt x="1982" y="1147"/>
                    <a:pt x="1971" y="1131"/>
                  </a:cubicBezTo>
                  <a:cubicBezTo>
                    <a:pt x="1966" y="1120"/>
                    <a:pt x="1966" y="1103"/>
                    <a:pt x="1966" y="1092"/>
                  </a:cubicBezTo>
                  <a:cubicBezTo>
                    <a:pt x="1988" y="950"/>
                    <a:pt x="1999" y="802"/>
                    <a:pt x="2010" y="660"/>
                  </a:cubicBezTo>
                  <a:cubicBezTo>
                    <a:pt x="2010" y="463"/>
                    <a:pt x="2010" y="238"/>
                    <a:pt x="1878" y="80"/>
                  </a:cubicBezTo>
                  <a:cubicBezTo>
                    <a:pt x="1840" y="41"/>
                    <a:pt x="1774" y="0"/>
                    <a:pt x="171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29"/>
            <p:cNvSpPr/>
            <p:nvPr/>
          </p:nvSpPr>
          <p:spPr>
            <a:xfrm>
              <a:off x="1385925" y="2525300"/>
              <a:ext cx="93350" cy="95000"/>
            </a:xfrm>
            <a:custGeom>
              <a:avLst/>
              <a:gdLst/>
              <a:ahLst/>
              <a:cxnLst/>
              <a:rect l="l" t="t" r="r" b="b"/>
              <a:pathLst>
                <a:path w="3734" h="3800" extrusionOk="0">
                  <a:moveTo>
                    <a:pt x="1264" y="1"/>
                  </a:moveTo>
                  <a:cubicBezTo>
                    <a:pt x="1204" y="1"/>
                    <a:pt x="1144" y="19"/>
                    <a:pt x="1095" y="61"/>
                  </a:cubicBezTo>
                  <a:cubicBezTo>
                    <a:pt x="1046" y="110"/>
                    <a:pt x="1019" y="170"/>
                    <a:pt x="991" y="236"/>
                  </a:cubicBezTo>
                  <a:cubicBezTo>
                    <a:pt x="876" y="471"/>
                    <a:pt x="822" y="745"/>
                    <a:pt x="805" y="1013"/>
                  </a:cubicBezTo>
                  <a:cubicBezTo>
                    <a:pt x="789" y="1292"/>
                    <a:pt x="827" y="1566"/>
                    <a:pt x="827" y="1839"/>
                  </a:cubicBezTo>
                  <a:cubicBezTo>
                    <a:pt x="824" y="1868"/>
                    <a:pt x="805" y="1882"/>
                    <a:pt x="784" y="1882"/>
                  </a:cubicBezTo>
                  <a:cubicBezTo>
                    <a:pt x="766" y="1882"/>
                    <a:pt x="747" y="1871"/>
                    <a:pt x="740" y="1850"/>
                  </a:cubicBezTo>
                  <a:cubicBezTo>
                    <a:pt x="701" y="1757"/>
                    <a:pt x="668" y="1675"/>
                    <a:pt x="630" y="1588"/>
                  </a:cubicBezTo>
                  <a:cubicBezTo>
                    <a:pt x="559" y="1451"/>
                    <a:pt x="471" y="1287"/>
                    <a:pt x="318" y="1232"/>
                  </a:cubicBezTo>
                  <a:cubicBezTo>
                    <a:pt x="302" y="1226"/>
                    <a:pt x="285" y="1221"/>
                    <a:pt x="263" y="1221"/>
                  </a:cubicBezTo>
                  <a:cubicBezTo>
                    <a:pt x="192" y="1221"/>
                    <a:pt x="127" y="1281"/>
                    <a:pt x="94" y="1347"/>
                  </a:cubicBezTo>
                  <a:cubicBezTo>
                    <a:pt x="66" y="1402"/>
                    <a:pt x="61" y="1456"/>
                    <a:pt x="55" y="1522"/>
                  </a:cubicBezTo>
                  <a:cubicBezTo>
                    <a:pt x="1" y="1960"/>
                    <a:pt x="110" y="2414"/>
                    <a:pt x="335" y="2786"/>
                  </a:cubicBezTo>
                  <a:cubicBezTo>
                    <a:pt x="450" y="2983"/>
                    <a:pt x="614" y="3148"/>
                    <a:pt x="794" y="3290"/>
                  </a:cubicBezTo>
                  <a:cubicBezTo>
                    <a:pt x="937" y="3416"/>
                    <a:pt x="1095" y="3531"/>
                    <a:pt x="1265" y="3618"/>
                  </a:cubicBezTo>
                  <a:lnTo>
                    <a:pt x="1347" y="3662"/>
                  </a:lnTo>
                  <a:cubicBezTo>
                    <a:pt x="1435" y="3700"/>
                    <a:pt x="1533" y="3739"/>
                    <a:pt x="1626" y="3755"/>
                  </a:cubicBezTo>
                  <a:cubicBezTo>
                    <a:pt x="1643" y="3755"/>
                    <a:pt x="1648" y="3766"/>
                    <a:pt x="1654" y="3766"/>
                  </a:cubicBezTo>
                  <a:lnTo>
                    <a:pt x="1670" y="3766"/>
                  </a:lnTo>
                  <a:cubicBezTo>
                    <a:pt x="1676" y="3766"/>
                    <a:pt x="1687" y="3772"/>
                    <a:pt x="1697" y="3772"/>
                  </a:cubicBezTo>
                  <a:lnTo>
                    <a:pt x="1730" y="3772"/>
                  </a:lnTo>
                  <a:cubicBezTo>
                    <a:pt x="1796" y="3783"/>
                    <a:pt x="1873" y="3783"/>
                    <a:pt x="1944" y="3799"/>
                  </a:cubicBezTo>
                  <a:cubicBezTo>
                    <a:pt x="2064" y="3772"/>
                    <a:pt x="2196" y="3739"/>
                    <a:pt x="2305" y="3695"/>
                  </a:cubicBezTo>
                  <a:cubicBezTo>
                    <a:pt x="2420" y="3657"/>
                    <a:pt x="2529" y="3613"/>
                    <a:pt x="2633" y="3547"/>
                  </a:cubicBezTo>
                  <a:cubicBezTo>
                    <a:pt x="2907" y="3345"/>
                    <a:pt x="3132" y="3098"/>
                    <a:pt x="3312" y="2814"/>
                  </a:cubicBezTo>
                  <a:cubicBezTo>
                    <a:pt x="3405" y="2671"/>
                    <a:pt x="3482" y="2524"/>
                    <a:pt x="3542" y="2370"/>
                  </a:cubicBezTo>
                  <a:cubicBezTo>
                    <a:pt x="3597" y="2212"/>
                    <a:pt x="3652" y="2069"/>
                    <a:pt x="3684" y="1911"/>
                  </a:cubicBezTo>
                  <a:cubicBezTo>
                    <a:pt x="3723" y="1725"/>
                    <a:pt x="3734" y="1533"/>
                    <a:pt x="3723" y="1341"/>
                  </a:cubicBezTo>
                  <a:cubicBezTo>
                    <a:pt x="3706" y="1221"/>
                    <a:pt x="3684" y="1062"/>
                    <a:pt x="3564" y="1007"/>
                  </a:cubicBezTo>
                  <a:cubicBezTo>
                    <a:pt x="3542" y="1001"/>
                    <a:pt x="3520" y="998"/>
                    <a:pt x="3498" y="998"/>
                  </a:cubicBezTo>
                  <a:cubicBezTo>
                    <a:pt x="3325" y="998"/>
                    <a:pt x="3163" y="1192"/>
                    <a:pt x="3066" y="1314"/>
                  </a:cubicBezTo>
                  <a:cubicBezTo>
                    <a:pt x="2913" y="1522"/>
                    <a:pt x="2792" y="1746"/>
                    <a:pt x="2683" y="1976"/>
                  </a:cubicBezTo>
                  <a:cubicBezTo>
                    <a:pt x="2672" y="1998"/>
                    <a:pt x="2666" y="2020"/>
                    <a:pt x="2644" y="2031"/>
                  </a:cubicBezTo>
                  <a:cubicBezTo>
                    <a:pt x="2638" y="2035"/>
                    <a:pt x="2630" y="2037"/>
                    <a:pt x="2623" y="2037"/>
                  </a:cubicBezTo>
                  <a:cubicBezTo>
                    <a:pt x="2594" y="2037"/>
                    <a:pt x="2566" y="2007"/>
                    <a:pt x="2579" y="1976"/>
                  </a:cubicBezTo>
                  <a:cubicBezTo>
                    <a:pt x="2644" y="1774"/>
                    <a:pt x="2710" y="1577"/>
                    <a:pt x="2765" y="1369"/>
                  </a:cubicBezTo>
                  <a:cubicBezTo>
                    <a:pt x="2831" y="1122"/>
                    <a:pt x="2891" y="871"/>
                    <a:pt x="2874" y="619"/>
                  </a:cubicBezTo>
                  <a:cubicBezTo>
                    <a:pt x="2863" y="487"/>
                    <a:pt x="2836" y="345"/>
                    <a:pt x="2737" y="247"/>
                  </a:cubicBezTo>
                  <a:cubicBezTo>
                    <a:pt x="2681" y="199"/>
                    <a:pt x="2620" y="178"/>
                    <a:pt x="2558" y="178"/>
                  </a:cubicBezTo>
                  <a:cubicBezTo>
                    <a:pt x="2408" y="178"/>
                    <a:pt x="2257" y="297"/>
                    <a:pt x="2179" y="433"/>
                  </a:cubicBezTo>
                  <a:cubicBezTo>
                    <a:pt x="2081" y="581"/>
                    <a:pt x="2015" y="767"/>
                    <a:pt x="1960" y="947"/>
                  </a:cubicBezTo>
                  <a:cubicBezTo>
                    <a:pt x="1900" y="1139"/>
                    <a:pt x="1840" y="1330"/>
                    <a:pt x="1796" y="1527"/>
                  </a:cubicBezTo>
                  <a:cubicBezTo>
                    <a:pt x="1796" y="1555"/>
                    <a:pt x="1784" y="1591"/>
                    <a:pt x="1754" y="1591"/>
                  </a:cubicBezTo>
                  <a:cubicBezTo>
                    <a:pt x="1748" y="1591"/>
                    <a:pt x="1742" y="1590"/>
                    <a:pt x="1736" y="1588"/>
                  </a:cubicBezTo>
                  <a:cubicBezTo>
                    <a:pt x="1714" y="1582"/>
                    <a:pt x="1703" y="1560"/>
                    <a:pt x="1703" y="1538"/>
                  </a:cubicBezTo>
                  <a:cubicBezTo>
                    <a:pt x="1714" y="1265"/>
                    <a:pt x="1730" y="1002"/>
                    <a:pt x="1725" y="728"/>
                  </a:cubicBezTo>
                  <a:cubicBezTo>
                    <a:pt x="1714" y="493"/>
                    <a:pt x="1659" y="247"/>
                    <a:pt x="1489" y="88"/>
                  </a:cubicBezTo>
                  <a:cubicBezTo>
                    <a:pt x="1430" y="34"/>
                    <a:pt x="1346" y="1"/>
                    <a:pt x="1264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29"/>
            <p:cNvSpPr/>
            <p:nvPr/>
          </p:nvSpPr>
          <p:spPr>
            <a:xfrm>
              <a:off x="1293150" y="2467675"/>
              <a:ext cx="81575" cy="74900"/>
            </a:xfrm>
            <a:custGeom>
              <a:avLst/>
              <a:gdLst/>
              <a:ahLst/>
              <a:cxnLst/>
              <a:rect l="l" t="t" r="r" b="b"/>
              <a:pathLst>
                <a:path w="3263" h="2996" extrusionOk="0">
                  <a:moveTo>
                    <a:pt x="2002" y="1"/>
                  </a:moveTo>
                  <a:cubicBezTo>
                    <a:pt x="1990" y="1"/>
                    <a:pt x="1978" y="2"/>
                    <a:pt x="1966" y="6"/>
                  </a:cubicBezTo>
                  <a:cubicBezTo>
                    <a:pt x="1944" y="12"/>
                    <a:pt x="1922" y="34"/>
                    <a:pt x="1911" y="56"/>
                  </a:cubicBezTo>
                  <a:cubicBezTo>
                    <a:pt x="1862" y="116"/>
                    <a:pt x="1829" y="182"/>
                    <a:pt x="1796" y="253"/>
                  </a:cubicBezTo>
                  <a:cubicBezTo>
                    <a:pt x="1730" y="390"/>
                    <a:pt x="1708" y="532"/>
                    <a:pt x="1692" y="674"/>
                  </a:cubicBezTo>
                  <a:cubicBezTo>
                    <a:pt x="1665" y="860"/>
                    <a:pt x="1659" y="1046"/>
                    <a:pt x="1615" y="1222"/>
                  </a:cubicBezTo>
                  <a:cubicBezTo>
                    <a:pt x="1607" y="1243"/>
                    <a:pt x="1591" y="1254"/>
                    <a:pt x="1574" y="1254"/>
                  </a:cubicBezTo>
                  <a:cubicBezTo>
                    <a:pt x="1558" y="1254"/>
                    <a:pt x="1541" y="1243"/>
                    <a:pt x="1533" y="1222"/>
                  </a:cubicBezTo>
                  <a:cubicBezTo>
                    <a:pt x="1511" y="1112"/>
                    <a:pt x="1506" y="1003"/>
                    <a:pt x="1484" y="893"/>
                  </a:cubicBezTo>
                  <a:cubicBezTo>
                    <a:pt x="1451" y="674"/>
                    <a:pt x="1418" y="444"/>
                    <a:pt x="1292" y="253"/>
                  </a:cubicBezTo>
                  <a:cubicBezTo>
                    <a:pt x="1265" y="209"/>
                    <a:pt x="1232" y="182"/>
                    <a:pt x="1188" y="154"/>
                  </a:cubicBezTo>
                  <a:cubicBezTo>
                    <a:pt x="1134" y="121"/>
                    <a:pt x="1073" y="94"/>
                    <a:pt x="1013" y="83"/>
                  </a:cubicBezTo>
                  <a:cubicBezTo>
                    <a:pt x="986" y="78"/>
                    <a:pt x="961" y="76"/>
                    <a:pt x="939" y="76"/>
                  </a:cubicBezTo>
                  <a:cubicBezTo>
                    <a:pt x="780" y="76"/>
                    <a:pt x="729" y="190"/>
                    <a:pt x="690" y="368"/>
                  </a:cubicBezTo>
                  <a:cubicBezTo>
                    <a:pt x="663" y="603"/>
                    <a:pt x="679" y="833"/>
                    <a:pt x="718" y="1057"/>
                  </a:cubicBezTo>
                  <a:cubicBezTo>
                    <a:pt x="745" y="1205"/>
                    <a:pt x="778" y="1353"/>
                    <a:pt x="827" y="1490"/>
                  </a:cubicBezTo>
                  <a:cubicBezTo>
                    <a:pt x="849" y="1523"/>
                    <a:pt x="849" y="1566"/>
                    <a:pt x="816" y="1577"/>
                  </a:cubicBezTo>
                  <a:cubicBezTo>
                    <a:pt x="811" y="1580"/>
                    <a:pt x="806" y="1581"/>
                    <a:pt x="801" y="1581"/>
                  </a:cubicBezTo>
                  <a:cubicBezTo>
                    <a:pt x="783" y="1581"/>
                    <a:pt x="766" y="1567"/>
                    <a:pt x="761" y="1550"/>
                  </a:cubicBezTo>
                  <a:cubicBezTo>
                    <a:pt x="750" y="1545"/>
                    <a:pt x="750" y="1539"/>
                    <a:pt x="745" y="1534"/>
                  </a:cubicBezTo>
                  <a:cubicBezTo>
                    <a:pt x="712" y="1462"/>
                    <a:pt x="679" y="1402"/>
                    <a:pt x="641" y="1342"/>
                  </a:cubicBezTo>
                  <a:cubicBezTo>
                    <a:pt x="581" y="1238"/>
                    <a:pt x="526" y="1134"/>
                    <a:pt x="449" y="1046"/>
                  </a:cubicBezTo>
                  <a:cubicBezTo>
                    <a:pt x="388" y="981"/>
                    <a:pt x="294" y="907"/>
                    <a:pt x="202" y="907"/>
                  </a:cubicBezTo>
                  <a:cubicBezTo>
                    <a:pt x="171" y="907"/>
                    <a:pt x="140" y="916"/>
                    <a:pt x="110" y="937"/>
                  </a:cubicBezTo>
                  <a:cubicBezTo>
                    <a:pt x="6" y="1030"/>
                    <a:pt x="6" y="1205"/>
                    <a:pt x="1" y="1342"/>
                  </a:cubicBezTo>
                  <a:cubicBezTo>
                    <a:pt x="1" y="1517"/>
                    <a:pt x="39" y="1703"/>
                    <a:pt x="116" y="1867"/>
                  </a:cubicBezTo>
                  <a:cubicBezTo>
                    <a:pt x="274" y="2283"/>
                    <a:pt x="614" y="2595"/>
                    <a:pt x="1008" y="2771"/>
                  </a:cubicBezTo>
                  <a:cubicBezTo>
                    <a:pt x="1177" y="2853"/>
                    <a:pt x="1363" y="2935"/>
                    <a:pt x="1555" y="2957"/>
                  </a:cubicBezTo>
                  <a:lnTo>
                    <a:pt x="1615" y="2957"/>
                  </a:lnTo>
                  <a:cubicBezTo>
                    <a:pt x="1621" y="2957"/>
                    <a:pt x="1626" y="2951"/>
                    <a:pt x="1637" y="2951"/>
                  </a:cubicBezTo>
                  <a:cubicBezTo>
                    <a:pt x="1654" y="2951"/>
                    <a:pt x="1670" y="2957"/>
                    <a:pt x="1692" y="2957"/>
                  </a:cubicBezTo>
                  <a:cubicBezTo>
                    <a:pt x="1759" y="2963"/>
                    <a:pt x="1819" y="2966"/>
                    <a:pt x="1879" y="2966"/>
                  </a:cubicBezTo>
                  <a:cubicBezTo>
                    <a:pt x="1922" y="2966"/>
                    <a:pt x="1964" y="2964"/>
                    <a:pt x="2009" y="2962"/>
                  </a:cubicBezTo>
                  <a:cubicBezTo>
                    <a:pt x="2013" y="2962"/>
                    <a:pt x="2016" y="2961"/>
                    <a:pt x="2019" y="2961"/>
                  </a:cubicBezTo>
                  <a:cubicBezTo>
                    <a:pt x="2044" y="2961"/>
                    <a:pt x="2054" y="2980"/>
                    <a:pt x="2059" y="2995"/>
                  </a:cubicBezTo>
                  <a:cubicBezTo>
                    <a:pt x="2163" y="2979"/>
                    <a:pt x="2256" y="2929"/>
                    <a:pt x="2354" y="2886"/>
                  </a:cubicBezTo>
                  <a:cubicBezTo>
                    <a:pt x="2414" y="2858"/>
                    <a:pt x="2486" y="2825"/>
                    <a:pt x="2540" y="2787"/>
                  </a:cubicBezTo>
                  <a:cubicBezTo>
                    <a:pt x="2672" y="2678"/>
                    <a:pt x="2781" y="2541"/>
                    <a:pt x="2891" y="2404"/>
                  </a:cubicBezTo>
                  <a:cubicBezTo>
                    <a:pt x="3175" y="2048"/>
                    <a:pt x="3263" y="1561"/>
                    <a:pt x="3257" y="1107"/>
                  </a:cubicBezTo>
                  <a:cubicBezTo>
                    <a:pt x="3257" y="899"/>
                    <a:pt x="3192" y="669"/>
                    <a:pt x="3006" y="526"/>
                  </a:cubicBezTo>
                  <a:cubicBezTo>
                    <a:pt x="2968" y="493"/>
                    <a:pt x="2930" y="480"/>
                    <a:pt x="2893" y="480"/>
                  </a:cubicBezTo>
                  <a:cubicBezTo>
                    <a:pt x="2802" y="480"/>
                    <a:pt x="2718" y="563"/>
                    <a:pt x="2655" y="641"/>
                  </a:cubicBezTo>
                  <a:cubicBezTo>
                    <a:pt x="2513" y="833"/>
                    <a:pt x="2442" y="1079"/>
                    <a:pt x="2382" y="1315"/>
                  </a:cubicBezTo>
                  <a:cubicBezTo>
                    <a:pt x="2371" y="1375"/>
                    <a:pt x="2354" y="1430"/>
                    <a:pt x="2343" y="1484"/>
                  </a:cubicBezTo>
                  <a:cubicBezTo>
                    <a:pt x="2332" y="1506"/>
                    <a:pt x="2316" y="1517"/>
                    <a:pt x="2294" y="1517"/>
                  </a:cubicBezTo>
                  <a:cubicBezTo>
                    <a:pt x="2272" y="1517"/>
                    <a:pt x="2250" y="1495"/>
                    <a:pt x="2250" y="1468"/>
                  </a:cubicBezTo>
                  <a:cubicBezTo>
                    <a:pt x="2256" y="1413"/>
                    <a:pt x="2267" y="1369"/>
                    <a:pt x="2272" y="1315"/>
                  </a:cubicBezTo>
                  <a:cubicBezTo>
                    <a:pt x="2305" y="948"/>
                    <a:pt x="2354" y="510"/>
                    <a:pt x="2195" y="176"/>
                  </a:cubicBezTo>
                  <a:cubicBezTo>
                    <a:pt x="2162" y="99"/>
                    <a:pt x="2090" y="1"/>
                    <a:pt x="2002" y="1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29"/>
            <p:cNvSpPr/>
            <p:nvPr/>
          </p:nvSpPr>
          <p:spPr>
            <a:xfrm>
              <a:off x="1331050" y="2541575"/>
              <a:ext cx="9475" cy="184900"/>
            </a:xfrm>
            <a:custGeom>
              <a:avLst/>
              <a:gdLst/>
              <a:ahLst/>
              <a:cxnLst/>
              <a:rect l="l" t="t" r="r" b="b"/>
              <a:pathLst>
                <a:path w="379" h="7396" extrusionOk="0">
                  <a:moveTo>
                    <a:pt x="50" y="1"/>
                  </a:moveTo>
                  <a:lnTo>
                    <a:pt x="50" y="231"/>
                  </a:lnTo>
                  <a:cubicBezTo>
                    <a:pt x="50" y="608"/>
                    <a:pt x="55" y="986"/>
                    <a:pt x="66" y="1364"/>
                  </a:cubicBezTo>
                  <a:lnTo>
                    <a:pt x="66" y="1555"/>
                  </a:lnTo>
                  <a:lnTo>
                    <a:pt x="66" y="1637"/>
                  </a:lnTo>
                  <a:lnTo>
                    <a:pt x="66" y="1752"/>
                  </a:lnTo>
                  <a:lnTo>
                    <a:pt x="66" y="1807"/>
                  </a:lnTo>
                  <a:lnTo>
                    <a:pt x="66" y="1900"/>
                  </a:lnTo>
                  <a:cubicBezTo>
                    <a:pt x="66" y="2048"/>
                    <a:pt x="66" y="2196"/>
                    <a:pt x="55" y="2338"/>
                  </a:cubicBezTo>
                  <a:cubicBezTo>
                    <a:pt x="39" y="2956"/>
                    <a:pt x="1" y="3580"/>
                    <a:pt x="17" y="4193"/>
                  </a:cubicBezTo>
                  <a:cubicBezTo>
                    <a:pt x="23" y="4511"/>
                    <a:pt x="39" y="4817"/>
                    <a:pt x="66" y="5129"/>
                  </a:cubicBezTo>
                  <a:cubicBezTo>
                    <a:pt x="66" y="5168"/>
                    <a:pt x="72" y="5201"/>
                    <a:pt x="72" y="5228"/>
                  </a:cubicBezTo>
                  <a:cubicBezTo>
                    <a:pt x="77" y="5283"/>
                    <a:pt x="77" y="5332"/>
                    <a:pt x="88" y="5387"/>
                  </a:cubicBezTo>
                  <a:cubicBezTo>
                    <a:pt x="94" y="5441"/>
                    <a:pt x="94" y="5485"/>
                    <a:pt x="99" y="5540"/>
                  </a:cubicBezTo>
                  <a:cubicBezTo>
                    <a:pt x="99" y="5567"/>
                    <a:pt x="105" y="5606"/>
                    <a:pt x="105" y="5633"/>
                  </a:cubicBezTo>
                  <a:cubicBezTo>
                    <a:pt x="121" y="5836"/>
                    <a:pt x="143" y="6033"/>
                    <a:pt x="159" y="6241"/>
                  </a:cubicBezTo>
                  <a:cubicBezTo>
                    <a:pt x="198" y="6629"/>
                    <a:pt x="236" y="7012"/>
                    <a:pt x="291" y="7396"/>
                  </a:cubicBezTo>
                  <a:lnTo>
                    <a:pt x="378" y="7396"/>
                  </a:lnTo>
                  <a:cubicBezTo>
                    <a:pt x="351" y="7231"/>
                    <a:pt x="329" y="7062"/>
                    <a:pt x="313" y="6881"/>
                  </a:cubicBezTo>
                  <a:cubicBezTo>
                    <a:pt x="307" y="6843"/>
                    <a:pt x="307" y="6799"/>
                    <a:pt x="296" y="6761"/>
                  </a:cubicBezTo>
                  <a:cubicBezTo>
                    <a:pt x="291" y="6635"/>
                    <a:pt x="280" y="6514"/>
                    <a:pt x="263" y="6388"/>
                  </a:cubicBezTo>
                  <a:cubicBezTo>
                    <a:pt x="258" y="6262"/>
                    <a:pt x="242" y="6137"/>
                    <a:pt x="231" y="6005"/>
                  </a:cubicBezTo>
                  <a:cubicBezTo>
                    <a:pt x="214" y="5879"/>
                    <a:pt x="209" y="5753"/>
                    <a:pt x="198" y="5622"/>
                  </a:cubicBezTo>
                  <a:cubicBezTo>
                    <a:pt x="198" y="5595"/>
                    <a:pt x="187" y="5562"/>
                    <a:pt x="187" y="5535"/>
                  </a:cubicBezTo>
                  <a:cubicBezTo>
                    <a:pt x="181" y="5425"/>
                    <a:pt x="170" y="5310"/>
                    <a:pt x="159" y="5201"/>
                  </a:cubicBezTo>
                  <a:cubicBezTo>
                    <a:pt x="154" y="5184"/>
                    <a:pt x="154" y="5168"/>
                    <a:pt x="154" y="5151"/>
                  </a:cubicBezTo>
                  <a:lnTo>
                    <a:pt x="154" y="5129"/>
                  </a:lnTo>
                  <a:cubicBezTo>
                    <a:pt x="143" y="4987"/>
                    <a:pt x="132" y="4850"/>
                    <a:pt x="127" y="4708"/>
                  </a:cubicBezTo>
                  <a:cubicBezTo>
                    <a:pt x="77" y="3969"/>
                    <a:pt x="116" y="3225"/>
                    <a:pt x="149" y="2486"/>
                  </a:cubicBezTo>
                  <a:cubicBezTo>
                    <a:pt x="149" y="2404"/>
                    <a:pt x="154" y="2322"/>
                    <a:pt x="154" y="2239"/>
                  </a:cubicBezTo>
                  <a:lnTo>
                    <a:pt x="154" y="2146"/>
                  </a:lnTo>
                  <a:lnTo>
                    <a:pt x="154" y="1977"/>
                  </a:lnTo>
                  <a:lnTo>
                    <a:pt x="154" y="1922"/>
                  </a:lnTo>
                  <a:lnTo>
                    <a:pt x="154" y="1884"/>
                  </a:lnTo>
                  <a:lnTo>
                    <a:pt x="154" y="1747"/>
                  </a:lnTo>
                  <a:lnTo>
                    <a:pt x="154" y="1708"/>
                  </a:lnTo>
                  <a:lnTo>
                    <a:pt x="154" y="1626"/>
                  </a:lnTo>
                  <a:lnTo>
                    <a:pt x="154" y="1533"/>
                  </a:lnTo>
                  <a:cubicBezTo>
                    <a:pt x="154" y="1418"/>
                    <a:pt x="149" y="1292"/>
                    <a:pt x="149" y="1178"/>
                  </a:cubicBezTo>
                  <a:cubicBezTo>
                    <a:pt x="149" y="1063"/>
                    <a:pt x="143" y="942"/>
                    <a:pt x="143" y="827"/>
                  </a:cubicBezTo>
                  <a:cubicBezTo>
                    <a:pt x="132" y="734"/>
                    <a:pt x="132" y="641"/>
                    <a:pt x="132" y="548"/>
                  </a:cubicBezTo>
                  <a:lnTo>
                    <a:pt x="132" y="280"/>
                  </a:lnTo>
                  <a:lnTo>
                    <a:pt x="132" y="105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29"/>
            <p:cNvSpPr/>
            <p:nvPr/>
          </p:nvSpPr>
          <p:spPr>
            <a:xfrm>
              <a:off x="1339675" y="2542800"/>
              <a:ext cx="7275" cy="163825"/>
            </a:xfrm>
            <a:custGeom>
              <a:avLst/>
              <a:gdLst/>
              <a:ahLst/>
              <a:cxnLst/>
              <a:rect l="l" t="t" r="r" b="b"/>
              <a:pathLst>
                <a:path w="291" h="6553" extrusionOk="0">
                  <a:moveTo>
                    <a:pt x="61" y="1"/>
                  </a:moveTo>
                  <a:cubicBezTo>
                    <a:pt x="1" y="1194"/>
                    <a:pt x="33" y="2382"/>
                    <a:pt x="55" y="3575"/>
                  </a:cubicBezTo>
                  <a:cubicBezTo>
                    <a:pt x="77" y="4358"/>
                    <a:pt x="72" y="5135"/>
                    <a:pt x="137" y="5912"/>
                  </a:cubicBezTo>
                  <a:cubicBezTo>
                    <a:pt x="154" y="6120"/>
                    <a:pt x="181" y="6339"/>
                    <a:pt x="209" y="6553"/>
                  </a:cubicBezTo>
                  <a:cubicBezTo>
                    <a:pt x="209" y="6547"/>
                    <a:pt x="214" y="6547"/>
                    <a:pt x="214" y="6547"/>
                  </a:cubicBezTo>
                  <a:cubicBezTo>
                    <a:pt x="241" y="6531"/>
                    <a:pt x="263" y="6525"/>
                    <a:pt x="291" y="6515"/>
                  </a:cubicBezTo>
                  <a:cubicBezTo>
                    <a:pt x="269" y="6350"/>
                    <a:pt x="252" y="6186"/>
                    <a:pt x="225" y="6027"/>
                  </a:cubicBezTo>
                  <a:cubicBezTo>
                    <a:pt x="143" y="5163"/>
                    <a:pt x="159" y="4298"/>
                    <a:pt x="137" y="3427"/>
                  </a:cubicBezTo>
                  <a:cubicBezTo>
                    <a:pt x="116" y="2283"/>
                    <a:pt x="83" y="1139"/>
                    <a:pt x="14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29"/>
            <p:cNvSpPr/>
            <p:nvPr/>
          </p:nvSpPr>
          <p:spPr>
            <a:xfrm>
              <a:off x="1345700" y="2713600"/>
              <a:ext cx="4125" cy="12875"/>
            </a:xfrm>
            <a:custGeom>
              <a:avLst/>
              <a:gdLst/>
              <a:ahLst/>
              <a:cxnLst/>
              <a:rect l="l" t="t" r="r" b="b"/>
              <a:pathLst>
                <a:path w="165" h="515" extrusionOk="0">
                  <a:moveTo>
                    <a:pt x="83" y="0"/>
                  </a:moveTo>
                  <a:cubicBezTo>
                    <a:pt x="72" y="0"/>
                    <a:pt x="61" y="11"/>
                    <a:pt x="55" y="11"/>
                  </a:cubicBezTo>
                  <a:lnTo>
                    <a:pt x="44" y="11"/>
                  </a:lnTo>
                  <a:cubicBezTo>
                    <a:pt x="33" y="16"/>
                    <a:pt x="28" y="16"/>
                    <a:pt x="17" y="16"/>
                  </a:cubicBezTo>
                  <a:cubicBezTo>
                    <a:pt x="11" y="22"/>
                    <a:pt x="6" y="22"/>
                    <a:pt x="0" y="22"/>
                  </a:cubicBezTo>
                  <a:cubicBezTo>
                    <a:pt x="6" y="49"/>
                    <a:pt x="6" y="82"/>
                    <a:pt x="11" y="109"/>
                  </a:cubicBezTo>
                  <a:cubicBezTo>
                    <a:pt x="28" y="186"/>
                    <a:pt x="33" y="257"/>
                    <a:pt x="44" y="328"/>
                  </a:cubicBezTo>
                  <a:cubicBezTo>
                    <a:pt x="55" y="350"/>
                    <a:pt x="55" y="378"/>
                    <a:pt x="61" y="405"/>
                  </a:cubicBezTo>
                  <a:cubicBezTo>
                    <a:pt x="66" y="438"/>
                    <a:pt x="66" y="482"/>
                    <a:pt x="77" y="515"/>
                  </a:cubicBezTo>
                  <a:lnTo>
                    <a:pt x="165" y="515"/>
                  </a:lnTo>
                  <a:cubicBezTo>
                    <a:pt x="143" y="372"/>
                    <a:pt x="121" y="235"/>
                    <a:pt x="99" y="88"/>
                  </a:cubicBezTo>
                  <a:cubicBezTo>
                    <a:pt x="93" y="60"/>
                    <a:pt x="93" y="27"/>
                    <a:pt x="8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29"/>
            <p:cNvSpPr/>
            <p:nvPr/>
          </p:nvSpPr>
          <p:spPr>
            <a:xfrm>
              <a:off x="1344600" y="2615475"/>
              <a:ext cx="75575" cy="91025"/>
            </a:xfrm>
            <a:custGeom>
              <a:avLst/>
              <a:gdLst/>
              <a:ahLst/>
              <a:cxnLst/>
              <a:rect l="l" t="t" r="r" b="b"/>
              <a:pathLst>
                <a:path w="3023" h="3641" extrusionOk="0">
                  <a:moveTo>
                    <a:pt x="2940" y="0"/>
                  </a:moveTo>
                  <a:cubicBezTo>
                    <a:pt x="2863" y="258"/>
                    <a:pt x="2776" y="515"/>
                    <a:pt x="2672" y="761"/>
                  </a:cubicBezTo>
                  <a:cubicBezTo>
                    <a:pt x="2557" y="991"/>
                    <a:pt x="2436" y="1227"/>
                    <a:pt x="2300" y="1451"/>
                  </a:cubicBezTo>
                  <a:cubicBezTo>
                    <a:pt x="2168" y="1653"/>
                    <a:pt x="2020" y="1856"/>
                    <a:pt x="1873" y="2048"/>
                  </a:cubicBezTo>
                  <a:cubicBezTo>
                    <a:pt x="1741" y="2212"/>
                    <a:pt x="1604" y="2381"/>
                    <a:pt x="1462" y="2529"/>
                  </a:cubicBezTo>
                  <a:cubicBezTo>
                    <a:pt x="1260" y="2737"/>
                    <a:pt x="1052" y="2934"/>
                    <a:pt x="816" y="3098"/>
                  </a:cubicBezTo>
                  <a:cubicBezTo>
                    <a:pt x="603" y="3252"/>
                    <a:pt x="378" y="3372"/>
                    <a:pt x="137" y="3482"/>
                  </a:cubicBezTo>
                  <a:cubicBezTo>
                    <a:pt x="88" y="3504"/>
                    <a:pt x="50" y="3525"/>
                    <a:pt x="1" y="3542"/>
                  </a:cubicBezTo>
                  <a:cubicBezTo>
                    <a:pt x="12" y="3580"/>
                    <a:pt x="12" y="3608"/>
                    <a:pt x="17" y="3640"/>
                  </a:cubicBezTo>
                  <a:cubicBezTo>
                    <a:pt x="17" y="3635"/>
                    <a:pt x="23" y="3635"/>
                    <a:pt x="23" y="3635"/>
                  </a:cubicBezTo>
                  <a:cubicBezTo>
                    <a:pt x="127" y="3591"/>
                    <a:pt x="231" y="3542"/>
                    <a:pt x="324" y="3498"/>
                  </a:cubicBezTo>
                  <a:cubicBezTo>
                    <a:pt x="931" y="3202"/>
                    <a:pt x="1446" y="2732"/>
                    <a:pt x="1873" y="2190"/>
                  </a:cubicBezTo>
                  <a:cubicBezTo>
                    <a:pt x="2092" y="1916"/>
                    <a:pt x="2300" y="1637"/>
                    <a:pt x="2475" y="1325"/>
                  </a:cubicBezTo>
                  <a:cubicBezTo>
                    <a:pt x="2705" y="925"/>
                    <a:pt x="2891" y="493"/>
                    <a:pt x="3022" y="39"/>
                  </a:cubicBezTo>
                  <a:lnTo>
                    <a:pt x="2940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29"/>
            <p:cNvSpPr/>
            <p:nvPr/>
          </p:nvSpPr>
          <p:spPr>
            <a:xfrm>
              <a:off x="1345825" y="2619025"/>
              <a:ext cx="83375" cy="97325"/>
            </a:xfrm>
            <a:custGeom>
              <a:avLst/>
              <a:gdLst/>
              <a:ahLst/>
              <a:cxnLst/>
              <a:rect l="l" t="t" r="r" b="b"/>
              <a:pathLst>
                <a:path w="3335" h="3893" extrusionOk="0">
                  <a:moveTo>
                    <a:pt x="3247" y="1"/>
                  </a:moveTo>
                  <a:cubicBezTo>
                    <a:pt x="3225" y="72"/>
                    <a:pt x="3197" y="138"/>
                    <a:pt x="3159" y="203"/>
                  </a:cubicBezTo>
                  <a:cubicBezTo>
                    <a:pt x="2995" y="603"/>
                    <a:pt x="2825" y="1008"/>
                    <a:pt x="2606" y="1380"/>
                  </a:cubicBezTo>
                  <a:cubicBezTo>
                    <a:pt x="2464" y="1637"/>
                    <a:pt x="2283" y="1862"/>
                    <a:pt x="2108" y="2092"/>
                  </a:cubicBezTo>
                  <a:cubicBezTo>
                    <a:pt x="1966" y="2289"/>
                    <a:pt x="1802" y="2464"/>
                    <a:pt x="1643" y="2650"/>
                  </a:cubicBezTo>
                  <a:cubicBezTo>
                    <a:pt x="1435" y="2885"/>
                    <a:pt x="1216" y="3126"/>
                    <a:pt x="959" y="3296"/>
                  </a:cubicBezTo>
                  <a:cubicBezTo>
                    <a:pt x="734" y="3444"/>
                    <a:pt x="521" y="3608"/>
                    <a:pt x="275" y="3717"/>
                  </a:cubicBezTo>
                  <a:cubicBezTo>
                    <a:pt x="187" y="3756"/>
                    <a:pt x="94" y="3788"/>
                    <a:pt x="1" y="3805"/>
                  </a:cubicBezTo>
                  <a:cubicBezTo>
                    <a:pt x="6" y="3832"/>
                    <a:pt x="6" y="3865"/>
                    <a:pt x="12" y="3892"/>
                  </a:cubicBezTo>
                  <a:cubicBezTo>
                    <a:pt x="286" y="3854"/>
                    <a:pt x="543" y="3690"/>
                    <a:pt x="773" y="3531"/>
                  </a:cubicBezTo>
                  <a:cubicBezTo>
                    <a:pt x="937" y="3422"/>
                    <a:pt x="1107" y="3318"/>
                    <a:pt x="1260" y="3181"/>
                  </a:cubicBezTo>
                  <a:cubicBezTo>
                    <a:pt x="1462" y="2995"/>
                    <a:pt x="1643" y="2787"/>
                    <a:pt x="1829" y="2579"/>
                  </a:cubicBezTo>
                  <a:cubicBezTo>
                    <a:pt x="1966" y="2431"/>
                    <a:pt x="2097" y="2272"/>
                    <a:pt x="2218" y="2108"/>
                  </a:cubicBezTo>
                  <a:cubicBezTo>
                    <a:pt x="2376" y="1900"/>
                    <a:pt x="2541" y="1698"/>
                    <a:pt x="2667" y="1473"/>
                  </a:cubicBezTo>
                  <a:cubicBezTo>
                    <a:pt x="2891" y="1106"/>
                    <a:pt x="3055" y="718"/>
                    <a:pt x="3214" y="329"/>
                  </a:cubicBezTo>
                  <a:cubicBezTo>
                    <a:pt x="3263" y="225"/>
                    <a:pt x="3301" y="121"/>
                    <a:pt x="3334" y="23"/>
                  </a:cubicBezTo>
                  <a:cubicBezTo>
                    <a:pt x="3301" y="17"/>
                    <a:pt x="3274" y="6"/>
                    <a:pt x="32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29"/>
            <p:cNvSpPr/>
            <p:nvPr/>
          </p:nvSpPr>
          <p:spPr>
            <a:xfrm>
              <a:off x="1384975" y="2522975"/>
              <a:ext cx="97050" cy="99500"/>
            </a:xfrm>
            <a:custGeom>
              <a:avLst/>
              <a:gdLst/>
              <a:ahLst/>
              <a:cxnLst/>
              <a:rect l="l" t="t" r="r" b="b"/>
              <a:pathLst>
                <a:path w="3882" h="3980" extrusionOk="0">
                  <a:moveTo>
                    <a:pt x="1352" y="71"/>
                  </a:moveTo>
                  <a:cubicBezTo>
                    <a:pt x="1369" y="71"/>
                    <a:pt x="1391" y="77"/>
                    <a:pt x="1413" y="88"/>
                  </a:cubicBezTo>
                  <a:cubicBezTo>
                    <a:pt x="1418" y="88"/>
                    <a:pt x="1429" y="93"/>
                    <a:pt x="1440" y="93"/>
                  </a:cubicBezTo>
                  <a:lnTo>
                    <a:pt x="1445" y="93"/>
                  </a:lnTo>
                  <a:cubicBezTo>
                    <a:pt x="1451" y="99"/>
                    <a:pt x="1467" y="99"/>
                    <a:pt x="1478" y="104"/>
                  </a:cubicBezTo>
                  <a:cubicBezTo>
                    <a:pt x="1489" y="104"/>
                    <a:pt x="1495" y="115"/>
                    <a:pt x="1495" y="115"/>
                  </a:cubicBezTo>
                  <a:cubicBezTo>
                    <a:pt x="1500" y="121"/>
                    <a:pt x="1511" y="126"/>
                    <a:pt x="1522" y="132"/>
                  </a:cubicBezTo>
                  <a:cubicBezTo>
                    <a:pt x="1533" y="143"/>
                    <a:pt x="1538" y="148"/>
                    <a:pt x="1549" y="154"/>
                  </a:cubicBezTo>
                  <a:cubicBezTo>
                    <a:pt x="1719" y="312"/>
                    <a:pt x="1774" y="559"/>
                    <a:pt x="1779" y="788"/>
                  </a:cubicBezTo>
                  <a:cubicBezTo>
                    <a:pt x="1785" y="1062"/>
                    <a:pt x="1774" y="1330"/>
                    <a:pt x="1763" y="1604"/>
                  </a:cubicBezTo>
                  <a:cubicBezTo>
                    <a:pt x="1763" y="1626"/>
                    <a:pt x="1774" y="1648"/>
                    <a:pt x="1796" y="1653"/>
                  </a:cubicBezTo>
                  <a:cubicBezTo>
                    <a:pt x="1800" y="1655"/>
                    <a:pt x="1805" y="1655"/>
                    <a:pt x="1809" y="1655"/>
                  </a:cubicBezTo>
                  <a:cubicBezTo>
                    <a:pt x="1839" y="1655"/>
                    <a:pt x="1856" y="1622"/>
                    <a:pt x="1856" y="1593"/>
                  </a:cubicBezTo>
                  <a:cubicBezTo>
                    <a:pt x="1905" y="1391"/>
                    <a:pt x="1960" y="1199"/>
                    <a:pt x="2020" y="1007"/>
                  </a:cubicBezTo>
                  <a:cubicBezTo>
                    <a:pt x="2075" y="832"/>
                    <a:pt x="2135" y="646"/>
                    <a:pt x="2239" y="487"/>
                  </a:cubicBezTo>
                  <a:cubicBezTo>
                    <a:pt x="2316" y="353"/>
                    <a:pt x="2463" y="237"/>
                    <a:pt x="2610" y="237"/>
                  </a:cubicBezTo>
                  <a:cubicBezTo>
                    <a:pt x="2673" y="237"/>
                    <a:pt x="2735" y="258"/>
                    <a:pt x="2792" y="307"/>
                  </a:cubicBezTo>
                  <a:cubicBezTo>
                    <a:pt x="2896" y="400"/>
                    <a:pt x="2923" y="542"/>
                    <a:pt x="2929" y="674"/>
                  </a:cubicBezTo>
                  <a:cubicBezTo>
                    <a:pt x="2951" y="925"/>
                    <a:pt x="2890" y="1183"/>
                    <a:pt x="2819" y="1418"/>
                  </a:cubicBezTo>
                  <a:cubicBezTo>
                    <a:pt x="2765" y="1626"/>
                    <a:pt x="2699" y="1823"/>
                    <a:pt x="2633" y="2031"/>
                  </a:cubicBezTo>
                  <a:cubicBezTo>
                    <a:pt x="2624" y="2062"/>
                    <a:pt x="2656" y="2090"/>
                    <a:pt x="2682" y="2090"/>
                  </a:cubicBezTo>
                  <a:cubicBezTo>
                    <a:pt x="2688" y="2090"/>
                    <a:pt x="2694" y="2089"/>
                    <a:pt x="2699" y="2086"/>
                  </a:cubicBezTo>
                  <a:cubicBezTo>
                    <a:pt x="2715" y="2069"/>
                    <a:pt x="2726" y="2047"/>
                    <a:pt x="2732" y="2031"/>
                  </a:cubicBezTo>
                  <a:cubicBezTo>
                    <a:pt x="2841" y="1796"/>
                    <a:pt x="2962" y="1571"/>
                    <a:pt x="3115" y="1363"/>
                  </a:cubicBezTo>
                  <a:cubicBezTo>
                    <a:pt x="3212" y="1242"/>
                    <a:pt x="3374" y="1047"/>
                    <a:pt x="3543" y="1047"/>
                  </a:cubicBezTo>
                  <a:cubicBezTo>
                    <a:pt x="3565" y="1047"/>
                    <a:pt x="3586" y="1050"/>
                    <a:pt x="3607" y="1057"/>
                  </a:cubicBezTo>
                  <a:cubicBezTo>
                    <a:pt x="3624" y="1062"/>
                    <a:pt x="3635" y="1079"/>
                    <a:pt x="3640" y="1090"/>
                  </a:cubicBezTo>
                  <a:lnTo>
                    <a:pt x="3662" y="1111"/>
                  </a:lnTo>
                  <a:cubicBezTo>
                    <a:pt x="3668" y="1128"/>
                    <a:pt x="3679" y="1133"/>
                    <a:pt x="3684" y="1144"/>
                  </a:cubicBezTo>
                  <a:cubicBezTo>
                    <a:pt x="3690" y="1155"/>
                    <a:pt x="3690" y="1161"/>
                    <a:pt x="3695" y="1166"/>
                  </a:cubicBezTo>
                  <a:cubicBezTo>
                    <a:pt x="3701" y="1183"/>
                    <a:pt x="3711" y="1194"/>
                    <a:pt x="3717" y="1215"/>
                  </a:cubicBezTo>
                  <a:cubicBezTo>
                    <a:pt x="3739" y="1276"/>
                    <a:pt x="3750" y="1347"/>
                    <a:pt x="3755" y="1407"/>
                  </a:cubicBezTo>
                  <a:cubicBezTo>
                    <a:pt x="3772" y="1620"/>
                    <a:pt x="3766" y="1812"/>
                    <a:pt x="3733" y="2004"/>
                  </a:cubicBezTo>
                  <a:cubicBezTo>
                    <a:pt x="3722" y="2042"/>
                    <a:pt x="3711" y="2080"/>
                    <a:pt x="3706" y="2119"/>
                  </a:cubicBezTo>
                  <a:cubicBezTo>
                    <a:pt x="3690" y="2162"/>
                    <a:pt x="3684" y="2195"/>
                    <a:pt x="3668" y="2234"/>
                  </a:cubicBezTo>
                  <a:cubicBezTo>
                    <a:pt x="3662" y="2255"/>
                    <a:pt x="3657" y="2272"/>
                    <a:pt x="3651" y="2288"/>
                  </a:cubicBezTo>
                  <a:cubicBezTo>
                    <a:pt x="3635" y="2327"/>
                    <a:pt x="3624" y="2365"/>
                    <a:pt x="3607" y="2398"/>
                  </a:cubicBezTo>
                  <a:cubicBezTo>
                    <a:pt x="3602" y="2420"/>
                    <a:pt x="3597" y="2436"/>
                    <a:pt x="3586" y="2452"/>
                  </a:cubicBezTo>
                  <a:cubicBezTo>
                    <a:pt x="3575" y="2496"/>
                    <a:pt x="3553" y="2529"/>
                    <a:pt x="3542" y="2573"/>
                  </a:cubicBezTo>
                  <a:cubicBezTo>
                    <a:pt x="3520" y="2611"/>
                    <a:pt x="3503" y="2644"/>
                    <a:pt x="3487" y="2682"/>
                  </a:cubicBezTo>
                  <a:cubicBezTo>
                    <a:pt x="3460" y="2737"/>
                    <a:pt x="3421" y="2792"/>
                    <a:pt x="3389" y="2847"/>
                  </a:cubicBezTo>
                  <a:cubicBezTo>
                    <a:pt x="3378" y="2863"/>
                    <a:pt x="3367" y="2879"/>
                    <a:pt x="3356" y="2901"/>
                  </a:cubicBezTo>
                  <a:cubicBezTo>
                    <a:pt x="3306" y="2972"/>
                    <a:pt x="3268" y="3044"/>
                    <a:pt x="3213" y="3104"/>
                  </a:cubicBezTo>
                  <a:cubicBezTo>
                    <a:pt x="3164" y="3175"/>
                    <a:pt x="3109" y="3235"/>
                    <a:pt x="3055" y="3295"/>
                  </a:cubicBezTo>
                  <a:cubicBezTo>
                    <a:pt x="2945" y="3416"/>
                    <a:pt x="2814" y="3531"/>
                    <a:pt x="2682" y="3629"/>
                  </a:cubicBezTo>
                  <a:cubicBezTo>
                    <a:pt x="2666" y="3646"/>
                    <a:pt x="2639" y="3657"/>
                    <a:pt x="2617" y="3673"/>
                  </a:cubicBezTo>
                  <a:cubicBezTo>
                    <a:pt x="2600" y="3679"/>
                    <a:pt x="2584" y="3689"/>
                    <a:pt x="2567" y="3700"/>
                  </a:cubicBezTo>
                  <a:cubicBezTo>
                    <a:pt x="2540" y="3711"/>
                    <a:pt x="2513" y="3728"/>
                    <a:pt x="2485" y="3733"/>
                  </a:cubicBezTo>
                  <a:cubicBezTo>
                    <a:pt x="2474" y="3739"/>
                    <a:pt x="2458" y="3750"/>
                    <a:pt x="2447" y="3750"/>
                  </a:cubicBezTo>
                  <a:cubicBezTo>
                    <a:pt x="2420" y="3761"/>
                    <a:pt x="2392" y="3766"/>
                    <a:pt x="2365" y="3783"/>
                  </a:cubicBezTo>
                  <a:cubicBezTo>
                    <a:pt x="2255" y="3821"/>
                    <a:pt x="2124" y="3859"/>
                    <a:pt x="1998" y="3887"/>
                  </a:cubicBezTo>
                  <a:cubicBezTo>
                    <a:pt x="1982" y="3876"/>
                    <a:pt x="1965" y="3876"/>
                    <a:pt x="1943" y="3876"/>
                  </a:cubicBezTo>
                  <a:lnTo>
                    <a:pt x="1938" y="3876"/>
                  </a:lnTo>
                  <a:cubicBezTo>
                    <a:pt x="1905" y="3870"/>
                    <a:pt x="1872" y="3870"/>
                    <a:pt x="1834" y="3870"/>
                  </a:cubicBezTo>
                  <a:cubicBezTo>
                    <a:pt x="1818" y="3870"/>
                    <a:pt x="1801" y="3865"/>
                    <a:pt x="1779" y="3865"/>
                  </a:cubicBezTo>
                  <a:cubicBezTo>
                    <a:pt x="1763" y="3865"/>
                    <a:pt x="1741" y="3854"/>
                    <a:pt x="1719" y="3848"/>
                  </a:cubicBezTo>
                  <a:lnTo>
                    <a:pt x="1708" y="3848"/>
                  </a:lnTo>
                  <a:cubicBezTo>
                    <a:pt x="1692" y="3848"/>
                    <a:pt x="1681" y="3843"/>
                    <a:pt x="1664" y="3843"/>
                  </a:cubicBezTo>
                  <a:lnTo>
                    <a:pt x="1653" y="3843"/>
                  </a:lnTo>
                  <a:cubicBezTo>
                    <a:pt x="1642" y="3843"/>
                    <a:pt x="1642" y="3843"/>
                    <a:pt x="1637" y="3837"/>
                  </a:cubicBezTo>
                  <a:cubicBezTo>
                    <a:pt x="1626" y="3837"/>
                    <a:pt x="1615" y="3826"/>
                    <a:pt x="1604" y="3826"/>
                  </a:cubicBezTo>
                  <a:lnTo>
                    <a:pt x="1599" y="3826"/>
                  </a:lnTo>
                  <a:cubicBezTo>
                    <a:pt x="1588" y="3826"/>
                    <a:pt x="1588" y="3826"/>
                    <a:pt x="1582" y="3821"/>
                  </a:cubicBezTo>
                  <a:cubicBezTo>
                    <a:pt x="1577" y="3821"/>
                    <a:pt x="1577" y="3821"/>
                    <a:pt x="1566" y="3815"/>
                  </a:cubicBezTo>
                  <a:cubicBezTo>
                    <a:pt x="1560" y="3815"/>
                    <a:pt x="1560" y="3815"/>
                    <a:pt x="1555" y="3810"/>
                  </a:cubicBezTo>
                  <a:lnTo>
                    <a:pt x="1549" y="3810"/>
                  </a:lnTo>
                  <a:cubicBezTo>
                    <a:pt x="1533" y="3799"/>
                    <a:pt x="1527" y="3799"/>
                    <a:pt x="1511" y="3793"/>
                  </a:cubicBezTo>
                  <a:cubicBezTo>
                    <a:pt x="1500" y="3788"/>
                    <a:pt x="1495" y="3788"/>
                    <a:pt x="1478" y="3783"/>
                  </a:cubicBezTo>
                  <a:cubicBezTo>
                    <a:pt x="1473" y="3772"/>
                    <a:pt x="1456" y="3772"/>
                    <a:pt x="1451" y="3766"/>
                  </a:cubicBezTo>
                  <a:cubicBezTo>
                    <a:pt x="1429" y="3761"/>
                    <a:pt x="1413" y="3744"/>
                    <a:pt x="1391" y="3739"/>
                  </a:cubicBezTo>
                  <a:cubicBezTo>
                    <a:pt x="1369" y="3728"/>
                    <a:pt x="1347" y="3717"/>
                    <a:pt x="1330" y="3706"/>
                  </a:cubicBezTo>
                  <a:cubicBezTo>
                    <a:pt x="1309" y="3700"/>
                    <a:pt x="1292" y="3684"/>
                    <a:pt x="1276" y="3679"/>
                  </a:cubicBezTo>
                  <a:cubicBezTo>
                    <a:pt x="1254" y="3662"/>
                    <a:pt x="1232" y="3657"/>
                    <a:pt x="1216" y="3646"/>
                  </a:cubicBezTo>
                  <a:cubicBezTo>
                    <a:pt x="1194" y="3629"/>
                    <a:pt x="1172" y="3624"/>
                    <a:pt x="1161" y="3607"/>
                  </a:cubicBezTo>
                  <a:cubicBezTo>
                    <a:pt x="1139" y="3596"/>
                    <a:pt x="1122" y="3591"/>
                    <a:pt x="1106" y="3575"/>
                  </a:cubicBezTo>
                  <a:cubicBezTo>
                    <a:pt x="1084" y="3564"/>
                    <a:pt x="1068" y="3547"/>
                    <a:pt x="1051" y="3536"/>
                  </a:cubicBezTo>
                  <a:cubicBezTo>
                    <a:pt x="1029" y="3520"/>
                    <a:pt x="1013" y="3509"/>
                    <a:pt x="997" y="3492"/>
                  </a:cubicBezTo>
                  <a:cubicBezTo>
                    <a:pt x="975" y="3481"/>
                    <a:pt x="958" y="3465"/>
                    <a:pt x="947" y="3454"/>
                  </a:cubicBezTo>
                  <a:cubicBezTo>
                    <a:pt x="925" y="3438"/>
                    <a:pt x="914" y="3427"/>
                    <a:pt x="898" y="3410"/>
                  </a:cubicBezTo>
                  <a:cubicBezTo>
                    <a:pt x="876" y="3399"/>
                    <a:pt x="865" y="3383"/>
                    <a:pt x="843" y="3361"/>
                  </a:cubicBezTo>
                  <a:cubicBezTo>
                    <a:pt x="668" y="3219"/>
                    <a:pt x="504" y="3055"/>
                    <a:pt x="384" y="2858"/>
                  </a:cubicBezTo>
                  <a:cubicBezTo>
                    <a:pt x="159" y="2485"/>
                    <a:pt x="50" y="2031"/>
                    <a:pt x="104" y="1593"/>
                  </a:cubicBezTo>
                  <a:cubicBezTo>
                    <a:pt x="110" y="1527"/>
                    <a:pt x="121" y="1473"/>
                    <a:pt x="148" y="1418"/>
                  </a:cubicBezTo>
                  <a:cubicBezTo>
                    <a:pt x="181" y="1352"/>
                    <a:pt x="241" y="1292"/>
                    <a:pt x="318" y="1292"/>
                  </a:cubicBezTo>
                  <a:lnTo>
                    <a:pt x="345" y="1292"/>
                  </a:lnTo>
                  <a:cubicBezTo>
                    <a:pt x="351" y="1292"/>
                    <a:pt x="356" y="1292"/>
                    <a:pt x="367" y="1298"/>
                  </a:cubicBezTo>
                  <a:lnTo>
                    <a:pt x="373" y="1298"/>
                  </a:lnTo>
                  <a:cubicBezTo>
                    <a:pt x="378" y="1303"/>
                    <a:pt x="394" y="1303"/>
                    <a:pt x="400" y="1308"/>
                  </a:cubicBezTo>
                  <a:cubicBezTo>
                    <a:pt x="416" y="1319"/>
                    <a:pt x="433" y="1330"/>
                    <a:pt x="449" y="1336"/>
                  </a:cubicBezTo>
                  <a:lnTo>
                    <a:pt x="466" y="1358"/>
                  </a:lnTo>
                  <a:lnTo>
                    <a:pt x="488" y="1380"/>
                  </a:lnTo>
                  <a:lnTo>
                    <a:pt x="515" y="1407"/>
                  </a:lnTo>
                  <a:cubicBezTo>
                    <a:pt x="520" y="1412"/>
                    <a:pt x="531" y="1429"/>
                    <a:pt x="542" y="1434"/>
                  </a:cubicBezTo>
                  <a:cubicBezTo>
                    <a:pt x="553" y="1445"/>
                    <a:pt x="564" y="1462"/>
                    <a:pt x="575" y="1473"/>
                  </a:cubicBezTo>
                  <a:cubicBezTo>
                    <a:pt x="581" y="1484"/>
                    <a:pt x="592" y="1495"/>
                    <a:pt x="597" y="1500"/>
                  </a:cubicBezTo>
                  <a:cubicBezTo>
                    <a:pt x="624" y="1549"/>
                    <a:pt x="652" y="1599"/>
                    <a:pt x="679" y="1653"/>
                  </a:cubicBezTo>
                  <a:cubicBezTo>
                    <a:pt x="717" y="1741"/>
                    <a:pt x="756" y="1823"/>
                    <a:pt x="789" y="1911"/>
                  </a:cubicBezTo>
                  <a:cubicBezTo>
                    <a:pt x="789" y="1922"/>
                    <a:pt x="794" y="1927"/>
                    <a:pt x="794" y="1927"/>
                  </a:cubicBezTo>
                  <a:cubicBezTo>
                    <a:pt x="806" y="1939"/>
                    <a:pt x="821" y="1945"/>
                    <a:pt x="836" y="1945"/>
                  </a:cubicBezTo>
                  <a:cubicBezTo>
                    <a:pt x="855" y="1945"/>
                    <a:pt x="873" y="1933"/>
                    <a:pt x="876" y="1905"/>
                  </a:cubicBezTo>
                  <a:cubicBezTo>
                    <a:pt x="876" y="1631"/>
                    <a:pt x="843" y="1358"/>
                    <a:pt x="860" y="1079"/>
                  </a:cubicBezTo>
                  <a:cubicBezTo>
                    <a:pt x="871" y="810"/>
                    <a:pt x="925" y="537"/>
                    <a:pt x="1040" y="296"/>
                  </a:cubicBezTo>
                  <a:cubicBezTo>
                    <a:pt x="1068" y="236"/>
                    <a:pt x="1095" y="175"/>
                    <a:pt x="1144" y="126"/>
                  </a:cubicBezTo>
                  <a:cubicBezTo>
                    <a:pt x="1150" y="121"/>
                    <a:pt x="1161" y="115"/>
                    <a:pt x="1166" y="115"/>
                  </a:cubicBezTo>
                  <a:cubicBezTo>
                    <a:pt x="1177" y="104"/>
                    <a:pt x="1194" y="93"/>
                    <a:pt x="1205" y="93"/>
                  </a:cubicBezTo>
                  <a:cubicBezTo>
                    <a:pt x="1221" y="88"/>
                    <a:pt x="1232" y="77"/>
                    <a:pt x="1248" y="77"/>
                  </a:cubicBezTo>
                  <a:lnTo>
                    <a:pt x="1254" y="77"/>
                  </a:lnTo>
                  <a:cubicBezTo>
                    <a:pt x="1259" y="77"/>
                    <a:pt x="1270" y="71"/>
                    <a:pt x="1276" y="71"/>
                  </a:cubicBezTo>
                  <a:close/>
                  <a:moveTo>
                    <a:pt x="1326" y="1"/>
                  </a:moveTo>
                  <a:cubicBezTo>
                    <a:pt x="1278" y="1"/>
                    <a:pt x="1228" y="11"/>
                    <a:pt x="1177" y="33"/>
                  </a:cubicBezTo>
                  <a:cubicBezTo>
                    <a:pt x="1095" y="66"/>
                    <a:pt x="1040" y="143"/>
                    <a:pt x="1002" y="214"/>
                  </a:cubicBezTo>
                  <a:cubicBezTo>
                    <a:pt x="969" y="285"/>
                    <a:pt x="931" y="362"/>
                    <a:pt x="904" y="433"/>
                  </a:cubicBezTo>
                  <a:cubicBezTo>
                    <a:pt x="756" y="838"/>
                    <a:pt x="761" y="1276"/>
                    <a:pt x="789" y="1703"/>
                  </a:cubicBezTo>
                  <a:cubicBezTo>
                    <a:pt x="734" y="1566"/>
                    <a:pt x="657" y="1434"/>
                    <a:pt x="559" y="1325"/>
                  </a:cubicBezTo>
                  <a:cubicBezTo>
                    <a:pt x="485" y="1251"/>
                    <a:pt x="401" y="1212"/>
                    <a:pt x="320" y="1212"/>
                  </a:cubicBezTo>
                  <a:cubicBezTo>
                    <a:pt x="233" y="1212"/>
                    <a:pt x="148" y="1258"/>
                    <a:pt x="82" y="1358"/>
                  </a:cubicBezTo>
                  <a:cubicBezTo>
                    <a:pt x="39" y="1434"/>
                    <a:pt x="28" y="1516"/>
                    <a:pt x="17" y="1599"/>
                  </a:cubicBezTo>
                  <a:cubicBezTo>
                    <a:pt x="0" y="1686"/>
                    <a:pt x="0" y="1774"/>
                    <a:pt x="0" y="1867"/>
                  </a:cubicBezTo>
                  <a:cubicBezTo>
                    <a:pt x="17" y="2370"/>
                    <a:pt x="214" y="2885"/>
                    <a:pt x="564" y="3241"/>
                  </a:cubicBezTo>
                  <a:cubicBezTo>
                    <a:pt x="783" y="3443"/>
                    <a:pt x="1024" y="3651"/>
                    <a:pt x="1298" y="3793"/>
                  </a:cubicBezTo>
                  <a:lnTo>
                    <a:pt x="1380" y="3837"/>
                  </a:lnTo>
                  <a:cubicBezTo>
                    <a:pt x="1391" y="3843"/>
                    <a:pt x="1407" y="3848"/>
                    <a:pt x="1423" y="3854"/>
                  </a:cubicBezTo>
                  <a:cubicBezTo>
                    <a:pt x="1440" y="3865"/>
                    <a:pt x="1451" y="3870"/>
                    <a:pt x="1473" y="3876"/>
                  </a:cubicBezTo>
                  <a:cubicBezTo>
                    <a:pt x="1478" y="3876"/>
                    <a:pt x="1489" y="3881"/>
                    <a:pt x="1495" y="3881"/>
                  </a:cubicBezTo>
                  <a:cubicBezTo>
                    <a:pt x="1500" y="3892"/>
                    <a:pt x="1517" y="3892"/>
                    <a:pt x="1527" y="3897"/>
                  </a:cubicBezTo>
                  <a:cubicBezTo>
                    <a:pt x="1544" y="3903"/>
                    <a:pt x="1560" y="3914"/>
                    <a:pt x="1577" y="3914"/>
                  </a:cubicBezTo>
                  <a:cubicBezTo>
                    <a:pt x="1599" y="3919"/>
                    <a:pt x="1610" y="3919"/>
                    <a:pt x="1626" y="3925"/>
                  </a:cubicBezTo>
                  <a:cubicBezTo>
                    <a:pt x="1637" y="3930"/>
                    <a:pt x="1642" y="3930"/>
                    <a:pt x="1659" y="3930"/>
                  </a:cubicBezTo>
                  <a:cubicBezTo>
                    <a:pt x="1686" y="3941"/>
                    <a:pt x="1714" y="3947"/>
                    <a:pt x="1746" y="3952"/>
                  </a:cubicBezTo>
                  <a:cubicBezTo>
                    <a:pt x="1763" y="3952"/>
                    <a:pt x="1768" y="3958"/>
                    <a:pt x="1779" y="3958"/>
                  </a:cubicBezTo>
                  <a:lnTo>
                    <a:pt x="1779" y="3974"/>
                  </a:lnTo>
                  <a:lnTo>
                    <a:pt x="1818" y="3974"/>
                  </a:lnTo>
                  <a:cubicBezTo>
                    <a:pt x="1823" y="3974"/>
                    <a:pt x="1829" y="3969"/>
                    <a:pt x="1834" y="3969"/>
                  </a:cubicBezTo>
                  <a:cubicBezTo>
                    <a:pt x="1850" y="3969"/>
                    <a:pt x="1861" y="3969"/>
                    <a:pt x="1878" y="3974"/>
                  </a:cubicBezTo>
                  <a:lnTo>
                    <a:pt x="1911" y="3974"/>
                  </a:lnTo>
                  <a:cubicBezTo>
                    <a:pt x="1938" y="3974"/>
                    <a:pt x="1960" y="3980"/>
                    <a:pt x="1987" y="3980"/>
                  </a:cubicBezTo>
                  <a:lnTo>
                    <a:pt x="2015" y="3980"/>
                  </a:lnTo>
                  <a:cubicBezTo>
                    <a:pt x="2135" y="3958"/>
                    <a:pt x="2255" y="3925"/>
                    <a:pt x="2370" y="3887"/>
                  </a:cubicBezTo>
                  <a:cubicBezTo>
                    <a:pt x="2480" y="3843"/>
                    <a:pt x="2595" y="3804"/>
                    <a:pt x="2699" y="3750"/>
                  </a:cubicBezTo>
                  <a:cubicBezTo>
                    <a:pt x="2841" y="3657"/>
                    <a:pt x="2973" y="3536"/>
                    <a:pt x="3087" y="3421"/>
                  </a:cubicBezTo>
                  <a:cubicBezTo>
                    <a:pt x="3224" y="3284"/>
                    <a:pt x="3339" y="3126"/>
                    <a:pt x="3443" y="2962"/>
                  </a:cubicBezTo>
                  <a:cubicBezTo>
                    <a:pt x="3520" y="2847"/>
                    <a:pt x="3597" y="2721"/>
                    <a:pt x="3651" y="2589"/>
                  </a:cubicBezTo>
                  <a:cubicBezTo>
                    <a:pt x="3744" y="2359"/>
                    <a:pt x="3832" y="2113"/>
                    <a:pt x="3854" y="1850"/>
                  </a:cubicBezTo>
                  <a:cubicBezTo>
                    <a:pt x="3859" y="1615"/>
                    <a:pt x="3881" y="1369"/>
                    <a:pt x="3777" y="1150"/>
                  </a:cubicBezTo>
                  <a:cubicBezTo>
                    <a:pt x="3739" y="1068"/>
                    <a:pt x="3679" y="975"/>
                    <a:pt x="3575" y="975"/>
                  </a:cubicBezTo>
                  <a:cubicBezTo>
                    <a:pt x="3569" y="974"/>
                    <a:pt x="3563" y="974"/>
                    <a:pt x="3557" y="974"/>
                  </a:cubicBezTo>
                  <a:cubicBezTo>
                    <a:pt x="3263" y="974"/>
                    <a:pt x="3003" y="1384"/>
                    <a:pt x="2863" y="1615"/>
                  </a:cubicBezTo>
                  <a:cubicBezTo>
                    <a:pt x="2945" y="1319"/>
                    <a:pt x="3038" y="1018"/>
                    <a:pt x="3011" y="706"/>
                  </a:cubicBezTo>
                  <a:cubicBezTo>
                    <a:pt x="3005" y="526"/>
                    <a:pt x="2951" y="318"/>
                    <a:pt x="2792" y="225"/>
                  </a:cubicBezTo>
                  <a:cubicBezTo>
                    <a:pt x="2736" y="186"/>
                    <a:pt x="2671" y="169"/>
                    <a:pt x="2606" y="169"/>
                  </a:cubicBezTo>
                  <a:cubicBezTo>
                    <a:pt x="2544" y="169"/>
                    <a:pt x="2481" y="184"/>
                    <a:pt x="2425" y="208"/>
                  </a:cubicBezTo>
                  <a:cubicBezTo>
                    <a:pt x="2080" y="372"/>
                    <a:pt x="1982" y="860"/>
                    <a:pt x="1872" y="1199"/>
                  </a:cubicBezTo>
                  <a:cubicBezTo>
                    <a:pt x="1878" y="964"/>
                    <a:pt x="1883" y="717"/>
                    <a:pt x="1823" y="482"/>
                  </a:cubicBezTo>
                  <a:cubicBezTo>
                    <a:pt x="1759" y="245"/>
                    <a:pt x="1563" y="1"/>
                    <a:pt x="13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29"/>
            <p:cNvSpPr/>
            <p:nvPr/>
          </p:nvSpPr>
          <p:spPr>
            <a:xfrm>
              <a:off x="1243750" y="2590975"/>
              <a:ext cx="91975" cy="91450"/>
            </a:xfrm>
            <a:custGeom>
              <a:avLst/>
              <a:gdLst/>
              <a:ahLst/>
              <a:cxnLst/>
              <a:rect l="l" t="t" r="r" b="b"/>
              <a:pathLst>
                <a:path w="3679" h="3658" extrusionOk="0">
                  <a:moveTo>
                    <a:pt x="88" y="1"/>
                  </a:moveTo>
                  <a:cubicBezTo>
                    <a:pt x="61" y="1"/>
                    <a:pt x="28" y="6"/>
                    <a:pt x="1" y="6"/>
                  </a:cubicBezTo>
                  <a:cubicBezTo>
                    <a:pt x="22" y="148"/>
                    <a:pt x="39" y="302"/>
                    <a:pt x="77" y="444"/>
                  </a:cubicBezTo>
                  <a:cubicBezTo>
                    <a:pt x="170" y="849"/>
                    <a:pt x="340" y="1221"/>
                    <a:pt x="521" y="1588"/>
                  </a:cubicBezTo>
                  <a:cubicBezTo>
                    <a:pt x="603" y="1769"/>
                    <a:pt x="696" y="1944"/>
                    <a:pt x="805" y="2108"/>
                  </a:cubicBezTo>
                  <a:cubicBezTo>
                    <a:pt x="958" y="2332"/>
                    <a:pt x="1145" y="2540"/>
                    <a:pt x="1336" y="2732"/>
                  </a:cubicBezTo>
                  <a:cubicBezTo>
                    <a:pt x="1533" y="2907"/>
                    <a:pt x="1747" y="3066"/>
                    <a:pt x="1977" y="3197"/>
                  </a:cubicBezTo>
                  <a:cubicBezTo>
                    <a:pt x="2250" y="3356"/>
                    <a:pt x="2557" y="3433"/>
                    <a:pt x="2858" y="3520"/>
                  </a:cubicBezTo>
                  <a:cubicBezTo>
                    <a:pt x="3131" y="3586"/>
                    <a:pt x="3400" y="3646"/>
                    <a:pt x="3679" y="3657"/>
                  </a:cubicBezTo>
                  <a:cubicBezTo>
                    <a:pt x="3679" y="3630"/>
                    <a:pt x="3673" y="3591"/>
                    <a:pt x="3673" y="3564"/>
                  </a:cubicBezTo>
                  <a:cubicBezTo>
                    <a:pt x="3646" y="3564"/>
                    <a:pt x="3624" y="3564"/>
                    <a:pt x="3597" y="3553"/>
                  </a:cubicBezTo>
                  <a:cubicBezTo>
                    <a:pt x="3301" y="3531"/>
                    <a:pt x="3011" y="3455"/>
                    <a:pt x="2721" y="3378"/>
                  </a:cubicBezTo>
                  <a:cubicBezTo>
                    <a:pt x="2453" y="3307"/>
                    <a:pt x="2190" y="3214"/>
                    <a:pt x="1949" y="3071"/>
                  </a:cubicBezTo>
                  <a:cubicBezTo>
                    <a:pt x="1676" y="2902"/>
                    <a:pt x="1407" y="2705"/>
                    <a:pt x="1199" y="2458"/>
                  </a:cubicBezTo>
                  <a:cubicBezTo>
                    <a:pt x="1084" y="2332"/>
                    <a:pt x="975" y="2201"/>
                    <a:pt x="882" y="2059"/>
                  </a:cubicBezTo>
                  <a:cubicBezTo>
                    <a:pt x="750" y="1862"/>
                    <a:pt x="641" y="1648"/>
                    <a:pt x="537" y="1429"/>
                  </a:cubicBezTo>
                  <a:cubicBezTo>
                    <a:pt x="362" y="1046"/>
                    <a:pt x="192" y="652"/>
                    <a:pt x="121" y="225"/>
                  </a:cubicBezTo>
                  <a:cubicBezTo>
                    <a:pt x="110" y="148"/>
                    <a:pt x="94" y="77"/>
                    <a:pt x="8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29"/>
            <p:cNvSpPr/>
            <p:nvPr/>
          </p:nvSpPr>
          <p:spPr>
            <a:xfrm>
              <a:off x="1395775" y="2655675"/>
              <a:ext cx="48075" cy="35100"/>
            </a:xfrm>
            <a:custGeom>
              <a:avLst/>
              <a:gdLst/>
              <a:ahLst/>
              <a:cxnLst/>
              <a:rect l="l" t="t" r="r" b="b"/>
              <a:pathLst>
                <a:path w="1923" h="1404" extrusionOk="0">
                  <a:moveTo>
                    <a:pt x="1018" y="0"/>
                  </a:moveTo>
                  <a:cubicBezTo>
                    <a:pt x="931" y="0"/>
                    <a:pt x="845" y="8"/>
                    <a:pt x="762" y="18"/>
                  </a:cubicBezTo>
                  <a:cubicBezTo>
                    <a:pt x="680" y="24"/>
                    <a:pt x="603" y="45"/>
                    <a:pt x="521" y="73"/>
                  </a:cubicBezTo>
                  <a:cubicBezTo>
                    <a:pt x="493" y="117"/>
                    <a:pt x="461" y="160"/>
                    <a:pt x="433" y="204"/>
                  </a:cubicBezTo>
                  <a:cubicBezTo>
                    <a:pt x="488" y="177"/>
                    <a:pt x="543" y="155"/>
                    <a:pt x="597" y="144"/>
                  </a:cubicBezTo>
                  <a:cubicBezTo>
                    <a:pt x="680" y="117"/>
                    <a:pt x="773" y="100"/>
                    <a:pt x="866" y="95"/>
                  </a:cubicBezTo>
                  <a:cubicBezTo>
                    <a:pt x="919" y="89"/>
                    <a:pt x="972" y="85"/>
                    <a:pt x="1026" y="85"/>
                  </a:cubicBezTo>
                  <a:cubicBezTo>
                    <a:pt x="1167" y="85"/>
                    <a:pt x="1310" y="109"/>
                    <a:pt x="1440" y="177"/>
                  </a:cubicBezTo>
                  <a:cubicBezTo>
                    <a:pt x="1692" y="308"/>
                    <a:pt x="1851" y="664"/>
                    <a:pt x="1698" y="932"/>
                  </a:cubicBezTo>
                  <a:cubicBezTo>
                    <a:pt x="1551" y="1210"/>
                    <a:pt x="1227" y="1306"/>
                    <a:pt x="941" y="1306"/>
                  </a:cubicBezTo>
                  <a:cubicBezTo>
                    <a:pt x="917" y="1306"/>
                    <a:pt x="894" y="1306"/>
                    <a:pt x="871" y="1304"/>
                  </a:cubicBezTo>
                  <a:cubicBezTo>
                    <a:pt x="767" y="1299"/>
                    <a:pt x="663" y="1266"/>
                    <a:pt x="570" y="1217"/>
                  </a:cubicBezTo>
                  <a:cubicBezTo>
                    <a:pt x="324" y="1091"/>
                    <a:pt x="165" y="954"/>
                    <a:pt x="61" y="697"/>
                  </a:cubicBezTo>
                  <a:lnTo>
                    <a:pt x="1" y="779"/>
                  </a:lnTo>
                  <a:cubicBezTo>
                    <a:pt x="83" y="976"/>
                    <a:pt x="225" y="1129"/>
                    <a:pt x="406" y="1233"/>
                  </a:cubicBezTo>
                  <a:cubicBezTo>
                    <a:pt x="560" y="1323"/>
                    <a:pt x="723" y="1403"/>
                    <a:pt x="903" y="1403"/>
                  </a:cubicBezTo>
                  <a:cubicBezTo>
                    <a:pt x="909" y="1403"/>
                    <a:pt x="914" y="1403"/>
                    <a:pt x="920" y="1403"/>
                  </a:cubicBezTo>
                  <a:cubicBezTo>
                    <a:pt x="1194" y="1403"/>
                    <a:pt x="1473" y="1326"/>
                    <a:pt x="1670" y="1129"/>
                  </a:cubicBezTo>
                  <a:cubicBezTo>
                    <a:pt x="1922" y="856"/>
                    <a:pt x="1889" y="478"/>
                    <a:pt x="1643" y="221"/>
                  </a:cubicBezTo>
                  <a:cubicBezTo>
                    <a:pt x="1476" y="50"/>
                    <a:pt x="1247" y="0"/>
                    <a:pt x="101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29"/>
            <p:cNvSpPr/>
            <p:nvPr/>
          </p:nvSpPr>
          <p:spPr>
            <a:xfrm>
              <a:off x="1400575" y="2666925"/>
              <a:ext cx="41200" cy="8225"/>
            </a:xfrm>
            <a:custGeom>
              <a:avLst/>
              <a:gdLst/>
              <a:ahLst/>
              <a:cxnLst/>
              <a:rect l="l" t="t" r="r" b="b"/>
              <a:pathLst>
                <a:path w="1648" h="329" extrusionOk="0">
                  <a:moveTo>
                    <a:pt x="61" y="1"/>
                  </a:moveTo>
                  <a:lnTo>
                    <a:pt x="0" y="83"/>
                  </a:lnTo>
                  <a:cubicBezTo>
                    <a:pt x="548" y="165"/>
                    <a:pt x="1095" y="219"/>
                    <a:pt x="1642" y="329"/>
                  </a:cubicBezTo>
                  <a:cubicBezTo>
                    <a:pt x="1648" y="296"/>
                    <a:pt x="1648" y="269"/>
                    <a:pt x="1648" y="236"/>
                  </a:cubicBezTo>
                  <a:cubicBezTo>
                    <a:pt x="1549" y="214"/>
                    <a:pt x="1445" y="192"/>
                    <a:pt x="1336" y="187"/>
                  </a:cubicBezTo>
                  <a:cubicBezTo>
                    <a:pt x="909" y="110"/>
                    <a:pt x="488" y="61"/>
                    <a:pt x="6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29"/>
            <p:cNvSpPr/>
            <p:nvPr/>
          </p:nvSpPr>
          <p:spPr>
            <a:xfrm>
              <a:off x="1373200" y="2626900"/>
              <a:ext cx="23300" cy="51675"/>
            </a:xfrm>
            <a:custGeom>
              <a:avLst/>
              <a:gdLst/>
              <a:ahLst/>
              <a:cxnLst/>
              <a:rect l="l" t="t" r="r" b="b"/>
              <a:pathLst>
                <a:path w="932" h="2067" extrusionOk="0">
                  <a:moveTo>
                    <a:pt x="476" y="1"/>
                  </a:moveTo>
                  <a:cubicBezTo>
                    <a:pt x="462" y="1"/>
                    <a:pt x="447" y="1"/>
                    <a:pt x="433" y="3"/>
                  </a:cubicBezTo>
                  <a:cubicBezTo>
                    <a:pt x="154" y="14"/>
                    <a:pt x="23" y="321"/>
                    <a:pt x="17" y="583"/>
                  </a:cubicBezTo>
                  <a:cubicBezTo>
                    <a:pt x="1" y="884"/>
                    <a:pt x="44" y="1186"/>
                    <a:pt x="137" y="1465"/>
                  </a:cubicBezTo>
                  <a:cubicBezTo>
                    <a:pt x="187" y="1629"/>
                    <a:pt x="263" y="1788"/>
                    <a:pt x="351" y="1935"/>
                  </a:cubicBezTo>
                  <a:lnTo>
                    <a:pt x="411" y="2039"/>
                  </a:lnTo>
                  <a:cubicBezTo>
                    <a:pt x="411" y="2056"/>
                    <a:pt x="428" y="2061"/>
                    <a:pt x="433" y="2067"/>
                  </a:cubicBezTo>
                  <a:lnTo>
                    <a:pt x="493" y="2007"/>
                  </a:lnTo>
                  <a:cubicBezTo>
                    <a:pt x="493" y="2001"/>
                    <a:pt x="493" y="1990"/>
                    <a:pt x="488" y="1990"/>
                  </a:cubicBezTo>
                  <a:cubicBezTo>
                    <a:pt x="455" y="1952"/>
                    <a:pt x="433" y="1908"/>
                    <a:pt x="406" y="1864"/>
                  </a:cubicBezTo>
                  <a:cubicBezTo>
                    <a:pt x="329" y="1727"/>
                    <a:pt x="263" y="1574"/>
                    <a:pt x="214" y="1426"/>
                  </a:cubicBezTo>
                  <a:cubicBezTo>
                    <a:pt x="116" y="1125"/>
                    <a:pt x="72" y="780"/>
                    <a:pt x="110" y="468"/>
                  </a:cubicBezTo>
                  <a:cubicBezTo>
                    <a:pt x="136" y="286"/>
                    <a:pt x="256" y="95"/>
                    <a:pt x="441" y="95"/>
                  </a:cubicBezTo>
                  <a:cubicBezTo>
                    <a:pt x="451" y="95"/>
                    <a:pt x="461" y="95"/>
                    <a:pt x="471" y="96"/>
                  </a:cubicBezTo>
                  <a:cubicBezTo>
                    <a:pt x="800" y="124"/>
                    <a:pt x="822" y="540"/>
                    <a:pt x="838" y="802"/>
                  </a:cubicBezTo>
                  <a:cubicBezTo>
                    <a:pt x="822" y="1076"/>
                    <a:pt x="794" y="1350"/>
                    <a:pt x="783" y="1623"/>
                  </a:cubicBezTo>
                  <a:lnTo>
                    <a:pt x="783" y="1656"/>
                  </a:lnTo>
                  <a:cubicBezTo>
                    <a:pt x="816" y="1618"/>
                    <a:pt x="844" y="1574"/>
                    <a:pt x="876" y="1536"/>
                  </a:cubicBezTo>
                  <a:cubicBezTo>
                    <a:pt x="882" y="1470"/>
                    <a:pt x="882" y="1404"/>
                    <a:pt x="893" y="1333"/>
                  </a:cubicBezTo>
                  <a:cubicBezTo>
                    <a:pt x="904" y="1136"/>
                    <a:pt x="931" y="939"/>
                    <a:pt x="926" y="742"/>
                  </a:cubicBezTo>
                  <a:cubicBezTo>
                    <a:pt x="909" y="540"/>
                    <a:pt x="898" y="321"/>
                    <a:pt x="767" y="151"/>
                  </a:cubicBezTo>
                  <a:cubicBezTo>
                    <a:pt x="694" y="58"/>
                    <a:pt x="590" y="1"/>
                    <a:pt x="4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29"/>
            <p:cNvSpPr/>
            <p:nvPr/>
          </p:nvSpPr>
          <p:spPr>
            <a:xfrm>
              <a:off x="1383325" y="2627250"/>
              <a:ext cx="7425" cy="46000"/>
            </a:xfrm>
            <a:custGeom>
              <a:avLst/>
              <a:gdLst/>
              <a:ahLst/>
              <a:cxnLst/>
              <a:rect l="l" t="t" r="r" b="b"/>
              <a:pathLst>
                <a:path w="297" h="1840" extrusionOk="0">
                  <a:moveTo>
                    <a:pt x="1" y="0"/>
                  </a:moveTo>
                  <a:cubicBezTo>
                    <a:pt x="12" y="246"/>
                    <a:pt x="28" y="487"/>
                    <a:pt x="50" y="734"/>
                  </a:cubicBezTo>
                  <a:cubicBezTo>
                    <a:pt x="77" y="1035"/>
                    <a:pt x="138" y="1336"/>
                    <a:pt x="187" y="1637"/>
                  </a:cubicBezTo>
                  <a:cubicBezTo>
                    <a:pt x="198" y="1702"/>
                    <a:pt x="203" y="1774"/>
                    <a:pt x="220" y="1839"/>
                  </a:cubicBezTo>
                  <a:cubicBezTo>
                    <a:pt x="247" y="1812"/>
                    <a:pt x="269" y="1785"/>
                    <a:pt x="296" y="1752"/>
                  </a:cubicBezTo>
                  <a:cubicBezTo>
                    <a:pt x="280" y="1675"/>
                    <a:pt x="269" y="1593"/>
                    <a:pt x="252" y="1522"/>
                  </a:cubicBezTo>
                  <a:cubicBezTo>
                    <a:pt x="220" y="1276"/>
                    <a:pt x="165" y="1029"/>
                    <a:pt x="138" y="777"/>
                  </a:cubicBezTo>
                  <a:cubicBezTo>
                    <a:pt x="116" y="558"/>
                    <a:pt x="105" y="334"/>
                    <a:pt x="88" y="110"/>
                  </a:cubicBezTo>
                  <a:cubicBezTo>
                    <a:pt x="83" y="66"/>
                    <a:pt x="83" y="33"/>
                    <a:pt x="8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29"/>
            <p:cNvSpPr/>
            <p:nvPr/>
          </p:nvSpPr>
          <p:spPr>
            <a:xfrm>
              <a:off x="1340225" y="2585025"/>
              <a:ext cx="39300" cy="39500"/>
            </a:xfrm>
            <a:custGeom>
              <a:avLst/>
              <a:gdLst/>
              <a:ahLst/>
              <a:cxnLst/>
              <a:rect l="l" t="t" r="r" b="b"/>
              <a:pathLst>
                <a:path w="1572" h="1580" extrusionOk="0">
                  <a:moveTo>
                    <a:pt x="989" y="0"/>
                  </a:moveTo>
                  <a:cubicBezTo>
                    <a:pt x="895" y="0"/>
                    <a:pt x="795" y="22"/>
                    <a:pt x="696" y="64"/>
                  </a:cubicBezTo>
                  <a:cubicBezTo>
                    <a:pt x="537" y="107"/>
                    <a:pt x="400" y="206"/>
                    <a:pt x="280" y="315"/>
                  </a:cubicBezTo>
                  <a:cubicBezTo>
                    <a:pt x="225" y="365"/>
                    <a:pt x="170" y="419"/>
                    <a:pt x="126" y="480"/>
                  </a:cubicBezTo>
                  <a:cubicBezTo>
                    <a:pt x="77" y="562"/>
                    <a:pt x="28" y="655"/>
                    <a:pt x="0" y="753"/>
                  </a:cubicBezTo>
                  <a:cubicBezTo>
                    <a:pt x="6" y="824"/>
                    <a:pt x="6" y="901"/>
                    <a:pt x="6" y="978"/>
                  </a:cubicBezTo>
                  <a:cubicBezTo>
                    <a:pt x="28" y="978"/>
                    <a:pt x="50" y="961"/>
                    <a:pt x="55" y="934"/>
                  </a:cubicBezTo>
                  <a:lnTo>
                    <a:pt x="77" y="835"/>
                  </a:lnTo>
                  <a:cubicBezTo>
                    <a:pt x="121" y="671"/>
                    <a:pt x="203" y="507"/>
                    <a:pt x="334" y="397"/>
                  </a:cubicBezTo>
                  <a:cubicBezTo>
                    <a:pt x="486" y="249"/>
                    <a:pt x="751" y="96"/>
                    <a:pt x="985" y="96"/>
                  </a:cubicBezTo>
                  <a:cubicBezTo>
                    <a:pt x="1088" y="96"/>
                    <a:pt x="1186" y="126"/>
                    <a:pt x="1265" y="200"/>
                  </a:cubicBezTo>
                  <a:cubicBezTo>
                    <a:pt x="1500" y="392"/>
                    <a:pt x="1413" y="726"/>
                    <a:pt x="1248" y="928"/>
                  </a:cubicBezTo>
                  <a:cubicBezTo>
                    <a:pt x="1084" y="1109"/>
                    <a:pt x="865" y="1218"/>
                    <a:pt x="657" y="1322"/>
                  </a:cubicBezTo>
                  <a:cubicBezTo>
                    <a:pt x="493" y="1405"/>
                    <a:pt x="318" y="1448"/>
                    <a:pt x="143" y="1476"/>
                  </a:cubicBezTo>
                  <a:cubicBezTo>
                    <a:pt x="99" y="1492"/>
                    <a:pt x="6" y="1465"/>
                    <a:pt x="11" y="1541"/>
                  </a:cubicBezTo>
                  <a:cubicBezTo>
                    <a:pt x="11" y="1569"/>
                    <a:pt x="39" y="1580"/>
                    <a:pt x="61" y="1580"/>
                  </a:cubicBezTo>
                  <a:cubicBezTo>
                    <a:pt x="126" y="1574"/>
                    <a:pt x="198" y="1558"/>
                    <a:pt x="263" y="1547"/>
                  </a:cubicBezTo>
                  <a:cubicBezTo>
                    <a:pt x="438" y="1514"/>
                    <a:pt x="597" y="1448"/>
                    <a:pt x="750" y="1377"/>
                  </a:cubicBezTo>
                  <a:cubicBezTo>
                    <a:pt x="942" y="1284"/>
                    <a:pt x="1128" y="1186"/>
                    <a:pt x="1281" y="1032"/>
                  </a:cubicBezTo>
                  <a:cubicBezTo>
                    <a:pt x="1456" y="846"/>
                    <a:pt x="1571" y="534"/>
                    <a:pt x="1456" y="288"/>
                  </a:cubicBezTo>
                  <a:cubicBezTo>
                    <a:pt x="1350" y="90"/>
                    <a:pt x="1180" y="0"/>
                    <a:pt x="98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29"/>
            <p:cNvSpPr/>
            <p:nvPr/>
          </p:nvSpPr>
          <p:spPr>
            <a:xfrm>
              <a:off x="1340900" y="2590975"/>
              <a:ext cx="36150" cy="25900"/>
            </a:xfrm>
            <a:custGeom>
              <a:avLst/>
              <a:gdLst/>
              <a:ahLst/>
              <a:cxnLst/>
              <a:rect l="l" t="t" r="r" b="b"/>
              <a:pathLst>
                <a:path w="1446" h="1036" extrusionOk="0">
                  <a:moveTo>
                    <a:pt x="1402" y="1"/>
                  </a:moveTo>
                  <a:cubicBezTo>
                    <a:pt x="860" y="99"/>
                    <a:pt x="554" y="351"/>
                    <a:pt x="165" y="734"/>
                  </a:cubicBezTo>
                  <a:cubicBezTo>
                    <a:pt x="110" y="789"/>
                    <a:pt x="56" y="849"/>
                    <a:pt x="1" y="904"/>
                  </a:cubicBezTo>
                  <a:lnTo>
                    <a:pt x="1" y="1035"/>
                  </a:lnTo>
                  <a:cubicBezTo>
                    <a:pt x="56" y="969"/>
                    <a:pt x="116" y="909"/>
                    <a:pt x="176" y="849"/>
                  </a:cubicBezTo>
                  <a:cubicBezTo>
                    <a:pt x="548" y="488"/>
                    <a:pt x="849" y="209"/>
                    <a:pt x="1364" y="105"/>
                  </a:cubicBezTo>
                  <a:cubicBezTo>
                    <a:pt x="1380" y="99"/>
                    <a:pt x="1424" y="99"/>
                    <a:pt x="1446" y="83"/>
                  </a:cubicBezTo>
                  <a:cubicBezTo>
                    <a:pt x="1446" y="77"/>
                    <a:pt x="1435" y="61"/>
                    <a:pt x="1429" y="50"/>
                  </a:cubicBezTo>
                  <a:cubicBezTo>
                    <a:pt x="1419" y="28"/>
                    <a:pt x="1408" y="17"/>
                    <a:pt x="14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29"/>
            <p:cNvSpPr/>
            <p:nvPr/>
          </p:nvSpPr>
          <p:spPr>
            <a:xfrm>
              <a:off x="1299450" y="2557225"/>
              <a:ext cx="35475" cy="32400"/>
            </a:xfrm>
            <a:custGeom>
              <a:avLst/>
              <a:gdLst/>
              <a:ahLst/>
              <a:cxnLst/>
              <a:rect l="l" t="t" r="r" b="b"/>
              <a:pathLst>
                <a:path w="1419" h="1296" extrusionOk="0">
                  <a:moveTo>
                    <a:pt x="337" y="0"/>
                  </a:moveTo>
                  <a:cubicBezTo>
                    <a:pt x="303" y="0"/>
                    <a:pt x="269" y="4"/>
                    <a:pt x="236" y="15"/>
                  </a:cubicBezTo>
                  <a:cubicBezTo>
                    <a:pt x="44" y="92"/>
                    <a:pt x="0" y="344"/>
                    <a:pt x="55" y="530"/>
                  </a:cubicBezTo>
                  <a:cubicBezTo>
                    <a:pt x="148" y="809"/>
                    <a:pt x="269" y="913"/>
                    <a:pt x="520" y="1028"/>
                  </a:cubicBezTo>
                  <a:cubicBezTo>
                    <a:pt x="810" y="1165"/>
                    <a:pt x="1117" y="1219"/>
                    <a:pt x="1418" y="1296"/>
                  </a:cubicBezTo>
                  <a:lnTo>
                    <a:pt x="1418" y="1203"/>
                  </a:lnTo>
                  <a:cubicBezTo>
                    <a:pt x="1248" y="1159"/>
                    <a:pt x="1079" y="1126"/>
                    <a:pt x="898" y="1077"/>
                  </a:cubicBezTo>
                  <a:cubicBezTo>
                    <a:pt x="701" y="1011"/>
                    <a:pt x="422" y="918"/>
                    <a:pt x="269" y="765"/>
                  </a:cubicBezTo>
                  <a:cubicBezTo>
                    <a:pt x="148" y="606"/>
                    <a:pt x="55" y="371"/>
                    <a:pt x="165" y="190"/>
                  </a:cubicBezTo>
                  <a:cubicBezTo>
                    <a:pt x="205" y="125"/>
                    <a:pt x="273" y="97"/>
                    <a:pt x="338" y="97"/>
                  </a:cubicBezTo>
                  <a:cubicBezTo>
                    <a:pt x="344" y="97"/>
                    <a:pt x="350" y="97"/>
                    <a:pt x="356" y="97"/>
                  </a:cubicBezTo>
                  <a:cubicBezTo>
                    <a:pt x="438" y="108"/>
                    <a:pt x="515" y="119"/>
                    <a:pt x="597" y="146"/>
                  </a:cubicBezTo>
                  <a:cubicBezTo>
                    <a:pt x="838" y="229"/>
                    <a:pt x="1024" y="437"/>
                    <a:pt x="1166" y="645"/>
                  </a:cubicBezTo>
                  <a:cubicBezTo>
                    <a:pt x="1254" y="798"/>
                    <a:pt x="1341" y="957"/>
                    <a:pt x="1413" y="1121"/>
                  </a:cubicBezTo>
                  <a:lnTo>
                    <a:pt x="1413" y="1082"/>
                  </a:lnTo>
                  <a:lnTo>
                    <a:pt x="1413" y="907"/>
                  </a:lnTo>
                  <a:cubicBezTo>
                    <a:pt x="1407" y="885"/>
                    <a:pt x="1391" y="864"/>
                    <a:pt x="1385" y="847"/>
                  </a:cubicBezTo>
                  <a:cubicBezTo>
                    <a:pt x="1270" y="612"/>
                    <a:pt x="1117" y="393"/>
                    <a:pt x="920" y="223"/>
                  </a:cubicBezTo>
                  <a:cubicBezTo>
                    <a:pt x="794" y="114"/>
                    <a:pt x="646" y="42"/>
                    <a:pt x="488" y="15"/>
                  </a:cubicBezTo>
                  <a:cubicBezTo>
                    <a:pt x="439" y="9"/>
                    <a:pt x="388" y="0"/>
                    <a:pt x="33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29"/>
            <p:cNvSpPr/>
            <p:nvPr/>
          </p:nvSpPr>
          <p:spPr>
            <a:xfrm>
              <a:off x="1301500" y="2562925"/>
              <a:ext cx="34225" cy="24525"/>
            </a:xfrm>
            <a:custGeom>
              <a:avLst/>
              <a:gdLst/>
              <a:ahLst/>
              <a:cxnLst/>
              <a:rect l="l" t="t" r="r" b="b"/>
              <a:pathLst>
                <a:path w="1369" h="981" extrusionOk="0">
                  <a:moveTo>
                    <a:pt x="77" y="1"/>
                  </a:moveTo>
                  <a:cubicBezTo>
                    <a:pt x="17" y="1"/>
                    <a:pt x="0" y="83"/>
                    <a:pt x="66" y="99"/>
                  </a:cubicBezTo>
                  <a:cubicBezTo>
                    <a:pt x="83" y="99"/>
                    <a:pt x="104" y="110"/>
                    <a:pt x="126" y="116"/>
                  </a:cubicBezTo>
                  <a:cubicBezTo>
                    <a:pt x="154" y="132"/>
                    <a:pt x="187" y="154"/>
                    <a:pt x="214" y="165"/>
                  </a:cubicBezTo>
                  <a:cubicBezTo>
                    <a:pt x="406" y="269"/>
                    <a:pt x="597" y="378"/>
                    <a:pt x="778" y="510"/>
                  </a:cubicBezTo>
                  <a:cubicBezTo>
                    <a:pt x="975" y="646"/>
                    <a:pt x="1144" y="822"/>
                    <a:pt x="1336" y="975"/>
                  </a:cubicBezTo>
                  <a:cubicBezTo>
                    <a:pt x="1352" y="975"/>
                    <a:pt x="1358" y="980"/>
                    <a:pt x="1369" y="980"/>
                  </a:cubicBezTo>
                  <a:cubicBezTo>
                    <a:pt x="1358" y="953"/>
                    <a:pt x="1341" y="920"/>
                    <a:pt x="1336" y="887"/>
                  </a:cubicBezTo>
                  <a:lnTo>
                    <a:pt x="1336" y="854"/>
                  </a:lnTo>
                  <a:cubicBezTo>
                    <a:pt x="1309" y="844"/>
                    <a:pt x="1287" y="822"/>
                    <a:pt x="1270" y="800"/>
                  </a:cubicBezTo>
                  <a:cubicBezTo>
                    <a:pt x="1106" y="652"/>
                    <a:pt x="942" y="504"/>
                    <a:pt x="756" y="384"/>
                  </a:cubicBezTo>
                  <a:cubicBezTo>
                    <a:pt x="619" y="291"/>
                    <a:pt x="477" y="209"/>
                    <a:pt x="329" y="126"/>
                  </a:cubicBezTo>
                  <a:cubicBezTo>
                    <a:pt x="274" y="88"/>
                    <a:pt x="219" y="55"/>
                    <a:pt x="159" y="28"/>
                  </a:cubicBezTo>
                  <a:cubicBezTo>
                    <a:pt x="137" y="17"/>
                    <a:pt x="104" y="1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29"/>
            <p:cNvSpPr/>
            <p:nvPr/>
          </p:nvSpPr>
          <p:spPr>
            <a:xfrm>
              <a:off x="1250875" y="2589600"/>
              <a:ext cx="84575" cy="82700"/>
            </a:xfrm>
            <a:custGeom>
              <a:avLst/>
              <a:gdLst/>
              <a:ahLst/>
              <a:cxnLst/>
              <a:rect l="l" t="t" r="r" b="b"/>
              <a:pathLst>
                <a:path w="3383" h="3308" extrusionOk="0">
                  <a:moveTo>
                    <a:pt x="82" y="1"/>
                  </a:moveTo>
                  <a:cubicBezTo>
                    <a:pt x="77" y="1"/>
                    <a:pt x="66" y="6"/>
                    <a:pt x="49" y="6"/>
                  </a:cubicBezTo>
                  <a:cubicBezTo>
                    <a:pt x="44" y="6"/>
                    <a:pt x="39" y="17"/>
                    <a:pt x="28" y="23"/>
                  </a:cubicBezTo>
                  <a:cubicBezTo>
                    <a:pt x="22" y="28"/>
                    <a:pt x="11" y="28"/>
                    <a:pt x="0" y="28"/>
                  </a:cubicBezTo>
                  <a:cubicBezTo>
                    <a:pt x="11" y="72"/>
                    <a:pt x="17" y="116"/>
                    <a:pt x="22" y="160"/>
                  </a:cubicBezTo>
                  <a:cubicBezTo>
                    <a:pt x="55" y="357"/>
                    <a:pt x="110" y="554"/>
                    <a:pt x="175" y="756"/>
                  </a:cubicBezTo>
                  <a:cubicBezTo>
                    <a:pt x="241" y="986"/>
                    <a:pt x="323" y="1227"/>
                    <a:pt x="438" y="1440"/>
                  </a:cubicBezTo>
                  <a:cubicBezTo>
                    <a:pt x="602" y="1747"/>
                    <a:pt x="821" y="2015"/>
                    <a:pt x="1040" y="2278"/>
                  </a:cubicBezTo>
                  <a:cubicBezTo>
                    <a:pt x="1199" y="2470"/>
                    <a:pt x="1363" y="2656"/>
                    <a:pt x="1555" y="2809"/>
                  </a:cubicBezTo>
                  <a:cubicBezTo>
                    <a:pt x="1872" y="3044"/>
                    <a:pt x="2255" y="3192"/>
                    <a:pt x="2638" y="3252"/>
                  </a:cubicBezTo>
                  <a:cubicBezTo>
                    <a:pt x="2726" y="3263"/>
                    <a:pt x="2819" y="3280"/>
                    <a:pt x="2912" y="3285"/>
                  </a:cubicBezTo>
                  <a:cubicBezTo>
                    <a:pt x="3049" y="3302"/>
                    <a:pt x="3186" y="3291"/>
                    <a:pt x="3323" y="3307"/>
                  </a:cubicBezTo>
                  <a:cubicBezTo>
                    <a:pt x="3325" y="3307"/>
                    <a:pt x="3326" y="3307"/>
                    <a:pt x="3328" y="3307"/>
                  </a:cubicBezTo>
                  <a:cubicBezTo>
                    <a:pt x="3383" y="3307"/>
                    <a:pt x="3381" y="3225"/>
                    <a:pt x="3328" y="3219"/>
                  </a:cubicBezTo>
                  <a:cubicBezTo>
                    <a:pt x="3164" y="3203"/>
                    <a:pt x="3000" y="3208"/>
                    <a:pt x="2836" y="3187"/>
                  </a:cubicBezTo>
                  <a:cubicBezTo>
                    <a:pt x="2425" y="3148"/>
                    <a:pt x="2015" y="3022"/>
                    <a:pt x="1664" y="2787"/>
                  </a:cubicBezTo>
                  <a:cubicBezTo>
                    <a:pt x="1396" y="2595"/>
                    <a:pt x="1188" y="2333"/>
                    <a:pt x="975" y="2075"/>
                  </a:cubicBezTo>
                  <a:cubicBezTo>
                    <a:pt x="832" y="1889"/>
                    <a:pt x="684" y="1709"/>
                    <a:pt x="569" y="1506"/>
                  </a:cubicBezTo>
                  <a:cubicBezTo>
                    <a:pt x="449" y="1287"/>
                    <a:pt x="345" y="1041"/>
                    <a:pt x="274" y="795"/>
                  </a:cubicBezTo>
                  <a:cubicBezTo>
                    <a:pt x="219" y="608"/>
                    <a:pt x="159" y="428"/>
                    <a:pt x="126" y="242"/>
                  </a:cubicBezTo>
                  <a:cubicBezTo>
                    <a:pt x="110" y="160"/>
                    <a:pt x="99" y="83"/>
                    <a:pt x="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29"/>
            <p:cNvSpPr/>
            <p:nvPr/>
          </p:nvSpPr>
          <p:spPr>
            <a:xfrm>
              <a:off x="1207075" y="2524325"/>
              <a:ext cx="73925" cy="69150"/>
            </a:xfrm>
            <a:custGeom>
              <a:avLst/>
              <a:gdLst/>
              <a:ahLst/>
              <a:cxnLst/>
              <a:rect l="l" t="t" r="r" b="b"/>
              <a:pathLst>
                <a:path w="2957" h="2766" extrusionOk="0">
                  <a:moveTo>
                    <a:pt x="1802" y="97"/>
                  </a:moveTo>
                  <a:cubicBezTo>
                    <a:pt x="1862" y="97"/>
                    <a:pt x="1927" y="138"/>
                    <a:pt x="1966" y="176"/>
                  </a:cubicBezTo>
                  <a:cubicBezTo>
                    <a:pt x="2097" y="335"/>
                    <a:pt x="2103" y="559"/>
                    <a:pt x="2097" y="756"/>
                  </a:cubicBezTo>
                  <a:cubicBezTo>
                    <a:pt x="2092" y="899"/>
                    <a:pt x="2075" y="1046"/>
                    <a:pt x="2053" y="1189"/>
                  </a:cubicBezTo>
                  <a:cubicBezTo>
                    <a:pt x="2053" y="1200"/>
                    <a:pt x="2053" y="1216"/>
                    <a:pt x="2064" y="1227"/>
                  </a:cubicBezTo>
                  <a:cubicBezTo>
                    <a:pt x="2070" y="1249"/>
                    <a:pt x="2092" y="1254"/>
                    <a:pt x="2103" y="1254"/>
                  </a:cubicBezTo>
                  <a:cubicBezTo>
                    <a:pt x="2135" y="1254"/>
                    <a:pt x="2152" y="1216"/>
                    <a:pt x="2157" y="1183"/>
                  </a:cubicBezTo>
                  <a:cubicBezTo>
                    <a:pt x="2163" y="1156"/>
                    <a:pt x="2179" y="1129"/>
                    <a:pt x="2190" y="1107"/>
                  </a:cubicBezTo>
                  <a:cubicBezTo>
                    <a:pt x="2261" y="948"/>
                    <a:pt x="2354" y="811"/>
                    <a:pt x="2458" y="680"/>
                  </a:cubicBezTo>
                  <a:cubicBezTo>
                    <a:pt x="2491" y="641"/>
                    <a:pt x="2529" y="609"/>
                    <a:pt x="2568" y="570"/>
                  </a:cubicBezTo>
                  <a:cubicBezTo>
                    <a:pt x="2587" y="554"/>
                    <a:pt x="2611" y="543"/>
                    <a:pt x="2634" y="543"/>
                  </a:cubicBezTo>
                  <a:cubicBezTo>
                    <a:pt x="2649" y="543"/>
                    <a:pt x="2664" y="548"/>
                    <a:pt x="2677" y="559"/>
                  </a:cubicBezTo>
                  <a:cubicBezTo>
                    <a:pt x="2858" y="718"/>
                    <a:pt x="2874" y="986"/>
                    <a:pt x="2869" y="1211"/>
                  </a:cubicBezTo>
                  <a:cubicBezTo>
                    <a:pt x="2847" y="1588"/>
                    <a:pt x="2688" y="1944"/>
                    <a:pt x="2475" y="2234"/>
                  </a:cubicBezTo>
                  <a:cubicBezTo>
                    <a:pt x="2464" y="2251"/>
                    <a:pt x="2453" y="2256"/>
                    <a:pt x="2447" y="2262"/>
                  </a:cubicBezTo>
                  <a:cubicBezTo>
                    <a:pt x="2425" y="2284"/>
                    <a:pt x="2404" y="2300"/>
                    <a:pt x="2393" y="2316"/>
                  </a:cubicBezTo>
                  <a:cubicBezTo>
                    <a:pt x="2343" y="2360"/>
                    <a:pt x="2283" y="2393"/>
                    <a:pt x="2228" y="2437"/>
                  </a:cubicBezTo>
                  <a:cubicBezTo>
                    <a:pt x="2146" y="2492"/>
                    <a:pt x="2075" y="2530"/>
                    <a:pt x="1988" y="2574"/>
                  </a:cubicBezTo>
                  <a:cubicBezTo>
                    <a:pt x="1982" y="2574"/>
                    <a:pt x="1971" y="2579"/>
                    <a:pt x="1966" y="2579"/>
                  </a:cubicBezTo>
                  <a:cubicBezTo>
                    <a:pt x="1960" y="2579"/>
                    <a:pt x="1955" y="2585"/>
                    <a:pt x="1944" y="2585"/>
                  </a:cubicBezTo>
                  <a:cubicBezTo>
                    <a:pt x="1933" y="2590"/>
                    <a:pt x="1911" y="2590"/>
                    <a:pt x="1900" y="2601"/>
                  </a:cubicBezTo>
                  <a:cubicBezTo>
                    <a:pt x="1878" y="2606"/>
                    <a:pt x="1862" y="2606"/>
                    <a:pt x="1845" y="2612"/>
                  </a:cubicBezTo>
                  <a:cubicBezTo>
                    <a:pt x="1829" y="2612"/>
                    <a:pt x="1818" y="2617"/>
                    <a:pt x="1807" y="2617"/>
                  </a:cubicBezTo>
                  <a:cubicBezTo>
                    <a:pt x="1801" y="2617"/>
                    <a:pt x="1801" y="2617"/>
                    <a:pt x="1796" y="2628"/>
                  </a:cubicBezTo>
                  <a:cubicBezTo>
                    <a:pt x="1791" y="2628"/>
                    <a:pt x="1791" y="2634"/>
                    <a:pt x="1791" y="2634"/>
                  </a:cubicBezTo>
                  <a:cubicBezTo>
                    <a:pt x="1780" y="2634"/>
                    <a:pt x="1769" y="2634"/>
                    <a:pt x="1763" y="2639"/>
                  </a:cubicBezTo>
                  <a:cubicBezTo>
                    <a:pt x="1741" y="2639"/>
                    <a:pt x="1725" y="2645"/>
                    <a:pt x="1708" y="2645"/>
                  </a:cubicBezTo>
                  <a:cubicBezTo>
                    <a:pt x="1692" y="2645"/>
                    <a:pt x="1670" y="2656"/>
                    <a:pt x="1659" y="2656"/>
                  </a:cubicBezTo>
                  <a:cubicBezTo>
                    <a:pt x="1632" y="2661"/>
                    <a:pt x="1604" y="2661"/>
                    <a:pt x="1577" y="2667"/>
                  </a:cubicBezTo>
                  <a:lnTo>
                    <a:pt x="1309" y="2667"/>
                  </a:lnTo>
                  <a:cubicBezTo>
                    <a:pt x="1292" y="2667"/>
                    <a:pt x="1281" y="2667"/>
                    <a:pt x="1265" y="2661"/>
                  </a:cubicBezTo>
                  <a:lnTo>
                    <a:pt x="1260" y="2661"/>
                  </a:lnTo>
                  <a:cubicBezTo>
                    <a:pt x="1238" y="2661"/>
                    <a:pt x="1221" y="2656"/>
                    <a:pt x="1199" y="2656"/>
                  </a:cubicBezTo>
                  <a:cubicBezTo>
                    <a:pt x="1183" y="2656"/>
                    <a:pt x="1177" y="2656"/>
                    <a:pt x="1167" y="2645"/>
                  </a:cubicBezTo>
                  <a:cubicBezTo>
                    <a:pt x="1150" y="2645"/>
                    <a:pt x="1139" y="2639"/>
                    <a:pt x="1123" y="2639"/>
                  </a:cubicBezTo>
                  <a:cubicBezTo>
                    <a:pt x="1101" y="2639"/>
                    <a:pt x="1090" y="2634"/>
                    <a:pt x="1068" y="2628"/>
                  </a:cubicBezTo>
                  <a:cubicBezTo>
                    <a:pt x="1035" y="2617"/>
                    <a:pt x="1002" y="2606"/>
                    <a:pt x="959" y="2601"/>
                  </a:cubicBezTo>
                  <a:cubicBezTo>
                    <a:pt x="931" y="2590"/>
                    <a:pt x="904" y="2579"/>
                    <a:pt x="876" y="2574"/>
                  </a:cubicBezTo>
                  <a:cubicBezTo>
                    <a:pt x="855" y="2563"/>
                    <a:pt x="844" y="2557"/>
                    <a:pt x="822" y="2546"/>
                  </a:cubicBezTo>
                  <a:cubicBezTo>
                    <a:pt x="800" y="2535"/>
                    <a:pt x="789" y="2524"/>
                    <a:pt x="767" y="2519"/>
                  </a:cubicBezTo>
                  <a:cubicBezTo>
                    <a:pt x="745" y="2502"/>
                    <a:pt x="729" y="2497"/>
                    <a:pt x="707" y="2481"/>
                  </a:cubicBezTo>
                  <a:cubicBezTo>
                    <a:pt x="674" y="2464"/>
                    <a:pt x="647" y="2442"/>
                    <a:pt x="608" y="2420"/>
                  </a:cubicBezTo>
                  <a:cubicBezTo>
                    <a:pt x="597" y="2409"/>
                    <a:pt x="575" y="2398"/>
                    <a:pt x="564" y="2388"/>
                  </a:cubicBezTo>
                  <a:cubicBezTo>
                    <a:pt x="406" y="2245"/>
                    <a:pt x="269" y="2054"/>
                    <a:pt x="192" y="1846"/>
                  </a:cubicBezTo>
                  <a:cubicBezTo>
                    <a:pt x="187" y="1835"/>
                    <a:pt x="187" y="1824"/>
                    <a:pt x="181" y="1813"/>
                  </a:cubicBezTo>
                  <a:cubicBezTo>
                    <a:pt x="165" y="1780"/>
                    <a:pt x="159" y="1736"/>
                    <a:pt x="154" y="1698"/>
                  </a:cubicBezTo>
                  <a:cubicBezTo>
                    <a:pt x="154" y="1687"/>
                    <a:pt x="154" y="1681"/>
                    <a:pt x="143" y="1676"/>
                  </a:cubicBezTo>
                  <a:cubicBezTo>
                    <a:pt x="143" y="1660"/>
                    <a:pt x="138" y="1649"/>
                    <a:pt x="138" y="1627"/>
                  </a:cubicBezTo>
                  <a:cubicBezTo>
                    <a:pt x="138" y="1616"/>
                    <a:pt x="132" y="1599"/>
                    <a:pt x="132" y="1577"/>
                  </a:cubicBezTo>
                  <a:cubicBezTo>
                    <a:pt x="127" y="1550"/>
                    <a:pt x="127" y="1517"/>
                    <a:pt x="127" y="1484"/>
                  </a:cubicBezTo>
                  <a:lnTo>
                    <a:pt x="127" y="1452"/>
                  </a:lnTo>
                  <a:lnTo>
                    <a:pt x="127" y="1430"/>
                  </a:lnTo>
                  <a:cubicBezTo>
                    <a:pt x="127" y="1413"/>
                    <a:pt x="127" y="1408"/>
                    <a:pt x="132" y="1397"/>
                  </a:cubicBezTo>
                  <a:cubicBezTo>
                    <a:pt x="132" y="1386"/>
                    <a:pt x="132" y="1380"/>
                    <a:pt x="138" y="1375"/>
                  </a:cubicBezTo>
                  <a:cubicBezTo>
                    <a:pt x="138" y="1369"/>
                    <a:pt x="143" y="1358"/>
                    <a:pt x="143" y="1353"/>
                  </a:cubicBezTo>
                  <a:cubicBezTo>
                    <a:pt x="154" y="1342"/>
                    <a:pt x="154" y="1331"/>
                    <a:pt x="159" y="1320"/>
                  </a:cubicBezTo>
                  <a:cubicBezTo>
                    <a:pt x="165" y="1304"/>
                    <a:pt x="170" y="1287"/>
                    <a:pt x="187" y="1271"/>
                  </a:cubicBezTo>
                  <a:cubicBezTo>
                    <a:pt x="192" y="1265"/>
                    <a:pt x="192" y="1260"/>
                    <a:pt x="198" y="1260"/>
                  </a:cubicBezTo>
                  <a:cubicBezTo>
                    <a:pt x="209" y="1249"/>
                    <a:pt x="214" y="1249"/>
                    <a:pt x="214" y="1244"/>
                  </a:cubicBezTo>
                  <a:lnTo>
                    <a:pt x="220" y="1238"/>
                  </a:lnTo>
                  <a:cubicBezTo>
                    <a:pt x="225" y="1238"/>
                    <a:pt x="225" y="1233"/>
                    <a:pt x="225" y="1233"/>
                  </a:cubicBezTo>
                  <a:cubicBezTo>
                    <a:pt x="225" y="1233"/>
                    <a:pt x="236" y="1233"/>
                    <a:pt x="236" y="1222"/>
                  </a:cubicBezTo>
                  <a:cubicBezTo>
                    <a:pt x="241" y="1222"/>
                    <a:pt x="247" y="1216"/>
                    <a:pt x="252" y="1216"/>
                  </a:cubicBezTo>
                  <a:cubicBezTo>
                    <a:pt x="263" y="1216"/>
                    <a:pt x="263" y="1216"/>
                    <a:pt x="269" y="1211"/>
                  </a:cubicBezTo>
                  <a:lnTo>
                    <a:pt x="285" y="1211"/>
                  </a:lnTo>
                  <a:cubicBezTo>
                    <a:pt x="291" y="1211"/>
                    <a:pt x="302" y="1205"/>
                    <a:pt x="313" y="1205"/>
                  </a:cubicBezTo>
                  <a:cubicBezTo>
                    <a:pt x="323" y="1204"/>
                    <a:pt x="334" y="1203"/>
                    <a:pt x="345" y="1203"/>
                  </a:cubicBezTo>
                  <a:cubicBezTo>
                    <a:pt x="441" y="1203"/>
                    <a:pt x="528" y="1267"/>
                    <a:pt x="597" y="1331"/>
                  </a:cubicBezTo>
                  <a:cubicBezTo>
                    <a:pt x="674" y="1413"/>
                    <a:pt x="729" y="1517"/>
                    <a:pt x="789" y="1616"/>
                  </a:cubicBezTo>
                  <a:cubicBezTo>
                    <a:pt x="809" y="1650"/>
                    <a:pt x="828" y="1734"/>
                    <a:pt x="876" y="1734"/>
                  </a:cubicBezTo>
                  <a:cubicBezTo>
                    <a:pt x="881" y="1734"/>
                    <a:pt x="887" y="1733"/>
                    <a:pt x="893" y="1731"/>
                  </a:cubicBezTo>
                  <a:cubicBezTo>
                    <a:pt x="953" y="1698"/>
                    <a:pt x="893" y="1621"/>
                    <a:pt x="865" y="1577"/>
                  </a:cubicBezTo>
                  <a:cubicBezTo>
                    <a:pt x="849" y="1545"/>
                    <a:pt x="838" y="1506"/>
                    <a:pt x="822" y="1468"/>
                  </a:cubicBezTo>
                  <a:cubicBezTo>
                    <a:pt x="811" y="1424"/>
                    <a:pt x="789" y="1375"/>
                    <a:pt x="772" y="1326"/>
                  </a:cubicBezTo>
                  <a:cubicBezTo>
                    <a:pt x="767" y="1298"/>
                    <a:pt x="761" y="1276"/>
                    <a:pt x="756" y="1249"/>
                  </a:cubicBezTo>
                  <a:lnTo>
                    <a:pt x="734" y="1167"/>
                  </a:lnTo>
                  <a:cubicBezTo>
                    <a:pt x="734" y="1156"/>
                    <a:pt x="729" y="1140"/>
                    <a:pt x="729" y="1123"/>
                  </a:cubicBezTo>
                  <a:lnTo>
                    <a:pt x="729" y="1112"/>
                  </a:lnTo>
                  <a:cubicBezTo>
                    <a:pt x="729" y="1107"/>
                    <a:pt x="723" y="1096"/>
                    <a:pt x="723" y="1085"/>
                  </a:cubicBezTo>
                  <a:cubicBezTo>
                    <a:pt x="712" y="1068"/>
                    <a:pt x="712" y="1046"/>
                    <a:pt x="712" y="1025"/>
                  </a:cubicBezTo>
                  <a:cubicBezTo>
                    <a:pt x="707" y="975"/>
                    <a:pt x="707" y="921"/>
                    <a:pt x="707" y="877"/>
                  </a:cubicBezTo>
                  <a:cubicBezTo>
                    <a:pt x="707" y="800"/>
                    <a:pt x="712" y="729"/>
                    <a:pt x="729" y="652"/>
                  </a:cubicBezTo>
                  <a:cubicBezTo>
                    <a:pt x="745" y="592"/>
                    <a:pt x="772" y="532"/>
                    <a:pt x="811" y="477"/>
                  </a:cubicBezTo>
                  <a:cubicBezTo>
                    <a:pt x="838" y="428"/>
                    <a:pt x="871" y="390"/>
                    <a:pt x="909" y="362"/>
                  </a:cubicBezTo>
                  <a:cubicBezTo>
                    <a:pt x="937" y="340"/>
                    <a:pt x="966" y="330"/>
                    <a:pt x="996" y="330"/>
                  </a:cubicBezTo>
                  <a:cubicBezTo>
                    <a:pt x="1066" y="330"/>
                    <a:pt x="1137" y="383"/>
                    <a:pt x="1183" y="433"/>
                  </a:cubicBezTo>
                  <a:cubicBezTo>
                    <a:pt x="1309" y="565"/>
                    <a:pt x="1369" y="734"/>
                    <a:pt x="1418" y="910"/>
                  </a:cubicBezTo>
                  <a:cubicBezTo>
                    <a:pt x="1440" y="964"/>
                    <a:pt x="1446" y="1025"/>
                    <a:pt x="1473" y="1079"/>
                  </a:cubicBezTo>
                  <a:cubicBezTo>
                    <a:pt x="1482" y="1093"/>
                    <a:pt x="1498" y="1100"/>
                    <a:pt x="1513" y="1100"/>
                  </a:cubicBezTo>
                  <a:cubicBezTo>
                    <a:pt x="1533" y="1100"/>
                    <a:pt x="1552" y="1088"/>
                    <a:pt x="1555" y="1063"/>
                  </a:cubicBezTo>
                  <a:cubicBezTo>
                    <a:pt x="1572" y="871"/>
                    <a:pt x="1572" y="680"/>
                    <a:pt x="1593" y="499"/>
                  </a:cubicBezTo>
                  <a:cubicBezTo>
                    <a:pt x="1615" y="373"/>
                    <a:pt x="1643" y="242"/>
                    <a:pt x="1714" y="143"/>
                  </a:cubicBezTo>
                  <a:cubicBezTo>
                    <a:pt x="1738" y="110"/>
                    <a:pt x="1769" y="97"/>
                    <a:pt x="1802" y="97"/>
                  </a:cubicBezTo>
                  <a:close/>
                  <a:moveTo>
                    <a:pt x="1776" y="1"/>
                  </a:moveTo>
                  <a:cubicBezTo>
                    <a:pt x="1499" y="1"/>
                    <a:pt x="1471" y="581"/>
                    <a:pt x="1451" y="800"/>
                  </a:cubicBezTo>
                  <a:cubicBezTo>
                    <a:pt x="1407" y="647"/>
                    <a:pt x="1342" y="499"/>
                    <a:pt x="1232" y="379"/>
                  </a:cubicBezTo>
                  <a:cubicBezTo>
                    <a:pt x="1144" y="275"/>
                    <a:pt x="1055" y="228"/>
                    <a:pt x="972" y="228"/>
                  </a:cubicBezTo>
                  <a:cubicBezTo>
                    <a:pt x="850" y="228"/>
                    <a:pt x="739" y="330"/>
                    <a:pt x="657" y="499"/>
                  </a:cubicBezTo>
                  <a:cubicBezTo>
                    <a:pt x="537" y="729"/>
                    <a:pt x="586" y="1052"/>
                    <a:pt x="647" y="1298"/>
                  </a:cubicBezTo>
                  <a:cubicBezTo>
                    <a:pt x="564" y="1205"/>
                    <a:pt x="455" y="1134"/>
                    <a:pt x="329" y="1112"/>
                  </a:cubicBezTo>
                  <a:cubicBezTo>
                    <a:pt x="324" y="1112"/>
                    <a:pt x="319" y="1112"/>
                    <a:pt x="313" y="1112"/>
                  </a:cubicBezTo>
                  <a:cubicBezTo>
                    <a:pt x="202" y="1112"/>
                    <a:pt x="76" y="1167"/>
                    <a:pt x="44" y="1293"/>
                  </a:cubicBezTo>
                  <a:cubicBezTo>
                    <a:pt x="1" y="1402"/>
                    <a:pt x="6" y="1517"/>
                    <a:pt x="23" y="1632"/>
                  </a:cubicBezTo>
                  <a:cubicBezTo>
                    <a:pt x="50" y="1917"/>
                    <a:pt x="203" y="2152"/>
                    <a:pt x="378" y="2360"/>
                  </a:cubicBezTo>
                  <a:cubicBezTo>
                    <a:pt x="619" y="2628"/>
                    <a:pt x="980" y="2754"/>
                    <a:pt x="1320" y="2765"/>
                  </a:cubicBezTo>
                  <a:lnTo>
                    <a:pt x="1468" y="2765"/>
                  </a:lnTo>
                  <a:cubicBezTo>
                    <a:pt x="1495" y="2765"/>
                    <a:pt x="1522" y="2754"/>
                    <a:pt x="1555" y="2754"/>
                  </a:cubicBezTo>
                  <a:cubicBezTo>
                    <a:pt x="1577" y="2754"/>
                    <a:pt x="1604" y="2749"/>
                    <a:pt x="1621" y="2749"/>
                  </a:cubicBezTo>
                  <a:cubicBezTo>
                    <a:pt x="1632" y="2749"/>
                    <a:pt x="1643" y="2749"/>
                    <a:pt x="1648" y="2743"/>
                  </a:cubicBezTo>
                  <a:cubicBezTo>
                    <a:pt x="1670" y="2732"/>
                    <a:pt x="1697" y="2732"/>
                    <a:pt x="1719" y="2727"/>
                  </a:cubicBezTo>
                  <a:cubicBezTo>
                    <a:pt x="1725" y="2727"/>
                    <a:pt x="1741" y="2727"/>
                    <a:pt x="1747" y="2721"/>
                  </a:cubicBezTo>
                  <a:cubicBezTo>
                    <a:pt x="1752" y="2721"/>
                    <a:pt x="1758" y="2721"/>
                    <a:pt x="1769" y="2716"/>
                  </a:cubicBezTo>
                  <a:cubicBezTo>
                    <a:pt x="1780" y="2716"/>
                    <a:pt x="1801" y="2705"/>
                    <a:pt x="1807" y="2694"/>
                  </a:cubicBezTo>
                  <a:cubicBezTo>
                    <a:pt x="1812" y="2694"/>
                    <a:pt x="1823" y="2689"/>
                    <a:pt x="1829" y="2689"/>
                  </a:cubicBezTo>
                  <a:cubicBezTo>
                    <a:pt x="1884" y="2672"/>
                    <a:pt x="1944" y="2661"/>
                    <a:pt x="1993" y="2639"/>
                  </a:cubicBezTo>
                  <a:cubicBezTo>
                    <a:pt x="2053" y="2612"/>
                    <a:pt x="2113" y="2579"/>
                    <a:pt x="2168" y="2541"/>
                  </a:cubicBezTo>
                  <a:cubicBezTo>
                    <a:pt x="2289" y="2470"/>
                    <a:pt x="2415" y="2393"/>
                    <a:pt x="2508" y="2278"/>
                  </a:cubicBezTo>
                  <a:cubicBezTo>
                    <a:pt x="2743" y="1961"/>
                    <a:pt x="2907" y="1577"/>
                    <a:pt x="2924" y="1172"/>
                  </a:cubicBezTo>
                  <a:cubicBezTo>
                    <a:pt x="2956" y="1057"/>
                    <a:pt x="2956" y="915"/>
                    <a:pt x="2913" y="784"/>
                  </a:cubicBezTo>
                  <a:cubicBezTo>
                    <a:pt x="2869" y="663"/>
                    <a:pt x="2803" y="532"/>
                    <a:pt x="2677" y="472"/>
                  </a:cubicBezTo>
                  <a:cubicBezTo>
                    <a:pt x="2659" y="461"/>
                    <a:pt x="2640" y="456"/>
                    <a:pt x="2620" y="456"/>
                  </a:cubicBezTo>
                  <a:cubicBezTo>
                    <a:pt x="2448" y="456"/>
                    <a:pt x="2225" y="820"/>
                    <a:pt x="2152" y="942"/>
                  </a:cubicBezTo>
                  <a:cubicBezTo>
                    <a:pt x="2168" y="636"/>
                    <a:pt x="2207" y="182"/>
                    <a:pt x="1889" y="28"/>
                  </a:cubicBezTo>
                  <a:cubicBezTo>
                    <a:pt x="1847" y="9"/>
                    <a:pt x="1810" y="1"/>
                    <a:pt x="17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29"/>
            <p:cNvSpPr/>
            <p:nvPr/>
          </p:nvSpPr>
          <p:spPr>
            <a:xfrm>
              <a:off x="1273025" y="2597150"/>
              <a:ext cx="24950" cy="48375"/>
            </a:xfrm>
            <a:custGeom>
              <a:avLst/>
              <a:gdLst/>
              <a:ahLst/>
              <a:cxnLst/>
              <a:rect l="l" t="t" r="r" b="b"/>
              <a:pathLst>
                <a:path w="998" h="1935" extrusionOk="0">
                  <a:moveTo>
                    <a:pt x="535" y="0"/>
                  </a:moveTo>
                  <a:cubicBezTo>
                    <a:pt x="489" y="0"/>
                    <a:pt x="443" y="11"/>
                    <a:pt x="401" y="33"/>
                  </a:cubicBezTo>
                  <a:cubicBezTo>
                    <a:pt x="193" y="164"/>
                    <a:pt x="143" y="514"/>
                    <a:pt x="99" y="744"/>
                  </a:cubicBezTo>
                  <a:cubicBezTo>
                    <a:pt x="67" y="969"/>
                    <a:pt x="45" y="1199"/>
                    <a:pt x="28" y="1423"/>
                  </a:cubicBezTo>
                  <a:cubicBezTo>
                    <a:pt x="17" y="1560"/>
                    <a:pt x="1" y="1702"/>
                    <a:pt x="12" y="1839"/>
                  </a:cubicBezTo>
                  <a:cubicBezTo>
                    <a:pt x="15" y="1857"/>
                    <a:pt x="35" y="1868"/>
                    <a:pt x="55" y="1868"/>
                  </a:cubicBezTo>
                  <a:cubicBezTo>
                    <a:pt x="72" y="1868"/>
                    <a:pt x="89" y="1859"/>
                    <a:pt x="94" y="1839"/>
                  </a:cubicBezTo>
                  <a:cubicBezTo>
                    <a:pt x="99" y="1812"/>
                    <a:pt x="94" y="1779"/>
                    <a:pt x="94" y="1752"/>
                  </a:cubicBezTo>
                  <a:cubicBezTo>
                    <a:pt x="110" y="1467"/>
                    <a:pt x="138" y="1182"/>
                    <a:pt x="171" y="903"/>
                  </a:cubicBezTo>
                  <a:cubicBezTo>
                    <a:pt x="201" y="688"/>
                    <a:pt x="251" y="90"/>
                    <a:pt x="540" y="90"/>
                  </a:cubicBezTo>
                  <a:cubicBezTo>
                    <a:pt x="560" y="90"/>
                    <a:pt x="581" y="93"/>
                    <a:pt x="603" y="99"/>
                  </a:cubicBezTo>
                  <a:cubicBezTo>
                    <a:pt x="767" y="159"/>
                    <a:pt x="866" y="405"/>
                    <a:pt x="888" y="575"/>
                  </a:cubicBezTo>
                  <a:cubicBezTo>
                    <a:pt x="931" y="881"/>
                    <a:pt x="778" y="1182"/>
                    <a:pt x="603" y="1423"/>
                  </a:cubicBezTo>
                  <a:cubicBezTo>
                    <a:pt x="521" y="1533"/>
                    <a:pt x="417" y="1620"/>
                    <a:pt x="313" y="1702"/>
                  </a:cubicBezTo>
                  <a:lnTo>
                    <a:pt x="127" y="1850"/>
                  </a:lnTo>
                  <a:cubicBezTo>
                    <a:pt x="110" y="1861"/>
                    <a:pt x="94" y="1888"/>
                    <a:pt x="110" y="1916"/>
                  </a:cubicBezTo>
                  <a:cubicBezTo>
                    <a:pt x="121" y="1929"/>
                    <a:pt x="133" y="1934"/>
                    <a:pt x="145" y="1934"/>
                  </a:cubicBezTo>
                  <a:cubicBezTo>
                    <a:pt x="180" y="1934"/>
                    <a:pt x="218" y="1887"/>
                    <a:pt x="247" y="1883"/>
                  </a:cubicBezTo>
                  <a:cubicBezTo>
                    <a:pt x="318" y="1817"/>
                    <a:pt x="395" y="1762"/>
                    <a:pt x="466" y="1702"/>
                  </a:cubicBezTo>
                  <a:cubicBezTo>
                    <a:pt x="587" y="1598"/>
                    <a:pt x="691" y="1472"/>
                    <a:pt x="773" y="1336"/>
                  </a:cubicBezTo>
                  <a:cubicBezTo>
                    <a:pt x="849" y="1210"/>
                    <a:pt x="915" y="1073"/>
                    <a:pt x="948" y="930"/>
                  </a:cubicBezTo>
                  <a:cubicBezTo>
                    <a:pt x="992" y="761"/>
                    <a:pt x="997" y="580"/>
                    <a:pt x="942" y="416"/>
                  </a:cubicBezTo>
                  <a:cubicBezTo>
                    <a:pt x="904" y="306"/>
                    <a:pt x="855" y="192"/>
                    <a:pt x="773" y="109"/>
                  </a:cubicBezTo>
                  <a:cubicBezTo>
                    <a:pt x="715" y="40"/>
                    <a:pt x="625" y="0"/>
                    <a:pt x="53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29"/>
            <p:cNvSpPr/>
            <p:nvPr/>
          </p:nvSpPr>
          <p:spPr>
            <a:xfrm>
              <a:off x="1274400" y="2598125"/>
              <a:ext cx="14800" cy="46275"/>
            </a:xfrm>
            <a:custGeom>
              <a:avLst/>
              <a:gdLst/>
              <a:ahLst/>
              <a:cxnLst/>
              <a:rect l="l" t="t" r="r" b="b"/>
              <a:pathLst>
                <a:path w="592" h="1851" extrusionOk="0">
                  <a:moveTo>
                    <a:pt x="547" y="1"/>
                  </a:moveTo>
                  <a:cubicBezTo>
                    <a:pt x="527" y="1"/>
                    <a:pt x="507" y="14"/>
                    <a:pt x="504" y="43"/>
                  </a:cubicBezTo>
                  <a:cubicBezTo>
                    <a:pt x="493" y="185"/>
                    <a:pt x="455" y="333"/>
                    <a:pt x="422" y="475"/>
                  </a:cubicBezTo>
                  <a:cubicBezTo>
                    <a:pt x="346" y="831"/>
                    <a:pt x="258" y="1182"/>
                    <a:pt x="121" y="1515"/>
                  </a:cubicBezTo>
                  <a:cubicBezTo>
                    <a:pt x="88" y="1603"/>
                    <a:pt x="44" y="1691"/>
                    <a:pt x="12" y="1784"/>
                  </a:cubicBezTo>
                  <a:cubicBezTo>
                    <a:pt x="1" y="1800"/>
                    <a:pt x="6" y="1827"/>
                    <a:pt x="28" y="1844"/>
                  </a:cubicBezTo>
                  <a:cubicBezTo>
                    <a:pt x="35" y="1848"/>
                    <a:pt x="41" y="1850"/>
                    <a:pt x="48" y="1850"/>
                  </a:cubicBezTo>
                  <a:cubicBezTo>
                    <a:pt x="73" y="1850"/>
                    <a:pt x="95" y="1821"/>
                    <a:pt x="99" y="1795"/>
                  </a:cubicBezTo>
                  <a:cubicBezTo>
                    <a:pt x="121" y="1734"/>
                    <a:pt x="148" y="1680"/>
                    <a:pt x="170" y="1625"/>
                  </a:cubicBezTo>
                  <a:cubicBezTo>
                    <a:pt x="296" y="1302"/>
                    <a:pt x="400" y="963"/>
                    <a:pt x="477" y="618"/>
                  </a:cubicBezTo>
                  <a:cubicBezTo>
                    <a:pt x="521" y="426"/>
                    <a:pt x="564" y="240"/>
                    <a:pt x="592" y="49"/>
                  </a:cubicBezTo>
                  <a:cubicBezTo>
                    <a:pt x="592" y="17"/>
                    <a:pt x="569" y="1"/>
                    <a:pt x="5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29"/>
            <p:cNvSpPr/>
            <p:nvPr/>
          </p:nvSpPr>
          <p:spPr>
            <a:xfrm>
              <a:off x="1234725" y="2638050"/>
              <a:ext cx="40650" cy="29450"/>
            </a:xfrm>
            <a:custGeom>
              <a:avLst/>
              <a:gdLst/>
              <a:ahLst/>
              <a:cxnLst/>
              <a:rect l="l" t="t" r="r" b="b"/>
              <a:pathLst>
                <a:path w="1626" h="1178" extrusionOk="0">
                  <a:moveTo>
                    <a:pt x="406" y="0"/>
                  </a:moveTo>
                  <a:cubicBezTo>
                    <a:pt x="356" y="0"/>
                    <a:pt x="305" y="8"/>
                    <a:pt x="258" y="28"/>
                  </a:cubicBezTo>
                  <a:cubicBezTo>
                    <a:pt x="192" y="55"/>
                    <a:pt x="121" y="88"/>
                    <a:pt x="71" y="148"/>
                  </a:cubicBezTo>
                  <a:cubicBezTo>
                    <a:pt x="11" y="252"/>
                    <a:pt x="0" y="378"/>
                    <a:pt x="6" y="493"/>
                  </a:cubicBezTo>
                  <a:cubicBezTo>
                    <a:pt x="17" y="625"/>
                    <a:pt x="71" y="750"/>
                    <a:pt x="143" y="860"/>
                  </a:cubicBezTo>
                  <a:cubicBezTo>
                    <a:pt x="236" y="1035"/>
                    <a:pt x="422" y="1134"/>
                    <a:pt x="608" y="1172"/>
                  </a:cubicBezTo>
                  <a:cubicBezTo>
                    <a:pt x="642" y="1176"/>
                    <a:pt x="676" y="1178"/>
                    <a:pt x="712" y="1178"/>
                  </a:cubicBezTo>
                  <a:cubicBezTo>
                    <a:pt x="1028" y="1178"/>
                    <a:pt x="1382" y="1027"/>
                    <a:pt x="1604" y="805"/>
                  </a:cubicBezTo>
                  <a:cubicBezTo>
                    <a:pt x="1626" y="794"/>
                    <a:pt x="1626" y="767"/>
                    <a:pt x="1615" y="745"/>
                  </a:cubicBezTo>
                  <a:cubicBezTo>
                    <a:pt x="1604" y="735"/>
                    <a:pt x="1593" y="731"/>
                    <a:pt x="1582" y="731"/>
                  </a:cubicBezTo>
                  <a:cubicBezTo>
                    <a:pt x="1558" y="731"/>
                    <a:pt x="1536" y="753"/>
                    <a:pt x="1517" y="772"/>
                  </a:cubicBezTo>
                  <a:cubicBezTo>
                    <a:pt x="1341" y="931"/>
                    <a:pt x="1122" y="1024"/>
                    <a:pt x="893" y="1068"/>
                  </a:cubicBezTo>
                  <a:cubicBezTo>
                    <a:pt x="834" y="1082"/>
                    <a:pt x="774" y="1090"/>
                    <a:pt x="714" y="1090"/>
                  </a:cubicBezTo>
                  <a:cubicBezTo>
                    <a:pt x="630" y="1090"/>
                    <a:pt x="546" y="1074"/>
                    <a:pt x="466" y="1035"/>
                  </a:cubicBezTo>
                  <a:cubicBezTo>
                    <a:pt x="356" y="986"/>
                    <a:pt x="252" y="898"/>
                    <a:pt x="197" y="789"/>
                  </a:cubicBezTo>
                  <a:cubicBezTo>
                    <a:pt x="121" y="663"/>
                    <a:pt x="66" y="515"/>
                    <a:pt x="93" y="362"/>
                  </a:cubicBezTo>
                  <a:cubicBezTo>
                    <a:pt x="110" y="241"/>
                    <a:pt x="137" y="165"/>
                    <a:pt x="252" y="121"/>
                  </a:cubicBezTo>
                  <a:cubicBezTo>
                    <a:pt x="300" y="96"/>
                    <a:pt x="350" y="87"/>
                    <a:pt x="402" y="87"/>
                  </a:cubicBezTo>
                  <a:cubicBezTo>
                    <a:pt x="474" y="87"/>
                    <a:pt x="548" y="105"/>
                    <a:pt x="619" y="121"/>
                  </a:cubicBezTo>
                  <a:cubicBezTo>
                    <a:pt x="854" y="170"/>
                    <a:pt x="1068" y="285"/>
                    <a:pt x="1265" y="411"/>
                  </a:cubicBezTo>
                  <a:cubicBezTo>
                    <a:pt x="1298" y="433"/>
                    <a:pt x="1330" y="449"/>
                    <a:pt x="1374" y="471"/>
                  </a:cubicBezTo>
                  <a:cubicBezTo>
                    <a:pt x="1379" y="473"/>
                    <a:pt x="1384" y="474"/>
                    <a:pt x="1388" y="474"/>
                  </a:cubicBezTo>
                  <a:cubicBezTo>
                    <a:pt x="1428" y="474"/>
                    <a:pt x="1446" y="414"/>
                    <a:pt x="1407" y="389"/>
                  </a:cubicBezTo>
                  <a:cubicBezTo>
                    <a:pt x="1352" y="356"/>
                    <a:pt x="1298" y="329"/>
                    <a:pt x="1243" y="296"/>
                  </a:cubicBezTo>
                  <a:cubicBezTo>
                    <a:pt x="1040" y="165"/>
                    <a:pt x="821" y="66"/>
                    <a:pt x="581" y="22"/>
                  </a:cubicBezTo>
                  <a:cubicBezTo>
                    <a:pt x="524" y="11"/>
                    <a:pt x="465" y="0"/>
                    <a:pt x="40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29"/>
            <p:cNvSpPr/>
            <p:nvPr/>
          </p:nvSpPr>
          <p:spPr>
            <a:xfrm>
              <a:off x="1235400" y="2649250"/>
              <a:ext cx="35650" cy="5125"/>
            </a:xfrm>
            <a:custGeom>
              <a:avLst/>
              <a:gdLst/>
              <a:ahLst/>
              <a:cxnLst/>
              <a:rect l="l" t="t" r="r" b="b"/>
              <a:pathLst>
                <a:path w="1426" h="205" extrusionOk="0">
                  <a:moveTo>
                    <a:pt x="1352" y="1"/>
                  </a:moveTo>
                  <a:cubicBezTo>
                    <a:pt x="1349" y="1"/>
                    <a:pt x="1345" y="1"/>
                    <a:pt x="1342" y="1"/>
                  </a:cubicBezTo>
                  <a:cubicBezTo>
                    <a:pt x="1161" y="1"/>
                    <a:pt x="997" y="40"/>
                    <a:pt x="822" y="56"/>
                  </a:cubicBezTo>
                  <a:cubicBezTo>
                    <a:pt x="685" y="73"/>
                    <a:pt x="537" y="84"/>
                    <a:pt x="400" y="94"/>
                  </a:cubicBezTo>
                  <a:cubicBezTo>
                    <a:pt x="316" y="102"/>
                    <a:pt x="229" y="108"/>
                    <a:pt x="141" y="108"/>
                  </a:cubicBezTo>
                  <a:cubicBezTo>
                    <a:pt x="109" y="108"/>
                    <a:pt x="77" y="107"/>
                    <a:pt x="44" y="105"/>
                  </a:cubicBezTo>
                  <a:cubicBezTo>
                    <a:pt x="6" y="111"/>
                    <a:pt x="1" y="182"/>
                    <a:pt x="39" y="193"/>
                  </a:cubicBezTo>
                  <a:cubicBezTo>
                    <a:pt x="55" y="204"/>
                    <a:pt x="66" y="204"/>
                    <a:pt x="83" y="204"/>
                  </a:cubicBezTo>
                  <a:cubicBezTo>
                    <a:pt x="102" y="204"/>
                    <a:pt x="122" y="205"/>
                    <a:pt x="141" y="205"/>
                  </a:cubicBezTo>
                  <a:cubicBezTo>
                    <a:pt x="384" y="205"/>
                    <a:pt x="627" y="174"/>
                    <a:pt x="866" y="138"/>
                  </a:cubicBezTo>
                  <a:cubicBezTo>
                    <a:pt x="1010" y="124"/>
                    <a:pt x="1154" y="93"/>
                    <a:pt x="1298" y="93"/>
                  </a:cubicBezTo>
                  <a:cubicBezTo>
                    <a:pt x="1318" y="93"/>
                    <a:pt x="1338" y="93"/>
                    <a:pt x="1358" y="94"/>
                  </a:cubicBezTo>
                  <a:cubicBezTo>
                    <a:pt x="1425" y="84"/>
                    <a:pt x="1410" y="1"/>
                    <a:pt x="135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29"/>
            <p:cNvSpPr/>
            <p:nvPr/>
          </p:nvSpPr>
          <p:spPr>
            <a:xfrm>
              <a:off x="1291375" y="2465375"/>
              <a:ext cx="85400" cy="79675"/>
            </a:xfrm>
            <a:custGeom>
              <a:avLst/>
              <a:gdLst/>
              <a:ahLst/>
              <a:cxnLst/>
              <a:rect l="l" t="t" r="r" b="b"/>
              <a:pathLst>
                <a:path w="3416" h="3187" extrusionOk="0">
                  <a:moveTo>
                    <a:pt x="2102" y="1"/>
                  </a:moveTo>
                  <a:cubicBezTo>
                    <a:pt x="2079" y="1"/>
                    <a:pt x="2055" y="5"/>
                    <a:pt x="2031" y="16"/>
                  </a:cubicBezTo>
                  <a:cubicBezTo>
                    <a:pt x="1976" y="44"/>
                    <a:pt x="1938" y="98"/>
                    <a:pt x="1905" y="148"/>
                  </a:cubicBezTo>
                  <a:cubicBezTo>
                    <a:pt x="1736" y="394"/>
                    <a:pt x="1714" y="701"/>
                    <a:pt x="1675" y="996"/>
                  </a:cubicBezTo>
                  <a:cubicBezTo>
                    <a:pt x="1632" y="733"/>
                    <a:pt x="1582" y="405"/>
                    <a:pt x="1402" y="213"/>
                  </a:cubicBezTo>
                  <a:cubicBezTo>
                    <a:pt x="1298" y="129"/>
                    <a:pt x="1168" y="66"/>
                    <a:pt x="1037" y="66"/>
                  </a:cubicBezTo>
                  <a:cubicBezTo>
                    <a:pt x="981" y="66"/>
                    <a:pt x="925" y="78"/>
                    <a:pt x="871" y="104"/>
                  </a:cubicBezTo>
                  <a:cubicBezTo>
                    <a:pt x="696" y="230"/>
                    <a:pt x="690" y="498"/>
                    <a:pt x="679" y="695"/>
                  </a:cubicBezTo>
                  <a:cubicBezTo>
                    <a:pt x="674" y="887"/>
                    <a:pt x="707" y="1078"/>
                    <a:pt x="745" y="1264"/>
                  </a:cubicBezTo>
                  <a:cubicBezTo>
                    <a:pt x="679" y="1166"/>
                    <a:pt x="619" y="1078"/>
                    <a:pt x="531" y="1002"/>
                  </a:cubicBezTo>
                  <a:cubicBezTo>
                    <a:pt x="470" y="944"/>
                    <a:pt x="383" y="899"/>
                    <a:pt x="296" y="899"/>
                  </a:cubicBezTo>
                  <a:cubicBezTo>
                    <a:pt x="259" y="899"/>
                    <a:pt x="222" y="907"/>
                    <a:pt x="187" y="925"/>
                  </a:cubicBezTo>
                  <a:cubicBezTo>
                    <a:pt x="17" y="1018"/>
                    <a:pt x="11" y="1242"/>
                    <a:pt x="0" y="1418"/>
                  </a:cubicBezTo>
                  <a:cubicBezTo>
                    <a:pt x="0" y="1609"/>
                    <a:pt x="44" y="1801"/>
                    <a:pt x="121" y="1976"/>
                  </a:cubicBezTo>
                  <a:cubicBezTo>
                    <a:pt x="230" y="2266"/>
                    <a:pt x="427" y="2512"/>
                    <a:pt x="668" y="2704"/>
                  </a:cubicBezTo>
                  <a:cubicBezTo>
                    <a:pt x="843" y="2852"/>
                    <a:pt x="1057" y="2945"/>
                    <a:pt x="1265" y="3032"/>
                  </a:cubicBezTo>
                  <a:cubicBezTo>
                    <a:pt x="1391" y="3082"/>
                    <a:pt x="1522" y="3131"/>
                    <a:pt x="1664" y="3142"/>
                  </a:cubicBezTo>
                  <a:cubicBezTo>
                    <a:pt x="1686" y="3153"/>
                    <a:pt x="1714" y="3153"/>
                    <a:pt x="1736" y="3158"/>
                  </a:cubicBezTo>
                  <a:lnTo>
                    <a:pt x="1736" y="3098"/>
                  </a:lnTo>
                  <a:lnTo>
                    <a:pt x="1736" y="3054"/>
                  </a:lnTo>
                  <a:lnTo>
                    <a:pt x="1719" y="3054"/>
                  </a:lnTo>
                  <a:cubicBezTo>
                    <a:pt x="1500" y="3049"/>
                    <a:pt x="1298" y="2950"/>
                    <a:pt x="1095" y="2863"/>
                  </a:cubicBezTo>
                  <a:cubicBezTo>
                    <a:pt x="707" y="2687"/>
                    <a:pt x="367" y="2375"/>
                    <a:pt x="208" y="1959"/>
                  </a:cubicBezTo>
                  <a:cubicBezTo>
                    <a:pt x="132" y="1795"/>
                    <a:pt x="93" y="1620"/>
                    <a:pt x="93" y="1434"/>
                  </a:cubicBezTo>
                  <a:cubicBezTo>
                    <a:pt x="99" y="1297"/>
                    <a:pt x="99" y="1127"/>
                    <a:pt x="203" y="1029"/>
                  </a:cubicBezTo>
                  <a:cubicBezTo>
                    <a:pt x="232" y="1008"/>
                    <a:pt x="264" y="999"/>
                    <a:pt x="295" y="999"/>
                  </a:cubicBezTo>
                  <a:cubicBezTo>
                    <a:pt x="387" y="999"/>
                    <a:pt x="481" y="1073"/>
                    <a:pt x="542" y="1138"/>
                  </a:cubicBezTo>
                  <a:cubicBezTo>
                    <a:pt x="619" y="1226"/>
                    <a:pt x="679" y="1330"/>
                    <a:pt x="734" y="1434"/>
                  </a:cubicBezTo>
                  <a:cubicBezTo>
                    <a:pt x="767" y="1494"/>
                    <a:pt x="805" y="1565"/>
                    <a:pt x="838" y="1626"/>
                  </a:cubicBezTo>
                  <a:cubicBezTo>
                    <a:pt x="843" y="1631"/>
                    <a:pt x="843" y="1637"/>
                    <a:pt x="849" y="1647"/>
                  </a:cubicBezTo>
                  <a:cubicBezTo>
                    <a:pt x="863" y="1662"/>
                    <a:pt x="881" y="1676"/>
                    <a:pt x="897" y="1676"/>
                  </a:cubicBezTo>
                  <a:cubicBezTo>
                    <a:pt x="899" y="1676"/>
                    <a:pt x="901" y="1676"/>
                    <a:pt x="904" y="1675"/>
                  </a:cubicBezTo>
                  <a:cubicBezTo>
                    <a:pt x="942" y="1658"/>
                    <a:pt x="942" y="1609"/>
                    <a:pt x="920" y="1582"/>
                  </a:cubicBezTo>
                  <a:cubicBezTo>
                    <a:pt x="871" y="1439"/>
                    <a:pt x="838" y="1297"/>
                    <a:pt x="811" y="1155"/>
                  </a:cubicBezTo>
                  <a:cubicBezTo>
                    <a:pt x="761" y="925"/>
                    <a:pt x="756" y="695"/>
                    <a:pt x="783" y="460"/>
                  </a:cubicBezTo>
                  <a:cubicBezTo>
                    <a:pt x="818" y="278"/>
                    <a:pt x="870" y="171"/>
                    <a:pt x="1043" y="171"/>
                  </a:cubicBezTo>
                  <a:cubicBezTo>
                    <a:pt x="1062" y="171"/>
                    <a:pt x="1083" y="172"/>
                    <a:pt x="1106" y="175"/>
                  </a:cubicBezTo>
                  <a:cubicBezTo>
                    <a:pt x="1166" y="181"/>
                    <a:pt x="1226" y="213"/>
                    <a:pt x="1281" y="252"/>
                  </a:cubicBezTo>
                  <a:cubicBezTo>
                    <a:pt x="1325" y="279"/>
                    <a:pt x="1358" y="306"/>
                    <a:pt x="1385" y="345"/>
                  </a:cubicBezTo>
                  <a:cubicBezTo>
                    <a:pt x="1500" y="536"/>
                    <a:pt x="1544" y="772"/>
                    <a:pt x="1577" y="991"/>
                  </a:cubicBezTo>
                  <a:cubicBezTo>
                    <a:pt x="1593" y="1100"/>
                    <a:pt x="1604" y="1210"/>
                    <a:pt x="1626" y="1319"/>
                  </a:cubicBezTo>
                  <a:cubicBezTo>
                    <a:pt x="1629" y="1338"/>
                    <a:pt x="1645" y="1348"/>
                    <a:pt x="1663" y="1348"/>
                  </a:cubicBezTo>
                  <a:cubicBezTo>
                    <a:pt x="1681" y="1348"/>
                    <a:pt x="1700" y="1338"/>
                    <a:pt x="1708" y="1319"/>
                  </a:cubicBezTo>
                  <a:cubicBezTo>
                    <a:pt x="1741" y="1138"/>
                    <a:pt x="1746" y="947"/>
                    <a:pt x="1785" y="772"/>
                  </a:cubicBezTo>
                  <a:cubicBezTo>
                    <a:pt x="1801" y="618"/>
                    <a:pt x="1823" y="482"/>
                    <a:pt x="1883" y="345"/>
                  </a:cubicBezTo>
                  <a:cubicBezTo>
                    <a:pt x="1922" y="268"/>
                    <a:pt x="1954" y="208"/>
                    <a:pt x="2004" y="148"/>
                  </a:cubicBezTo>
                  <a:cubicBezTo>
                    <a:pt x="2015" y="126"/>
                    <a:pt x="2037" y="104"/>
                    <a:pt x="2058" y="98"/>
                  </a:cubicBezTo>
                  <a:cubicBezTo>
                    <a:pt x="2069" y="96"/>
                    <a:pt x="2079" y="94"/>
                    <a:pt x="2088" y="94"/>
                  </a:cubicBezTo>
                  <a:cubicBezTo>
                    <a:pt x="2174" y="94"/>
                    <a:pt x="2244" y="194"/>
                    <a:pt x="2288" y="268"/>
                  </a:cubicBezTo>
                  <a:cubicBezTo>
                    <a:pt x="2447" y="607"/>
                    <a:pt x="2398" y="1045"/>
                    <a:pt x="2365" y="1407"/>
                  </a:cubicBezTo>
                  <a:cubicBezTo>
                    <a:pt x="2360" y="1461"/>
                    <a:pt x="2349" y="1511"/>
                    <a:pt x="2343" y="1565"/>
                  </a:cubicBezTo>
                  <a:cubicBezTo>
                    <a:pt x="2343" y="1582"/>
                    <a:pt x="2365" y="1609"/>
                    <a:pt x="2387" y="1609"/>
                  </a:cubicBezTo>
                  <a:cubicBezTo>
                    <a:pt x="2390" y="1611"/>
                    <a:pt x="2393" y="1612"/>
                    <a:pt x="2396" y="1612"/>
                  </a:cubicBezTo>
                  <a:cubicBezTo>
                    <a:pt x="2411" y="1612"/>
                    <a:pt x="2426" y="1594"/>
                    <a:pt x="2431" y="1576"/>
                  </a:cubicBezTo>
                  <a:cubicBezTo>
                    <a:pt x="2447" y="1516"/>
                    <a:pt x="2458" y="1461"/>
                    <a:pt x="2474" y="1407"/>
                  </a:cubicBezTo>
                  <a:cubicBezTo>
                    <a:pt x="2535" y="1171"/>
                    <a:pt x="2606" y="936"/>
                    <a:pt x="2748" y="733"/>
                  </a:cubicBezTo>
                  <a:cubicBezTo>
                    <a:pt x="2807" y="655"/>
                    <a:pt x="2893" y="572"/>
                    <a:pt x="2985" y="572"/>
                  </a:cubicBezTo>
                  <a:cubicBezTo>
                    <a:pt x="3023" y="572"/>
                    <a:pt x="3061" y="585"/>
                    <a:pt x="3098" y="618"/>
                  </a:cubicBezTo>
                  <a:cubicBezTo>
                    <a:pt x="3246" y="772"/>
                    <a:pt x="3323" y="996"/>
                    <a:pt x="3323" y="1210"/>
                  </a:cubicBezTo>
                  <a:cubicBezTo>
                    <a:pt x="3328" y="1658"/>
                    <a:pt x="3241" y="2146"/>
                    <a:pt x="2951" y="2501"/>
                  </a:cubicBezTo>
                  <a:cubicBezTo>
                    <a:pt x="2841" y="2638"/>
                    <a:pt x="2732" y="2775"/>
                    <a:pt x="2606" y="2884"/>
                  </a:cubicBezTo>
                  <a:cubicBezTo>
                    <a:pt x="2551" y="2923"/>
                    <a:pt x="2480" y="2961"/>
                    <a:pt x="2420" y="2988"/>
                  </a:cubicBezTo>
                  <a:cubicBezTo>
                    <a:pt x="2316" y="3027"/>
                    <a:pt x="2212" y="3082"/>
                    <a:pt x="2097" y="3098"/>
                  </a:cubicBezTo>
                  <a:lnTo>
                    <a:pt x="1993" y="3098"/>
                  </a:lnTo>
                  <a:cubicBezTo>
                    <a:pt x="1987" y="3125"/>
                    <a:pt x="1987" y="3158"/>
                    <a:pt x="1987" y="3186"/>
                  </a:cubicBezTo>
                  <a:cubicBezTo>
                    <a:pt x="1999" y="3186"/>
                    <a:pt x="2010" y="3187"/>
                    <a:pt x="2021" y="3187"/>
                  </a:cubicBezTo>
                  <a:cubicBezTo>
                    <a:pt x="2194" y="3187"/>
                    <a:pt x="2353" y="3110"/>
                    <a:pt x="2507" y="3043"/>
                  </a:cubicBezTo>
                  <a:cubicBezTo>
                    <a:pt x="2688" y="2967"/>
                    <a:pt x="2814" y="2808"/>
                    <a:pt x="2940" y="2660"/>
                  </a:cubicBezTo>
                  <a:cubicBezTo>
                    <a:pt x="3290" y="2282"/>
                    <a:pt x="3416" y="1773"/>
                    <a:pt x="3416" y="1264"/>
                  </a:cubicBezTo>
                  <a:cubicBezTo>
                    <a:pt x="3416" y="1062"/>
                    <a:pt x="3383" y="859"/>
                    <a:pt x="3279" y="695"/>
                  </a:cubicBezTo>
                  <a:cubicBezTo>
                    <a:pt x="3186" y="536"/>
                    <a:pt x="3087" y="473"/>
                    <a:pt x="2991" y="473"/>
                  </a:cubicBezTo>
                  <a:cubicBezTo>
                    <a:pt x="2771" y="473"/>
                    <a:pt x="2566" y="807"/>
                    <a:pt x="2485" y="1078"/>
                  </a:cubicBezTo>
                  <a:cubicBezTo>
                    <a:pt x="2502" y="772"/>
                    <a:pt x="2507" y="427"/>
                    <a:pt x="2338" y="159"/>
                  </a:cubicBezTo>
                  <a:cubicBezTo>
                    <a:pt x="2281" y="80"/>
                    <a:pt x="2195" y="1"/>
                    <a:pt x="210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29"/>
            <p:cNvSpPr/>
            <p:nvPr/>
          </p:nvSpPr>
          <p:spPr>
            <a:xfrm>
              <a:off x="1332975" y="2541450"/>
              <a:ext cx="11650" cy="2750"/>
            </a:xfrm>
            <a:custGeom>
              <a:avLst/>
              <a:gdLst/>
              <a:ahLst/>
              <a:cxnLst/>
              <a:rect l="l" t="t" r="r" b="b"/>
              <a:pathLst>
                <a:path w="466" h="110" extrusionOk="0">
                  <a:moveTo>
                    <a:pt x="44" y="0"/>
                  </a:moveTo>
                  <a:cubicBezTo>
                    <a:pt x="22" y="6"/>
                    <a:pt x="0" y="28"/>
                    <a:pt x="6" y="55"/>
                  </a:cubicBezTo>
                  <a:cubicBezTo>
                    <a:pt x="17" y="77"/>
                    <a:pt x="39" y="93"/>
                    <a:pt x="55" y="93"/>
                  </a:cubicBezTo>
                  <a:cubicBezTo>
                    <a:pt x="132" y="110"/>
                    <a:pt x="208" y="110"/>
                    <a:pt x="290" y="110"/>
                  </a:cubicBezTo>
                  <a:cubicBezTo>
                    <a:pt x="329" y="110"/>
                    <a:pt x="378" y="99"/>
                    <a:pt x="427" y="99"/>
                  </a:cubicBezTo>
                  <a:cubicBezTo>
                    <a:pt x="449" y="99"/>
                    <a:pt x="466" y="82"/>
                    <a:pt x="466" y="55"/>
                  </a:cubicBezTo>
                  <a:cubicBezTo>
                    <a:pt x="466" y="33"/>
                    <a:pt x="444" y="11"/>
                    <a:pt x="416" y="11"/>
                  </a:cubicBezTo>
                  <a:cubicBezTo>
                    <a:pt x="371" y="13"/>
                    <a:pt x="328" y="15"/>
                    <a:pt x="284" y="15"/>
                  </a:cubicBezTo>
                  <a:cubicBezTo>
                    <a:pt x="223" y="15"/>
                    <a:pt x="163" y="12"/>
                    <a:pt x="99" y="6"/>
                  </a:cubicBezTo>
                  <a:cubicBezTo>
                    <a:pt x="77" y="6"/>
                    <a:pt x="61" y="0"/>
                    <a:pt x="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29"/>
            <p:cNvSpPr/>
            <p:nvPr/>
          </p:nvSpPr>
          <p:spPr>
            <a:xfrm>
              <a:off x="1028925" y="2569775"/>
              <a:ext cx="50100" cy="135900"/>
            </a:xfrm>
            <a:custGeom>
              <a:avLst/>
              <a:gdLst/>
              <a:ahLst/>
              <a:cxnLst/>
              <a:rect l="l" t="t" r="r" b="b"/>
              <a:pathLst>
                <a:path w="2004" h="5436" extrusionOk="0">
                  <a:moveTo>
                    <a:pt x="1275" y="0"/>
                  </a:moveTo>
                  <a:cubicBezTo>
                    <a:pt x="1264" y="82"/>
                    <a:pt x="1243" y="164"/>
                    <a:pt x="1221" y="247"/>
                  </a:cubicBezTo>
                  <a:cubicBezTo>
                    <a:pt x="1210" y="318"/>
                    <a:pt x="1188" y="383"/>
                    <a:pt x="1177" y="455"/>
                  </a:cubicBezTo>
                  <a:cubicBezTo>
                    <a:pt x="1166" y="493"/>
                    <a:pt x="1155" y="526"/>
                    <a:pt x="1149" y="570"/>
                  </a:cubicBezTo>
                  <a:cubicBezTo>
                    <a:pt x="1106" y="717"/>
                    <a:pt x="1073" y="876"/>
                    <a:pt x="1029" y="1035"/>
                  </a:cubicBezTo>
                  <a:cubicBezTo>
                    <a:pt x="941" y="1412"/>
                    <a:pt x="848" y="1779"/>
                    <a:pt x="766" y="2151"/>
                  </a:cubicBezTo>
                  <a:cubicBezTo>
                    <a:pt x="602" y="2879"/>
                    <a:pt x="400" y="3607"/>
                    <a:pt x="235" y="4341"/>
                  </a:cubicBezTo>
                  <a:cubicBezTo>
                    <a:pt x="213" y="4439"/>
                    <a:pt x="192" y="4538"/>
                    <a:pt x="170" y="4642"/>
                  </a:cubicBezTo>
                  <a:cubicBezTo>
                    <a:pt x="131" y="4812"/>
                    <a:pt x="88" y="4987"/>
                    <a:pt x="55" y="5162"/>
                  </a:cubicBezTo>
                  <a:cubicBezTo>
                    <a:pt x="49" y="5206"/>
                    <a:pt x="33" y="5249"/>
                    <a:pt x="27" y="5299"/>
                  </a:cubicBezTo>
                  <a:cubicBezTo>
                    <a:pt x="22" y="5342"/>
                    <a:pt x="5" y="5386"/>
                    <a:pt x="0" y="5436"/>
                  </a:cubicBezTo>
                  <a:lnTo>
                    <a:pt x="367" y="5436"/>
                  </a:lnTo>
                  <a:cubicBezTo>
                    <a:pt x="389" y="5397"/>
                    <a:pt x="411" y="5359"/>
                    <a:pt x="432" y="5326"/>
                  </a:cubicBezTo>
                  <a:cubicBezTo>
                    <a:pt x="613" y="4998"/>
                    <a:pt x="799" y="4669"/>
                    <a:pt x="963" y="4324"/>
                  </a:cubicBezTo>
                  <a:cubicBezTo>
                    <a:pt x="1336" y="3536"/>
                    <a:pt x="1702" y="2737"/>
                    <a:pt x="1910" y="1883"/>
                  </a:cubicBezTo>
                  <a:cubicBezTo>
                    <a:pt x="1954" y="1675"/>
                    <a:pt x="1998" y="1467"/>
                    <a:pt x="1998" y="1254"/>
                  </a:cubicBezTo>
                  <a:cubicBezTo>
                    <a:pt x="2003" y="986"/>
                    <a:pt x="1971" y="728"/>
                    <a:pt x="1834" y="487"/>
                  </a:cubicBezTo>
                  <a:cubicBezTo>
                    <a:pt x="1708" y="301"/>
                    <a:pt x="1516" y="104"/>
                    <a:pt x="1314" y="17"/>
                  </a:cubicBezTo>
                  <a:cubicBezTo>
                    <a:pt x="1297" y="6"/>
                    <a:pt x="1292" y="6"/>
                    <a:pt x="127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29"/>
            <p:cNvSpPr/>
            <p:nvPr/>
          </p:nvSpPr>
          <p:spPr>
            <a:xfrm>
              <a:off x="1021125" y="2569300"/>
              <a:ext cx="37775" cy="136250"/>
            </a:xfrm>
            <a:custGeom>
              <a:avLst/>
              <a:gdLst/>
              <a:ahLst/>
              <a:cxnLst/>
              <a:rect l="l" t="t" r="r" b="b"/>
              <a:pathLst>
                <a:path w="1511" h="5450" extrusionOk="0">
                  <a:moveTo>
                    <a:pt x="1417" y="1"/>
                  </a:moveTo>
                  <a:cubicBezTo>
                    <a:pt x="1220" y="1"/>
                    <a:pt x="1032" y="99"/>
                    <a:pt x="881" y="222"/>
                  </a:cubicBezTo>
                  <a:cubicBezTo>
                    <a:pt x="701" y="348"/>
                    <a:pt x="558" y="517"/>
                    <a:pt x="454" y="709"/>
                  </a:cubicBezTo>
                  <a:cubicBezTo>
                    <a:pt x="71" y="1388"/>
                    <a:pt x="0" y="2187"/>
                    <a:pt x="22" y="2959"/>
                  </a:cubicBezTo>
                  <a:cubicBezTo>
                    <a:pt x="22" y="3500"/>
                    <a:pt x="44" y="4048"/>
                    <a:pt x="82" y="4590"/>
                  </a:cubicBezTo>
                  <a:lnTo>
                    <a:pt x="148" y="5449"/>
                  </a:lnTo>
                  <a:lnTo>
                    <a:pt x="219" y="5449"/>
                  </a:lnTo>
                  <a:cubicBezTo>
                    <a:pt x="235" y="5394"/>
                    <a:pt x="241" y="5351"/>
                    <a:pt x="257" y="5296"/>
                  </a:cubicBezTo>
                  <a:cubicBezTo>
                    <a:pt x="334" y="4918"/>
                    <a:pt x="421" y="4540"/>
                    <a:pt x="504" y="4163"/>
                  </a:cubicBezTo>
                  <a:cubicBezTo>
                    <a:pt x="723" y="3243"/>
                    <a:pt x="958" y="2318"/>
                    <a:pt x="1171" y="1393"/>
                  </a:cubicBezTo>
                  <a:cubicBezTo>
                    <a:pt x="1226" y="1169"/>
                    <a:pt x="1292" y="933"/>
                    <a:pt x="1347" y="703"/>
                  </a:cubicBezTo>
                  <a:lnTo>
                    <a:pt x="1385" y="539"/>
                  </a:lnTo>
                  <a:lnTo>
                    <a:pt x="1511" y="8"/>
                  </a:lnTo>
                  <a:cubicBezTo>
                    <a:pt x="1479" y="3"/>
                    <a:pt x="1448" y="1"/>
                    <a:pt x="14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29"/>
            <p:cNvSpPr/>
            <p:nvPr/>
          </p:nvSpPr>
          <p:spPr>
            <a:xfrm>
              <a:off x="1052850" y="2637500"/>
              <a:ext cx="76800" cy="68325"/>
            </a:xfrm>
            <a:custGeom>
              <a:avLst/>
              <a:gdLst/>
              <a:ahLst/>
              <a:cxnLst/>
              <a:rect l="l" t="t" r="r" b="b"/>
              <a:pathLst>
                <a:path w="3072" h="2733" extrusionOk="0">
                  <a:moveTo>
                    <a:pt x="3017" y="1"/>
                  </a:moveTo>
                  <a:lnTo>
                    <a:pt x="3011" y="6"/>
                  </a:lnTo>
                  <a:cubicBezTo>
                    <a:pt x="2984" y="28"/>
                    <a:pt x="2962" y="44"/>
                    <a:pt x="2935" y="61"/>
                  </a:cubicBezTo>
                  <a:cubicBezTo>
                    <a:pt x="2924" y="72"/>
                    <a:pt x="2907" y="77"/>
                    <a:pt x="2902" y="83"/>
                  </a:cubicBezTo>
                  <a:cubicBezTo>
                    <a:pt x="2880" y="99"/>
                    <a:pt x="2858" y="116"/>
                    <a:pt x="2842" y="132"/>
                  </a:cubicBezTo>
                  <a:cubicBezTo>
                    <a:pt x="2634" y="291"/>
                    <a:pt x="2442" y="466"/>
                    <a:pt x="2240" y="630"/>
                  </a:cubicBezTo>
                  <a:cubicBezTo>
                    <a:pt x="1884" y="904"/>
                    <a:pt x="1544" y="1194"/>
                    <a:pt x="1211" y="1495"/>
                  </a:cubicBezTo>
                  <a:cubicBezTo>
                    <a:pt x="800" y="1862"/>
                    <a:pt x="406" y="2245"/>
                    <a:pt x="50" y="2672"/>
                  </a:cubicBezTo>
                  <a:cubicBezTo>
                    <a:pt x="34" y="2688"/>
                    <a:pt x="12" y="2710"/>
                    <a:pt x="1" y="2732"/>
                  </a:cubicBezTo>
                  <a:lnTo>
                    <a:pt x="625" y="2732"/>
                  </a:lnTo>
                  <a:cubicBezTo>
                    <a:pt x="636" y="2727"/>
                    <a:pt x="652" y="2727"/>
                    <a:pt x="658" y="2716"/>
                  </a:cubicBezTo>
                  <a:cubicBezTo>
                    <a:pt x="685" y="2705"/>
                    <a:pt x="718" y="2699"/>
                    <a:pt x="745" y="2683"/>
                  </a:cubicBezTo>
                  <a:cubicBezTo>
                    <a:pt x="773" y="2672"/>
                    <a:pt x="800" y="2661"/>
                    <a:pt x="827" y="2650"/>
                  </a:cubicBezTo>
                  <a:cubicBezTo>
                    <a:pt x="860" y="2644"/>
                    <a:pt x="888" y="2628"/>
                    <a:pt x="915" y="2617"/>
                  </a:cubicBezTo>
                  <a:cubicBezTo>
                    <a:pt x="926" y="2606"/>
                    <a:pt x="937" y="2606"/>
                    <a:pt x="942" y="2601"/>
                  </a:cubicBezTo>
                  <a:cubicBezTo>
                    <a:pt x="997" y="2573"/>
                    <a:pt x="1063" y="2546"/>
                    <a:pt x="1123" y="2519"/>
                  </a:cubicBezTo>
                  <a:cubicBezTo>
                    <a:pt x="1216" y="2469"/>
                    <a:pt x="1320" y="2425"/>
                    <a:pt x="1419" y="2376"/>
                  </a:cubicBezTo>
                  <a:cubicBezTo>
                    <a:pt x="1752" y="2223"/>
                    <a:pt x="2075" y="2031"/>
                    <a:pt x="2360" y="1785"/>
                  </a:cubicBezTo>
                  <a:cubicBezTo>
                    <a:pt x="2415" y="1747"/>
                    <a:pt x="2464" y="1698"/>
                    <a:pt x="2513" y="1648"/>
                  </a:cubicBezTo>
                  <a:cubicBezTo>
                    <a:pt x="2579" y="1572"/>
                    <a:pt x="2639" y="1495"/>
                    <a:pt x="2705" y="1413"/>
                  </a:cubicBezTo>
                  <a:cubicBezTo>
                    <a:pt x="2721" y="1386"/>
                    <a:pt x="2738" y="1347"/>
                    <a:pt x="2760" y="1320"/>
                  </a:cubicBezTo>
                  <a:cubicBezTo>
                    <a:pt x="2792" y="1265"/>
                    <a:pt x="2825" y="1205"/>
                    <a:pt x="2858" y="1145"/>
                  </a:cubicBezTo>
                  <a:cubicBezTo>
                    <a:pt x="2902" y="1068"/>
                    <a:pt x="2935" y="986"/>
                    <a:pt x="2962" y="904"/>
                  </a:cubicBezTo>
                  <a:cubicBezTo>
                    <a:pt x="2979" y="871"/>
                    <a:pt x="2989" y="838"/>
                    <a:pt x="2995" y="800"/>
                  </a:cubicBezTo>
                  <a:cubicBezTo>
                    <a:pt x="3050" y="619"/>
                    <a:pt x="3072" y="428"/>
                    <a:pt x="3061" y="225"/>
                  </a:cubicBezTo>
                  <a:cubicBezTo>
                    <a:pt x="3061" y="214"/>
                    <a:pt x="3050" y="192"/>
                    <a:pt x="3050" y="170"/>
                  </a:cubicBezTo>
                  <a:cubicBezTo>
                    <a:pt x="3050" y="154"/>
                    <a:pt x="3044" y="138"/>
                    <a:pt x="3044" y="116"/>
                  </a:cubicBezTo>
                  <a:cubicBezTo>
                    <a:pt x="3039" y="99"/>
                    <a:pt x="3039" y="77"/>
                    <a:pt x="3033" y="55"/>
                  </a:cubicBezTo>
                  <a:cubicBezTo>
                    <a:pt x="3033" y="44"/>
                    <a:pt x="3022" y="34"/>
                    <a:pt x="3022" y="23"/>
                  </a:cubicBezTo>
                  <a:cubicBezTo>
                    <a:pt x="3022" y="17"/>
                    <a:pt x="3017" y="6"/>
                    <a:pt x="3017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29"/>
            <p:cNvSpPr/>
            <p:nvPr/>
          </p:nvSpPr>
          <p:spPr>
            <a:xfrm>
              <a:off x="1045475" y="2627150"/>
              <a:ext cx="82250" cy="78400"/>
            </a:xfrm>
            <a:custGeom>
              <a:avLst/>
              <a:gdLst/>
              <a:ahLst/>
              <a:cxnLst/>
              <a:rect l="l" t="t" r="r" b="b"/>
              <a:pathLst>
                <a:path w="3290" h="3136" extrusionOk="0">
                  <a:moveTo>
                    <a:pt x="2778" y="0"/>
                  </a:moveTo>
                  <a:cubicBezTo>
                    <a:pt x="2638" y="0"/>
                    <a:pt x="2494" y="38"/>
                    <a:pt x="2370" y="97"/>
                  </a:cubicBezTo>
                  <a:cubicBezTo>
                    <a:pt x="2239" y="163"/>
                    <a:pt x="2130" y="250"/>
                    <a:pt x="2015" y="344"/>
                  </a:cubicBezTo>
                  <a:cubicBezTo>
                    <a:pt x="1725" y="584"/>
                    <a:pt x="1489" y="880"/>
                    <a:pt x="1259" y="1165"/>
                  </a:cubicBezTo>
                  <a:cubicBezTo>
                    <a:pt x="909" y="1613"/>
                    <a:pt x="575" y="2068"/>
                    <a:pt x="290" y="2555"/>
                  </a:cubicBezTo>
                  <a:cubicBezTo>
                    <a:pt x="186" y="2746"/>
                    <a:pt x="82" y="2938"/>
                    <a:pt x="0" y="3135"/>
                  </a:cubicBezTo>
                  <a:lnTo>
                    <a:pt x="181" y="3135"/>
                  </a:lnTo>
                  <a:cubicBezTo>
                    <a:pt x="219" y="3091"/>
                    <a:pt x="263" y="3037"/>
                    <a:pt x="301" y="2987"/>
                  </a:cubicBezTo>
                  <a:cubicBezTo>
                    <a:pt x="526" y="2725"/>
                    <a:pt x="761" y="2473"/>
                    <a:pt x="1013" y="2243"/>
                  </a:cubicBezTo>
                  <a:cubicBezTo>
                    <a:pt x="1511" y="1761"/>
                    <a:pt x="2042" y="1312"/>
                    <a:pt x="2589" y="885"/>
                  </a:cubicBezTo>
                  <a:cubicBezTo>
                    <a:pt x="2814" y="705"/>
                    <a:pt x="3016" y="508"/>
                    <a:pt x="3257" y="354"/>
                  </a:cubicBezTo>
                  <a:cubicBezTo>
                    <a:pt x="3263" y="338"/>
                    <a:pt x="3279" y="333"/>
                    <a:pt x="3290" y="327"/>
                  </a:cubicBezTo>
                  <a:cubicBezTo>
                    <a:pt x="3257" y="240"/>
                    <a:pt x="3208" y="163"/>
                    <a:pt x="3120" y="97"/>
                  </a:cubicBezTo>
                  <a:cubicBezTo>
                    <a:pt x="3019" y="29"/>
                    <a:pt x="2900" y="0"/>
                    <a:pt x="277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29"/>
            <p:cNvSpPr/>
            <p:nvPr/>
          </p:nvSpPr>
          <p:spPr>
            <a:xfrm>
              <a:off x="941325" y="2609875"/>
              <a:ext cx="72425" cy="95950"/>
            </a:xfrm>
            <a:custGeom>
              <a:avLst/>
              <a:gdLst/>
              <a:ahLst/>
              <a:cxnLst/>
              <a:rect l="l" t="t" r="r" b="b"/>
              <a:pathLst>
                <a:path w="2897" h="3838" extrusionOk="0">
                  <a:moveTo>
                    <a:pt x="450" y="0"/>
                  </a:moveTo>
                  <a:cubicBezTo>
                    <a:pt x="417" y="27"/>
                    <a:pt x="384" y="60"/>
                    <a:pt x="346" y="93"/>
                  </a:cubicBezTo>
                  <a:cubicBezTo>
                    <a:pt x="94" y="411"/>
                    <a:pt x="28" y="887"/>
                    <a:pt x="12" y="1286"/>
                  </a:cubicBezTo>
                  <a:cubicBezTo>
                    <a:pt x="1" y="1533"/>
                    <a:pt x="28" y="1763"/>
                    <a:pt x="127" y="1981"/>
                  </a:cubicBezTo>
                  <a:cubicBezTo>
                    <a:pt x="225" y="2189"/>
                    <a:pt x="362" y="2381"/>
                    <a:pt x="494" y="2551"/>
                  </a:cubicBezTo>
                  <a:cubicBezTo>
                    <a:pt x="614" y="2709"/>
                    <a:pt x="773" y="2846"/>
                    <a:pt x="926" y="2972"/>
                  </a:cubicBezTo>
                  <a:cubicBezTo>
                    <a:pt x="1276" y="3290"/>
                    <a:pt x="1676" y="3558"/>
                    <a:pt x="2097" y="3755"/>
                  </a:cubicBezTo>
                  <a:cubicBezTo>
                    <a:pt x="2158" y="3782"/>
                    <a:pt x="2218" y="3810"/>
                    <a:pt x="2272" y="3837"/>
                  </a:cubicBezTo>
                  <a:lnTo>
                    <a:pt x="2896" y="3837"/>
                  </a:lnTo>
                  <a:cubicBezTo>
                    <a:pt x="2721" y="3547"/>
                    <a:pt x="2552" y="3268"/>
                    <a:pt x="2382" y="2989"/>
                  </a:cubicBezTo>
                  <a:cubicBezTo>
                    <a:pt x="2092" y="2523"/>
                    <a:pt x="1785" y="2069"/>
                    <a:pt x="1495" y="1604"/>
                  </a:cubicBezTo>
                  <a:lnTo>
                    <a:pt x="986" y="766"/>
                  </a:lnTo>
                  <a:cubicBezTo>
                    <a:pt x="822" y="504"/>
                    <a:pt x="669" y="235"/>
                    <a:pt x="466" y="11"/>
                  </a:cubicBezTo>
                  <a:lnTo>
                    <a:pt x="450" y="0"/>
                  </a:ln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29"/>
            <p:cNvSpPr/>
            <p:nvPr/>
          </p:nvSpPr>
          <p:spPr>
            <a:xfrm>
              <a:off x="954200" y="2605250"/>
              <a:ext cx="64600" cy="100575"/>
            </a:xfrm>
            <a:custGeom>
              <a:avLst/>
              <a:gdLst/>
              <a:ahLst/>
              <a:cxnLst/>
              <a:rect l="l" t="t" r="r" b="b"/>
              <a:pathLst>
                <a:path w="2584" h="4023" extrusionOk="0">
                  <a:moveTo>
                    <a:pt x="486" y="1"/>
                  </a:moveTo>
                  <a:cubicBezTo>
                    <a:pt x="370" y="1"/>
                    <a:pt x="254" y="37"/>
                    <a:pt x="143" y="65"/>
                  </a:cubicBezTo>
                  <a:cubicBezTo>
                    <a:pt x="99" y="81"/>
                    <a:pt x="66" y="92"/>
                    <a:pt x="33" y="114"/>
                  </a:cubicBezTo>
                  <a:cubicBezTo>
                    <a:pt x="17" y="119"/>
                    <a:pt x="11" y="125"/>
                    <a:pt x="0" y="136"/>
                  </a:cubicBezTo>
                  <a:lnTo>
                    <a:pt x="11" y="147"/>
                  </a:lnTo>
                  <a:cubicBezTo>
                    <a:pt x="143" y="300"/>
                    <a:pt x="258" y="464"/>
                    <a:pt x="362" y="634"/>
                  </a:cubicBezTo>
                  <a:lnTo>
                    <a:pt x="854" y="1433"/>
                  </a:lnTo>
                  <a:cubicBezTo>
                    <a:pt x="1237" y="2062"/>
                    <a:pt x="1653" y="2665"/>
                    <a:pt x="2031" y="3289"/>
                  </a:cubicBezTo>
                  <a:cubicBezTo>
                    <a:pt x="2179" y="3535"/>
                    <a:pt x="2338" y="3776"/>
                    <a:pt x="2480" y="4022"/>
                  </a:cubicBezTo>
                  <a:lnTo>
                    <a:pt x="2584" y="4022"/>
                  </a:lnTo>
                  <a:cubicBezTo>
                    <a:pt x="2578" y="3995"/>
                    <a:pt x="2573" y="3967"/>
                    <a:pt x="2557" y="3967"/>
                  </a:cubicBezTo>
                  <a:lnTo>
                    <a:pt x="2518" y="3781"/>
                  </a:lnTo>
                  <a:cubicBezTo>
                    <a:pt x="2502" y="3732"/>
                    <a:pt x="2496" y="3683"/>
                    <a:pt x="2480" y="3639"/>
                  </a:cubicBezTo>
                  <a:cubicBezTo>
                    <a:pt x="2474" y="3584"/>
                    <a:pt x="2464" y="3535"/>
                    <a:pt x="2447" y="3486"/>
                  </a:cubicBezTo>
                  <a:cubicBezTo>
                    <a:pt x="2442" y="3464"/>
                    <a:pt x="2442" y="3453"/>
                    <a:pt x="2436" y="3431"/>
                  </a:cubicBezTo>
                  <a:cubicBezTo>
                    <a:pt x="2414" y="3365"/>
                    <a:pt x="2398" y="3294"/>
                    <a:pt x="2381" y="3234"/>
                  </a:cubicBezTo>
                  <a:cubicBezTo>
                    <a:pt x="2354" y="3157"/>
                    <a:pt x="2332" y="3092"/>
                    <a:pt x="2310" y="3020"/>
                  </a:cubicBezTo>
                  <a:cubicBezTo>
                    <a:pt x="2288" y="2944"/>
                    <a:pt x="2261" y="2878"/>
                    <a:pt x="2245" y="2807"/>
                  </a:cubicBezTo>
                  <a:cubicBezTo>
                    <a:pt x="2223" y="2736"/>
                    <a:pt x="2195" y="2665"/>
                    <a:pt x="2173" y="2599"/>
                  </a:cubicBezTo>
                  <a:cubicBezTo>
                    <a:pt x="2141" y="2489"/>
                    <a:pt x="2097" y="2380"/>
                    <a:pt x="2064" y="2276"/>
                  </a:cubicBezTo>
                  <a:cubicBezTo>
                    <a:pt x="2031" y="2172"/>
                    <a:pt x="1998" y="2079"/>
                    <a:pt x="1955" y="1975"/>
                  </a:cubicBezTo>
                  <a:lnTo>
                    <a:pt x="1872" y="1767"/>
                  </a:lnTo>
                  <a:cubicBezTo>
                    <a:pt x="1845" y="1701"/>
                    <a:pt x="1818" y="1641"/>
                    <a:pt x="1790" y="1570"/>
                  </a:cubicBezTo>
                  <a:cubicBezTo>
                    <a:pt x="1768" y="1515"/>
                    <a:pt x="1741" y="1460"/>
                    <a:pt x="1725" y="1406"/>
                  </a:cubicBezTo>
                  <a:cubicBezTo>
                    <a:pt x="1686" y="1324"/>
                    <a:pt x="1653" y="1247"/>
                    <a:pt x="1615" y="1165"/>
                  </a:cubicBezTo>
                  <a:cubicBezTo>
                    <a:pt x="1615" y="1159"/>
                    <a:pt x="1604" y="1159"/>
                    <a:pt x="1604" y="1154"/>
                  </a:cubicBezTo>
                  <a:cubicBezTo>
                    <a:pt x="1571" y="1094"/>
                    <a:pt x="1539" y="1022"/>
                    <a:pt x="1506" y="957"/>
                  </a:cubicBezTo>
                  <a:cubicBezTo>
                    <a:pt x="1424" y="798"/>
                    <a:pt x="1331" y="645"/>
                    <a:pt x="1232" y="502"/>
                  </a:cubicBezTo>
                  <a:cubicBezTo>
                    <a:pt x="1057" y="273"/>
                    <a:pt x="838" y="32"/>
                    <a:pt x="548" y="4"/>
                  </a:cubicBezTo>
                  <a:cubicBezTo>
                    <a:pt x="527" y="2"/>
                    <a:pt x="507" y="1"/>
                    <a:pt x="48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29"/>
            <p:cNvSpPr/>
            <p:nvPr/>
          </p:nvSpPr>
          <p:spPr>
            <a:xfrm>
              <a:off x="938325" y="2602525"/>
              <a:ext cx="82675" cy="103300"/>
            </a:xfrm>
            <a:custGeom>
              <a:avLst/>
              <a:gdLst/>
              <a:ahLst/>
              <a:cxnLst/>
              <a:rect l="l" t="t" r="r" b="b"/>
              <a:pathLst>
                <a:path w="3307" h="4132" extrusionOk="0">
                  <a:moveTo>
                    <a:pt x="1126" y="1"/>
                  </a:moveTo>
                  <a:cubicBezTo>
                    <a:pt x="1066" y="1"/>
                    <a:pt x="1005" y="9"/>
                    <a:pt x="942" y="26"/>
                  </a:cubicBezTo>
                  <a:cubicBezTo>
                    <a:pt x="816" y="53"/>
                    <a:pt x="701" y="86"/>
                    <a:pt x="592" y="146"/>
                  </a:cubicBezTo>
                  <a:cubicBezTo>
                    <a:pt x="586" y="146"/>
                    <a:pt x="586" y="157"/>
                    <a:pt x="575" y="157"/>
                  </a:cubicBezTo>
                  <a:cubicBezTo>
                    <a:pt x="564" y="163"/>
                    <a:pt x="548" y="174"/>
                    <a:pt x="537" y="185"/>
                  </a:cubicBezTo>
                  <a:cubicBezTo>
                    <a:pt x="520" y="190"/>
                    <a:pt x="515" y="201"/>
                    <a:pt x="504" y="212"/>
                  </a:cubicBezTo>
                  <a:cubicBezTo>
                    <a:pt x="378" y="299"/>
                    <a:pt x="296" y="420"/>
                    <a:pt x="236" y="573"/>
                  </a:cubicBezTo>
                  <a:cubicBezTo>
                    <a:pt x="99" y="885"/>
                    <a:pt x="50" y="1230"/>
                    <a:pt x="39" y="1569"/>
                  </a:cubicBezTo>
                  <a:cubicBezTo>
                    <a:pt x="0" y="2078"/>
                    <a:pt x="176" y="2385"/>
                    <a:pt x="455" y="2774"/>
                  </a:cubicBezTo>
                  <a:cubicBezTo>
                    <a:pt x="630" y="3042"/>
                    <a:pt x="887" y="3239"/>
                    <a:pt x="1123" y="3447"/>
                  </a:cubicBezTo>
                  <a:cubicBezTo>
                    <a:pt x="1446" y="3715"/>
                    <a:pt x="1801" y="3934"/>
                    <a:pt x="2174" y="4109"/>
                  </a:cubicBezTo>
                  <a:lnTo>
                    <a:pt x="2382" y="4109"/>
                  </a:lnTo>
                  <a:cubicBezTo>
                    <a:pt x="2327" y="4082"/>
                    <a:pt x="2267" y="4054"/>
                    <a:pt x="2212" y="4027"/>
                  </a:cubicBezTo>
                  <a:cubicBezTo>
                    <a:pt x="2102" y="3972"/>
                    <a:pt x="1998" y="3923"/>
                    <a:pt x="1900" y="3863"/>
                  </a:cubicBezTo>
                  <a:lnTo>
                    <a:pt x="1752" y="3781"/>
                  </a:lnTo>
                  <a:cubicBezTo>
                    <a:pt x="1741" y="3775"/>
                    <a:pt x="1736" y="3775"/>
                    <a:pt x="1725" y="3770"/>
                  </a:cubicBezTo>
                  <a:cubicBezTo>
                    <a:pt x="1686" y="3742"/>
                    <a:pt x="1637" y="3715"/>
                    <a:pt x="1599" y="3688"/>
                  </a:cubicBezTo>
                  <a:lnTo>
                    <a:pt x="1588" y="3677"/>
                  </a:lnTo>
                  <a:cubicBezTo>
                    <a:pt x="1544" y="3649"/>
                    <a:pt x="1495" y="3616"/>
                    <a:pt x="1446" y="3584"/>
                  </a:cubicBezTo>
                  <a:cubicBezTo>
                    <a:pt x="1396" y="3540"/>
                    <a:pt x="1342" y="3507"/>
                    <a:pt x="1298" y="3469"/>
                  </a:cubicBezTo>
                  <a:lnTo>
                    <a:pt x="1194" y="3381"/>
                  </a:lnTo>
                  <a:cubicBezTo>
                    <a:pt x="1139" y="3337"/>
                    <a:pt x="1090" y="3294"/>
                    <a:pt x="1035" y="3244"/>
                  </a:cubicBezTo>
                  <a:cubicBezTo>
                    <a:pt x="887" y="3118"/>
                    <a:pt x="728" y="2987"/>
                    <a:pt x="603" y="2823"/>
                  </a:cubicBezTo>
                  <a:cubicBezTo>
                    <a:pt x="477" y="2648"/>
                    <a:pt x="340" y="2451"/>
                    <a:pt x="241" y="2254"/>
                  </a:cubicBezTo>
                  <a:cubicBezTo>
                    <a:pt x="148" y="2035"/>
                    <a:pt x="110" y="1805"/>
                    <a:pt x="126" y="1558"/>
                  </a:cubicBezTo>
                  <a:cubicBezTo>
                    <a:pt x="148" y="1159"/>
                    <a:pt x="214" y="683"/>
                    <a:pt x="460" y="365"/>
                  </a:cubicBezTo>
                  <a:lnTo>
                    <a:pt x="504" y="327"/>
                  </a:lnTo>
                  <a:cubicBezTo>
                    <a:pt x="510" y="327"/>
                    <a:pt x="515" y="316"/>
                    <a:pt x="520" y="310"/>
                  </a:cubicBezTo>
                  <a:cubicBezTo>
                    <a:pt x="537" y="299"/>
                    <a:pt x="548" y="289"/>
                    <a:pt x="564" y="278"/>
                  </a:cubicBezTo>
                  <a:cubicBezTo>
                    <a:pt x="592" y="256"/>
                    <a:pt x="614" y="234"/>
                    <a:pt x="641" y="223"/>
                  </a:cubicBezTo>
                  <a:cubicBezTo>
                    <a:pt x="652" y="217"/>
                    <a:pt x="657" y="212"/>
                    <a:pt x="674" y="201"/>
                  </a:cubicBezTo>
                  <a:cubicBezTo>
                    <a:pt x="707" y="179"/>
                    <a:pt x="739" y="168"/>
                    <a:pt x="783" y="152"/>
                  </a:cubicBezTo>
                  <a:cubicBezTo>
                    <a:pt x="899" y="123"/>
                    <a:pt x="1019" y="90"/>
                    <a:pt x="1139" y="90"/>
                  </a:cubicBezTo>
                  <a:cubicBezTo>
                    <a:pt x="1156" y="90"/>
                    <a:pt x="1172" y="90"/>
                    <a:pt x="1188" y="91"/>
                  </a:cubicBezTo>
                  <a:cubicBezTo>
                    <a:pt x="1478" y="124"/>
                    <a:pt x="1692" y="360"/>
                    <a:pt x="1872" y="590"/>
                  </a:cubicBezTo>
                  <a:cubicBezTo>
                    <a:pt x="1971" y="737"/>
                    <a:pt x="2064" y="885"/>
                    <a:pt x="2146" y="1044"/>
                  </a:cubicBezTo>
                  <a:cubicBezTo>
                    <a:pt x="2179" y="1104"/>
                    <a:pt x="2212" y="1175"/>
                    <a:pt x="2245" y="1241"/>
                  </a:cubicBezTo>
                  <a:cubicBezTo>
                    <a:pt x="2245" y="1246"/>
                    <a:pt x="2256" y="1246"/>
                    <a:pt x="2256" y="1257"/>
                  </a:cubicBezTo>
                  <a:cubicBezTo>
                    <a:pt x="2288" y="1329"/>
                    <a:pt x="2327" y="1411"/>
                    <a:pt x="2365" y="1493"/>
                  </a:cubicBezTo>
                  <a:cubicBezTo>
                    <a:pt x="2382" y="1547"/>
                    <a:pt x="2409" y="1602"/>
                    <a:pt x="2431" y="1657"/>
                  </a:cubicBezTo>
                  <a:cubicBezTo>
                    <a:pt x="2458" y="1728"/>
                    <a:pt x="2486" y="1788"/>
                    <a:pt x="2513" y="1859"/>
                  </a:cubicBezTo>
                  <a:lnTo>
                    <a:pt x="2595" y="2062"/>
                  </a:lnTo>
                  <a:cubicBezTo>
                    <a:pt x="2639" y="2161"/>
                    <a:pt x="2672" y="2259"/>
                    <a:pt x="2704" y="2363"/>
                  </a:cubicBezTo>
                  <a:cubicBezTo>
                    <a:pt x="2748" y="2473"/>
                    <a:pt x="2781" y="2577"/>
                    <a:pt x="2814" y="2686"/>
                  </a:cubicBezTo>
                  <a:cubicBezTo>
                    <a:pt x="2836" y="2763"/>
                    <a:pt x="2863" y="2828"/>
                    <a:pt x="2885" y="2899"/>
                  </a:cubicBezTo>
                  <a:cubicBezTo>
                    <a:pt x="2901" y="2971"/>
                    <a:pt x="2929" y="3042"/>
                    <a:pt x="2951" y="3107"/>
                  </a:cubicBezTo>
                  <a:cubicBezTo>
                    <a:pt x="2978" y="3184"/>
                    <a:pt x="3000" y="3255"/>
                    <a:pt x="3022" y="3321"/>
                  </a:cubicBezTo>
                  <a:cubicBezTo>
                    <a:pt x="3038" y="3392"/>
                    <a:pt x="3055" y="3452"/>
                    <a:pt x="3077" y="3518"/>
                  </a:cubicBezTo>
                  <a:cubicBezTo>
                    <a:pt x="3082" y="3540"/>
                    <a:pt x="3082" y="3556"/>
                    <a:pt x="3088" y="3573"/>
                  </a:cubicBezTo>
                  <a:cubicBezTo>
                    <a:pt x="3099" y="3633"/>
                    <a:pt x="3109" y="3677"/>
                    <a:pt x="3120" y="3726"/>
                  </a:cubicBezTo>
                  <a:cubicBezTo>
                    <a:pt x="3137" y="3775"/>
                    <a:pt x="3142" y="3819"/>
                    <a:pt x="3159" y="3868"/>
                  </a:cubicBezTo>
                  <a:lnTo>
                    <a:pt x="3197" y="4054"/>
                  </a:lnTo>
                  <a:cubicBezTo>
                    <a:pt x="3208" y="4082"/>
                    <a:pt x="3213" y="4104"/>
                    <a:pt x="3219" y="4131"/>
                  </a:cubicBezTo>
                  <a:lnTo>
                    <a:pt x="3307" y="4131"/>
                  </a:lnTo>
                  <a:cubicBezTo>
                    <a:pt x="3268" y="3961"/>
                    <a:pt x="3224" y="3786"/>
                    <a:pt x="3186" y="3606"/>
                  </a:cubicBezTo>
                  <a:cubicBezTo>
                    <a:pt x="3115" y="3310"/>
                    <a:pt x="3011" y="3031"/>
                    <a:pt x="2923" y="2741"/>
                  </a:cubicBezTo>
                  <a:cubicBezTo>
                    <a:pt x="2803" y="2352"/>
                    <a:pt x="2666" y="1963"/>
                    <a:pt x="2502" y="1586"/>
                  </a:cubicBezTo>
                  <a:cubicBezTo>
                    <a:pt x="2321" y="1186"/>
                    <a:pt x="2152" y="787"/>
                    <a:pt x="1878" y="447"/>
                  </a:cubicBezTo>
                  <a:cubicBezTo>
                    <a:pt x="1681" y="205"/>
                    <a:pt x="1427" y="1"/>
                    <a:pt x="11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29"/>
            <p:cNvSpPr/>
            <p:nvPr/>
          </p:nvSpPr>
          <p:spPr>
            <a:xfrm>
              <a:off x="951200" y="2606575"/>
              <a:ext cx="65275" cy="99100"/>
            </a:xfrm>
            <a:custGeom>
              <a:avLst/>
              <a:gdLst/>
              <a:ahLst/>
              <a:cxnLst/>
              <a:rect l="l" t="t" r="r" b="b"/>
              <a:pathLst>
                <a:path w="2611" h="3964" extrusionOk="0">
                  <a:moveTo>
                    <a:pt x="77" y="1"/>
                  </a:moveTo>
                  <a:cubicBezTo>
                    <a:pt x="66" y="6"/>
                    <a:pt x="49" y="23"/>
                    <a:pt x="38" y="28"/>
                  </a:cubicBezTo>
                  <a:cubicBezTo>
                    <a:pt x="22" y="33"/>
                    <a:pt x="16" y="50"/>
                    <a:pt x="0" y="55"/>
                  </a:cubicBezTo>
                  <a:cubicBezTo>
                    <a:pt x="22" y="77"/>
                    <a:pt x="44" y="105"/>
                    <a:pt x="66" y="121"/>
                  </a:cubicBezTo>
                  <a:lnTo>
                    <a:pt x="77" y="137"/>
                  </a:lnTo>
                  <a:cubicBezTo>
                    <a:pt x="285" y="362"/>
                    <a:pt x="432" y="630"/>
                    <a:pt x="597" y="887"/>
                  </a:cubicBezTo>
                  <a:cubicBezTo>
                    <a:pt x="766" y="1172"/>
                    <a:pt x="931" y="1451"/>
                    <a:pt x="1111" y="1730"/>
                  </a:cubicBezTo>
                  <a:cubicBezTo>
                    <a:pt x="1396" y="2196"/>
                    <a:pt x="1708" y="2650"/>
                    <a:pt x="1992" y="3115"/>
                  </a:cubicBezTo>
                  <a:cubicBezTo>
                    <a:pt x="2162" y="3394"/>
                    <a:pt x="2337" y="3673"/>
                    <a:pt x="2507" y="3964"/>
                  </a:cubicBezTo>
                  <a:lnTo>
                    <a:pt x="2611" y="3964"/>
                  </a:lnTo>
                  <a:cubicBezTo>
                    <a:pt x="2458" y="3717"/>
                    <a:pt x="2310" y="3476"/>
                    <a:pt x="2157" y="3230"/>
                  </a:cubicBezTo>
                  <a:cubicBezTo>
                    <a:pt x="1779" y="2606"/>
                    <a:pt x="1363" y="2004"/>
                    <a:pt x="996" y="1369"/>
                  </a:cubicBezTo>
                  <a:lnTo>
                    <a:pt x="504" y="570"/>
                  </a:lnTo>
                  <a:cubicBezTo>
                    <a:pt x="400" y="395"/>
                    <a:pt x="285" y="231"/>
                    <a:pt x="153" y="83"/>
                  </a:cubicBezTo>
                  <a:lnTo>
                    <a:pt x="137" y="66"/>
                  </a:lnTo>
                  <a:cubicBezTo>
                    <a:pt x="120" y="50"/>
                    <a:pt x="99" y="23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29"/>
            <p:cNvSpPr/>
            <p:nvPr/>
          </p:nvSpPr>
          <p:spPr>
            <a:xfrm>
              <a:off x="1019200" y="2566650"/>
              <a:ext cx="62700" cy="139175"/>
            </a:xfrm>
            <a:custGeom>
              <a:avLst/>
              <a:gdLst/>
              <a:ahLst/>
              <a:cxnLst/>
              <a:rect l="l" t="t" r="r" b="b"/>
              <a:pathLst>
                <a:path w="2508" h="5567" extrusionOk="0">
                  <a:moveTo>
                    <a:pt x="1500" y="1"/>
                  </a:moveTo>
                  <a:cubicBezTo>
                    <a:pt x="1285" y="1"/>
                    <a:pt x="1081" y="101"/>
                    <a:pt x="909" y="240"/>
                  </a:cubicBezTo>
                  <a:cubicBezTo>
                    <a:pt x="756" y="350"/>
                    <a:pt x="624" y="487"/>
                    <a:pt x="531" y="645"/>
                  </a:cubicBezTo>
                  <a:cubicBezTo>
                    <a:pt x="88" y="1357"/>
                    <a:pt x="0" y="2205"/>
                    <a:pt x="17" y="3032"/>
                  </a:cubicBezTo>
                  <a:cubicBezTo>
                    <a:pt x="17" y="3530"/>
                    <a:pt x="33" y="4033"/>
                    <a:pt x="66" y="4532"/>
                  </a:cubicBezTo>
                  <a:cubicBezTo>
                    <a:pt x="77" y="4871"/>
                    <a:pt x="115" y="5216"/>
                    <a:pt x="137" y="5555"/>
                  </a:cubicBezTo>
                  <a:lnTo>
                    <a:pt x="225" y="5555"/>
                  </a:lnTo>
                  <a:lnTo>
                    <a:pt x="165" y="4696"/>
                  </a:lnTo>
                  <a:cubicBezTo>
                    <a:pt x="121" y="4154"/>
                    <a:pt x="99" y="3612"/>
                    <a:pt x="99" y="3065"/>
                  </a:cubicBezTo>
                  <a:cubicBezTo>
                    <a:pt x="82" y="2293"/>
                    <a:pt x="148" y="1499"/>
                    <a:pt x="531" y="815"/>
                  </a:cubicBezTo>
                  <a:cubicBezTo>
                    <a:pt x="635" y="623"/>
                    <a:pt x="778" y="454"/>
                    <a:pt x="958" y="328"/>
                  </a:cubicBezTo>
                  <a:cubicBezTo>
                    <a:pt x="1109" y="206"/>
                    <a:pt x="1295" y="112"/>
                    <a:pt x="1490" y="112"/>
                  </a:cubicBezTo>
                  <a:cubicBezTo>
                    <a:pt x="1523" y="112"/>
                    <a:pt x="1555" y="114"/>
                    <a:pt x="1588" y="120"/>
                  </a:cubicBezTo>
                  <a:cubicBezTo>
                    <a:pt x="1621" y="125"/>
                    <a:pt x="1648" y="131"/>
                    <a:pt x="1675" y="136"/>
                  </a:cubicBezTo>
                  <a:cubicBezTo>
                    <a:pt x="1686" y="147"/>
                    <a:pt x="1697" y="147"/>
                    <a:pt x="1708" y="153"/>
                  </a:cubicBezTo>
                  <a:cubicBezTo>
                    <a:pt x="1905" y="235"/>
                    <a:pt x="2097" y="437"/>
                    <a:pt x="2228" y="623"/>
                  </a:cubicBezTo>
                  <a:cubicBezTo>
                    <a:pt x="2365" y="859"/>
                    <a:pt x="2398" y="1116"/>
                    <a:pt x="2387" y="1384"/>
                  </a:cubicBezTo>
                  <a:cubicBezTo>
                    <a:pt x="2387" y="1598"/>
                    <a:pt x="2343" y="1806"/>
                    <a:pt x="2299" y="2014"/>
                  </a:cubicBezTo>
                  <a:cubicBezTo>
                    <a:pt x="2091" y="2868"/>
                    <a:pt x="1725" y="3667"/>
                    <a:pt x="1352" y="4455"/>
                  </a:cubicBezTo>
                  <a:cubicBezTo>
                    <a:pt x="1188" y="4800"/>
                    <a:pt x="1002" y="5128"/>
                    <a:pt x="821" y="5457"/>
                  </a:cubicBezTo>
                  <a:cubicBezTo>
                    <a:pt x="800" y="5489"/>
                    <a:pt x="778" y="5528"/>
                    <a:pt x="756" y="5566"/>
                  </a:cubicBezTo>
                  <a:lnTo>
                    <a:pt x="860" y="5566"/>
                  </a:lnTo>
                  <a:cubicBezTo>
                    <a:pt x="931" y="5429"/>
                    <a:pt x="1002" y="5298"/>
                    <a:pt x="1079" y="5166"/>
                  </a:cubicBezTo>
                  <a:cubicBezTo>
                    <a:pt x="1440" y="4521"/>
                    <a:pt x="1757" y="3825"/>
                    <a:pt x="2037" y="3130"/>
                  </a:cubicBezTo>
                  <a:cubicBezTo>
                    <a:pt x="2152" y="2829"/>
                    <a:pt x="2256" y="2523"/>
                    <a:pt x="2338" y="2205"/>
                  </a:cubicBezTo>
                  <a:cubicBezTo>
                    <a:pt x="2442" y="1811"/>
                    <a:pt x="2507" y="1401"/>
                    <a:pt x="2464" y="974"/>
                  </a:cubicBezTo>
                  <a:cubicBezTo>
                    <a:pt x="2425" y="749"/>
                    <a:pt x="2332" y="536"/>
                    <a:pt x="2173" y="377"/>
                  </a:cubicBezTo>
                  <a:cubicBezTo>
                    <a:pt x="2069" y="262"/>
                    <a:pt x="1954" y="153"/>
                    <a:pt x="1818" y="76"/>
                  </a:cubicBezTo>
                  <a:cubicBezTo>
                    <a:pt x="1779" y="54"/>
                    <a:pt x="1741" y="43"/>
                    <a:pt x="1703" y="27"/>
                  </a:cubicBezTo>
                  <a:cubicBezTo>
                    <a:pt x="1686" y="21"/>
                    <a:pt x="1675" y="21"/>
                    <a:pt x="1659" y="16"/>
                  </a:cubicBezTo>
                  <a:cubicBezTo>
                    <a:pt x="1648" y="16"/>
                    <a:pt x="1626" y="10"/>
                    <a:pt x="1615" y="10"/>
                  </a:cubicBezTo>
                  <a:cubicBezTo>
                    <a:pt x="1576" y="4"/>
                    <a:pt x="1538" y="1"/>
                    <a:pt x="150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29"/>
            <p:cNvSpPr/>
            <p:nvPr/>
          </p:nvSpPr>
          <p:spPr>
            <a:xfrm>
              <a:off x="1026725" y="2567450"/>
              <a:ext cx="34650" cy="138375"/>
            </a:xfrm>
            <a:custGeom>
              <a:avLst/>
              <a:gdLst/>
              <a:ahLst/>
              <a:cxnLst/>
              <a:rect l="l" t="t" r="r" b="b"/>
              <a:pathLst>
                <a:path w="1386" h="5535" extrusionOk="0">
                  <a:moveTo>
                    <a:pt x="1303" y="0"/>
                  </a:moveTo>
                  <a:cubicBezTo>
                    <a:pt x="1298" y="28"/>
                    <a:pt x="1292" y="60"/>
                    <a:pt x="1287" y="88"/>
                  </a:cubicBezTo>
                  <a:lnTo>
                    <a:pt x="1161" y="619"/>
                  </a:lnTo>
                  <a:lnTo>
                    <a:pt x="1123" y="783"/>
                  </a:lnTo>
                  <a:cubicBezTo>
                    <a:pt x="1068" y="1013"/>
                    <a:pt x="1002" y="1243"/>
                    <a:pt x="947" y="1478"/>
                  </a:cubicBezTo>
                  <a:cubicBezTo>
                    <a:pt x="739" y="2398"/>
                    <a:pt x="499" y="3323"/>
                    <a:pt x="280" y="4248"/>
                  </a:cubicBezTo>
                  <a:lnTo>
                    <a:pt x="33" y="5375"/>
                  </a:lnTo>
                  <a:cubicBezTo>
                    <a:pt x="17" y="5430"/>
                    <a:pt x="6" y="5479"/>
                    <a:pt x="0" y="5534"/>
                  </a:cubicBezTo>
                  <a:lnTo>
                    <a:pt x="88" y="5534"/>
                  </a:lnTo>
                  <a:cubicBezTo>
                    <a:pt x="93" y="5485"/>
                    <a:pt x="110" y="5446"/>
                    <a:pt x="115" y="5397"/>
                  </a:cubicBezTo>
                  <a:cubicBezTo>
                    <a:pt x="121" y="5353"/>
                    <a:pt x="137" y="5310"/>
                    <a:pt x="143" y="5260"/>
                  </a:cubicBezTo>
                  <a:cubicBezTo>
                    <a:pt x="181" y="5085"/>
                    <a:pt x="219" y="4910"/>
                    <a:pt x="258" y="4740"/>
                  </a:cubicBezTo>
                  <a:cubicBezTo>
                    <a:pt x="285" y="4636"/>
                    <a:pt x="307" y="4538"/>
                    <a:pt x="329" y="4439"/>
                  </a:cubicBezTo>
                  <a:cubicBezTo>
                    <a:pt x="482" y="3706"/>
                    <a:pt x="685" y="2983"/>
                    <a:pt x="854" y="2250"/>
                  </a:cubicBezTo>
                  <a:cubicBezTo>
                    <a:pt x="936" y="1872"/>
                    <a:pt x="1029" y="1500"/>
                    <a:pt x="1123" y="1133"/>
                  </a:cubicBezTo>
                  <a:cubicBezTo>
                    <a:pt x="1161" y="985"/>
                    <a:pt x="1194" y="827"/>
                    <a:pt x="1237" y="668"/>
                  </a:cubicBezTo>
                  <a:cubicBezTo>
                    <a:pt x="1243" y="630"/>
                    <a:pt x="1259" y="591"/>
                    <a:pt x="1265" y="553"/>
                  </a:cubicBezTo>
                  <a:cubicBezTo>
                    <a:pt x="1276" y="482"/>
                    <a:pt x="1298" y="416"/>
                    <a:pt x="1314" y="345"/>
                  </a:cubicBezTo>
                  <a:cubicBezTo>
                    <a:pt x="1325" y="263"/>
                    <a:pt x="1347" y="181"/>
                    <a:pt x="1369" y="99"/>
                  </a:cubicBezTo>
                  <a:cubicBezTo>
                    <a:pt x="1369" y="93"/>
                    <a:pt x="1374" y="88"/>
                    <a:pt x="1374" y="82"/>
                  </a:cubicBezTo>
                  <a:cubicBezTo>
                    <a:pt x="1380" y="55"/>
                    <a:pt x="1380" y="33"/>
                    <a:pt x="1385" y="11"/>
                  </a:cubicBezTo>
                  <a:cubicBezTo>
                    <a:pt x="1374" y="11"/>
                    <a:pt x="1358" y="6"/>
                    <a:pt x="1352" y="6"/>
                  </a:cubicBezTo>
                  <a:cubicBezTo>
                    <a:pt x="1341" y="6"/>
                    <a:pt x="1320" y="0"/>
                    <a:pt x="130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29"/>
            <p:cNvSpPr/>
            <p:nvPr/>
          </p:nvSpPr>
          <p:spPr>
            <a:xfrm>
              <a:off x="1043000" y="2624350"/>
              <a:ext cx="88700" cy="81475"/>
            </a:xfrm>
            <a:custGeom>
              <a:avLst/>
              <a:gdLst/>
              <a:ahLst/>
              <a:cxnLst/>
              <a:rect l="l" t="t" r="r" b="b"/>
              <a:pathLst>
                <a:path w="3548" h="3259" extrusionOk="0">
                  <a:moveTo>
                    <a:pt x="2883" y="1"/>
                  </a:moveTo>
                  <a:cubicBezTo>
                    <a:pt x="2682" y="1"/>
                    <a:pt x="2477" y="72"/>
                    <a:pt x="2311" y="176"/>
                  </a:cubicBezTo>
                  <a:cubicBezTo>
                    <a:pt x="1960" y="406"/>
                    <a:pt x="1681" y="713"/>
                    <a:pt x="1418" y="1041"/>
                  </a:cubicBezTo>
                  <a:cubicBezTo>
                    <a:pt x="1013" y="1539"/>
                    <a:pt x="630" y="2059"/>
                    <a:pt x="302" y="2612"/>
                  </a:cubicBezTo>
                  <a:cubicBezTo>
                    <a:pt x="203" y="2798"/>
                    <a:pt x="105" y="2990"/>
                    <a:pt x="23" y="3181"/>
                  </a:cubicBezTo>
                  <a:cubicBezTo>
                    <a:pt x="17" y="3203"/>
                    <a:pt x="12" y="3214"/>
                    <a:pt x="1" y="3236"/>
                  </a:cubicBezTo>
                  <a:lnTo>
                    <a:pt x="99" y="3236"/>
                  </a:lnTo>
                  <a:cubicBezTo>
                    <a:pt x="110" y="3181"/>
                    <a:pt x="138" y="3132"/>
                    <a:pt x="160" y="3088"/>
                  </a:cubicBezTo>
                  <a:cubicBezTo>
                    <a:pt x="165" y="3072"/>
                    <a:pt x="176" y="3050"/>
                    <a:pt x="181" y="3039"/>
                  </a:cubicBezTo>
                  <a:lnTo>
                    <a:pt x="203" y="2995"/>
                  </a:lnTo>
                  <a:cubicBezTo>
                    <a:pt x="214" y="2962"/>
                    <a:pt x="231" y="2935"/>
                    <a:pt x="242" y="2908"/>
                  </a:cubicBezTo>
                  <a:cubicBezTo>
                    <a:pt x="258" y="2886"/>
                    <a:pt x="264" y="2858"/>
                    <a:pt x="274" y="2842"/>
                  </a:cubicBezTo>
                  <a:lnTo>
                    <a:pt x="285" y="2831"/>
                  </a:lnTo>
                  <a:cubicBezTo>
                    <a:pt x="318" y="2776"/>
                    <a:pt x="346" y="2716"/>
                    <a:pt x="378" y="2661"/>
                  </a:cubicBezTo>
                  <a:cubicBezTo>
                    <a:pt x="669" y="2174"/>
                    <a:pt x="1002" y="1720"/>
                    <a:pt x="1353" y="1271"/>
                  </a:cubicBezTo>
                  <a:cubicBezTo>
                    <a:pt x="1583" y="981"/>
                    <a:pt x="1818" y="685"/>
                    <a:pt x="2103" y="450"/>
                  </a:cubicBezTo>
                  <a:cubicBezTo>
                    <a:pt x="2212" y="362"/>
                    <a:pt x="2322" y="275"/>
                    <a:pt x="2458" y="204"/>
                  </a:cubicBezTo>
                  <a:cubicBezTo>
                    <a:pt x="2486" y="193"/>
                    <a:pt x="2519" y="176"/>
                    <a:pt x="2557" y="165"/>
                  </a:cubicBezTo>
                  <a:cubicBezTo>
                    <a:pt x="2568" y="165"/>
                    <a:pt x="2584" y="160"/>
                    <a:pt x="2601" y="149"/>
                  </a:cubicBezTo>
                  <a:cubicBezTo>
                    <a:pt x="2623" y="144"/>
                    <a:pt x="2639" y="144"/>
                    <a:pt x="2655" y="138"/>
                  </a:cubicBezTo>
                  <a:lnTo>
                    <a:pt x="2759" y="116"/>
                  </a:lnTo>
                  <a:cubicBezTo>
                    <a:pt x="2795" y="113"/>
                    <a:pt x="2829" y="112"/>
                    <a:pt x="2862" y="112"/>
                  </a:cubicBezTo>
                  <a:cubicBezTo>
                    <a:pt x="2895" y="112"/>
                    <a:pt x="2926" y="113"/>
                    <a:pt x="2957" y="116"/>
                  </a:cubicBezTo>
                  <a:cubicBezTo>
                    <a:pt x="2973" y="116"/>
                    <a:pt x="2984" y="122"/>
                    <a:pt x="3000" y="122"/>
                  </a:cubicBezTo>
                  <a:cubicBezTo>
                    <a:pt x="3033" y="133"/>
                    <a:pt x="3066" y="138"/>
                    <a:pt x="3093" y="149"/>
                  </a:cubicBezTo>
                  <a:lnTo>
                    <a:pt x="3175" y="193"/>
                  </a:lnTo>
                  <a:cubicBezTo>
                    <a:pt x="3192" y="198"/>
                    <a:pt x="3203" y="215"/>
                    <a:pt x="3219" y="220"/>
                  </a:cubicBezTo>
                  <a:cubicBezTo>
                    <a:pt x="3241" y="231"/>
                    <a:pt x="3258" y="248"/>
                    <a:pt x="3274" y="269"/>
                  </a:cubicBezTo>
                  <a:lnTo>
                    <a:pt x="3296" y="286"/>
                  </a:lnTo>
                  <a:cubicBezTo>
                    <a:pt x="3296" y="297"/>
                    <a:pt x="3301" y="297"/>
                    <a:pt x="3301" y="302"/>
                  </a:cubicBezTo>
                  <a:cubicBezTo>
                    <a:pt x="3307" y="308"/>
                    <a:pt x="3307" y="313"/>
                    <a:pt x="3312" y="324"/>
                  </a:cubicBezTo>
                  <a:cubicBezTo>
                    <a:pt x="3323" y="330"/>
                    <a:pt x="3329" y="341"/>
                    <a:pt x="3334" y="352"/>
                  </a:cubicBezTo>
                  <a:cubicBezTo>
                    <a:pt x="3340" y="357"/>
                    <a:pt x="3351" y="362"/>
                    <a:pt x="3356" y="379"/>
                  </a:cubicBezTo>
                  <a:cubicBezTo>
                    <a:pt x="3362" y="395"/>
                    <a:pt x="3378" y="417"/>
                    <a:pt x="3383" y="439"/>
                  </a:cubicBezTo>
                  <a:cubicBezTo>
                    <a:pt x="3394" y="466"/>
                    <a:pt x="3405" y="499"/>
                    <a:pt x="3411" y="527"/>
                  </a:cubicBezTo>
                  <a:cubicBezTo>
                    <a:pt x="3411" y="532"/>
                    <a:pt x="3416" y="543"/>
                    <a:pt x="3416" y="549"/>
                  </a:cubicBezTo>
                  <a:cubicBezTo>
                    <a:pt x="3416" y="560"/>
                    <a:pt x="3422" y="570"/>
                    <a:pt x="3422" y="581"/>
                  </a:cubicBezTo>
                  <a:cubicBezTo>
                    <a:pt x="3433" y="603"/>
                    <a:pt x="3433" y="625"/>
                    <a:pt x="3438" y="642"/>
                  </a:cubicBezTo>
                  <a:cubicBezTo>
                    <a:pt x="3438" y="664"/>
                    <a:pt x="3444" y="680"/>
                    <a:pt x="3444" y="696"/>
                  </a:cubicBezTo>
                  <a:cubicBezTo>
                    <a:pt x="3449" y="713"/>
                    <a:pt x="3449" y="729"/>
                    <a:pt x="3449" y="751"/>
                  </a:cubicBezTo>
                  <a:cubicBezTo>
                    <a:pt x="3466" y="943"/>
                    <a:pt x="3444" y="1140"/>
                    <a:pt x="3389" y="1326"/>
                  </a:cubicBezTo>
                  <a:cubicBezTo>
                    <a:pt x="3378" y="1359"/>
                    <a:pt x="3367" y="1397"/>
                    <a:pt x="3356" y="1430"/>
                  </a:cubicBezTo>
                  <a:cubicBezTo>
                    <a:pt x="3340" y="1468"/>
                    <a:pt x="3323" y="1512"/>
                    <a:pt x="3307" y="1550"/>
                  </a:cubicBezTo>
                  <a:cubicBezTo>
                    <a:pt x="3285" y="1594"/>
                    <a:pt x="3274" y="1627"/>
                    <a:pt x="3252" y="1671"/>
                  </a:cubicBezTo>
                  <a:cubicBezTo>
                    <a:pt x="3241" y="1698"/>
                    <a:pt x="3219" y="1731"/>
                    <a:pt x="3203" y="1758"/>
                  </a:cubicBezTo>
                  <a:cubicBezTo>
                    <a:pt x="3186" y="1786"/>
                    <a:pt x="3165" y="1813"/>
                    <a:pt x="3148" y="1846"/>
                  </a:cubicBezTo>
                  <a:cubicBezTo>
                    <a:pt x="3137" y="1879"/>
                    <a:pt x="3115" y="1906"/>
                    <a:pt x="3093" y="1933"/>
                  </a:cubicBezTo>
                  <a:cubicBezTo>
                    <a:pt x="3044" y="2026"/>
                    <a:pt x="2973" y="2098"/>
                    <a:pt x="2907" y="2174"/>
                  </a:cubicBezTo>
                  <a:cubicBezTo>
                    <a:pt x="2858" y="2224"/>
                    <a:pt x="2809" y="2273"/>
                    <a:pt x="2754" y="2311"/>
                  </a:cubicBezTo>
                  <a:cubicBezTo>
                    <a:pt x="2469" y="2552"/>
                    <a:pt x="2146" y="2743"/>
                    <a:pt x="1813" y="2902"/>
                  </a:cubicBezTo>
                  <a:cubicBezTo>
                    <a:pt x="1714" y="2946"/>
                    <a:pt x="1610" y="2995"/>
                    <a:pt x="1517" y="3045"/>
                  </a:cubicBezTo>
                  <a:cubicBezTo>
                    <a:pt x="1462" y="3072"/>
                    <a:pt x="1397" y="3099"/>
                    <a:pt x="1336" y="3127"/>
                  </a:cubicBezTo>
                  <a:cubicBezTo>
                    <a:pt x="1331" y="3132"/>
                    <a:pt x="1320" y="3132"/>
                    <a:pt x="1309" y="3138"/>
                  </a:cubicBezTo>
                  <a:cubicBezTo>
                    <a:pt x="1276" y="3154"/>
                    <a:pt x="1249" y="3159"/>
                    <a:pt x="1221" y="3176"/>
                  </a:cubicBezTo>
                  <a:cubicBezTo>
                    <a:pt x="1194" y="3187"/>
                    <a:pt x="1167" y="3203"/>
                    <a:pt x="1139" y="3209"/>
                  </a:cubicBezTo>
                  <a:cubicBezTo>
                    <a:pt x="1112" y="3220"/>
                    <a:pt x="1079" y="3231"/>
                    <a:pt x="1052" y="3242"/>
                  </a:cubicBezTo>
                  <a:cubicBezTo>
                    <a:pt x="1041" y="3242"/>
                    <a:pt x="1035" y="3247"/>
                    <a:pt x="1030" y="3247"/>
                  </a:cubicBezTo>
                  <a:cubicBezTo>
                    <a:pt x="1024" y="3258"/>
                    <a:pt x="1024" y="3258"/>
                    <a:pt x="1019" y="3258"/>
                  </a:cubicBezTo>
                  <a:lnTo>
                    <a:pt x="1276" y="3258"/>
                  </a:lnTo>
                  <a:lnTo>
                    <a:pt x="1320" y="3236"/>
                  </a:lnTo>
                  <a:cubicBezTo>
                    <a:pt x="1632" y="3099"/>
                    <a:pt x="1938" y="2957"/>
                    <a:pt x="2240" y="2793"/>
                  </a:cubicBezTo>
                  <a:cubicBezTo>
                    <a:pt x="2502" y="2634"/>
                    <a:pt x="2754" y="2459"/>
                    <a:pt x="2973" y="2234"/>
                  </a:cubicBezTo>
                  <a:cubicBezTo>
                    <a:pt x="3318" y="1873"/>
                    <a:pt x="3542" y="1392"/>
                    <a:pt x="3548" y="882"/>
                  </a:cubicBezTo>
                  <a:cubicBezTo>
                    <a:pt x="3548" y="751"/>
                    <a:pt x="3537" y="609"/>
                    <a:pt x="3498" y="445"/>
                  </a:cubicBezTo>
                  <a:cubicBezTo>
                    <a:pt x="3493" y="439"/>
                    <a:pt x="3493" y="439"/>
                    <a:pt x="3493" y="434"/>
                  </a:cubicBezTo>
                  <a:cubicBezTo>
                    <a:pt x="3487" y="417"/>
                    <a:pt x="3487" y="406"/>
                    <a:pt x="3482" y="390"/>
                  </a:cubicBezTo>
                  <a:cubicBezTo>
                    <a:pt x="3471" y="384"/>
                    <a:pt x="3471" y="368"/>
                    <a:pt x="3466" y="362"/>
                  </a:cubicBezTo>
                  <a:cubicBezTo>
                    <a:pt x="3422" y="269"/>
                    <a:pt x="3356" y="176"/>
                    <a:pt x="3269" y="111"/>
                  </a:cubicBezTo>
                  <a:cubicBezTo>
                    <a:pt x="3151" y="33"/>
                    <a:pt x="3018" y="1"/>
                    <a:pt x="288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29"/>
            <p:cNvSpPr/>
            <p:nvPr/>
          </p:nvSpPr>
          <p:spPr>
            <a:xfrm>
              <a:off x="1050250" y="2634625"/>
              <a:ext cx="80500" cy="71325"/>
            </a:xfrm>
            <a:custGeom>
              <a:avLst/>
              <a:gdLst/>
              <a:ahLst/>
              <a:cxnLst/>
              <a:rect l="l" t="t" r="r" b="b"/>
              <a:pathLst>
                <a:path w="3220" h="2853" extrusionOk="0">
                  <a:moveTo>
                    <a:pt x="3192" y="1"/>
                  </a:moveTo>
                  <a:cubicBezTo>
                    <a:pt x="3165" y="12"/>
                    <a:pt x="3143" y="28"/>
                    <a:pt x="3115" y="50"/>
                  </a:cubicBezTo>
                  <a:cubicBezTo>
                    <a:pt x="3099" y="55"/>
                    <a:pt x="3093" y="61"/>
                    <a:pt x="3077" y="66"/>
                  </a:cubicBezTo>
                  <a:cubicBezTo>
                    <a:pt x="2842" y="225"/>
                    <a:pt x="2628" y="417"/>
                    <a:pt x="2409" y="603"/>
                  </a:cubicBezTo>
                  <a:cubicBezTo>
                    <a:pt x="1867" y="1024"/>
                    <a:pt x="1342" y="1479"/>
                    <a:pt x="838" y="1955"/>
                  </a:cubicBezTo>
                  <a:cubicBezTo>
                    <a:pt x="581" y="2190"/>
                    <a:pt x="351" y="2442"/>
                    <a:pt x="127" y="2699"/>
                  </a:cubicBezTo>
                  <a:cubicBezTo>
                    <a:pt x="83" y="2759"/>
                    <a:pt x="45" y="2803"/>
                    <a:pt x="1" y="2852"/>
                  </a:cubicBezTo>
                  <a:lnTo>
                    <a:pt x="116" y="2852"/>
                  </a:lnTo>
                  <a:cubicBezTo>
                    <a:pt x="132" y="2831"/>
                    <a:pt x="154" y="2809"/>
                    <a:pt x="165" y="2792"/>
                  </a:cubicBezTo>
                  <a:cubicBezTo>
                    <a:pt x="521" y="2365"/>
                    <a:pt x="920" y="1982"/>
                    <a:pt x="1331" y="1615"/>
                  </a:cubicBezTo>
                  <a:cubicBezTo>
                    <a:pt x="1659" y="1314"/>
                    <a:pt x="1999" y="1024"/>
                    <a:pt x="2355" y="751"/>
                  </a:cubicBezTo>
                  <a:cubicBezTo>
                    <a:pt x="2552" y="586"/>
                    <a:pt x="2754" y="411"/>
                    <a:pt x="2957" y="253"/>
                  </a:cubicBezTo>
                  <a:cubicBezTo>
                    <a:pt x="2979" y="236"/>
                    <a:pt x="3000" y="220"/>
                    <a:pt x="3017" y="203"/>
                  </a:cubicBezTo>
                  <a:cubicBezTo>
                    <a:pt x="3033" y="198"/>
                    <a:pt x="3044" y="192"/>
                    <a:pt x="3055" y="181"/>
                  </a:cubicBezTo>
                  <a:cubicBezTo>
                    <a:pt x="3077" y="165"/>
                    <a:pt x="3099" y="149"/>
                    <a:pt x="3126" y="132"/>
                  </a:cubicBezTo>
                  <a:lnTo>
                    <a:pt x="3137" y="121"/>
                  </a:lnTo>
                  <a:cubicBezTo>
                    <a:pt x="3154" y="105"/>
                    <a:pt x="3181" y="88"/>
                    <a:pt x="3208" y="66"/>
                  </a:cubicBezTo>
                  <a:cubicBezTo>
                    <a:pt x="3205" y="63"/>
                    <a:pt x="3204" y="60"/>
                    <a:pt x="3207" y="60"/>
                  </a:cubicBezTo>
                  <a:cubicBezTo>
                    <a:pt x="3208" y="60"/>
                    <a:pt x="3212" y="62"/>
                    <a:pt x="3219" y="66"/>
                  </a:cubicBezTo>
                  <a:cubicBezTo>
                    <a:pt x="3208" y="55"/>
                    <a:pt x="3208" y="39"/>
                    <a:pt x="3203" y="28"/>
                  </a:cubicBezTo>
                  <a:cubicBezTo>
                    <a:pt x="3197" y="23"/>
                    <a:pt x="3197" y="6"/>
                    <a:pt x="319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29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29"/>
            <p:cNvSpPr/>
            <p:nvPr/>
          </p:nvSpPr>
          <p:spPr>
            <a:xfrm>
              <a:off x="1550150" y="2571300"/>
              <a:ext cx="73500" cy="94150"/>
            </a:xfrm>
            <a:custGeom>
              <a:avLst/>
              <a:gdLst/>
              <a:ahLst/>
              <a:cxnLst/>
              <a:rect l="l" t="t" r="r" b="b"/>
              <a:pathLst>
                <a:path w="2940" h="3766" extrusionOk="0">
                  <a:moveTo>
                    <a:pt x="2470" y="0"/>
                  </a:moveTo>
                  <a:cubicBezTo>
                    <a:pt x="2409" y="0"/>
                    <a:pt x="2347" y="21"/>
                    <a:pt x="2288" y="49"/>
                  </a:cubicBezTo>
                  <a:cubicBezTo>
                    <a:pt x="2200" y="76"/>
                    <a:pt x="2118" y="103"/>
                    <a:pt x="2036" y="147"/>
                  </a:cubicBezTo>
                  <a:cubicBezTo>
                    <a:pt x="1779" y="268"/>
                    <a:pt x="1538" y="432"/>
                    <a:pt x="1330" y="640"/>
                  </a:cubicBezTo>
                  <a:cubicBezTo>
                    <a:pt x="1210" y="760"/>
                    <a:pt x="1100" y="892"/>
                    <a:pt x="996" y="1029"/>
                  </a:cubicBezTo>
                  <a:cubicBezTo>
                    <a:pt x="881" y="1198"/>
                    <a:pt x="772" y="1379"/>
                    <a:pt x="673" y="1559"/>
                  </a:cubicBezTo>
                  <a:cubicBezTo>
                    <a:pt x="608" y="1696"/>
                    <a:pt x="547" y="1833"/>
                    <a:pt x="476" y="1970"/>
                  </a:cubicBezTo>
                  <a:cubicBezTo>
                    <a:pt x="290" y="2348"/>
                    <a:pt x="109" y="2725"/>
                    <a:pt x="0" y="3130"/>
                  </a:cubicBezTo>
                  <a:cubicBezTo>
                    <a:pt x="11" y="3223"/>
                    <a:pt x="16" y="3327"/>
                    <a:pt x="33" y="3420"/>
                  </a:cubicBezTo>
                  <a:lnTo>
                    <a:pt x="38" y="3415"/>
                  </a:lnTo>
                  <a:cubicBezTo>
                    <a:pt x="219" y="3185"/>
                    <a:pt x="400" y="2955"/>
                    <a:pt x="586" y="2731"/>
                  </a:cubicBezTo>
                  <a:cubicBezTo>
                    <a:pt x="712" y="2572"/>
                    <a:pt x="832" y="2419"/>
                    <a:pt x="958" y="2255"/>
                  </a:cubicBezTo>
                  <a:cubicBezTo>
                    <a:pt x="1139" y="2019"/>
                    <a:pt x="1330" y="1789"/>
                    <a:pt x="1522" y="1559"/>
                  </a:cubicBezTo>
                  <a:cubicBezTo>
                    <a:pt x="1708" y="1330"/>
                    <a:pt x="1894" y="1089"/>
                    <a:pt x="2064" y="837"/>
                  </a:cubicBezTo>
                  <a:cubicBezTo>
                    <a:pt x="2173" y="684"/>
                    <a:pt x="2304" y="547"/>
                    <a:pt x="2414" y="399"/>
                  </a:cubicBezTo>
                  <a:cubicBezTo>
                    <a:pt x="2463" y="322"/>
                    <a:pt x="2507" y="262"/>
                    <a:pt x="2562" y="202"/>
                  </a:cubicBezTo>
                  <a:cubicBezTo>
                    <a:pt x="2571" y="189"/>
                    <a:pt x="2585" y="184"/>
                    <a:pt x="2598" y="184"/>
                  </a:cubicBezTo>
                  <a:cubicBezTo>
                    <a:pt x="2608" y="184"/>
                    <a:pt x="2618" y="187"/>
                    <a:pt x="2627" y="191"/>
                  </a:cubicBezTo>
                  <a:cubicBezTo>
                    <a:pt x="2644" y="207"/>
                    <a:pt x="2644" y="235"/>
                    <a:pt x="2633" y="257"/>
                  </a:cubicBezTo>
                  <a:cubicBezTo>
                    <a:pt x="2600" y="290"/>
                    <a:pt x="2573" y="322"/>
                    <a:pt x="2545" y="355"/>
                  </a:cubicBezTo>
                  <a:cubicBezTo>
                    <a:pt x="2447" y="514"/>
                    <a:pt x="2315" y="651"/>
                    <a:pt x="2206" y="793"/>
                  </a:cubicBezTo>
                  <a:cubicBezTo>
                    <a:pt x="2113" y="925"/>
                    <a:pt x="2025" y="1067"/>
                    <a:pt x="1921" y="1198"/>
                  </a:cubicBezTo>
                  <a:cubicBezTo>
                    <a:pt x="1834" y="1313"/>
                    <a:pt x="1735" y="1439"/>
                    <a:pt x="1648" y="1554"/>
                  </a:cubicBezTo>
                  <a:cubicBezTo>
                    <a:pt x="1429" y="1822"/>
                    <a:pt x="1204" y="2090"/>
                    <a:pt x="991" y="2364"/>
                  </a:cubicBezTo>
                  <a:cubicBezTo>
                    <a:pt x="728" y="2709"/>
                    <a:pt x="443" y="3037"/>
                    <a:pt x="175" y="3382"/>
                  </a:cubicBezTo>
                  <a:cubicBezTo>
                    <a:pt x="137" y="3437"/>
                    <a:pt x="88" y="3492"/>
                    <a:pt x="44" y="3546"/>
                  </a:cubicBezTo>
                  <a:cubicBezTo>
                    <a:pt x="55" y="3612"/>
                    <a:pt x="66" y="3689"/>
                    <a:pt x="71" y="3765"/>
                  </a:cubicBezTo>
                  <a:cubicBezTo>
                    <a:pt x="208" y="3749"/>
                    <a:pt x="339" y="3738"/>
                    <a:pt x="476" y="3716"/>
                  </a:cubicBezTo>
                  <a:cubicBezTo>
                    <a:pt x="646" y="3694"/>
                    <a:pt x="810" y="3661"/>
                    <a:pt x="974" y="3601"/>
                  </a:cubicBezTo>
                  <a:cubicBezTo>
                    <a:pt x="1182" y="3519"/>
                    <a:pt x="1368" y="3393"/>
                    <a:pt x="1544" y="3267"/>
                  </a:cubicBezTo>
                  <a:cubicBezTo>
                    <a:pt x="1741" y="3130"/>
                    <a:pt x="1932" y="2972"/>
                    <a:pt x="2096" y="2786"/>
                  </a:cubicBezTo>
                  <a:cubicBezTo>
                    <a:pt x="2255" y="2621"/>
                    <a:pt x="2365" y="2424"/>
                    <a:pt x="2474" y="2227"/>
                  </a:cubicBezTo>
                  <a:cubicBezTo>
                    <a:pt x="2605" y="1986"/>
                    <a:pt x="2715" y="1735"/>
                    <a:pt x="2802" y="1472"/>
                  </a:cubicBezTo>
                  <a:cubicBezTo>
                    <a:pt x="2863" y="1280"/>
                    <a:pt x="2917" y="1083"/>
                    <a:pt x="2928" y="875"/>
                  </a:cubicBezTo>
                  <a:cubicBezTo>
                    <a:pt x="2939" y="618"/>
                    <a:pt x="2830" y="186"/>
                    <a:pt x="2605" y="43"/>
                  </a:cubicBezTo>
                  <a:cubicBezTo>
                    <a:pt x="2563" y="12"/>
                    <a:pt x="2517" y="0"/>
                    <a:pt x="24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29"/>
            <p:cNvSpPr/>
            <p:nvPr/>
          </p:nvSpPr>
          <p:spPr>
            <a:xfrm>
              <a:off x="1466675" y="2598550"/>
              <a:ext cx="74325" cy="64850"/>
            </a:xfrm>
            <a:custGeom>
              <a:avLst/>
              <a:gdLst/>
              <a:ahLst/>
              <a:cxnLst/>
              <a:rect l="l" t="t" r="r" b="b"/>
              <a:pathLst>
                <a:path w="2973" h="2594" extrusionOk="0">
                  <a:moveTo>
                    <a:pt x="768" y="0"/>
                  </a:moveTo>
                  <a:cubicBezTo>
                    <a:pt x="724" y="0"/>
                    <a:pt x="680" y="6"/>
                    <a:pt x="635" y="21"/>
                  </a:cubicBezTo>
                  <a:cubicBezTo>
                    <a:pt x="498" y="53"/>
                    <a:pt x="372" y="136"/>
                    <a:pt x="285" y="240"/>
                  </a:cubicBezTo>
                  <a:cubicBezTo>
                    <a:pt x="219" y="316"/>
                    <a:pt x="148" y="387"/>
                    <a:pt x="93" y="480"/>
                  </a:cubicBezTo>
                  <a:cubicBezTo>
                    <a:pt x="0" y="650"/>
                    <a:pt x="11" y="864"/>
                    <a:pt x="55" y="1055"/>
                  </a:cubicBezTo>
                  <a:cubicBezTo>
                    <a:pt x="93" y="1274"/>
                    <a:pt x="192" y="1477"/>
                    <a:pt x="329" y="1657"/>
                  </a:cubicBezTo>
                  <a:cubicBezTo>
                    <a:pt x="389" y="1739"/>
                    <a:pt x="443" y="1827"/>
                    <a:pt x="520" y="1904"/>
                  </a:cubicBezTo>
                  <a:cubicBezTo>
                    <a:pt x="684" y="2057"/>
                    <a:pt x="876" y="2183"/>
                    <a:pt x="1073" y="2287"/>
                  </a:cubicBezTo>
                  <a:cubicBezTo>
                    <a:pt x="1303" y="2407"/>
                    <a:pt x="1566" y="2489"/>
                    <a:pt x="1817" y="2549"/>
                  </a:cubicBezTo>
                  <a:cubicBezTo>
                    <a:pt x="2042" y="2593"/>
                    <a:pt x="2272" y="2577"/>
                    <a:pt x="2496" y="2588"/>
                  </a:cubicBezTo>
                  <a:cubicBezTo>
                    <a:pt x="2517" y="2588"/>
                    <a:pt x="2538" y="2589"/>
                    <a:pt x="2559" y="2589"/>
                  </a:cubicBezTo>
                  <a:cubicBezTo>
                    <a:pt x="2695" y="2589"/>
                    <a:pt x="2824" y="2575"/>
                    <a:pt x="2961" y="2560"/>
                  </a:cubicBezTo>
                  <a:cubicBezTo>
                    <a:pt x="2857" y="2517"/>
                    <a:pt x="2770" y="2456"/>
                    <a:pt x="2671" y="2407"/>
                  </a:cubicBezTo>
                  <a:cubicBezTo>
                    <a:pt x="2414" y="2276"/>
                    <a:pt x="2190" y="2084"/>
                    <a:pt x="1954" y="1914"/>
                  </a:cubicBezTo>
                  <a:cubicBezTo>
                    <a:pt x="1642" y="1674"/>
                    <a:pt x="1341" y="1422"/>
                    <a:pt x="1040" y="1170"/>
                  </a:cubicBezTo>
                  <a:cubicBezTo>
                    <a:pt x="854" y="1017"/>
                    <a:pt x="668" y="853"/>
                    <a:pt x="498" y="683"/>
                  </a:cubicBezTo>
                  <a:cubicBezTo>
                    <a:pt x="438" y="623"/>
                    <a:pt x="372" y="552"/>
                    <a:pt x="318" y="491"/>
                  </a:cubicBezTo>
                  <a:cubicBezTo>
                    <a:pt x="285" y="469"/>
                    <a:pt x="290" y="426"/>
                    <a:pt x="334" y="409"/>
                  </a:cubicBezTo>
                  <a:cubicBezTo>
                    <a:pt x="339" y="408"/>
                    <a:pt x="344" y="407"/>
                    <a:pt x="349" y="407"/>
                  </a:cubicBezTo>
                  <a:cubicBezTo>
                    <a:pt x="363" y="407"/>
                    <a:pt x="375" y="414"/>
                    <a:pt x="383" y="431"/>
                  </a:cubicBezTo>
                  <a:cubicBezTo>
                    <a:pt x="427" y="480"/>
                    <a:pt x="471" y="524"/>
                    <a:pt x="520" y="573"/>
                  </a:cubicBezTo>
                  <a:cubicBezTo>
                    <a:pt x="728" y="787"/>
                    <a:pt x="958" y="978"/>
                    <a:pt x="1188" y="1170"/>
                  </a:cubicBezTo>
                  <a:cubicBezTo>
                    <a:pt x="1631" y="1537"/>
                    <a:pt x="2080" y="1893"/>
                    <a:pt x="2551" y="2221"/>
                  </a:cubicBezTo>
                  <a:cubicBezTo>
                    <a:pt x="2688" y="2303"/>
                    <a:pt x="2830" y="2385"/>
                    <a:pt x="2972" y="2456"/>
                  </a:cubicBezTo>
                  <a:cubicBezTo>
                    <a:pt x="2961" y="2358"/>
                    <a:pt x="2945" y="2259"/>
                    <a:pt x="2934" y="2161"/>
                  </a:cubicBezTo>
                  <a:cubicBezTo>
                    <a:pt x="2852" y="2024"/>
                    <a:pt x="2781" y="1882"/>
                    <a:pt x="2688" y="1767"/>
                  </a:cubicBezTo>
                  <a:cubicBezTo>
                    <a:pt x="2529" y="1509"/>
                    <a:pt x="2381" y="1258"/>
                    <a:pt x="2195" y="1033"/>
                  </a:cubicBezTo>
                  <a:cubicBezTo>
                    <a:pt x="2009" y="798"/>
                    <a:pt x="1812" y="573"/>
                    <a:pt x="1571" y="398"/>
                  </a:cubicBezTo>
                  <a:cubicBezTo>
                    <a:pt x="1379" y="245"/>
                    <a:pt x="1177" y="97"/>
                    <a:pt x="936" y="26"/>
                  </a:cubicBezTo>
                  <a:cubicBezTo>
                    <a:pt x="880" y="11"/>
                    <a:pt x="825" y="0"/>
                    <a:pt x="76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29"/>
            <p:cNvSpPr/>
            <p:nvPr/>
          </p:nvSpPr>
          <p:spPr>
            <a:xfrm>
              <a:off x="1535900" y="2546650"/>
              <a:ext cx="39850" cy="201450"/>
            </a:xfrm>
            <a:custGeom>
              <a:avLst/>
              <a:gdLst/>
              <a:ahLst/>
              <a:cxnLst/>
              <a:rect l="l" t="t" r="r" b="b"/>
              <a:pathLst>
                <a:path w="1594" h="8058" extrusionOk="0">
                  <a:moveTo>
                    <a:pt x="6" y="0"/>
                  </a:moveTo>
                  <a:cubicBezTo>
                    <a:pt x="1" y="263"/>
                    <a:pt x="1" y="515"/>
                    <a:pt x="6" y="777"/>
                  </a:cubicBezTo>
                  <a:cubicBezTo>
                    <a:pt x="12" y="1391"/>
                    <a:pt x="55" y="1998"/>
                    <a:pt x="105" y="2611"/>
                  </a:cubicBezTo>
                  <a:cubicBezTo>
                    <a:pt x="143" y="3137"/>
                    <a:pt x="192" y="3668"/>
                    <a:pt x="253" y="4204"/>
                  </a:cubicBezTo>
                  <a:cubicBezTo>
                    <a:pt x="253" y="4226"/>
                    <a:pt x="258" y="4237"/>
                    <a:pt x="258" y="4259"/>
                  </a:cubicBezTo>
                  <a:cubicBezTo>
                    <a:pt x="258" y="4281"/>
                    <a:pt x="269" y="4292"/>
                    <a:pt x="269" y="4313"/>
                  </a:cubicBezTo>
                  <a:cubicBezTo>
                    <a:pt x="269" y="4335"/>
                    <a:pt x="274" y="4346"/>
                    <a:pt x="274" y="4368"/>
                  </a:cubicBezTo>
                  <a:cubicBezTo>
                    <a:pt x="274" y="4390"/>
                    <a:pt x="280" y="4401"/>
                    <a:pt x="280" y="4423"/>
                  </a:cubicBezTo>
                  <a:cubicBezTo>
                    <a:pt x="285" y="4472"/>
                    <a:pt x="296" y="4510"/>
                    <a:pt x="302" y="4560"/>
                  </a:cubicBezTo>
                  <a:cubicBezTo>
                    <a:pt x="302" y="4571"/>
                    <a:pt x="307" y="4587"/>
                    <a:pt x="307" y="4598"/>
                  </a:cubicBezTo>
                  <a:cubicBezTo>
                    <a:pt x="307" y="4620"/>
                    <a:pt x="313" y="4642"/>
                    <a:pt x="313" y="4664"/>
                  </a:cubicBezTo>
                  <a:cubicBezTo>
                    <a:pt x="324" y="4675"/>
                    <a:pt x="324" y="4680"/>
                    <a:pt x="324" y="4697"/>
                  </a:cubicBezTo>
                  <a:cubicBezTo>
                    <a:pt x="329" y="4746"/>
                    <a:pt x="335" y="4801"/>
                    <a:pt x="340" y="4844"/>
                  </a:cubicBezTo>
                  <a:cubicBezTo>
                    <a:pt x="411" y="5282"/>
                    <a:pt x="515" y="5715"/>
                    <a:pt x="625" y="6142"/>
                  </a:cubicBezTo>
                  <a:cubicBezTo>
                    <a:pt x="734" y="6585"/>
                    <a:pt x="844" y="7023"/>
                    <a:pt x="986" y="7455"/>
                  </a:cubicBezTo>
                  <a:cubicBezTo>
                    <a:pt x="1052" y="7658"/>
                    <a:pt x="1134" y="7855"/>
                    <a:pt x="1216" y="8057"/>
                  </a:cubicBezTo>
                  <a:lnTo>
                    <a:pt x="1594" y="8057"/>
                  </a:lnTo>
                  <a:cubicBezTo>
                    <a:pt x="1517" y="7931"/>
                    <a:pt x="1451" y="7800"/>
                    <a:pt x="1402" y="7658"/>
                  </a:cubicBezTo>
                  <a:cubicBezTo>
                    <a:pt x="1260" y="7411"/>
                    <a:pt x="1128" y="7160"/>
                    <a:pt x="1063" y="6881"/>
                  </a:cubicBezTo>
                  <a:cubicBezTo>
                    <a:pt x="931" y="6399"/>
                    <a:pt x="794" y="5923"/>
                    <a:pt x="679" y="5441"/>
                  </a:cubicBezTo>
                  <a:cubicBezTo>
                    <a:pt x="630" y="5244"/>
                    <a:pt x="603" y="5036"/>
                    <a:pt x="575" y="4833"/>
                  </a:cubicBezTo>
                  <a:cubicBezTo>
                    <a:pt x="570" y="4828"/>
                    <a:pt x="570" y="4812"/>
                    <a:pt x="570" y="4806"/>
                  </a:cubicBezTo>
                  <a:lnTo>
                    <a:pt x="570" y="4779"/>
                  </a:lnTo>
                  <a:cubicBezTo>
                    <a:pt x="559" y="4762"/>
                    <a:pt x="559" y="4757"/>
                    <a:pt x="559" y="4746"/>
                  </a:cubicBezTo>
                  <a:cubicBezTo>
                    <a:pt x="554" y="4702"/>
                    <a:pt x="554" y="4669"/>
                    <a:pt x="548" y="4625"/>
                  </a:cubicBezTo>
                  <a:cubicBezTo>
                    <a:pt x="537" y="4614"/>
                    <a:pt x="537" y="4598"/>
                    <a:pt x="537" y="4587"/>
                  </a:cubicBezTo>
                  <a:cubicBezTo>
                    <a:pt x="532" y="4560"/>
                    <a:pt x="532" y="4527"/>
                    <a:pt x="526" y="4489"/>
                  </a:cubicBezTo>
                  <a:cubicBezTo>
                    <a:pt x="521" y="4434"/>
                    <a:pt x="515" y="4390"/>
                    <a:pt x="504" y="4335"/>
                  </a:cubicBezTo>
                  <a:cubicBezTo>
                    <a:pt x="499" y="4253"/>
                    <a:pt x="488" y="4171"/>
                    <a:pt x="477" y="4089"/>
                  </a:cubicBezTo>
                  <a:cubicBezTo>
                    <a:pt x="428" y="3678"/>
                    <a:pt x="384" y="3257"/>
                    <a:pt x="340" y="2841"/>
                  </a:cubicBezTo>
                  <a:cubicBezTo>
                    <a:pt x="280" y="1943"/>
                    <a:pt x="225" y="1040"/>
                    <a:pt x="242" y="148"/>
                  </a:cubicBezTo>
                  <a:lnTo>
                    <a:pt x="242" y="49"/>
                  </a:lnTo>
                  <a:cubicBezTo>
                    <a:pt x="220" y="49"/>
                    <a:pt x="198" y="22"/>
                    <a:pt x="198" y="0"/>
                  </a:cubicBezTo>
                  <a:cubicBezTo>
                    <a:pt x="168" y="6"/>
                    <a:pt x="135" y="8"/>
                    <a:pt x="102" y="8"/>
                  </a:cubicBezTo>
                  <a:cubicBezTo>
                    <a:pt x="69" y="8"/>
                    <a:pt x="36" y="6"/>
                    <a:pt x="6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29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5B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29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E7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29"/>
            <p:cNvSpPr/>
            <p:nvPr/>
          </p:nvSpPr>
          <p:spPr>
            <a:xfrm>
              <a:off x="1477750" y="2424275"/>
              <a:ext cx="112500" cy="121300"/>
            </a:xfrm>
            <a:custGeom>
              <a:avLst/>
              <a:gdLst/>
              <a:ahLst/>
              <a:cxnLst/>
              <a:rect l="l" t="t" r="r" b="b"/>
              <a:pathLst>
                <a:path w="4500" h="4852" extrusionOk="0">
                  <a:moveTo>
                    <a:pt x="2327" y="3023"/>
                  </a:moveTo>
                  <a:cubicBezTo>
                    <a:pt x="2381" y="3023"/>
                    <a:pt x="2436" y="3029"/>
                    <a:pt x="2496" y="3034"/>
                  </a:cubicBezTo>
                  <a:cubicBezTo>
                    <a:pt x="2540" y="3045"/>
                    <a:pt x="2584" y="3051"/>
                    <a:pt x="2622" y="3083"/>
                  </a:cubicBezTo>
                  <a:cubicBezTo>
                    <a:pt x="2787" y="3127"/>
                    <a:pt x="2819" y="3291"/>
                    <a:pt x="2683" y="3401"/>
                  </a:cubicBezTo>
                  <a:cubicBezTo>
                    <a:pt x="2557" y="3499"/>
                    <a:pt x="2387" y="3516"/>
                    <a:pt x="2239" y="3516"/>
                  </a:cubicBezTo>
                  <a:cubicBezTo>
                    <a:pt x="2102" y="3510"/>
                    <a:pt x="1883" y="3499"/>
                    <a:pt x="1807" y="3357"/>
                  </a:cubicBezTo>
                  <a:cubicBezTo>
                    <a:pt x="1785" y="3308"/>
                    <a:pt x="1779" y="3248"/>
                    <a:pt x="1812" y="3198"/>
                  </a:cubicBezTo>
                  <a:cubicBezTo>
                    <a:pt x="1840" y="3166"/>
                    <a:pt x="1889" y="3144"/>
                    <a:pt x="1922" y="3127"/>
                  </a:cubicBezTo>
                  <a:cubicBezTo>
                    <a:pt x="2048" y="3051"/>
                    <a:pt x="2190" y="3023"/>
                    <a:pt x="2327" y="3023"/>
                  </a:cubicBezTo>
                  <a:close/>
                  <a:moveTo>
                    <a:pt x="2558" y="0"/>
                  </a:moveTo>
                  <a:cubicBezTo>
                    <a:pt x="2501" y="0"/>
                    <a:pt x="2443" y="8"/>
                    <a:pt x="2387" y="24"/>
                  </a:cubicBezTo>
                  <a:cubicBezTo>
                    <a:pt x="2360" y="35"/>
                    <a:pt x="2332" y="46"/>
                    <a:pt x="2305" y="62"/>
                  </a:cubicBezTo>
                  <a:cubicBezTo>
                    <a:pt x="2277" y="73"/>
                    <a:pt x="2256" y="95"/>
                    <a:pt x="2228" y="117"/>
                  </a:cubicBezTo>
                  <a:cubicBezTo>
                    <a:pt x="2091" y="237"/>
                    <a:pt x="2026" y="451"/>
                    <a:pt x="2031" y="642"/>
                  </a:cubicBezTo>
                  <a:cubicBezTo>
                    <a:pt x="2031" y="861"/>
                    <a:pt x="2059" y="1075"/>
                    <a:pt x="2102" y="1283"/>
                  </a:cubicBezTo>
                  <a:cubicBezTo>
                    <a:pt x="2130" y="1419"/>
                    <a:pt x="2163" y="1551"/>
                    <a:pt x="2190" y="1688"/>
                  </a:cubicBezTo>
                  <a:cubicBezTo>
                    <a:pt x="2195" y="1737"/>
                    <a:pt x="2253" y="1902"/>
                    <a:pt x="2176" y="1902"/>
                  </a:cubicBezTo>
                  <a:cubicBezTo>
                    <a:pt x="2168" y="1902"/>
                    <a:pt x="2158" y="1900"/>
                    <a:pt x="2146" y="1896"/>
                  </a:cubicBezTo>
                  <a:cubicBezTo>
                    <a:pt x="2113" y="1874"/>
                    <a:pt x="2097" y="1830"/>
                    <a:pt x="2080" y="1797"/>
                  </a:cubicBezTo>
                  <a:cubicBezTo>
                    <a:pt x="2026" y="1710"/>
                    <a:pt x="1976" y="1622"/>
                    <a:pt x="1927" y="1529"/>
                  </a:cubicBezTo>
                  <a:cubicBezTo>
                    <a:pt x="1763" y="1266"/>
                    <a:pt x="1593" y="943"/>
                    <a:pt x="1287" y="845"/>
                  </a:cubicBezTo>
                  <a:cubicBezTo>
                    <a:pt x="1251" y="837"/>
                    <a:pt x="1218" y="832"/>
                    <a:pt x="1187" y="832"/>
                  </a:cubicBezTo>
                  <a:cubicBezTo>
                    <a:pt x="1155" y="832"/>
                    <a:pt x="1125" y="837"/>
                    <a:pt x="1095" y="845"/>
                  </a:cubicBezTo>
                  <a:cubicBezTo>
                    <a:pt x="1062" y="856"/>
                    <a:pt x="1035" y="872"/>
                    <a:pt x="1008" y="894"/>
                  </a:cubicBezTo>
                  <a:cubicBezTo>
                    <a:pt x="991" y="899"/>
                    <a:pt x="980" y="916"/>
                    <a:pt x="964" y="921"/>
                  </a:cubicBezTo>
                  <a:cubicBezTo>
                    <a:pt x="876" y="993"/>
                    <a:pt x="811" y="1091"/>
                    <a:pt x="772" y="1195"/>
                  </a:cubicBezTo>
                  <a:cubicBezTo>
                    <a:pt x="712" y="1348"/>
                    <a:pt x="696" y="1513"/>
                    <a:pt x="696" y="1666"/>
                  </a:cubicBezTo>
                  <a:cubicBezTo>
                    <a:pt x="690" y="1912"/>
                    <a:pt x="750" y="2153"/>
                    <a:pt x="871" y="2366"/>
                  </a:cubicBezTo>
                  <a:cubicBezTo>
                    <a:pt x="936" y="2498"/>
                    <a:pt x="1019" y="2624"/>
                    <a:pt x="1095" y="2750"/>
                  </a:cubicBezTo>
                  <a:lnTo>
                    <a:pt x="1177" y="2870"/>
                  </a:lnTo>
                  <a:lnTo>
                    <a:pt x="1259" y="2996"/>
                  </a:lnTo>
                  <a:cubicBezTo>
                    <a:pt x="1281" y="3026"/>
                    <a:pt x="1255" y="3066"/>
                    <a:pt x="1225" y="3066"/>
                  </a:cubicBezTo>
                  <a:cubicBezTo>
                    <a:pt x="1216" y="3066"/>
                    <a:pt x="1207" y="3063"/>
                    <a:pt x="1199" y="3056"/>
                  </a:cubicBezTo>
                  <a:cubicBezTo>
                    <a:pt x="986" y="2865"/>
                    <a:pt x="586" y="2476"/>
                    <a:pt x="302" y="2476"/>
                  </a:cubicBezTo>
                  <a:cubicBezTo>
                    <a:pt x="66" y="2498"/>
                    <a:pt x="0" y="2646"/>
                    <a:pt x="22" y="2870"/>
                  </a:cubicBezTo>
                  <a:cubicBezTo>
                    <a:pt x="28" y="2941"/>
                    <a:pt x="39" y="3001"/>
                    <a:pt x="55" y="3073"/>
                  </a:cubicBezTo>
                  <a:cubicBezTo>
                    <a:pt x="66" y="3138"/>
                    <a:pt x="88" y="3198"/>
                    <a:pt x="110" y="3259"/>
                  </a:cubicBezTo>
                  <a:cubicBezTo>
                    <a:pt x="121" y="3302"/>
                    <a:pt x="143" y="3346"/>
                    <a:pt x="165" y="3385"/>
                  </a:cubicBezTo>
                  <a:cubicBezTo>
                    <a:pt x="203" y="3461"/>
                    <a:pt x="252" y="3543"/>
                    <a:pt x="307" y="3614"/>
                  </a:cubicBezTo>
                  <a:cubicBezTo>
                    <a:pt x="334" y="3658"/>
                    <a:pt x="362" y="3691"/>
                    <a:pt x="395" y="3735"/>
                  </a:cubicBezTo>
                  <a:cubicBezTo>
                    <a:pt x="416" y="3762"/>
                    <a:pt x="438" y="3784"/>
                    <a:pt x="455" y="3806"/>
                  </a:cubicBezTo>
                  <a:cubicBezTo>
                    <a:pt x="504" y="3855"/>
                    <a:pt x="548" y="3910"/>
                    <a:pt x="592" y="3959"/>
                  </a:cubicBezTo>
                  <a:cubicBezTo>
                    <a:pt x="701" y="4069"/>
                    <a:pt x="827" y="4173"/>
                    <a:pt x="947" y="4255"/>
                  </a:cubicBezTo>
                  <a:cubicBezTo>
                    <a:pt x="991" y="4282"/>
                    <a:pt x="1035" y="4310"/>
                    <a:pt x="1073" y="4331"/>
                  </a:cubicBezTo>
                  <a:cubicBezTo>
                    <a:pt x="1139" y="4370"/>
                    <a:pt x="1205" y="4403"/>
                    <a:pt x="1265" y="4430"/>
                  </a:cubicBezTo>
                  <a:cubicBezTo>
                    <a:pt x="1352" y="4474"/>
                    <a:pt x="1440" y="4507"/>
                    <a:pt x="1533" y="4539"/>
                  </a:cubicBezTo>
                  <a:cubicBezTo>
                    <a:pt x="1621" y="4578"/>
                    <a:pt x="1714" y="4616"/>
                    <a:pt x="1807" y="4649"/>
                  </a:cubicBezTo>
                  <a:cubicBezTo>
                    <a:pt x="1905" y="4687"/>
                    <a:pt x="2009" y="4726"/>
                    <a:pt x="2113" y="4753"/>
                  </a:cubicBezTo>
                  <a:cubicBezTo>
                    <a:pt x="2124" y="4758"/>
                    <a:pt x="2146" y="4758"/>
                    <a:pt x="2163" y="4769"/>
                  </a:cubicBezTo>
                  <a:cubicBezTo>
                    <a:pt x="2179" y="4775"/>
                    <a:pt x="2206" y="4780"/>
                    <a:pt x="2228" y="4786"/>
                  </a:cubicBezTo>
                  <a:lnTo>
                    <a:pt x="2245" y="4786"/>
                  </a:lnTo>
                  <a:cubicBezTo>
                    <a:pt x="2250" y="4786"/>
                    <a:pt x="2256" y="4786"/>
                    <a:pt x="2261" y="4797"/>
                  </a:cubicBezTo>
                  <a:lnTo>
                    <a:pt x="2272" y="4797"/>
                  </a:lnTo>
                  <a:cubicBezTo>
                    <a:pt x="2283" y="4797"/>
                    <a:pt x="2288" y="4802"/>
                    <a:pt x="2305" y="4802"/>
                  </a:cubicBezTo>
                  <a:lnTo>
                    <a:pt x="2403" y="4802"/>
                  </a:lnTo>
                  <a:cubicBezTo>
                    <a:pt x="2442" y="4802"/>
                    <a:pt x="2491" y="4802"/>
                    <a:pt x="2529" y="4797"/>
                  </a:cubicBezTo>
                  <a:lnTo>
                    <a:pt x="2551" y="4797"/>
                  </a:lnTo>
                  <a:cubicBezTo>
                    <a:pt x="2557" y="4797"/>
                    <a:pt x="2568" y="4786"/>
                    <a:pt x="2573" y="4786"/>
                  </a:cubicBezTo>
                  <a:lnTo>
                    <a:pt x="2628" y="4786"/>
                  </a:lnTo>
                  <a:cubicBezTo>
                    <a:pt x="2644" y="4797"/>
                    <a:pt x="2655" y="4830"/>
                    <a:pt x="2644" y="4851"/>
                  </a:cubicBezTo>
                  <a:lnTo>
                    <a:pt x="2655" y="4851"/>
                  </a:lnTo>
                  <a:cubicBezTo>
                    <a:pt x="2661" y="4852"/>
                    <a:pt x="2667" y="4852"/>
                    <a:pt x="2673" y="4852"/>
                  </a:cubicBezTo>
                  <a:cubicBezTo>
                    <a:pt x="2830" y="4852"/>
                    <a:pt x="2967" y="4784"/>
                    <a:pt x="3115" y="4731"/>
                  </a:cubicBezTo>
                  <a:cubicBezTo>
                    <a:pt x="3400" y="4589"/>
                    <a:pt x="3635" y="4364"/>
                    <a:pt x="3887" y="4167"/>
                  </a:cubicBezTo>
                  <a:cubicBezTo>
                    <a:pt x="4084" y="4008"/>
                    <a:pt x="4281" y="3822"/>
                    <a:pt x="4379" y="3576"/>
                  </a:cubicBezTo>
                  <a:cubicBezTo>
                    <a:pt x="4467" y="3390"/>
                    <a:pt x="4489" y="3105"/>
                    <a:pt x="4264" y="3007"/>
                  </a:cubicBezTo>
                  <a:cubicBezTo>
                    <a:pt x="4207" y="2985"/>
                    <a:pt x="4147" y="2977"/>
                    <a:pt x="4087" y="2977"/>
                  </a:cubicBezTo>
                  <a:cubicBezTo>
                    <a:pt x="3965" y="2977"/>
                    <a:pt x="3842" y="3012"/>
                    <a:pt x="3728" y="3045"/>
                  </a:cubicBezTo>
                  <a:cubicBezTo>
                    <a:pt x="3662" y="3062"/>
                    <a:pt x="3586" y="3089"/>
                    <a:pt x="3525" y="3127"/>
                  </a:cubicBezTo>
                  <a:cubicBezTo>
                    <a:pt x="3498" y="3144"/>
                    <a:pt x="3471" y="3171"/>
                    <a:pt x="3432" y="3187"/>
                  </a:cubicBezTo>
                  <a:cubicBezTo>
                    <a:pt x="3426" y="3192"/>
                    <a:pt x="3419" y="3194"/>
                    <a:pt x="3413" y="3194"/>
                  </a:cubicBezTo>
                  <a:cubicBezTo>
                    <a:pt x="3388" y="3194"/>
                    <a:pt x="3368" y="3164"/>
                    <a:pt x="3372" y="3138"/>
                  </a:cubicBezTo>
                  <a:cubicBezTo>
                    <a:pt x="3378" y="3089"/>
                    <a:pt x="3443" y="3078"/>
                    <a:pt x="3476" y="3051"/>
                  </a:cubicBezTo>
                  <a:cubicBezTo>
                    <a:pt x="3564" y="2974"/>
                    <a:pt x="3651" y="2897"/>
                    <a:pt x="3733" y="2815"/>
                  </a:cubicBezTo>
                  <a:lnTo>
                    <a:pt x="3799" y="2755"/>
                  </a:lnTo>
                  <a:cubicBezTo>
                    <a:pt x="3859" y="2689"/>
                    <a:pt x="3925" y="2618"/>
                    <a:pt x="3996" y="2542"/>
                  </a:cubicBezTo>
                  <a:cubicBezTo>
                    <a:pt x="4045" y="2487"/>
                    <a:pt x="4084" y="2443"/>
                    <a:pt x="4128" y="2377"/>
                  </a:cubicBezTo>
                  <a:cubicBezTo>
                    <a:pt x="4188" y="2295"/>
                    <a:pt x="4248" y="2208"/>
                    <a:pt x="4303" y="2120"/>
                  </a:cubicBezTo>
                  <a:cubicBezTo>
                    <a:pt x="4319" y="2093"/>
                    <a:pt x="4336" y="2065"/>
                    <a:pt x="4352" y="2038"/>
                  </a:cubicBezTo>
                  <a:lnTo>
                    <a:pt x="4374" y="1994"/>
                  </a:lnTo>
                  <a:cubicBezTo>
                    <a:pt x="4390" y="1956"/>
                    <a:pt x="4412" y="1907"/>
                    <a:pt x="4429" y="1868"/>
                  </a:cubicBezTo>
                  <a:cubicBezTo>
                    <a:pt x="4467" y="1764"/>
                    <a:pt x="4489" y="1660"/>
                    <a:pt x="4494" y="1567"/>
                  </a:cubicBezTo>
                  <a:cubicBezTo>
                    <a:pt x="4500" y="1419"/>
                    <a:pt x="4412" y="1255"/>
                    <a:pt x="4264" y="1244"/>
                  </a:cubicBezTo>
                  <a:cubicBezTo>
                    <a:pt x="4233" y="1240"/>
                    <a:pt x="4202" y="1238"/>
                    <a:pt x="4171" y="1238"/>
                  </a:cubicBezTo>
                  <a:cubicBezTo>
                    <a:pt x="4079" y="1238"/>
                    <a:pt x="3991" y="1257"/>
                    <a:pt x="3909" y="1294"/>
                  </a:cubicBezTo>
                  <a:cubicBezTo>
                    <a:pt x="3777" y="1354"/>
                    <a:pt x="3668" y="1447"/>
                    <a:pt x="3580" y="1567"/>
                  </a:cubicBezTo>
                  <a:cubicBezTo>
                    <a:pt x="3515" y="1649"/>
                    <a:pt x="3476" y="1737"/>
                    <a:pt x="3432" y="1825"/>
                  </a:cubicBezTo>
                  <a:cubicBezTo>
                    <a:pt x="3421" y="1857"/>
                    <a:pt x="3405" y="1885"/>
                    <a:pt x="3394" y="1923"/>
                  </a:cubicBezTo>
                  <a:cubicBezTo>
                    <a:pt x="3389" y="1934"/>
                    <a:pt x="3372" y="1939"/>
                    <a:pt x="3367" y="1950"/>
                  </a:cubicBezTo>
                  <a:cubicBezTo>
                    <a:pt x="3364" y="1951"/>
                    <a:pt x="3362" y="1951"/>
                    <a:pt x="3359" y="1951"/>
                  </a:cubicBezTo>
                  <a:cubicBezTo>
                    <a:pt x="3320" y="1951"/>
                    <a:pt x="3297" y="1910"/>
                    <a:pt x="3312" y="1874"/>
                  </a:cubicBezTo>
                  <a:cubicBezTo>
                    <a:pt x="3317" y="1792"/>
                    <a:pt x="3317" y="1715"/>
                    <a:pt x="3317" y="1633"/>
                  </a:cubicBezTo>
                  <a:cubicBezTo>
                    <a:pt x="3323" y="1474"/>
                    <a:pt x="3323" y="1326"/>
                    <a:pt x="3312" y="1168"/>
                  </a:cubicBezTo>
                  <a:cubicBezTo>
                    <a:pt x="3285" y="828"/>
                    <a:pt x="3241" y="445"/>
                    <a:pt x="2995" y="188"/>
                  </a:cubicBezTo>
                  <a:cubicBezTo>
                    <a:pt x="2881" y="63"/>
                    <a:pt x="2721" y="0"/>
                    <a:pt x="2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29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9C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29"/>
            <p:cNvSpPr/>
            <p:nvPr/>
          </p:nvSpPr>
          <p:spPr>
            <a:xfrm>
              <a:off x="1524150" y="2502225"/>
              <a:ext cx="21625" cy="7825"/>
            </a:xfrm>
            <a:custGeom>
              <a:avLst/>
              <a:gdLst/>
              <a:ahLst/>
              <a:cxnLst/>
              <a:rect l="l" t="t" r="r" b="b"/>
              <a:pathLst>
                <a:path w="865" h="313" extrusionOk="0">
                  <a:moveTo>
                    <a:pt x="478" y="0"/>
                  </a:moveTo>
                  <a:cubicBezTo>
                    <a:pt x="373" y="0"/>
                    <a:pt x="271" y="17"/>
                    <a:pt x="175" y="53"/>
                  </a:cubicBezTo>
                  <a:lnTo>
                    <a:pt x="33" y="135"/>
                  </a:lnTo>
                  <a:cubicBezTo>
                    <a:pt x="27" y="146"/>
                    <a:pt x="27" y="152"/>
                    <a:pt x="27" y="152"/>
                  </a:cubicBezTo>
                  <a:cubicBezTo>
                    <a:pt x="0" y="288"/>
                    <a:pt x="224" y="294"/>
                    <a:pt x="312" y="310"/>
                  </a:cubicBezTo>
                  <a:cubicBezTo>
                    <a:pt x="335" y="311"/>
                    <a:pt x="358" y="312"/>
                    <a:pt x="382" y="312"/>
                  </a:cubicBezTo>
                  <a:cubicBezTo>
                    <a:pt x="473" y="312"/>
                    <a:pt x="570" y="302"/>
                    <a:pt x="657" y="272"/>
                  </a:cubicBezTo>
                  <a:cubicBezTo>
                    <a:pt x="712" y="245"/>
                    <a:pt x="865" y="173"/>
                    <a:pt x="810" y="97"/>
                  </a:cubicBezTo>
                  <a:cubicBezTo>
                    <a:pt x="794" y="69"/>
                    <a:pt x="755" y="69"/>
                    <a:pt x="744" y="42"/>
                  </a:cubicBezTo>
                  <a:cubicBezTo>
                    <a:pt x="742" y="43"/>
                    <a:pt x="740" y="43"/>
                    <a:pt x="738" y="43"/>
                  </a:cubicBezTo>
                  <a:cubicBezTo>
                    <a:pt x="719" y="43"/>
                    <a:pt x="699" y="20"/>
                    <a:pt x="684" y="20"/>
                  </a:cubicBezTo>
                  <a:cubicBezTo>
                    <a:pt x="615" y="7"/>
                    <a:pt x="546" y="0"/>
                    <a:pt x="478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29"/>
            <p:cNvSpPr/>
            <p:nvPr/>
          </p:nvSpPr>
          <p:spPr>
            <a:xfrm>
              <a:off x="1533450" y="2544175"/>
              <a:ext cx="32725" cy="203925"/>
            </a:xfrm>
            <a:custGeom>
              <a:avLst/>
              <a:gdLst/>
              <a:ahLst/>
              <a:cxnLst/>
              <a:rect l="l" t="t" r="r" b="b"/>
              <a:pathLst>
                <a:path w="1309" h="8157" extrusionOk="0">
                  <a:moveTo>
                    <a:pt x="0" y="1"/>
                  </a:moveTo>
                  <a:lnTo>
                    <a:pt x="0" y="94"/>
                  </a:lnTo>
                  <a:lnTo>
                    <a:pt x="0" y="690"/>
                  </a:lnTo>
                  <a:cubicBezTo>
                    <a:pt x="6" y="1604"/>
                    <a:pt x="77" y="2519"/>
                    <a:pt x="159" y="3433"/>
                  </a:cubicBezTo>
                  <a:cubicBezTo>
                    <a:pt x="181" y="3652"/>
                    <a:pt x="203" y="3876"/>
                    <a:pt x="225" y="4106"/>
                  </a:cubicBezTo>
                  <a:cubicBezTo>
                    <a:pt x="236" y="4177"/>
                    <a:pt x="247" y="4259"/>
                    <a:pt x="252" y="4336"/>
                  </a:cubicBezTo>
                  <a:lnTo>
                    <a:pt x="252" y="4363"/>
                  </a:lnTo>
                  <a:cubicBezTo>
                    <a:pt x="263" y="4451"/>
                    <a:pt x="274" y="4544"/>
                    <a:pt x="290" y="4631"/>
                  </a:cubicBezTo>
                  <a:cubicBezTo>
                    <a:pt x="296" y="4664"/>
                    <a:pt x="296" y="4697"/>
                    <a:pt x="301" y="4724"/>
                  </a:cubicBezTo>
                  <a:lnTo>
                    <a:pt x="301" y="4741"/>
                  </a:lnTo>
                  <a:cubicBezTo>
                    <a:pt x="312" y="4768"/>
                    <a:pt x="312" y="4790"/>
                    <a:pt x="318" y="4817"/>
                  </a:cubicBezTo>
                  <a:cubicBezTo>
                    <a:pt x="372" y="5179"/>
                    <a:pt x="438" y="5540"/>
                    <a:pt x="531" y="5896"/>
                  </a:cubicBezTo>
                  <a:cubicBezTo>
                    <a:pt x="679" y="6498"/>
                    <a:pt x="821" y="7116"/>
                    <a:pt x="1029" y="7697"/>
                  </a:cubicBezTo>
                  <a:cubicBezTo>
                    <a:pt x="1089" y="7844"/>
                    <a:pt x="1150" y="8003"/>
                    <a:pt x="1215" y="8156"/>
                  </a:cubicBezTo>
                  <a:lnTo>
                    <a:pt x="1308" y="8156"/>
                  </a:lnTo>
                  <a:cubicBezTo>
                    <a:pt x="1254" y="8025"/>
                    <a:pt x="1199" y="7888"/>
                    <a:pt x="1161" y="7746"/>
                  </a:cubicBezTo>
                  <a:cubicBezTo>
                    <a:pt x="1139" y="7680"/>
                    <a:pt x="1111" y="7614"/>
                    <a:pt x="1089" y="7554"/>
                  </a:cubicBezTo>
                  <a:cubicBezTo>
                    <a:pt x="953" y="7122"/>
                    <a:pt x="838" y="6678"/>
                    <a:pt x="728" y="6241"/>
                  </a:cubicBezTo>
                  <a:cubicBezTo>
                    <a:pt x="619" y="5808"/>
                    <a:pt x="515" y="5381"/>
                    <a:pt x="449" y="4943"/>
                  </a:cubicBezTo>
                  <a:cubicBezTo>
                    <a:pt x="438" y="4900"/>
                    <a:pt x="433" y="4845"/>
                    <a:pt x="427" y="4796"/>
                  </a:cubicBezTo>
                  <a:cubicBezTo>
                    <a:pt x="422" y="4779"/>
                    <a:pt x="422" y="4774"/>
                    <a:pt x="422" y="4763"/>
                  </a:cubicBezTo>
                  <a:cubicBezTo>
                    <a:pt x="411" y="4724"/>
                    <a:pt x="411" y="4697"/>
                    <a:pt x="405" y="4664"/>
                  </a:cubicBezTo>
                  <a:lnTo>
                    <a:pt x="405" y="4659"/>
                  </a:lnTo>
                  <a:cubicBezTo>
                    <a:pt x="400" y="4609"/>
                    <a:pt x="394" y="4571"/>
                    <a:pt x="383" y="4522"/>
                  </a:cubicBezTo>
                  <a:cubicBezTo>
                    <a:pt x="378" y="4489"/>
                    <a:pt x="378" y="4445"/>
                    <a:pt x="372" y="4412"/>
                  </a:cubicBezTo>
                  <a:cubicBezTo>
                    <a:pt x="367" y="4380"/>
                    <a:pt x="367" y="4341"/>
                    <a:pt x="356" y="4308"/>
                  </a:cubicBezTo>
                  <a:lnTo>
                    <a:pt x="356" y="4303"/>
                  </a:lnTo>
                  <a:cubicBezTo>
                    <a:pt x="351" y="4297"/>
                    <a:pt x="351" y="4281"/>
                    <a:pt x="351" y="4276"/>
                  </a:cubicBezTo>
                  <a:cubicBezTo>
                    <a:pt x="345" y="4221"/>
                    <a:pt x="340" y="4161"/>
                    <a:pt x="329" y="4106"/>
                  </a:cubicBezTo>
                  <a:cubicBezTo>
                    <a:pt x="274" y="3641"/>
                    <a:pt x="236" y="3175"/>
                    <a:pt x="203" y="2710"/>
                  </a:cubicBezTo>
                  <a:cubicBezTo>
                    <a:pt x="153" y="2097"/>
                    <a:pt x="110" y="1484"/>
                    <a:pt x="104" y="876"/>
                  </a:cubicBezTo>
                  <a:cubicBezTo>
                    <a:pt x="99" y="674"/>
                    <a:pt x="99" y="477"/>
                    <a:pt x="99" y="280"/>
                  </a:cubicBezTo>
                  <a:lnTo>
                    <a:pt x="99" y="99"/>
                  </a:lnTo>
                  <a:lnTo>
                    <a:pt x="99" y="12"/>
                  </a:lnTo>
                  <a:lnTo>
                    <a:pt x="77" y="12"/>
                  </a:lnTo>
                  <a:cubicBezTo>
                    <a:pt x="55" y="6"/>
                    <a:pt x="39" y="6"/>
                    <a:pt x="1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29"/>
            <p:cNvSpPr/>
            <p:nvPr/>
          </p:nvSpPr>
          <p:spPr>
            <a:xfrm>
              <a:off x="1541375" y="2544325"/>
              <a:ext cx="36975" cy="203775"/>
            </a:xfrm>
            <a:custGeom>
              <a:avLst/>
              <a:gdLst/>
              <a:ahLst/>
              <a:cxnLst/>
              <a:rect l="l" t="t" r="r" b="b"/>
              <a:pathLst>
                <a:path w="1479" h="8151" extrusionOk="0">
                  <a:moveTo>
                    <a:pt x="23" y="0"/>
                  </a:moveTo>
                  <a:cubicBezTo>
                    <a:pt x="23" y="49"/>
                    <a:pt x="12" y="104"/>
                    <a:pt x="12" y="148"/>
                  </a:cubicBezTo>
                  <a:lnTo>
                    <a:pt x="12" y="246"/>
                  </a:lnTo>
                  <a:cubicBezTo>
                    <a:pt x="1" y="1144"/>
                    <a:pt x="55" y="2047"/>
                    <a:pt x="116" y="2939"/>
                  </a:cubicBezTo>
                  <a:lnTo>
                    <a:pt x="138" y="3169"/>
                  </a:lnTo>
                  <a:cubicBezTo>
                    <a:pt x="143" y="3235"/>
                    <a:pt x="148" y="3312"/>
                    <a:pt x="159" y="3377"/>
                  </a:cubicBezTo>
                  <a:cubicBezTo>
                    <a:pt x="181" y="3596"/>
                    <a:pt x="203" y="3815"/>
                    <a:pt x="231" y="4034"/>
                  </a:cubicBezTo>
                  <a:cubicBezTo>
                    <a:pt x="247" y="4171"/>
                    <a:pt x="269" y="4302"/>
                    <a:pt x="280" y="4439"/>
                  </a:cubicBezTo>
                  <a:cubicBezTo>
                    <a:pt x="285" y="4521"/>
                    <a:pt x="302" y="4609"/>
                    <a:pt x="307" y="4691"/>
                  </a:cubicBezTo>
                  <a:cubicBezTo>
                    <a:pt x="313" y="4707"/>
                    <a:pt x="313" y="4718"/>
                    <a:pt x="313" y="4735"/>
                  </a:cubicBezTo>
                  <a:cubicBezTo>
                    <a:pt x="324" y="4773"/>
                    <a:pt x="324" y="4811"/>
                    <a:pt x="329" y="4850"/>
                  </a:cubicBezTo>
                  <a:cubicBezTo>
                    <a:pt x="335" y="4877"/>
                    <a:pt x="335" y="4910"/>
                    <a:pt x="340" y="4937"/>
                  </a:cubicBezTo>
                  <a:cubicBezTo>
                    <a:pt x="356" y="5096"/>
                    <a:pt x="384" y="5255"/>
                    <a:pt x="411" y="5414"/>
                  </a:cubicBezTo>
                  <a:cubicBezTo>
                    <a:pt x="417" y="5457"/>
                    <a:pt x="433" y="5501"/>
                    <a:pt x="439" y="5550"/>
                  </a:cubicBezTo>
                  <a:cubicBezTo>
                    <a:pt x="554" y="6027"/>
                    <a:pt x="690" y="6508"/>
                    <a:pt x="822" y="6984"/>
                  </a:cubicBezTo>
                  <a:cubicBezTo>
                    <a:pt x="887" y="7264"/>
                    <a:pt x="1019" y="7521"/>
                    <a:pt x="1161" y="7767"/>
                  </a:cubicBezTo>
                  <a:cubicBezTo>
                    <a:pt x="1188" y="7827"/>
                    <a:pt x="1227" y="7882"/>
                    <a:pt x="1254" y="7937"/>
                  </a:cubicBezTo>
                  <a:cubicBezTo>
                    <a:pt x="1260" y="7948"/>
                    <a:pt x="1265" y="7959"/>
                    <a:pt x="1271" y="7970"/>
                  </a:cubicBezTo>
                  <a:cubicBezTo>
                    <a:pt x="1309" y="8024"/>
                    <a:pt x="1342" y="8085"/>
                    <a:pt x="1375" y="8150"/>
                  </a:cubicBezTo>
                  <a:lnTo>
                    <a:pt x="1479" y="8150"/>
                  </a:lnTo>
                  <a:cubicBezTo>
                    <a:pt x="1429" y="8074"/>
                    <a:pt x="1391" y="7997"/>
                    <a:pt x="1325" y="7893"/>
                  </a:cubicBezTo>
                  <a:cubicBezTo>
                    <a:pt x="1260" y="7756"/>
                    <a:pt x="1183" y="7619"/>
                    <a:pt x="1106" y="7483"/>
                  </a:cubicBezTo>
                  <a:cubicBezTo>
                    <a:pt x="1013" y="7313"/>
                    <a:pt x="937" y="7121"/>
                    <a:pt x="887" y="6930"/>
                  </a:cubicBezTo>
                  <a:cubicBezTo>
                    <a:pt x="816" y="6667"/>
                    <a:pt x="745" y="6410"/>
                    <a:pt x="679" y="6142"/>
                  </a:cubicBezTo>
                  <a:cubicBezTo>
                    <a:pt x="581" y="5775"/>
                    <a:pt x="477" y="5403"/>
                    <a:pt x="433" y="5019"/>
                  </a:cubicBezTo>
                  <a:cubicBezTo>
                    <a:pt x="422" y="4987"/>
                    <a:pt x="422" y="4954"/>
                    <a:pt x="417" y="4915"/>
                  </a:cubicBezTo>
                  <a:cubicBezTo>
                    <a:pt x="417" y="4888"/>
                    <a:pt x="411" y="4855"/>
                    <a:pt x="411" y="4828"/>
                  </a:cubicBezTo>
                  <a:cubicBezTo>
                    <a:pt x="395" y="4762"/>
                    <a:pt x="389" y="4686"/>
                    <a:pt x="384" y="4609"/>
                  </a:cubicBezTo>
                  <a:cubicBezTo>
                    <a:pt x="378" y="4571"/>
                    <a:pt x="378" y="4527"/>
                    <a:pt x="367" y="4489"/>
                  </a:cubicBezTo>
                  <a:cubicBezTo>
                    <a:pt x="356" y="4385"/>
                    <a:pt x="351" y="4291"/>
                    <a:pt x="335" y="4193"/>
                  </a:cubicBezTo>
                  <a:cubicBezTo>
                    <a:pt x="324" y="4116"/>
                    <a:pt x="313" y="4051"/>
                    <a:pt x="307" y="3974"/>
                  </a:cubicBezTo>
                  <a:cubicBezTo>
                    <a:pt x="269" y="3613"/>
                    <a:pt x="225" y="3246"/>
                    <a:pt x="192" y="2885"/>
                  </a:cubicBezTo>
                  <a:cubicBezTo>
                    <a:pt x="165" y="2595"/>
                    <a:pt x="148" y="2299"/>
                    <a:pt x="138" y="1998"/>
                  </a:cubicBezTo>
                  <a:cubicBezTo>
                    <a:pt x="116" y="1566"/>
                    <a:pt x="88" y="1133"/>
                    <a:pt x="88" y="706"/>
                  </a:cubicBezTo>
                  <a:cubicBezTo>
                    <a:pt x="88" y="520"/>
                    <a:pt x="88" y="334"/>
                    <a:pt x="94" y="148"/>
                  </a:cubicBezTo>
                  <a:cubicBezTo>
                    <a:pt x="105" y="121"/>
                    <a:pt x="105" y="88"/>
                    <a:pt x="105" y="60"/>
                  </a:cubicBezTo>
                  <a:lnTo>
                    <a:pt x="94" y="60"/>
                  </a:lnTo>
                  <a:cubicBezTo>
                    <a:pt x="105" y="38"/>
                    <a:pt x="94" y="6"/>
                    <a:pt x="7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29"/>
            <p:cNvSpPr/>
            <p:nvPr/>
          </p:nvSpPr>
          <p:spPr>
            <a:xfrm>
              <a:off x="1547275" y="2569175"/>
              <a:ext cx="78550" cy="98600"/>
            </a:xfrm>
            <a:custGeom>
              <a:avLst/>
              <a:gdLst/>
              <a:ahLst/>
              <a:cxnLst/>
              <a:rect l="l" t="t" r="r" b="b"/>
              <a:pathLst>
                <a:path w="3142" h="3944" extrusionOk="0">
                  <a:moveTo>
                    <a:pt x="2560" y="0"/>
                  </a:moveTo>
                  <a:cubicBezTo>
                    <a:pt x="2473" y="0"/>
                    <a:pt x="2384" y="28"/>
                    <a:pt x="2299" y="52"/>
                  </a:cubicBezTo>
                  <a:cubicBezTo>
                    <a:pt x="1982" y="156"/>
                    <a:pt x="1686" y="347"/>
                    <a:pt x="1434" y="572"/>
                  </a:cubicBezTo>
                  <a:cubicBezTo>
                    <a:pt x="1281" y="708"/>
                    <a:pt x="1150" y="867"/>
                    <a:pt x="1029" y="1031"/>
                  </a:cubicBezTo>
                  <a:cubicBezTo>
                    <a:pt x="925" y="1168"/>
                    <a:pt x="843" y="1316"/>
                    <a:pt x="755" y="1469"/>
                  </a:cubicBezTo>
                  <a:cubicBezTo>
                    <a:pt x="646" y="1666"/>
                    <a:pt x="558" y="1880"/>
                    <a:pt x="454" y="2082"/>
                  </a:cubicBezTo>
                  <a:cubicBezTo>
                    <a:pt x="296" y="2400"/>
                    <a:pt x="137" y="2728"/>
                    <a:pt x="38" y="3068"/>
                  </a:cubicBezTo>
                  <a:cubicBezTo>
                    <a:pt x="22" y="3111"/>
                    <a:pt x="16" y="3155"/>
                    <a:pt x="0" y="3199"/>
                  </a:cubicBezTo>
                  <a:cubicBezTo>
                    <a:pt x="11" y="3281"/>
                    <a:pt x="22" y="3363"/>
                    <a:pt x="27" y="3445"/>
                  </a:cubicBezTo>
                  <a:cubicBezTo>
                    <a:pt x="38" y="3418"/>
                    <a:pt x="44" y="3374"/>
                    <a:pt x="49" y="3358"/>
                  </a:cubicBezTo>
                  <a:cubicBezTo>
                    <a:pt x="153" y="2898"/>
                    <a:pt x="367" y="2465"/>
                    <a:pt x="569" y="2049"/>
                  </a:cubicBezTo>
                  <a:cubicBezTo>
                    <a:pt x="640" y="1913"/>
                    <a:pt x="701" y="1776"/>
                    <a:pt x="766" y="1639"/>
                  </a:cubicBezTo>
                  <a:cubicBezTo>
                    <a:pt x="865" y="1453"/>
                    <a:pt x="974" y="1278"/>
                    <a:pt x="1089" y="1103"/>
                  </a:cubicBezTo>
                  <a:cubicBezTo>
                    <a:pt x="1199" y="966"/>
                    <a:pt x="1308" y="840"/>
                    <a:pt x="1423" y="714"/>
                  </a:cubicBezTo>
                  <a:cubicBezTo>
                    <a:pt x="1631" y="511"/>
                    <a:pt x="1872" y="347"/>
                    <a:pt x="2129" y="221"/>
                  </a:cubicBezTo>
                  <a:cubicBezTo>
                    <a:pt x="2211" y="183"/>
                    <a:pt x="2294" y="156"/>
                    <a:pt x="2381" y="128"/>
                  </a:cubicBezTo>
                  <a:cubicBezTo>
                    <a:pt x="2442" y="113"/>
                    <a:pt x="2507" y="98"/>
                    <a:pt x="2568" y="98"/>
                  </a:cubicBezTo>
                  <a:cubicBezTo>
                    <a:pt x="2617" y="98"/>
                    <a:pt x="2663" y="107"/>
                    <a:pt x="2704" y="134"/>
                  </a:cubicBezTo>
                  <a:cubicBezTo>
                    <a:pt x="2928" y="276"/>
                    <a:pt x="3038" y="708"/>
                    <a:pt x="3027" y="966"/>
                  </a:cubicBezTo>
                  <a:cubicBezTo>
                    <a:pt x="3021" y="1174"/>
                    <a:pt x="2972" y="1371"/>
                    <a:pt x="2901" y="1562"/>
                  </a:cubicBezTo>
                  <a:cubicBezTo>
                    <a:pt x="2814" y="1825"/>
                    <a:pt x="2704" y="2077"/>
                    <a:pt x="2573" y="2318"/>
                  </a:cubicBezTo>
                  <a:cubicBezTo>
                    <a:pt x="2463" y="2515"/>
                    <a:pt x="2354" y="2712"/>
                    <a:pt x="2200" y="2876"/>
                  </a:cubicBezTo>
                  <a:cubicBezTo>
                    <a:pt x="2036" y="3057"/>
                    <a:pt x="1845" y="3221"/>
                    <a:pt x="1642" y="3358"/>
                  </a:cubicBezTo>
                  <a:cubicBezTo>
                    <a:pt x="1467" y="3484"/>
                    <a:pt x="1281" y="3609"/>
                    <a:pt x="1078" y="3692"/>
                  </a:cubicBezTo>
                  <a:cubicBezTo>
                    <a:pt x="920" y="3752"/>
                    <a:pt x="750" y="3779"/>
                    <a:pt x="575" y="3807"/>
                  </a:cubicBezTo>
                  <a:cubicBezTo>
                    <a:pt x="422" y="3828"/>
                    <a:pt x="257" y="3850"/>
                    <a:pt x="99" y="3856"/>
                  </a:cubicBezTo>
                  <a:lnTo>
                    <a:pt x="77" y="3856"/>
                  </a:lnTo>
                  <a:cubicBezTo>
                    <a:pt x="82" y="3883"/>
                    <a:pt x="82" y="3916"/>
                    <a:pt x="93" y="3943"/>
                  </a:cubicBezTo>
                  <a:cubicBezTo>
                    <a:pt x="296" y="3938"/>
                    <a:pt x="504" y="3911"/>
                    <a:pt x="701" y="3878"/>
                  </a:cubicBezTo>
                  <a:cubicBezTo>
                    <a:pt x="892" y="3845"/>
                    <a:pt x="1084" y="3796"/>
                    <a:pt x="1254" y="3708"/>
                  </a:cubicBezTo>
                  <a:cubicBezTo>
                    <a:pt x="1429" y="3620"/>
                    <a:pt x="1587" y="3516"/>
                    <a:pt x="1741" y="3396"/>
                  </a:cubicBezTo>
                  <a:cubicBezTo>
                    <a:pt x="1932" y="3259"/>
                    <a:pt x="2113" y="3111"/>
                    <a:pt x="2266" y="2931"/>
                  </a:cubicBezTo>
                  <a:cubicBezTo>
                    <a:pt x="2480" y="2712"/>
                    <a:pt x="2616" y="2433"/>
                    <a:pt x="2759" y="2159"/>
                  </a:cubicBezTo>
                  <a:cubicBezTo>
                    <a:pt x="2923" y="1798"/>
                    <a:pt x="3087" y="1420"/>
                    <a:pt x="3125" y="1015"/>
                  </a:cubicBezTo>
                  <a:cubicBezTo>
                    <a:pt x="3142" y="780"/>
                    <a:pt x="3098" y="539"/>
                    <a:pt x="2994" y="325"/>
                  </a:cubicBezTo>
                  <a:cubicBezTo>
                    <a:pt x="2923" y="167"/>
                    <a:pt x="2803" y="19"/>
                    <a:pt x="2600" y="2"/>
                  </a:cubicBezTo>
                  <a:cubicBezTo>
                    <a:pt x="2587" y="1"/>
                    <a:pt x="2573" y="0"/>
                    <a:pt x="256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29"/>
            <p:cNvSpPr/>
            <p:nvPr/>
          </p:nvSpPr>
          <p:spPr>
            <a:xfrm>
              <a:off x="1549050" y="2575600"/>
              <a:ext cx="67475" cy="86975"/>
            </a:xfrm>
            <a:custGeom>
              <a:avLst/>
              <a:gdLst/>
              <a:ahLst/>
              <a:cxnLst/>
              <a:rect l="l" t="t" r="r" b="b"/>
              <a:pathLst>
                <a:path w="2699" h="3479" extrusionOk="0">
                  <a:moveTo>
                    <a:pt x="2647" y="1"/>
                  </a:moveTo>
                  <a:cubicBezTo>
                    <a:pt x="2633" y="1"/>
                    <a:pt x="2618" y="7"/>
                    <a:pt x="2606" y="14"/>
                  </a:cubicBezTo>
                  <a:cubicBezTo>
                    <a:pt x="2551" y="74"/>
                    <a:pt x="2507" y="145"/>
                    <a:pt x="2458" y="211"/>
                  </a:cubicBezTo>
                  <a:cubicBezTo>
                    <a:pt x="2337" y="353"/>
                    <a:pt x="2217" y="501"/>
                    <a:pt x="2108" y="649"/>
                  </a:cubicBezTo>
                  <a:cubicBezTo>
                    <a:pt x="1938" y="895"/>
                    <a:pt x="1752" y="1136"/>
                    <a:pt x="1566" y="1376"/>
                  </a:cubicBezTo>
                  <a:cubicBezTo>
                    <a:pt x="1374" y="1601"/>
                    <a:pt x="1183" y="1836"/>
                    <a:pt x="1002" y="2066"/>
                  </a:cubicBezTo>
                  <a:cubicBezTo>
                    <a:pt x="881" y="2230"/>
                    <a:pt x="761" y="2389"/>
                    <a:pt x="630" y="2542"/>
                  </a:cubicBezTo>
                  <a:cubicBezTo>
                    <a:pt x="455" y="2772"/>
                    <a:pt x="263" y="2997"/>
                    <a:pt x="82" y="3227"/>
                  </a:cubicBezTo>
                  <a:cubicBezTo>
                    <a:pt x="55" y="3265"/>
                    <a:pt x="28" y="3303"/>
                    <a:pt x="0" y="3342"/>
                  </a:cubicBezTo>
                  <a:cubicBezTo>
                    <a:pt x="6" y="3363"/>
                    <a:pt x="6" y="3402"/>
                    <a:pt x="17" y="3435"/>
                  </a:cubicBezTo>
                  <a:cubicBezTo>
                    <a:pt x="22" y="3451"/>
                    <a:pt x="22" y="3462"/>
                    <a:pt x="22" y="3478"/>
                  </a:cubicBezTo>
                  <a:cubicBezTo>
                    <a:pt x="33" y="3451"/>
                    <a:pt x="49" y="3429"/>
                    <a:pt x="60" y="3407"/>
                  </a:cubicBezTo>
                  <a:lnTo>
                    <a:pt x="225" y="3205"/>
                  </a:lnTo>
                  <a:cubicBezTo>
                    <a:pt x="493" y="2860"/>
                    <a:pt x="783" y="2531"/>
                    <a:pt x="1040" y="2181"/>
                  </a:cubicBezTo>
                  <a:cubicBezTo>
                    <a:pt x="1254" y="1907"/>
                    <a:pt x="1478" y="1645"/>
                    <a:pt x="1697" y="1376"/>
                  </a:cubicBezTo>
                  <a:cubicBezTo>
                    <a:pt x="1785" y="1262"/>
                    <a:pt x="1883" y="1136"/>
                    <a:pt x="1971" y="1021"/>
                  </a:cubicBezTo>
                  <a:cubicBezTo>
                    <a:pt x="2075" y="889"/>
                    <a:pt x="2157" y="747"/>
                    <a:pt x="2261" y="616"/>
                  </a:cubicBezTo>
                  <a:cubicBezTo>
                    <a:pt x="2370" y="468"/>
                    <a:pt x="2491" y="337"/>
                    <a:pt x="2595" y="178"/>
                  </a:cubicBezTo>
                  <a:cubicBezTo>
                    <a:pt x="2622" y="145"/>
                    <a:pt x="2655" y="112"/>
                    <a:pt x="2682" y="74"/>
                  </a:cubicBezTo>
                  <a:cubicBezTo>
                    <a:pt x="2699" y="63"/>
                    <a:pt x="2699" y="30"/>
                    <a:pt x="2677" y="14"/>
                  </a:cubicBezTo>
                  <a:cubicBezTo>
                    <a:pt x="2668" y="4"/>
                    <a:pt x="2657" y="1"/>
                    <a:pt x="26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29"/>
            <p:cNvSpPr/>
            <p:nvPr/>
          </p:nvSpPr>
          <p:spPr>
            <a:xfrm>
              <a:off x="1464750" y="2595575"/>
              <a:ext cx="79400" cy="69950"/>
            </a:xfrm>
            <a:custGeom>
              <a:avLst/>
              <a:gdLst/>
              <a:ahLst/>
              <a:cxnLst/>
              <a:rect l="l" t="t" r="r" b="b"/>
              <a:pathLst>
                <a:path w="3176" h="2798" extrusionOk="0">
                  <a:moveTo>
                    <a:pt x="850" y="0"/>
                  </a:moveTo>
                  <a:cubicBezTo>
                    <a:pt x="806" y="0"/>
                    <a:pt x="761" y="6"/>
                    <a:pt x="718" y="19"/>
                  </a:cubicBezTo>
                  <a:cubicBezTo>
                    <a:pt x="466" y="90"/>
                    <a:pt x="274" y="293"/>
                    <a:pt x="121" y="512"/>
                  </a:cubicBezTo>
                  <a:cubicBezTo>
                    <a:pt x="0" y="720"/>
                    <a:pt x="11" y="966"/>
                    <a:pt x="61" y="1191"/>
                  </a:cubicBezTo>
                  <a:cubicBezTo>
                    <a:pt x="104" y="1409"/>
                    <a:pt x="192" y="1607"/>
                    <a:pt x="323" y="1787"/>
                  </a:cubicBezTo>
                  <a:cubicBezTo>
                    <a:pt x="389" y="1886"/>
                    <a:pt x="449" y="1984"/>
                    <a:pt x="542" y="2077"/>
                  </a:cubicBezTo>
                  <a:cubicBezTo>
                    <a:pt x="657" y="2198"/>
                    <a:pt x="800" y="2296"/>
                    <a:pt x="942" y="2384"/>
                  </a:cubicBezTo>
                  <a:cubicBezTo>
                    <a:pt x="1117" y="2488"/>
                    <a:pt x="1287" y="2581"/>
                    <a:pt x="1478" y="2636"/>
                  </a:cubicBezTo>
                  <a:cubicBezTo>
                    <a:pt x="1615" y="2685"/>
                    <a:pt x="1758" y="2734"/>
                    <a:pt x="1900" y="2761"/>
                  </a:cubicBezTo>
                  <a:cubicBezTo>
                    <a:pt x="2048" y="2789"/>
                    <a:pt x="2190" y="2794"/>
                    <a:pt x="2332" y="2794"/>
                  </a:cubicBezTo>
                  <a:cubicBezTo>
                    <a:pt x="2402" y="2796"/>
                    <a:pt x="2472" y="2797"/>
                    <a:pt x="2543" y="2797"/>
                  </a:cubicBezTo>
                  <a:cubicBezTo>
                    <a:pt x="2715" y="2797"/>
                    <a:pt x="2889" y="2790"/>
                    <a:pt x="3060" y="2767"/>
                  </a:cubicBezTo>
                  <a:cubicBezTo>
                    <a:pt x="3093" y="2767"/>
                    <a:pt x="3126" y="2761"/>
                    <a:pt x="3159" y="2751"/>
                  </a:cubicBezTo>
                  <a:cubicBezTo>
                    <a:pt x="3153" y="2740"/>
                    <a:pt x="3153" y="2734"/>
                    <a:pt x="3153" y="2718"/>
                  </a:cubicBezTo>
                  <a:cubicBezTo>
                    <a:pt x="3153" y="2696"/>
                    <a:pt x="3153" y="2679"/>
                    <a:pt x="3175" y="2630"/>
                  </a:cubicBezTo>
                  <a:cubicBezTo>
                    <a:pt x="3159" y="2630"/>
                    <a:pt x="3142" y="2636"/>
                    <a:pt x="3126" y="2636"/>
                  </a:cubicBezTo>
                  <a:cubicBezTo>
                    <a:pt x="2951" y="2663"/>
                    <a:pt x="2770" y="2679"/>
                    <a:pt x="2595" y="2679"/>
                  </a:cubicBezTo>
                  <a:cubicBezTo>
                    <a:pt x="2524" y="2679"/>
                    <a:pt x="2454" y="2680"/>
                    <a:pt x="2384" y="2680"/>
                  </a:cubicBezTo>
                  <a:cubicBezTo>
                    <a:pt x="2227" y="2680"/>
                    <a:pt x="2072" y="2675"/>
                    <a:pt x="1916" y="2641"/>
                  </a:cubicBezTo>
                  <a:cubicBezTo>
                    <a:pt x="1664" y="2581"/>
                    <a:pt x="1402" y="2499"/>
                    <a:pt x="1172" y="2378"/>
                  </a:cubicBezTo>
                  <a:cubicBezTo>
                    <a:pt x="969" y="2274"/>
                    <a:pt x="778" y="2148"/>
                    <a:pt x="614" y="1995"/>
                  </a:cubicBezTo>
                  <a:cubicBezTo>
                    <a:pt x="542" y="1919"/>
                    <a:pt x="488" y="1831"/>
                    <a:pt x="422" y="1743"/>
                  </a:cubicBezTo>
                  <a:cubicBezTo>
                    <a:pt x="285" y="1574"/>
                    <a:pt x="192" y="1366"/>
                    <a:pt x="148" y="1147"/>
                  </a:cubicBezTo>
                  <a:cubicBezTo>
                    <a:pt x="110" y="955"/>
                    <a:pt x="94" y="742"/>
                    <a:pt x="192" y="572"/>
                  </a:cubicBezTo>
                  <a:cubicBezTo>
                    <a:pt x="247" y="479"/>
                    <a:pt x="312" y="408"/>
                    <a:pt x="384" y="331"/>
                  </a:cubicBezTo>
                  <a:cubicBezTo>
                    <a:pt x="477" y="233"/>
                    <a:pt x="603" y="145"/>
                    <a:pt x="734" y="112"/>
                  </a:cubicBezTo>
                  <a:cubicBezTo>
                    <a:pt x="777" y="97"/>
                    <a:pt x="823" y="90"/>
                    <a:pt x="870" y="90"/>
                  </a:cubicBezTo>
                  <a:cubicBezTo>
                    <a:pt x="925" y="90"/>
                    <a:pt x="982" y="100"/>
                    <a:pt x="1035" y="118"/>
                  </a:cubicBezTo>
                  <a:cubicBezTo>
                    <a:pt x="1265" y="189"/>
                    <a:pt x="1473" y="337"/>
                    <a:pt x="1670" y="490"/>
                  </a:cubicBezTo>
                  <a:cubicBezTo>
                    <a:pt x="1900" y="665"/>
                    <a:pt x="2108" y="889"/>
                    <a:pt x="2294" y="1125"/>
                  </a:cubicBezTo>
                  <a:cubicBezTo>
                    <a:pt x="2475" y="1355"/>
                    <a:pt x="2628" y="1607"/>
                    <a:pt x="2787" y="1858"/>
                  </a:cubicBezTo>
                  <a:cubicBezTo>
                    <a:pt x="2880" y="2033"/>
                    <a:pt x="2978" y="2209"/>
                    <a:pt x="3077" y="2389"/>
                  </a:cubicBezTo>
                  <a:cubicBezTo>
                    <a:pt x="3093" y="2417"/>
                    <a:pt x="3104" y="2444"/>
                    <a:pt x="3126" y="2471"/>
                  </a:cubicBezTo>
                  <a:cubicBezTo>
                    <a:pt x="3120" y="2406"/>
                    <a:pt x="3104" y="2329"/>
                    <a:pt x="3099" y="2252"/>
                  </a:cubicBezTo>
                  <a:cubicBezTo>
                    <a:pt x="3060" y="2181"/>
                    <a:pt x="3016" y="2110"/>
                    <a:pt x="2978" y="2033"/>
                  </a:cubicBezTo>
                  <a:cubicBezTo>
                    <a:pt x="2885" y="1847"/>
                    <a:pt x="2776" y="1678"/>
                    <a:pt x="2666" y="1508"/>
                  </a:cubicBezTo>
                  <a:cubicBezTo>
                    <a:pt x="2595" y="1382"/>
                    <a:pt x="2513" y="1262"/>
                    <a:pt x="2420" y="1141"/>
                  </a:cubicBezTo>
                  <a:cubicBezTo>
                    <a:pt x="2212" y="868"/>
                    <a:pt x="1976" y="610"/>
                    <a:pt x="1703" y="402"/>
                  </a:cubicBezTo>
                  <a:cubicBezTo>
                    <a:pt x="1533" y="266"/>
                    <a:pt x="1347" y="140"/>
                    <a:pt x="1144" y="63"/>
                  </a:cubicBezTo>
                  <a:cubicBezTo>
                    <a:pt x="1050" y="29"/>
                    <a:pt x="950" y="0"/>
                    <a:pt x="85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29"/>
            <p:cNvSpPr/>
            <p:nvPr/>
          </p:nvSpPr>
          <p:spPr>
            <a:xfrm>
              <a:off x="1473925" y="2608725"/>
              <a:ext cx="69675" cy="54800"/>
            </a:xfrm>
            <a:custGeom>
              <a:avLst/>
              <a:gdLst/>
              <a:ahLst/>
              <a:cxnLst/>
              <a:rect l="l" t="t" r="r" b="b"/>
              <a:pathLst>
                <a:path w="2787" h="2192" extrusionOk="0">
                  <a:moveTo>
                    <a:pt x="55" y="1"/>
                  </a:moveTo>
                  <a:cubicBezTo>
                    <a:pt x="52" y="1"/>
                    <a:pt x="48" y="1"/>
                    <a:pt x="44" y="2"/>
                  </a:cubicBezTo>
                  <a:cubicBezTo>
                    <a:pt x="0" y="8"/>
                    <a:pt x="0" y="57"/>
                    <a:pt x="28" y="84"/>
                  </a:cubicBezTo>
                  <a:cubicBezTo>
                    <a:pt x="82" y="145"/>
                    <a:pt x="148" y="216"/>
                    <a:pt x="208" y="276"/>
                  </a:cubicBezTo>
                  <a:cubicBezTo>
                    <a:pt x="378" y="446"/>
                    <a:pt x="559" y="610"/>
                    <a:pt x="750" y="763"/>
                  </a:cubicBezTo>
                  <a:cubicBezTo>
                    <a:pt x="1051" y="1015"/>
                    <a:pt x="1352" y="1267"/>
                    <a:pt x="1664" y="1507"/>
                  </a:cubicBezTo>
                  <a:cubicBezTo>
                    <a:pt x="1905" y="1677"/>
                    <a:pt x="2124" y="1869"/>
                    <a:pt x="2381" y="2000"/>
                  </a:cubicBezTo>
                  <a:cubicBezTo>
                    <a:pt x="2513" y="2077"/>
                    <a:pt x="2644" y="2153"/>
                    <a:pt x="2786" y="2192"/>
                  </a:cubicBezTo>
                  <a:cubicBezTo>
                    <a:pt x="2786" y="2170"/>
                    <a:pt x="2781" y="2153"/>
                    <a:pt x="2781" y="2131"/>
                  </a:cubicBezTo>
                  <a:lnTo>
                    <a:pt x="2781" y="2082"/>
                  </a:lnTo>
                  <a:lnTo>
                    <a:pt x="2721" y="2060"/>
                  </a:lnTo>
                  <a:cubicBezTo>
                    <a:pt x="2562" y="1989"/>
                    <a:pt x="2409" y="1896"/>
                    <a:pt x="2261" y="1814"/>
                  </a:cubicBezTo>
                  <a:cubicBezTo>
                    <a:pt x="1790" y="1497"/>
                    <a:pt x="1336" y="1141"/>
                    <a:pt x="898" y="763"/>
                  </a:cubicBezTo>
                  <a:cubicBezTo>
                    <a:pt x="668" y="577"/>
                    <a:pt x="438" y="380"/>
                    <a:pt x="230" y="166"/>
                  </a:cubicBezTo>
                  <a:cubicBezTo>
                    <a:pt x="181" y="117"/>
                    <a:pt x="137" y="73"/>
                    <a:pt x="93" y="24"/>
                  </a:cubicBezTo>
                  <a:cubicBezTo>
                    <a:pt x="84" y="11"/>
                    <a:pt x="72" y="1"/>
                    <a:pt x="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29"/>
            <p:cNvSpPr/>
            <p:nvPr/>
          </p:nvSpPr>
          <p:spPr>
            <a:xfrm>
              <a:off x="1473100" y="2421675"/>
              <a:ext cx="122225" cy="126225"/>
            </a:xfrm>
            <a:custGeom>
              <a:avLst/>
              <a:gdLst/>
              <a:ahLst/>
              <a:cxnLst/>
              <a:rect l="l" t="t" r="r" b="b"/>
              <a:pathLst>
                <a:path w="4889" h="5049" extrusionOk="0">
                  <a:moveTo>
                    <a:pt x="2742" y="113"/>
                  </a:moveTo>
                  <a:cubicBezTo>
                    <a:pt x="2905" y="113"/>
                    <a:pt x="3067" y="181"/>
                    <a:pt x="3181" y="303"/>
                  </a:cubicBezTo>
                  <a:cubicBezTo>
                    <a:pt x="3427" y="555"/>
                    <a:pt x="3471" y="938"/>
                    <a:pt x="3498" y="1277"/>
                  </a:cubicBezTo>
                  <a:cubicBezTo>
                    <a:pt x="3509" y="1430"/>
                    <a:pt x="3509" y="1589"/>
                    <a:pt x="3503" y="1742"/>
                  </a:cubicBezTo>
                  <a:cubicBezTo>
                    <a:pt x="3503" y="1825"/>
                    <a:pt x="3498" y="1901"/>
                    <a:pt x="3498" y="1983"/>
                  </a:cubicBezTo>
                  <a:cubicBezTo>
                    <a:pt x="3493" y="2014"/>
                    <a:pt x="3507" y="2060"/>
                    <a:pt x="3546" y="2060"/>
                  </a:cubicBezTo>
                  <a:cubicBezTo>
                    <a:pt x="3548" y="2060"/>
                    <a:pt x="3550" y="2060"/>
                    <a:pt x="3553" y="2060"/>
                  </a:cubicBezTo>
                  <a:cubicBezTo>
                    <a:pt x="3564" y="2060"/>
                    <a:pt x="3575" y="2043"/>
                    <a:pt x="3580" y="2033"/>
                  </a:cubicBezTo>
                  <a:cubicBezTo>
                    <a:pt x="3591" y="2000"/>
                    <a:pt x="3607" y="1972"/>
                    <a:pt x="3618" y="1934"/>
                  </a:cubicBezTo>
                  <a:cubicBezTo>
                    <a:pt x="3662" y="1846"/>
                    <a:pt x="3711" y="1759"/>
                    <a:pt x="3766" y="1677"/>
                  </a:cubicBezTo>
                  <a:cubicBezTo>
                    <a:pt x="3848" y="1562"/>
                    <a:pt x="3963" y="1463"/>
                    <a:pt x="4095" y="1403"/>
                  </a:cubicBezTo>
                  <a:cubicBezTo>
                    <a:pt x="4173" y="1364"/>
                    <a:pt x="4259" y="1344"/>
                    <a:pt x="4346" y="1344"/>
                  </a:cubicBezTo>
                  <a:cubicBezTo>
                    <a:pt x="4381" y="1344"/>
                    <a:pt x="4416" y="1348"/>
                    <a:pt x="4450" y="1354"/>
                  </a:cubicBezTo>
                  <a:cubicBezTo>
                    <a:pt x="4598" y="1370"/>
                    <a:pt x="4686" y="1534"/>
                    <a:pt x="4680" y="1677"/>
                  </a:cubicBezTo>
                  <a:cubicBezTo>
                    <a:pt x="4675" y="1781"/>
                    <a:pt x="4653" y="1879"/>
                    <a:pt x="4615" y="1978"/>
                  </a:cubicBezTo>
                  <a:cubicBezTo>
                    <a:pt x="4598" y="2016"/>
                    <a:pt x="4576" y="2065"/>
                    <a:pt x="4560" y="2109"/>
                  </a:cubicBezTo>
                  <a:lnTo>
                    <a:pt x="4538" y="2147"/>
                  </a:lnTo>
                  <a:cubicBezTo>
                    <a:pt x="4522" y="2175"/>
                    <a:pt x="4511" y="2202"/>
                    <a:pt x="4489" y="2230"/>
                  </a:cubicBezTo>
                  <a:cubicBezTo>
                    <a:pt x="4434" y="2317"/>
                    <a:pt x="4379" y="2410"/>
                    <a:pt x="4314" y="2492"/>
                  </a:cubicBezTo>
                  <a:cubicBezTo>
                    <a:pt x="4270" y="2547"/>
                    <a:pt x="4231" y="2602"/>
                    <a:pt x="4182" y="2657"/>
                  </a:cubicBezTo>
                  <a:cubicBezTo>
                    <a:pt x="4111" y="2728"/>
                    <a:pt x="4051" y="2804"/>
                    <a:pt x="3985" y="2865"/>
                  </a:cubicBezTo>
                  <a:lnTo>
                    <a:pt x="3919" y="2930"/>
                  </a:lnTo>
                  <a:cubicBezTo>
                    <a:pt x="3837" y="3012"/>
                    <a:pt x="3750" y="3083"/>
                    <a:pt x="3662" y="3160"/>
                  </a:cubicBezTo>
                  <a:cubicBezTo>
                    <a:pt x="3629" y="3187"/>
                    <a:pt x="3564" y="3204"/>
                    <a:pt x="3558" y="3248"/>
                  </a:cubicBezTo>
                  <a:cubicBezTo>
                    <a:pt x="3554" y="3277"/>
                    <a:pt x="3576" y="3304"/>
                    <a:pt x="3599" y="3304"/>
                  </a:cubicBezTo>
                  <a:cubicBezTo>
                    <a:pt x="3606" y="3304"/>
                    <a:pt x="3612" y="3302"/>
                    <a:pt x="3618" y="3297"/>
                  </a:cubicBezTo>
                  <a:cubicBezTo>
                    <a:pt x="3657" y="3286"/>
                    <a:pt x="3684" y="3259"/>
                    <a:pt x="3711" y="3237"/>
                  </a:cubicBezTo>
                  <a:cubicBezTo>
                    <a:pt x="3777" y="3204"/>
                    <a:pt x="3848" y="3177"/>
                    <a:pt x="3914" y="3155"/>
                  </a:cubicBezTo>
                  <a:cubicBezTo>
                    <a:pt x="4025" y="3122"/>
                    <a:pt x="4146" y="3088"/>
                    <a:pt x="4265" y="3088"/>
                  </a:cubicBezTo>
                  <a:cubicBezTo>
                    <a:pt x="4328" y="3088"/>
                    <a:pt x="4390" y="3097"/>
                    <a:pt x="4450" y="3122"/>
                  </a:cubicBezTo>
                  <a:cubicBezTo>
                    <a:pt x="4675" y="3209"/>
                    <a:pt x="4653" y="3494"/>
                    <a:pt x="4565" y="3686"/>
                  </a:cubicBezTo>
                  <a:cubicBezTo>
                    <a:pt x="4467" y="3932"/>
                    <a:pt x="4275" y="4118"/>
                    <a:pt x="4073" y="4277"/>
                  </a:cubicBezTo>
                  <a:cubicBezTo>
                    <a:pt x="3826" y="4474"/>
                    <a:pt x="3591" y="4698"/>
                    <a:pt x="3301" y="4846"/>
                  </a:cubicBezTo>
                  <a:cubicBezTo>
                    <a:pt x="3159" y="4904"/>
                    <a:pt x="3018" y="4961"/>
                    <a:pt x="2862" y="4961"/>
                  </a:cubicBezTo>
                  <a:cubicBezTo>
                    <a:pt x="2855" y="4961"/>
                    <a:pt x="2848" y="4961"/>
                    <a:pt x="2841" y="4961"/>
                  </a:cubicBezTo>
                  <a:lnTo>
                    <a:pt x="2836" y="4961"/>
                  </a:lnTo>
                  <a:cubicBezTo>
                    <a:pt x="2841" y="4939"/>
                    <a:pt x="2836" y="4906"/>
                    <a:pt x="2814" y="4901"/>
                  </a:cubicBezTo>
                  <a:lnTo>
                    <a:pt x="2759" y="4901"/>
                  </a:lnTo>
                  <a:cubicBezTo>
                    <a:pt x="2748" y="4901"/>
                    <a:pt x="2743" y="4901"/>
                    <a:pt x="2737" y="4906"/>
                  </a:cubicBezTo>
                  <a:lnTo>
                    <a:pt x="2715" y="4906"/>
                  </a:lnTo>
                  <a:cubicBezTo>
                    <a:pt x="2677" y="4912"/>
                    <a:pt x="2628" y="4912"/>
                    <a:pt x="2589" y="4912"/>
                  </a:cubicBezTo>
                  <a:lnTo>
                    <a:pt x="2491" y="4912"/>
                  </a:lnTo>
                  <a:cubicBezTo>
                    <a:pt x="2485" y="4912"/>
                    <a:pt x="2469" y="4906"/>
                    <a:pt x="2458" y="4906"/>
                  </a:cubicBezTo>
                  <a:lnTo>
                    <a:pt x="2447" y="4906"/>
                  </a:lnTo>
                  <a:cubicBezTo>
                    <a:pt x="2442" y="4906"/>
                    <a:pt x="2436" y="4906"/>
                    <a:pt x="2431" y="4901"/>
                  </a:cubicBezTo>
                  <a:lnTo>
                    <a:pt x="2414" y="4901"/>
                  </a:lnTo>
                  <a:cubicBezTo>
                    <a:pt x="2392" y="4890"/>
                    <a:pt x="2365" y="4884"/>
                    <a:pt x="2349" y="4879"/>
                  </a:cubicBezTo>
                  <a:cubicBezTo>
                    <a:pt x="2327" y="4873"/>
                    <a:pt x="2310" y="4873"/>
                    <a:pt x="2299" y="4862"/>
                  </a:cubicBezTo>
                  <a:cubicBezTo>
                    <a:pt x="2195" y="4835"/>
                    <a:pt x="2091" y="4797"/>
                    <a:pt x="1993" y="4764"/>
                  </a:cubicBezTo>
                  <a:cubicBezTo>
                    <a:pt x="1894" y="4726"/>
                    <a:pt x="1807" y="4687"/>
                    <a:pt x="1719" y="4654"/>
                  </a:cubicBezTo>
                  <a:cubicBezTo>
                    <a:pt x="1626" y="4616"/>
                    <a:pt x="1538" y="4578"/>
                    <a:pt x="1451" y="4545"/>
                  </a:cubicBezTo>
                  <a:cubicBezTo>
                    <a:pt x="1391" y="4518"/>
                    <a:pt x="1320" y="4479"/>
                    <a:pt x="1259" y="4441"/>
                  </a:cubicBezTo>
                  <a:cubicBezTo>
                    <a:pt x="1216" y="4419"/>
                    <a:pt x="1177" y="4392"/>
                    <a:pt x="1133" y="4364"/>
                  </a:cubicBezTo>
                  <a:cubicBezTo>
                    <a:pt x="1013" y="4282"/>
                    <a:pt x="887" y="4178"/>
                    <a:pt x="778" y="4069"/>
                  </a:cubicBezTo>
                  <a:cubicBezTo>
                    <a:pt x="734" y="4025"/>
                    <a:pt x="685" y="3976"/>
                    <a:pt x="641" y="3921"/>
                  </a:cubicBezTo>
                  <a:cubicBezTo>
                    <a:pt x="624" y="3894"/>
                    <a:pt x="602" y="3872"/>
                    <a:pt x="581" y="3844"/>
                  </a:cubicBezTo>
                  <a:cubicBezTo>
                    <a:pt x="548" y="3800"/>
                    <a:pt x="520" y="3768"/>
                    <a:pt x="493" y="3729"/>
                  </a:cubicBezTo>
                  <a:cubicBezTo>
                    <a:pt x="438" y="3647"/>
                    <a:pt x="389" y="3571"/>
                    <a:pt x="351" y="3494"/>
                  </a:cubicBezTo>
                  <a:cubicBezTo>
                    <a:pt x="329" y="3456"/>
                    <a:pt x="312" y="3412"/>
                    <a:pt x="296" y="3374"/>
                  </a:cubicBezTo>
                  <a:cubicBezTo>
                    <a:pt x="274" y="3313"/>
                    <a:pt x="252" y="3248"/>
                    <a:pt x="241" y="3182"/>
                  </a:cubicBezTo>
                  <a:cubicBezTo>
                    <a:pt x="225" y="3122"/>
                    <a:pt x="214" y="3051"/>
                    <a:pt x="208" y="2985"/>
                  </a:cubicBezTo>
                  <a:cubicBezTo>
                    <a:pt x="186" y="2755"/>
                    <a:pt x="252" y="2602"/>
                    <a:pt x="488" y="2585"/>
                  </a:cubicBezTo>
                  <a:cubicBezTo>
                    <a:pt x="767" y="2585"/>
                    <a:pt x="1166" y="2974"/>
                    <a:pt x="1385" y="3166"/>
                  </a:cubicBezTo>
                  <a:cubicBezTo>
                    <a:pt x="1393" y="3171"/>
                    <a:pt x="1402" y="3174"/>
                    <a:pt x="1411" y="3174"/>
                  </a:cubicBezTo>
                  <a:cubicBezTo>
                    <a:pt x="1441" y="3174"/>
                    <a:pt x="1467" y="3140"/>
                    <a:pt x="1445" y="3105"/>
                  </a:cubicBezTo>
                  <a:lnTo>
                    <a:pt x="1363" y="2985"/>
                  </a:lnTo>
                  <a:lnTo>
                    <a:pt x="1281" y="2859"/>
                  </a:lnTo>
                  <a:cubicBezTo>
                    <a:pt x="1199" y="2739"/>
                    <a:pt x="1117" y="2613"/>
                    <a:pt x="1057" y="2476"/>
                  </a:cubicBezTo>
                  <a:cubicBezTo>
                    <a:pt x="936" y="2257"/>
                    <a:pt x="876" y="2027"/>
                    <a:pt x="882" y="1781"/>
                  </a:cubicBezTo>
                  <a:cubicBezTo>
                    <a:pt x="882" y="1617"/>
                    <a:pt x="898" y="1458"/>
                    <a:pt x="958" y="1305"/>
                  </a:cubicBezTo>
                  <a:cubicBezTo>
                    <a:pt x="1002" y="1206"/>
                    <a:pt x="1062" y="1102"/>
                    <a:pt x="1150" y="1031"/>
                  </a:cubicBezTo>
                  <a:cubicBezTo>
                    <a:pt x="1166" y="1025"/>
                    <a:pt x="1177" y="1014"/>
                    <a:pt x="1194" y="1003"/>
                  </a:cubicBezTo>
                  <a:cubicBezTo>
                    <a:pt x="1221" y="987"/>
                    <a:pt x="1248" y="971"/>
                    <a:pt x="1281" y="960"/>
                  </a:cubicBezTo>
                  <a:cubicBezTo>
                    <a:pt x="1311" y="949"/>
                    <a:pt x="1343" y="943"/>
                    <a:pt x="1375" y="943"/>
                  </a:cubicBezTo>
                  <a:cubicBezTo>
                    <a:pt x="1407" y="943"/>
                    <a:pt x="1440" y="949"/>
                    <a:pt x="1473" y="960"/>
                  </a:cubicBezTo>
                  <a:cubicBezTo>
                    <a:pt x="1779" y="1058"/>
                    <a:pt x="1949" y="1376"/>
                    <a:pt x="2113" y="1644"/>
                  </a:cubicBezTo>
                  <a:cubicBezTo>
                    <a:pt x="2168" y="1731"/>
                    <a:pt x="2217" y="1819"/>
                    <a:pt x="2266" y="1907"/>
                  </a:cubicBezTo>
                  <a:cubicBezTo>
                    <a:pt x="2283" y="1945"/>
                    <a:pt x="2299" y="1983"/>
                    <a:pt x="2332" y="2005"/>
                  </a:cubicBezTo>
                  <a:cubicBezTo>
                    <a:pt x="2343" y="2009"/>
                    <a:pt x="2352" y="2010"/>
                    <a:pt x="2360" y="2010"/>
                  </a:cubicBezTo>
                  <a:cubicBezTo>
                    <a:pt x="2441" y="2010"/>
                    <a:pt x="2386" y="1847"/>
                    <a:pt x="2376" y="1797"/>
                  </a:cubicBezTo>
                  <a:cubicBezTo>
                    <a:pt x="2349" y="1660"/>
                    <a:pt x="2316" y="1534"/>
                    <a:pt x="2288" y="1398"/>
                  </a:cubicBezTo>
                  <a:cubicBezTo>
                    <a:pt x="2239" y="1184"/>
                    <a:pt x="2217" y="971"/>
                    <a:pt x="2217" y="752"/>
                  </a:cubicBezTo>
                  <a:cubicBezTo>
                    <a:pt x="2212" y="560"/>
                    <a:pt x="2277" y="347"/>
                    <a:pt x="2414" y="226"/>
                  </a:cubicBezTo>
                  <a:cubicBezTo>
                    <a:pt x="2436" y="204"/>
                    <a:pt x="2463" y="182"/>
                    <a:pt x="2491" y="172"/>
                  </a:cubicBezTo>
                  <a:cubicBezTo>
                    <a:pt x="2518" y="155"/>
                    <a:pt x="2546" y="144"/>
                    <a:pt x="2573" y="139"/>
                  </a:cubicBezTo>
                  <a:cubicBezTo>
                    <a:pt x="2628" y="122"/>
                    <a:pt x="2685" y="113"/>
                    <a:pt x="2742" y="113"/>
                  </a:cubicBezTo>
                  <a:close/>
                  <a:moveTo>
                    <a:pt x="2724" y="1"/>
                  </a:moveTo>
                  <a:cubicBezTo>
                    <a:pt x="2683" y="1"/>
                    <a:pt x="2641" y="5"/>
                    <a:pt x="2600" y="13"/>
                  </a:cubicBezTo>
                  <a:cubicBezTo>
                    <a:pt x="2431" y="35"/>
                    <a:pt x="2288" y="166"/>
                    <a:pt x="2212" y="314"/>
                  </a:cubicBezTo>
                  <a:cubicBezTo>
                    <a:pt x="2113" y="483"/>
                    <a:pt x="2108" y="691"/>
                    <a:pt x="2124" y="889"/>
                  </a:cubicBezTo>
                  <a:cubicBezTo>
                    <a:pt x="2135" y="1168"/>
                    <a:pt x="2206" y="1447"/>
                    <a:pt x="2266" y="1721"/>
                  </a:cubicBezTo>
                  <a:cubicBezTo>
                    <a:pt x="2058" y="1398"/>
                    <a:pt x="1861" y="954"/>
                    <a:pt x="1467" y="850"/>
                  </a:cubicBezTo>
                  <a:cubicBezTo>
                    <a:pt x="1432" y="839"/>
                    <a:pt x="1398" y="834"/>
                    <a:pt x="1363" y="834"/>
                  </a:cubicBezTo>
                  <a:cubicBezTo>
                    <a:pt x="1263" y="834"/>
                    <a:pt x="1166" y="878"/>
                    <a:pt x="1084" y="943"/>
                  </a:cubicBezTo>
                  <a:cubicBezTo>
                    <a:pt x="975" y="1031"/>
                    <a:pt x="898" y="1162"/>
                    <a:pt x="849" y="1294"/>
                  </a:cubicBezTo>
                  <a:cubicBezTo>
                    <a:pt x="761" y="1540"/>
                    <a:pt x="761" y="1890"/>
                    <a:pt x="821" y="2147"/>
                  </a:cubicBezTo>
                  <a:cubicBezTo>
                    <a:pt x="893" y="2405"/>
                    <a:pt x="1029" y="2640"/>
                    <a:pt x="1177" y="2865"/>
                  </a:cubicBezTo>
                  <a:cubicBezTo>
                    <a:pt x="1008" y="2722"/>
                    <a:pt x="821" y="2574"/>
                    <a:pt x="602" y="2503"/>
                  </a:cubicBezTo>
                  <a:cubicBezTo>
                    <a:pt x="564" y="2494"/>
                    <a:pt x="525" y="2489"/>
                    <a:pt x="486" y="2489"/>
                  </a:cubicBezTo>
                  <a:cubicBezTo>
                    <a:pt x="391" y="2489"/>
                    <a:pt x="298" y="2518"/>
                    <a:pt x="225" y="2580"/>
                  </a:cubicBezTo>
                  <a:cubicBezTo>
                    <a:pt x="0" y="2771"/>
                    <a:pt x="137" y="3231"/>
                    <a:pt x="236" y="3461"/>
                  </a:cubicBezTo>
                  <a:cubicBezTo>
                    <a:pt x="427" y="3915"/>
                    <a:pt x="986" y="4441"/>
                    <a:pt x="1424" y="4627"/>
                  </a:cubicBezTo>
                  <a:cubicBezTo>
                    <a:pt x="1632" y="4715"/>
                    <a:pt x="1850" y="4802"/>
                    <a:pt x="2058" y="4879"/>
                  </a:cubicBezTo>
                  <a:cubicBezTo>
                    <a:pt x="2184" y="4917"/>
                    <a:pt x="2305" y="4966"/>
                    <a:pt x="2431" y="4988"/>
                  </a:cubicBezTo>
                  <a:cubicBezTo>
                    <a:pt x="2458" y="4994"/>
                    <a:pt x="2485" y="4994"/>
                    <a:pt x="2518" y="4999"/>
                  </a:cubicBezTo>
                  <a:cubicBezTo>
                    <a:pt x="2548" y="5005"/>
                    <a:pt x="2581" y="5007"/>
                    <a:pt x="2614" y="5007"/>
                  </a:cubicBezTo>
                  <a:cubicBezTo>
                    <a:pt x="2647" y="5007"/>
                    <a:pt x="2680" y="5005"/>
                    <a:pt x="2710" y="4999"/>
                  </a:cubicBezTo>
                  <a:cubicBezTo>
                    <a:pt x="2710" y="5021"/>
                    <a:pt x="2732" y="5048"/>
                    <a:pt x="2754" y="5048"/>
                  </a:cubicBezTo>
                  <a:lnTo>
                    <a:pt x="2841" y="5048"/>
                  </a:lnTo>
                  <a:cubicBezTo>
                    <a:pt x="2912" y="5048"/>
                    <a:pt x="2989" y="5043"/>
                    <a:pt x="3066" y="5021"/>
                  </a:cubicBezTo>
                  <a:cubicBezTo>
                    <a:pt x="3159" y="4994"/>
                    <a:pt x="3257" y="4961"/>
                    <a:pt x="3345" y="4917"/>
                  </a:cubicBezTo>
                  <a:cubicBezTo>
                    <a:pt x="3586" y="4802"/>
                    <a:pt x="3788" y="4616"/>
                    <a:pt x="4002" y="4446"/>
                  </a:cubicBezTo>
                  <a:cubicBezTo>
                    <a:pt x="4193" y="4288"/>
                    <a:pt x="4407" y="4134"/>
                    <a:pt x="4543" y="3915"/>
                  </a:cubicBezTo>
                  <a:cubicBezTo>
                    <a:pt x="4631" y="3762"/>
                    <a:pt x="4713" y="3593"/>
                    <a:pt x="4713" y="3412"/>
                  </a:cubicBezTo>
                  <a:cubicBezTo>
                    <a:pt x="4724" y="3259"/>
                    <a:pt x="4631" y="3078"/>
                    <a:pt x="4478" y="3018"/>
                  </a:cubicBezTo>
                  <a:cubicBezTo>
                    <a:pt x="4411" y="2992"/>
                    <a:pt x="4343" y="2982"/>
                    <a:pt x="4275" y="2982"/>
                  </a:cubicBezTo>
                  <a:cubicBezTo>
                    <a:pt x="4154" y="2982"/>
                    <a:pt x="4033" y="3014"/>
                    <a:pt x="3914" y="3045"/>
                  </a:cubicBezTo>
                  <a:cubicBezTo>
                    <a:pt x="4171" y="2799"/>
                    <a:pt x="4418" y="2520"/>
                    <a:pt x="4598" y="2197"/>
                  </a:cubicBezTo>
                  <a:cubicBezTo>
                    <a:pt x="4741" y="1934"/>
                    <a:pt x="4888" y="1518"/>
                    <a:pt x="4598" y="1305"/>
                  </a:cubicBezTo>
                  <a:cubicBezTo>
                    <a:pt x="4533" y="1258"/>
                    <a:pt x="4455" y="1243"/>
                    <a:pt x="4376" y="1243"/>
                  </a:cubicBezTo>
                  <a:cubicBezTo>
                    <a:pt x="4317" y="1243"/>
                    <a:pt x="4258" y="1251"/>
                    <a:pt x="4204" y="1261"/>
                  </a:cubicBezTo>
                  <a:cubicBezTo>
                    <a:pt x="3930" y="1321"/>
                    <a:pt x="3711" y="1534"/>
                    <a:pt x="3580" y="1786"/>
                  </a:cubicBezTo>
                  <a:cubicBezTo>
                    <a:pt x="3591" y="1321"/>
                    <a:pt x="3586" y="631"/>
                    <a:pt x="3274" y="265"/>
                  </a:cubicBezTo>
                  <a:cubicBezTo>
                    <a:pt x="3137" y="100"/>
                    <a:pt x="2931" y="1"/>
                    <a:pt x="27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29"/>
            <p:cNvSpPr/>
            <p:nvPr/>
          </p:nvSpPr>
          <p:spPr>
            <a:xfrm>
              <a:off x="1522350" y="2499850"/>
              <a:ext cx="25900" cy="12325"/>
            </a:xfrm>
            <a:custGeom>
              <a:avLst/>
              <a:gdLst/>
              <a:ahLst/>
              <a:cxnLst/>
              <a:rect l="l" t="t" r="r" b="b"/>
              <a:pathLst>
                <a:path w="1036" h="493" extrusionOk="0">
                  <a:moveTo>
                    <a:pt x="550" y="90"/>
                  </a:moveTo>
                  <a:cubicBezTo>
                    <a:pt x="618" y="90"/>
                    <a:pt x="687" y="97"/>
                    <a:pt x="756" y="110"/>
                  </a:cubicBezTo>
                  <a:cubicBezTo>
                    <a:pt x="770" y="110"/>
                    <a:pt x="787" y="129"/>
                    <a:pt x="806" y="129"/>
                  </a:cubicBezTo>
                  <a:cubicBezTo>
                    <a:pt x="809" y="129"/>
                    <a:pt x="813" y="128"/>
                    <a:pt x="816" y="126"/>
                  </a:cubicBezTo>
                  <a:cubicBezTo>
                    <a:pt x="833" y="148"/>
                    <a:pt x="877" y="148"/>
                    <a:pt x="893" y="175"/>
                  </a:cubicBezTo>
                  <a:cubicBezTo>
                    <a:pt x="937" y="268"/>
                    <a:pt x="784" y="340"/>
                    <a:pt x="729" y="362"/>
                  </a:cubicBezTo>
                  <a:cubicBezTo>
                    <a:pt x="647" y="386"/>
                    <a:pt x="555" y="398"/>
                    <a:pt x="469" y="398"/>
                  </a:cubicBezTo>
                  <a:cubicBezTo>
                    <a:pt x="440" y="398"/>
                    <a:pt x="411" y="397"/>
                    <a:pt x="384" y="394"/>
                  </a:cubicBezTo>
                  <a:cubicBezTo>
                    <a:pt x="296" y="383"/>
                    <a:pt x="72" y="378"/>
                    <a:pt x="99" y="241"/>
                  </a:cubicBezTo>
                  <a:cubicBezTo>
                    <a:pt x="99" y="241"/>
                    <a:pt x="99" y="230"/>
                    <a:pt x="105" y="225"/>
                  </a:cubicBezTo>
                  <a:lnTo>
                    <a:pt x="247" y="143"/>
                  </a:lnTo>
                  <a:cubicBezTo>
                    <a:pt x="343" y="106"/>
                    <a:pt x="445" y="90"/>
                    <a:pt x="550" y="90"/>
                  </a:cubicBezTo>
                  <a:close/>
                  <a:moveTo>
                    <a:pt x="543" y="0"/>
                  </a:moveTo>
                  <a:cubicBezTo>
                    <a:pt x="400" y="0"/>
                    <a:pt x="264" y="28"/>
                    <a:pt x="138" y="99"/>
                  </a:cubicBezTo>
                  <a:cubicBezTo>
                    <a:pt x="105" y="121"/>
                    <a:pt x="56" y="143"/>
                    <a:pt x="28" y="175"/>
                  </a:cubicBezTo>
                  <a:cubicBezTo>
                    <a:pt x="1" y="225"/>
                    <a:pt x="1" y="285"/>
                    <a:pt x="23" y="334"/>
                  </a:cubicBezTo>
                  <a:cubicBezTo>
                    <a:pt x="99" y="476"/>
                    <a:pt x="318" y="487"/>
                    <a:pt x="455" y="493"/>
                  </a:cubicBezTo>
                  <a:cubicBezTo>
                    <a:pt x="608" y="493"/>
                    <a:pt x="773" y="471"/>
                    <a:pt x="899" y="372"/>
                  </a:cubicBezTo>
                  <a:cubicBezTo>
                    <a:pt x="1035" y="268"/>
                    <a:pt x="1003" y="104"/>
                    <a:pt x="838" y="60"/>
                  </a:cubicBezTo>
                  <a:cubicBezTo>
                    <a:pt x="800" y="28"/>
                    <a:pt x="756" y="28"/>
                    <a:pt x="712" y="11"/>
                  </a:cubicBezTo>
                  <a:cubicBezTo>
                    <a:pt x="658" y="6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29"/>
            <p:cNvSpPr/>
            <p:nvPr/>
          </p:nvSpPr>
          <p:spPr>
            <a:xfrm>
              <a:off x="871550" y="2418625"/>
              <a:ext cx="129875" cy="113400"/>
            </a:xfrm>
            <a:custGeom>
              <a:avLst/>
              <a:gdLst/>
              <a:ahLst/>
              <a:cxnLst/>
              <a:rect l="l" t="t" r="r" b="b"/>
              <a:pathLst>
                <a:path w="5195" h="4536" extrusionOk="0">
                  <a:moveTo>
                    <a:pt x="2713" y="1937"/>
                  </a:moveTo>
                  <a:cubicBezTo>
                    <a:pt x="2819" y="1937"/>
                    <a:pt x="2925" y="1969"/>
                    <a:pt x="3011" y="2040"/>
                  </a:cubicBezTo>
                  <a:cubicBezTo>
                    <a:pt x="3015" y="2038"/>
                    <a:pt x="3019" y="2038"/>
                    <a:pt x="3023" y="2038"/>
                  </a:cubicBezTo>
                  <a:cubicBezTo>
                    <a:pt x="3050" y="2038"/>
                    <a:pt x="3074" y="2068"/>
                    <a:pt x="3098" y="2078"/>
                  </a:cubicBezTo>
                  <a:cubicBezTo>
                    <a:pt x="3202" y="2155"/>
                    <a:pt x="3295" y="2248"/>
                    <a:pt x="3350" y="2368"/>
                  </a:cubicBezTo>
                  <a:cubicBezTo>
                    <a:pt x="3421" y="2510"/>
                    <a:pt x="3421" y="2707"/>
                    <a:pt x="3285" y="2795"/>
                  </a:cubicBezTo>
                  <a:cubicBezTo>
                    <a:pt x="3243" y="2824"/>
                    <a:pt x="3193" y="2834"/>
                    <a:pt x="3144" y="2834"/>
                  </a:cubicBezTo>
                  <a:cubicBezTo>
                    <a:pt x="3110" y="2834"/>
                    <a:pt x="3075" y="2829"/>
                    <a:pt x="3044" y="2822"/>
                  </a:cubicBezTo>
                  <a:cubicBezTo>
                    <a:pt x="2874" y="2795"/>
                    <a:pt x="2715" y="2729"/>
                    <a:pt x="2567" y="2642"/>
                  </a:cubicBezTo>
                  <a:cubicBezTo>
                    <a:pt x="2332" y="2510"/>
                    <a:pt x="2195" y="2160"/>
                    <a:pt x="2469" y="1996"/>
                  </a:cubicBezTo>
                  <a:cubicBezTo>
                    <a:pt x="2544" y="1957"/>
                    <a:pt x="2629" y="1937"/>
                    <a:pt x="2713" y="1937"/>
                  </a:cubicBezTo>
                  <a:close/>
                  <a:moveTo>
                    <a:pt x="2880" y="1"/>
                  </a:moveTo>
                  <a:cubicBezTo>
                    <a:pt x="2677" y="1"/>
                    <a:pt x="2483" y="101"/>
                    <a:pt x="2349" y="255"/>
                  </a:cubicBezTo>
                  <a:cubicBezTo>
                    <a:pt x="2283" y="326"/>
                    <a:pt x="2228" y="408"/>
                    <a:pt x="2190" y="496"/>
                  </a:cubicBezTo>
                  <a:cubicBezTo>
                    <a:pt x="2173" y="518"/>
                    <a:pt x="2168" y="540"/>
                    <a:pt x="2162" y="567"/>
                  </a:cubicBezTo>
                  <a:cubicBezTo>
                    <a:pt x="2146" y="600"/>
                    <a:pt x="2135" y="633"/>
                    <a:pt x="2130" y="666"/>
                  </a:cubicBezTo>
                  <a:cubicBezTo>
                    <a:pt x="2119" y="688"/>
                    <a:pt x="2113" y="704"/>
                    <a:pt x="2113" y="720"/>
                  </a:cubicBezTo>
                  <a:cubicBezTo>
                    <a:pt x="2108" y="742"/>
                    <a:pt x="2108" y="759"/>
                    <a:pt x="2102" y="775"/>
                  </a:cubicBezTo>
                  <a:cubicBezTo>
                    <a:pt x="2102" y="792"/>
                    <a:pt x="2091" y="803"/>
                    <a:pt x="2091" y="819"/>
                  </a:cubicBezTo>
                  <a:cubicBezTo>
                    <a:pt x="2080" y="923"/>
                    <a:pt x="2080" y="1021"/>
                    <a:pt x="2075" y="1120"/>
                  </a:cubicBezTo>
                  <a:cubicBezTo>
                    <a:pt x="2075" y="1202"/>
                    <a:pt x="2075" y="1279"/>
                    <a:pt x="2080" y="1350"/>
                  </a:cubicBezTo>
                  <a:cubicBezTo>
                    <a:pt x="2080" y="1394"/>
                    <a:pt x="2086" y="1427"/>
                    <a:pt x="2086" y="1470"/>
                  </a:cubicBezTo>
                  <a:cubicBezTo>
                    <a:pt x="2086" y="1487"/>
                    <a:pt x="2075" y="1509"/>
                    <a:pt x="2053" y="1514"/>
                  </a:cubicBezTo>
                  <a:cubicBezTo>
                    <a:pt x="2064" y="1536"/>
                    <a:pt x="2064" y="1563"/>
                    <a:pt x="2053" y="1580"/>
                  </a:cubicBezTo>
                  <a:lnTo>
                    <a:pt x="2047" y="1585"/>
                  </a:lnTo>
                  <a:cubicBezTo>
                    <a:pt x="2047" y="1585"/>
                    <a:pt x="2037" y="1585"/>
                    <a:pt x="2037" y="1591"/>
                  </a:cubicBezTo>
                  <a:cubicBezTo>
                    <a:pt x="2034" y="1592"/>
                    <a:pt x="2030" y="1593"/>
                    <a:pt x="2027" y="1593"/>
                  </a:cubicBezTo>
                  <a:cubicBezTo>
                    <a:pt x="2017" y="1593"/>
                    <a:pt x="2006" y="1588"/>
                    <a:pt x="1998" y="1580"/>
                  </a:cubicBezTo>
                  <a:lnTo>
                    <a:pt x="1993" y="1569"/>
                  </a:lnTo>
                  <a:cubicBezTo>
                    <a:pt x="1954" y="1509"/>
                    <a:pt x="1922" y="1443"/>
                    <a:pt x="1889" y="1372"/>
                  </a:cubicBezTo>
                  <a:cubicBezTo>
                    <a:pt x="1774" y="1180"/>
                    <a:pt x="1593" y="1038"/>
                    <a:pt x="1407" y="912"/>
                  </a:cubicBezTo>
                  <a:cubicBezTo>
                    <a:pt x="1237" y="792"/>
                    <a:pt x="1035" y="715"/>
                    <a:pt x="821" y="693"/>
                  </a:cubicBezTo>
                  <a:cubicBezTo>
                    <a:pt x="806" y="692"/>
                    <a:pt x="790" y="692"/>
                    <a:pt x="775" y="692"/>
                  </a:cubicBezTo>
                  <a:cubicBezTo>
                    <a:pt x="547" y="692"/>
                    <a:pt x="341" y="805"/>
                    <a:pt x="203" y="1005"/>
                  </a:cubicBezTo>
                  <a:cubicBezTo>
                    <a:pt x="93" y="1158"/>
                    <a:pt x="33" y="1361"/>
                    <a:pt x="11" y="1552"/>
                  </a:cubicBezTo>
                  <a:cubicBezTo>
                    <a:pt x="0" y="1804"/>
                    <a:pt x="44" y="2061"/>
                    <a:pt x="176" y="2280"/>
                  </a:cubicBezTo>
                  <a:cubicBezTo>
                    <a:pt x="263" y="2417"/>
                    <a:pt x="389" y="2538"/>
                    <a:pt x="526" y="2620"/>
                  </a:cubicBezTo>
                  <a:cubicBezTo>
                    <a:pt x="640" y="2681"/>
                    <a:pt x="769" y="2702"/>
                    <a:pt x="899" y="2702"/>
                  </a:cubicBezTo>
                  <a:cubicBezTo>
                    <a:pt x="956" y="2702"/>
                    <a:pt x="1012" y="2698"/>
                    <a:pt x="1068" y="2691"/>
                  </a:cubicBezTo>
                  <a:cubicBezTo>
                    <a:pt x="1194" y="2675"/>
                    <a:pt x="1325" y="2636"/>
                    <a:pt x="1456" y="2603"/>
                  </a:cubicBezTo>
                  <a:cubicBezTo>
                    <a:pt x="1489" y="2598"/>
                    <a:pt x="1517" y="2592"/>
                    <a:pt x="1544" y="2576"/>
                  </a:cubicBezTo>
                  <a:cubicBezTo>
                    <a:pt x="1549" y="2575"/>
                    <a:pt x="1555" y="2574"/>
                    <a:pt x="1560" y="2574"/>
                  </a:cubicBezTo>
                  <a:cubicBezTo>
                    <a:pt x="1578" y="2574"/>
                    <a:pt x="1594" y="2581"/>
                    <a:pt x="1599" y="2598"/>
                  </a:cubicBezTo>
                  <a:cubicBezTo>
                    <a:pt x="1621" y="2658"/>
                    <a:pt x="1538" y="2664"/>
                    <a:pt x="1506" y="2691"/>
                  </a:cubicBezTo>
                  <a:cubicBezTo>
                    <a:pt x="1445" y="2729"/>
                    <a:pt x="1374" y="2784"/>
                    <a:pt x="1320" y="2822"/>
                  </a:cubicBezTo>
                  <a:cubicBezTo>
                    <a:pt x="1073" y="3036"/>
                    <a:pt x="794" y="3277"/>
                    <a:pt x="767" y="3632"/>
                  </a:cubicBezTo>
                  <a:cubicBezTo>
                    <a:pt x="750" y="3786"/>
                    <a:pt x="805" y="3939"/>
                    <a:pt x="882" y="4070"/>
                  </a:cubicBezTo>
                  <a:cubicBezTo>
                    <a:pt x="947" y="4191"/>
                    <a:pt x="1046" y="4295"/>
                    <a:pt x="1155" y="4377"/>
                  </a:cubicBezTo>
                  <a:cubicBezTo>
                    <a:pt x="1166" y="4388"/>
                    <a:pt x="1188" y="4399"/>
                    <a:pt x="1205" y="4404"/>
                  </a:cubicBezTo>
                  <a:cubicBezTo>
                    <a:pt x="1216" y="4410"/>
                    <a:pt x="1221" y="4415"/>
                    <a:pt x="1237" y="4426"/>
                  </a:cubicBezTo>
                  <a:lnTo>
                    <a:pt x="1276" y="4442"/>
                  </a:lnTo>
                  <a:cubicBezTo>
                    <a:pt x="1292" y="4453"/>
                    <a:pt x="1298" y="4459"/>
                    <a:pt x="1314" y="4459"/>
                  </a:cubicBezTo>
                  <a:cubicBezTo>
                    <a:pt x="1325" y="4464"/>
                    <a:pt x="1341" y="4464"/>
                    <a:pt x="1347" y="4470"/>
                  </a:cubicBezTo>
                  <a:cubicBezTo>
                    <a:pt x="1358" y="4481"/>
                    <a:pt x="1380" y="4486"/>
                    <a:pt x="1396" y="4492"/>
                  </a:cubicBezTo>
                  <a:cubicBezTo>
                    <a:pt x="1407" y="4497"/>
                    <a:pt x="1429" y="4497"/>
                    <a:pt x="1440" y="4508"/>
                  </a:cubicBezTo>
                  <a:cubicBezTo>
                    <a:pt x="1456" y="4514"/>
                    <a:pt x="1478" y="4514"/>
                    <a:pt x="1495" y="4519"/>
                  </a:cubicBezTo>
                  <a:cubicBezTo>
                    <a:pt x="1517" y="4525"/>
                    <a:pt x="1533" y="4525"/>
                    <a:pt x="1549" y="4525"/>
                  </a:cubicBezTo>
                  <a:lnTo>
                    <a:pt x="1560" y="4525"/>
                  </a:lnTo>
                  <a:cubicBezTo>
                    <a:pt x="1566" y="4525"/>
                    <a:pt x="1582" y="4525"/>
                    <a:pt x="1593" y="4536"/>
                  </a:cubicBezTo>
                  <a:lnTo>
                    <a:pt x="1785" y="4536"/>
                  </a:lnTo>
                  <a:cubicBezTo>
                    <a:pt x="1812" y="4536"/>
                    <a:pt x="1834" y="4525"/>
                    <a:pt x="1861" y="4525"/>
                  </a:cubicBezTo>
                  <a:cubicBezTo>
                    <a:pt x="1878" y="4525"/>
                    <a:pt x="1905" y="4519"/>
                    <a:pt x="1927" y="4514"/>
                  </a:cubicBezTo>
                  <a:lnTo>
                    <a:pt x="1938" y="4514"/>
                  </a:lnTo>
                  <a:cubicBezTo>
                    <a:pt x="1954" y="4508"/>
                    <a:pt x="1982" y="4497"/>
                    <a:pt x="2004" y="4497"/>
                  </a:cubicBezTo>
                  <a:cubicBezTo>
                    <a:pt x="2037" y="4492"/>
                    <a:pt x="2080" y="4481"/>
                    <a:pt x="2113" y="4464"/>
                  </a:cubicBezTo>
                  <a:cubicBezTo>
                    <a:pt x="2141" y="4459"/>
                    <a:pt x="2168" y="4442"/>
                    <a:pt x="2195" y="4432"/>
                  </a:cubicBezTo>
                  <a:lnTo>
                    <a:pt x="2239" y="4410"/>
                  </a:lnTo>
                  <a:cubicBezTo>
                    <a:pt x="2245" y="4404"/>
                    <a:pt x="2250" y="4404"/>
                    <a:pt x="2255" y="4399"/>
                  </a:cubicBezTo>
                  <a:cubicBezTo>
                    <a:pt x="2277" y="4388"/>
                    <a:pt x="2294" y="4377"/>
                    <a:pt x="2310" y="4371"/>
                  </a:cubicBezTo>
                  <a:cubicBezTo>
                    <a:pt x="2332" y="4355"/>
                    <a:pt x="2354" y="4349"/>
                    <a:pt x="2376" y="4333"/>
                  </a:cubicBezTo>
                  <a:cubicBezTo>
                    <a:pt x="2485" y="4267"/>
                    <a:pt x="2567" y="4163"/>
                    <a:pt x="2633" y="4054"/>
                  </a:cubicBezTo>
                  <a:cubicBezTo>
                    <a:pt x="2666" y="4005"/>
                    <a:pt x="2693" y="3950"/>
                    <a:pt x="2715" y="3890"/>
                  </a:cubicBezTo>
                  <a:cubicBezTo>
                    <a:pt x="2765" y="3747"/>
                    <a:pt x="2786" y="3594"/>
                    <a:pt x="2797" y="3441"/>
                  </a:cubicBezTo>
                  <a:cubicBezTo>
                    <a:pt x="2803" y="3392"/>
                    <a:pt x="2797" y="3337"/>
                    <a:pt x="2803" y="3288"/>
                  </a:cubicBezTo>
                  <a:cubicBezTo>
                    <a:pt x="2803" y="3277"/>
                    <a:pt x="2819" y="3255"/>
                    <a:pt x="2841" y="3255"/>
                  </a:cubicBezTo>
                  <a:cubicBezTo>
                    <a:pt x="2846" y="3253"/>
                    <a:pt x="2850" y="3252"/>
                    <a:pt x="2854" y="3252"/>
                  </a:cubicBezTo>
                  <a:cubicBezTo>
                    <a:pt x="2888" y="3252"/>
                    <a:pt x="2902" y="3308"/>
                    <a:pt x="2907" y="3342"/>
                  </a:cubicBezTo>
                  <a:cubicBezTo>
                    <a:pt x="2923" y="3392"/>
                    <a:pt x="2934" y="3446"/>
                    <a:pt x="2951" y="3496"/>
                  </a:cubicBezTo>
                  <a:cubicBezTo>
                    <a:pt x="3005" y="3665"/>
                    <a:pt x="3077" y="3840"/>
                    <a:pt x="3208" y="3972"/>
                  </a:cubicBezTo>
                  <a:cubicBezTo>
                    <a:pt x="3361" y="4114"/>
                    <a:pt x="3564" y="4196"/>
                    <a:pt x="3772" y="4218"/>
                  </a:cubicBezTo>
                  <a:cubicBezTo>
                    <a:pt x="3806" y="4222"/>
                    <a:pt x="3840" y="4223"/>
                    <a:pt x="3875" y="4223"/>
                  </a:cubicBezTo>
                  <a:cubicBezTo>
                    <a:pt x="4108" y="4223"/>
                    <a:pt x="4349" y="4143"/>
                    <a:pt x="4516" y="3966"/>
                  </a:cubicBezTo>
                  <a:cubicBezTo>
                    <a:pt x="4571" y="3912"/>
                    <a:pt x="4620" y="3851"/>
                    <a:pt x="4647" y="3780"/>
                  </a:cubicBezTo>
                  <a:cubicBezTo>
                    <a:pt x="4686" y="3660"/>
                    <a:pt x="4702" y="3528"/>
                    <a:pt x="4702" y="3397"/>
                  </a:cubicBezTo>
                  <a:cubicBezTo>
                    <a:pt x="4680" y="3123"/>
                    <a:pt x="4538" y="2872"/>
                    <a:pt x="4325" y="2713"/>
                  </a:cubicBezTo>
                  <a:cubicBezTo>
                    <a:pt x="4215" y="2636"/>
                    <a:pt x="4100" y="2576"/>
                    <a:pt x="3974" y="2521"/>
                  </a:cubicBezTo>
                  <a:cubicBezTo>
                    <a:pt x="3963" y="2516"/>
                    <a:pt x="3947" y="2516"/>
                    <a:pt x="3930" y="2510"/>
                  </a:cubicBezTo>
                  <a:cubicBezTo>
                    <a:pt x="3898" y="2494"/>
                    <a:pt x="3909" y="2434"/>
                    <a:pt x="3941" y="2428"/>
                  </a:cubicBezTo>
                  <a:cubicBezTo>
                    <a:pt x="4330" y="2357"/>
                    <a:pt x="4691" y="2275"/>
                    <a:pt x="4965" y="1947"/>
                  </a:cubicBezTo>
                  <a:cubicBezTo>
                    <a:pt x="5047" y="1853"/>
                    <a:pt x="5124" y="1728"/>
                    <a:pt x="5151" y="1607"/>
                  </a:cubicBezTo>
                  <a:cubicBezTo>
                    <a:pt x="5178" y="1498"/>
                    <a:pt x="5195" y="1383"/>
                    <a:pt x="5157" y="1262"/>
                  </a:cubicBezTo>
                  <a:cubicBezTo>
                    <a:pt x="5096" y="1065"/>
                    <a:pt x="4850" y="917"/>
                    <a:pt x="4658" y="868"/>
                  </a:cubicBezTo>
                  <a:cubicBezTo>
                    <a:pt x="4583" y="849"/>
                    <a:pt x="4517" y="840"/>
                    <a:pt x="4455" y="840"/>
                  </a:cubicBezTo>
                  <a:cubicBezTo>
                    <a:pt x="4286" y="840"/>
                    <a:pt x="4152" y="908"/>
                    <a:pt x="3980" y="1032"/>
                  </a:cubicBezTo>
                  <a:cubicBezTo>
                    <a:pt x="3859" y="1115"/>
                    <a:pt x="3755" y="1224"/>
                    <a:pt x="3651" y="1333"/>
                  </a:cubicBezTo>
                  <a:cubicBezTo>
                    <a:pt x="3597" y="1394"/>
                    <a:pt x="3542" y="1465"/>
                    <a:pt x="3487" y="1520"/>
                  </a:cubicBezTo>
                  <a:cubicBezTo>
                    <a:pt x="3479" y="1525"/>
                    <a:pt x="3468" y="1528"/>
                    <a:pt x="3457" y="1528"/>
                  </a:cubicBezTo>
                  <a:cubicBezTo>
                    <a:pt x="3446" y="1528"/>
                    <a:pt x="3435" y="1525"/>
                    <a:pt x="3427" y="1520"/>
                  </a:cubicBezTo>
                  <a:lnTo>
                    <a:pt x="3421" y="1509"/>
                  </a:lnTo>
                  <a:cubicBezTo>
                    <a:pt x="3421" y="1503"/>
                    <a:pt x="3416" y="1503"/>
                    <a:pt x="3416" y="1498"/>
                  </a:cubicBezTo>
                  <a:lnTo>
                    <a:pt x="3416" y="1492"/>
                  </a:lnTo>
                  <a:lnTo>
                    <a:pt x="3416" y="1481"/>
                  </a:lnTo>
                  <a:cubicBezTo>
                    <a:pt x="3416" y="1470"/>
                    <a:pt x="3421" y="1454"/>
                    <a:pt x="3421" y="1443"/>
                  </a:cubicBezTo>
                  <a:cubicBezTo>
                    <a:pt x="3427" y="1399"/>
                    <a:pt x="3449" y="1366"/>
                    <a:pt x="3460" y="1333"/>
                  </a:cubicBezTo>
                  <a:cubicBezTo>
                    <a:pt x="3503" y="1229"/>
                    <a:pt x="3531" y="1125"/>
                    <a:pt x="3558" y="1016"/>
                  </a:cubicBezTo>
                  <a:cubicBezTo>
                    <a:pt x="3618" y="748"/>
                    <a:pt x="3597" y="441"/>
                    <a:pt x="3432" y="217"/>
                  </a:cubicBezTo>
                  <a:cubicBezTo>
                    <a:pt x="3312" y="80"/>
                    <a:pt x="3120" y="25"/>
                    <a:pt x="2940" y="3"/>
                  </a:cubicBezTo>
                  <a:cubicBezTo>
                    <a:pt x="2920" y="1"/>
                    <a:pt x="2900" y="1"/>
                    <a:pt x="2880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29"/>
            <p:cNvSpPr/>
            <p:nvPr/>
          </p:nvSpPr>
          <p:spPr>
            <a:xfrm>
              <a:off x="877575" y="2610825"/>
              <a:ext cx="65300" cy="54750"/>
            </a:xfrm>
            <a:custGeom>
              <a:avLst/>
              <a:gdLst/>
              <a:ahLst/>
              <a:cxnLst/>
              <a:rect l="l" t="t" r="r" b="b"/>
              <a:pathLst>
                <a:path w="2612" h="2190" extrusionOk="0">
                  <a:moveTo>
                    <a:pt x="2545" y="0"/>
                  </a:moveTo>
                  <a:lnTo>
                    <a:pt x="2545" y="0"/>
                  </a:lnTo>
                  <a:cubicBezTo>
                    <a:pt x="2447" y="33"/>
                    <a:pt x="2354" y="71"/>
                    <a:pt x="2250" y="104"/>
                  </a:cubicBezTo>
                  <a:cubicBezTo>
                    <a:pt x="1642" y="323"/>
                    <a:pt x="1057" y="646"/>
                    <a:pt x="537" y="1046"/>
                  </a:cubicBezTo>
                  <a:cubicBezTo>
                    <a:pt x="400" y="1155"/>
                    <a:pt x="274" y="1276"/>
                    <a:pt x="143" y="1396"/>
                  </a:cubicBezTo>
                  <a:cubicBezTo>
                    <a:pt x="93" y="1610"/>
                    <a:pt x="55" y="1823"/>
                    <a:pt x="17" y="2031"/>
                  </a:cubicBezTo>
                  <a:cubicBezTo>
                    <a:pt x="11" y="2086"/>
                    <a:pt x="6" y="2135"/>
                    <a:pt x="0" y="2190"/>
                  </a:cubicBezTo>
                  <a:cubicBezTo>
                    <a:pt x="137" y="2168"/>
                    <a:pt x="274" y="2135"/>
                    <a:pt x="400" y="2108"/>
                  </a:cubicBezTo>
                  <a:cubicBezTo>
                    <a:pt x="860" y="2004"/>
                    <a:pt x="1303" y="1829"/>
                    <a:pt x="1686" y="1560"/>
                  </a:cubicBezTo>
                  <a:cubicBezTo>
                    <a:pt x="2036" y="1330"/>
                    <a:pt x="2381" y="1013"/>
                    <a:pt x="2529" y="597"/>
                  </a:cubicBezTo>
                  <a:cubicBezTo>
                    <a:pt x="2606" y="411"/>
                    <a:pt x="2611" y="186"/>
                    <a:pt x="254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29"/>
            <p:cNvSpPr/>
            <p:nvPr/>
          </p:nvSpPr>
          <p:spPr>
            <a:xfrm>
              <a:off x="882350" y="2601500"/>
              <a:ext cx="57925" cy="40550"/>
            </a:xfrm>
            <a:custGeom>
              <a:avLst/>
              <a:gdLst/>
              <a:ahLst/>
              <a:cxnLst/>
              <a:rect l="l" t="t" r="r" b="b"/>
              <a:pathLst>
                <a:path w="2317" h="1622" extrusionOk="0">
                  <a:moveTo>
                    <a:pt x="1773" y="0"/>
                  </a:moveTo>
                  <a:cubicBezTo>
                    <a:pt x="1645" y="0"/>
                    <a:pt x="1516" y="27"/>
                    <a:pt x="1397" y="67"/>
                  </a:cubicBezTo>
                  <a:cubicBezTo>
                    <a:pt x="942" y="215"/>
                    <a:pt x="499" y="663"/>
                    <a:pt x="149" y="1074"/>
                  </a:cubicBezTo>
                  <a:cubicBezTo>
                    <a:pt x="94" y="1255"/>
                    <a:pt x="45" y="1435"/>
                    <a:pt x="1" y="1621"/>
                  </a:cubicBezTo>
                  <a:cubicBezTo>
                    <a:pt x="143" y="1484"/>
                    <a:pt x="302" y="1359"/>
                    <a:pt x="466" y="1238"/>
                  </a:cubicBezTo>
                  <a:cubicBezTo>
                    <a:pt x="767" y="1025"/>
                    <a:pt x="1079" y="828"/>
                    <a:pt x="1413" y="663"/>
                  </a:cubicBezTo>
                  <a:cubicBezTo>
                    <a:pt x="1698" y="516"/>
                    <a:pt x="1999" y="417"/>
                    <a:pt x="2289" y="308"/>
                  </a:cubicBezTo>
                  <a:cubicBezTo>
                    <a:pt x="2300" y="308"/>
                    <a:pt x="2311" y="297"/>
                    <a:pt x="2316" y="297"/>
                  </a:cubicBezTo>
                  <a:cubicBezTo>
                    <a:pt x="2272" y="209"/>
                    <a:pt x="2201" y="127"/>
                    <a:pt x="2114" y="78"/>
                  </a:cubicBezTo>
                  <a:cubicBezTo>
                    <a:pt x="2006" y="23"/>
                    <a:pt x="1890" y="0"/>
                    <a:pt x="177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29"/>
            <p:cNvSpPr/>
            <p:nvPr/>
          </p:nvSpPr>
          <p:spPr>
            <a:xfrm>
              <a:off x="858000" y="2533650"/>
              <a:ext cx="62975" cy="185300"/>
            </a:xfrm>
            <a:custGeom>
              <a:avLst/>
              <a:gdLst/>
              <a:ahLst/>
              <a:cxnLst/>
              <a:rect l="l" t="t" r="r" b="b"/>
              <a:pathLst>
                <a:path w="2519" h="7412" extrusionOk="0">
                  <a:moveTo>
                    <a:pt x="2518" y="0"/>
                  </a:moveTo>
                  <a:lnTo>
                    <a:pt x="2518" y="0"/>
                  </a:lnTo>
                  <a:cubicBezTo>
                    <a:pt x="2442" y="17"/>
                    <a:pt x="2360" y="22"/>
                    <a:pt x="2277" y="22"/>
                  </a:cubicBezTo>
                  <a:lnTo>
                    <a:pt x="2179" y="22"/>
                  </a:lnTo>
                  <a:cubicBezTo>
                    <a:pt x="2141" y="77"/>
                    <a:pt x="2113" y="137"/>
                    <a:pt x="2086" y="197"/>
                  </a:cubicBezTo>
                  <a:cubicBezTo>
                    <a:pt x="1648" y="1128"/>
                    <a:pt x="1320" y="2108"/>
                    <a:pt x="991" y="3082"/>
                  </a:cubicBezTo>
                  <a:cubicBezTo>
                    <a:pt x="898" y="3383"/>
                    <a:pt x="800" y="3673"/>
                    <a:pt x="707" y="3974"/>
                  </a:cubicBezTo>
                  <a:cubicBezTo>
                    <a:pt x="701" y="4001"/>
                    <a:pt x="685" y="4040"/>
                    <a:pt x="679" y="4067"/>
                  </a:cubicBezTo>
                  <a:cubicBezTo>
                    <a:pt x="674" y="4100"/>
                    <a:pt x="657" y="4127"/>
                    <a:pt x="652" y="4155"/>
                  </a:cubicBezTo>
                  <a:cubicBezTo>
                    <a:pt x="630" y="4231"/>
                    <a:pt x="603" y="4302"/>
                    <a:pt x="581" y="4379"/>
                  </a:cubicBezTo>
                  <a:cubicBezTo>
                    <a:pt x="575" y="4379"/>
                    <a:pt x="575" y="4385"/>
                    <a:pt x="575" y="4396"/>
                  </a:cubicBezTo>
                  <a:cubicBezTo>
                    <a:pt x="570" y="4401"/>
                    <a:pt x="570" y="4412"/>
                    <a:pt x="564" y="4428"/>
                  </a:cubicBezTo>
                  <a:cubicBezTo>
                    <a:pt x="564" y="4450"/>
                    <a:pt x="553" y="4461"/>
                    <a:pt x="548" y="4483"/>
                  </a:cubicBezTo>
                  <a:cubicBezTo>
                    <a:pt x="526" y="4543"/>
                    <a:pt x="515" y="4604"/>
                    <a:pt x="493" y="4669"/>
                  </a:cubicBezTo>
                  <a:lnTo>
                    <a:pt x="471" y="4751"/>
                  </a:lnTo>
                  <a:cubicBezTo>
                    <a:pt x="406" y="4987"/>
                    <a:pt x="334" y="5233"/>
                    <a:pt x="280" y="5479"/>
                  </a:cubicBezTo>
                  <a:cubicBezTo>
                    <a:pt x="170" y="5972"/>
                    <a:pt x="83" y="6475"/>
                    <a:pt x="33" y="6979"/>
                  </a:cubicBezTo>
                  <a:cubicBezTo>
                    <a:pt x="22" y="7121"/>
                    <a:pt x="6" y="7269"/>
                    <a:pt x="0" y="7411"/>
                  </a:cubicBezTo>
                  <a:lnTo>
                    <a:pt x="515" y="7411"/>
                  </a:lnTo>
                  <a:cubicBezTo>
                    <a:pt x="499" y="6946"/>
                    <a:pt x="537" y="6481"/>
                    <a:pt x="597" y="6021"/>
                  </a:cubicBezTo>
                  <a:cubicBezTo>
                    <a:pt x="624" y="5808"/>
                    <a:pt x="652" y="5589"/>
                    <a:pt x="685" y="5381"/>
                  </a:cubicBezTo>
                  <a:cubicBezTo>
                    <a:pt x="690" y="5353"/>
                    <a:pt x="690" y="5315"/>
                    <a:pt x="701" y="5293"/>
                  </a:cubicBezTo>
                  <a:cubicBezTo>
                    <a:pt x="734" y="5052"/>
                    <a:pt x="772" y="4817"/>
                    <a:pt x="822" y="4587"/>
                  </a:cubicBezTo>
                  <a:cubicBezTo>
                    <a:pt x="822" y="4582"/>
                    <a:pt x="827" y="4565"/>
                    <a:pt x="827" y="4554"/>
                  </a:cubicBezTo>
                  <a:cubicBezTo>
                    <a:pt x="827" y="4532"/>
                    <a:pt x="838" y="4505"/>
                    <a:pt x="843" y="4478"/>
                  </a:cubicBezTo>
                  <a:cubicBezTo>
                    <a:pt x="843" y="4461"/>
                    <a:pt x="849" y="4456"/>
                    <a:pt x="849" y="4445"/>
                  </a:cubicBezTo>
                  <a:cubicBezTo>
                    <a:pt x="865" y="4401"/>
                    <a:pt x="871" y="4352"/>
                    <a:pt x="882" y="4308"/>
                  </a:cubicBezTo>
                  <a:cubicBezTo>
                    <a:pt x="920" y="4188"/>
                    <a:pt x="947" y="4073"/>
                    <a:pt x="980" y="3958"/>
                  </a:cubicBezTo>
                  <a:cubicBezTo>
                    <a:pt x="986" y="3936"/>
                    <a:pt x="986" y="3925"/>
                    <a:pt x="991" y="3903"/>
                  </a:cubicBezTo>
                  <a:cubicBezTo>
                    <a:pt x="1008" y="3848"/>
                    <a:pt x="1030" y="3799"/>
                    <a:pt x="1040" y="3744"/>
                  </a:cubicBezTo>
                  <a:cubicBezTo>
                    <a:pt x="1095" y="3569"/>
                    <a:pt x="1150" y="3383"/>
                    <a:pt x="1210" y="3202"/>
                  </a:cubicBezTo>
                  <a:cubicBezTo>
                    <a:pt x="1582" y="2108"/>
                    <a:pt x="1987" y="1024"/>
                    <a:pt x="251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29"/>
            <p:cNvSpPr/>
            <p:nvPr/>
          </p:nvSpPr>
          <p:spPr>
            <a:xfrm>
              <a:off x="827900" y="2576200"/>
              <a:ext cx="42175" cy="73650"/>
            </a:xfrm>
            <a:custGeom>
              <a:avLst/>
              <a:gdLst/>
              <a:ahLst/>
              <a:cxnLst/>
              <a:rect l="l" t="t" r="r" b="b"/>
              <a:pathLst>
                <a:path w="1687" h="2946" extrusionOk="0">
                  <a:moveTo>
                    <a:pt x="411" y="1"/>
                  </a:moveTo>
                  <a:cubicBezTo>
                    <a:pt x="372" y="39"/>
                    <a:pt x="329" y="72"/>
                    <a:pt x="296" y="110"/>
                  </a:cubicBezTo>
                  <a:cubicBezTo>
                    <a:pt x="230" y="181"/>
                    <a:pt x="192" y="263"/>
                    <a:pt x="148" y="345"/>
                  </a:cubicBezTo>
                  <a:cubicBezTo>
                    <a:pt x="88" y="460"/>
                    <a:pt x="50" y="592"/>
                    <a:pt x="33" y="729"/>
                  </a:cubicBezTo>
                  <a:cubicBezTo>
                    <a:pt x="0" y="964"/>
                    <a:pt x="6" y="1199"/>
                    <a:pt x="60" y="1424"/>
                  </a:cubicBezTo>
                  <a:cubicBezTo>
                    <a:pt x="110" y="1588"/>
                    <a:pt x="170" y="1758"/>
                    <a:pt x="252" y="1911"/>
                  </a:cubicBezTo>
                  <a:cubicBezTo>
                    <a:pt x="329" y="2053"/>
                    <a:pt x="433" y="2184"/>
                    <a:pt x="537" y="2310"/>
                  </a:cubicBezTo>
                  <a:cubicBezTo>
                    <a:pt x="635" y="2431"/>
                    <a:pt x="772" y="2518"/>
                    <a:pt x="903" y="2611"/>
                  </a:cubicBezTo>
                  <a:cubicBezTo>
                    <a:pt x="1084" y="2732"/>
                    <a:pt x="1276" y="2819"/>
                    <a:pt x="1473" y="2896"/>
                  </a:cubicBezTo>
                  <a:cubicBezTo>
                    <a:pt x="1516" y="2912"/>
                    <a:pt x="1560" y="2929"/>
                    <a:pt x="1610" y="2945"/>
                  </a:cubicBezTo>
                  <a:cubicBezTo>
                    <a:pt x="1637" y="2858"/>
                    <a:pt x="1659" y="2776"/>
                    <a:pt x="1686" y="2688"/>
                  </a:cubicBezTo>
                  <a:cubicBezTo>
                    <a:pt x="1637" y="2606"/>
                    <a:pt x="1588" y="2513"/>
                    <a:pt x="1538" y="2436"/>
                  </a:cubicBezTo>
                  <a:cubicBezTo>
                    <a:pt x="1418" y="2201"/>
                    <a:pt x="1281" y="1960"/>
                    <a:pt x="1155" y="1714"/>
                  </a:cubicBezTo>
                  <a:cubicBezTo>
                    <a:pt x="1007" y="1413"/>
                    <a:pt x="832" y="1117"/>
                    <a:pt x="706" y="811"/>
                  </a:cubicBezTo>
                  <a:cubicBezTo>
                    <a:pt x="597" y="542"/>
                    <a:pt x="504" y="269"/>
                    <a:pt x="41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29"/>
            <p:cNvSpPr/>
            <p:nvPr/>
          </p:nvSpPr>
          <p:spPr>
            <a:xfrm>
              <a:off x="839925" y="2573975"/>
              <a:ext cx="33300" cy="66425"/>
            </a:xfrm>
            <a:custGeom>
              <a:avLst/>
              <a:gdLst/>
              <a:ahLst/>
              <a:cxnLst/>
              <a:rect l="l" t="t" r="r" b="b"/>
              <a:pathLst>
                <a:path w="1332" h="2657" extrusionOk="0">
                  <a:moveTo>
                    <a:pt x="158" y="1"/>
                  </a:moveTo>
                  <a:cubicBezTo>
                    <a:pt x="101" y="1"/>
                    <a:pt x="51" y="12"/>
                    <a:pt x="1" y="35"/>
                  </a:cubicBezTo>
                  <a:cubicBezTo>
                    <a:pt x="110" y="336"/>
                    <a:pt x="203" y="642"/>
                    <a:pt x="335" y="932"/>
                  </a:cubicBezTo>
                  <a:cubicBezTo>
                    <a:pt x="417" y="1113"/>
                    <a:pt x="505" y="1277"/>
                    <a:pt x="592" y="1447"/>
                  </a:cubicBezTo>
                  <a:cubicBezTo>
                    <a:pt x="723" y="1699"/>
                    <a:pt x="855" y="1951"/>
                    <a:pt x="992" y="2208"/>
                  </a:cubicBezTo>
                  <a:lnTo>
                    <a:pt x="1238" y="2657"/>
                  </a:lnTo>
                  <a:cubicBezTo>
                    <a:pt x="1271" y="2558"/>
                    <a:pt x="1298" y="2454"/>
                    <a:pt x="1331" y="2350"/>
                  </a:cubicBezTo>
                  <a:cubicBezTo>
                    <a:pt x="1271" y="2038"/>
                    <a:pt x="1205" y="1715"/>
                    <a:pt x="1101" y="1398"/>
                  </a:cubicBezTo>
                  <a:lnTo>
                    <a:pt x="1101" y="1403"/>
                  </a:lnTo>
                  <a:cubicBezTo>
                    <a:pt x="986" y="1047"/>
                    <a:pt x="827" y="418"/>
                    <a:pt x="576" y="161"/>
                  </a:cubicBezTo>
                  <a:cubicBezTo>
                    <a:pt x="472" y="57"/>
                    <a:pt x="329" y="18"/>
                    <a:pt x="193" y="2"/>
                  </a:cubicBezTo>
                  <a:cubicBezTo>
                    <a:pt x="181" y="1"/>
                    <a:pt x="169" y="1"/>
                    <a:pt x="15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29"/>
            <p:cNvSpPr/>
            <p:nvPr/>
          </p:nvSpPr>
          <p:spPr>
            <a:xfrm>
              <a:off x="929975" y="2469350"/>
              <a:ext cx="24650" cy="18200"/>
            </a:xfrm>
            <a:custGeom>
              <a:avLst/>
              <a:gdLst/>
              <a:ahLst/>
              <a:cxnLst/>
              <a:rect l="l" t="t" r="r" b="b"/>
              <a:pathLst>
                <a:path w="986" h="728" extrusionOk="0">
                  <a:moveTo>
                    <a:pt x="369" y="0"/>
                  </a:moveTo>
                  <a:cubicBezTo>
                    <a:pt x="318" y="0"/>
                    <a:pt x="265" y="9"/>
                    <a:pt x="214" y="27"/>
                  </a:cubicBezTo>
                  <a:cubicBezTo>
                    <a:pt x="1" y="104"/>
                    <a:pt x="28" y="339"/>
                    <a:pt x="176" y="476"/>
                  </a:cubicBezTo>
                  <a:cubicBezTo>
                    <a:pt x="329" y="613"/>
                    <a:pt x="597" y="728"/>
                    <a:pt x="805" y="728"/>
                  </a:cubicBezTo>
                  <a:cubicBezTo>
                    <a:pt x="898" y="728"/>
                    <a:pt x="953" y="673"/>
                    <a:pt x="975" y="585"/>
                  </a:cubicBezTo>
                  <a:cubicBezTo>
                    <a:pt x="986" y="514"/>
                    <a:pt x="969" y="454"/>
                    <a:pt x="948" y="394"/>
                  </a:cubicBezTo>
                  <a:cubicBezTo>
                    <a:pt x="898" y="284"/>
                    <a:pt x="816" y="202"/>
                    <a:pt x="729" y="136"/>
                  </a:cubicBezTo>
                  <a:cubicBezTo>
                    <a:pt x="721" y="142"/>
                    <a:pt x="713" y="145"/>
                    <a:pt x="705" y="145"/>
                  </a:cubicBezTo>
                  <a:cubicBezTo>
                    <a:pt x="690" y="145"/>
                    <a:pt x="676" y="136"/>
                    <a:pt x="668" y="126"/>
                  </a:cubicBezTo>
                  <a:cubicBezTo>
                    <a:pt x="583" y="40"/>
                    <a:pt x="478" y="0"/>
                    <a:pt x="369" y="0"/>
                  </a:cubicBezTo>
                  <a:close/>
                </a:path>
              </a:pathLst>
            </a:custGeom>
            <a:solidFill>
              <a:srgbClr val="FDF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29"/>
            <p:cNvSpPr/>
            <p:nvPr/>
          </p:nvSpPr>
          <p:spPr>
            <a:xfrm>
              <a:off x="869625" y="2416650"/>
              <a:ext cx="134000" cy="117700"/>
            </a:xfrm>
            <a:custGeom>
              <a:avLst/>
              <a:gdLst/>
              <a:ahLst/>
              <a:cxnLst/>
              <a:rect l="l" t="t" r="r" b="b"/>
              <a:pathLst>
                <a:path w="5360" h="4708" extrusionOk="0">
                  <a:moveTo>
                    <a:pt x="2967" y="90"/>
                  </a:moveTo>
                  <a:cubicBezTo>
                    <a:pt x="2987" y="90"/>
                    <a:pt x="3007" y="91"/>
                    <a:pt x="3028" y="93"/>
                  </a:cubicBezTo>
                  <a:cubicBezTo>
                    <a:pt x="3203" y="110"/>
                    <a:pt x="3394" y="165"/>
                    <a:pt x="3520" y="301"/>
                  </a:cubicBezTo>
                  <a:cubicBezTo>
                    <a:pt x="3684" y="531"/>
                    <a:pt x="3695" y="838"/>
                    <a:pt x="3641" y="1106"/>
                  </a:cubicBezTo>
                  <a:cubicBezTo>
                    <a:pt x="3619" y="1215"/>
                    <a:pt x="3586" y="1314"/>
                    <a:pt x="3548" y="1418"/>
                  </a:cubicBezTo>
                  <a:cubicBezTo>
                    <a:pt x="3531" y="1451"/>
                    <a:pt x="3520" y="1495"/>
                    <a:pt x="3504" y="1527"/>
                  </a:cubicBezTo>
                  <a:cubicBezTo>
                    <a:pt x="3504" y="1544"/>
                    <a:pt x="3498" y="1555"/>
                    <a:pt x="3498" y="1571"/>
                  </a:cubicBezTo>
                  <a:lnTo>
                    <a:pt x="3498" y="1577"/>
                  </a:lnTo>
                  <a:lnTo>
                    <a:pt x="3498" y="1582"/>
                  </a:lnTo>
                  <a:cubicBezTo>
                    <a:pt x="3498" y="1588"/>
                    <a:pt x="3504" y="1599"/>
                    <a:pt x="3504" y="1599"/>
                  </a:cubicBezTo>
                  <a:cubicBezTo>
                    <a:pt x="3504" y="1599"/>
                    <a:pt x="3504" y="1604"/>
                    <a:pt x="3509" y="1604"/>
                  </a:cubicBezTo>
                  <a:cubicBezTo>
                    <a:pt x="3518" y="1610"/>
                    <a:pt x="3530" y="1612"/>
                    <a:pt x="3542" y="1612"/>
                  </a:cubicBezTo>
                  <a:cubicBezTo>
                    <a:pt x="3554" y="1612"/>
                    <a:pt x="3567" y="1610"/>
                    <a:pt x="3575" y="1604"/>
                  </a:cubicBezTo>
                  <a:lnTo>
                    <a:pt x="3739" y="1418"/>
                  </a:lnTo>
                  <a:cubicBezTo>
                    <a:pt x="3832" y="1308"/>
                    <a:pt x="3942" y="1204"/>
                    <a:pt x="4068" y="1117"/>
                  </a:cubicBezTo>
                  <a:cubicBezTo>
                    <a:pt x="4236" y="992"/>
                    <a:pt x="4367" y="927"/>
                    <a:pt x="4537" y="927"/>
                  </a:cubicBezTo>
                  <a:cubicBezTo>
                    <a:pt x="4599" y="927"/>
                    <a:pt x="4665" y="935"/>
                    <a:pt x="4741" y="953"/>
                  </a:cubicBezTo>
                  <a:cubicBezTo>
                    <a:pt x="4927" y="1007"/>
                    <a:pt x="5173" y="1150"/>
                    <a:pt x="5244" y="1352"/>
                  </a:cubicBezTo>
                  <a:cubicBezTo>
                    <a:pt x="5272" y="1462"/>
                    <a:pt x="5255" y="1577"/>
                    <a:pt x="5234" y="1692"/>
                  </a:cubicBezTo>
                  <a:cubicBezTo>
                    <a:pt x="5206" y="1823"/>
                    <a:pt x="5140" y="1938"/>
                    <a:pt x="5053" y="2036"/>
                  </a:cubicBezTo>
                  <a:cubicBezTo>
                    <a:pt x="4779" y="2365"/>
                    <a:pt x="4412" y="2447"/>
                    <a:pt x="4024" y="2513"/>
                  </a:cubicBezTo>
                  <a:cubicBezTo>
                    <a:pt x="3991" y="2518"/>
                    <a:pt x="3986" y="2584"/>
                    <a:pt x="4018" y="2595"/>
                  </a:cubicBezTo>
                  <a:cubicBezTo>
                    <a:pt x="4029" y="2600"/>
                    <a:pt x="4046" y="2600"/>
                    <a:pt x="4057" y="2611"/>
                  </a:cubicBezTo>
                  <a:cubicBezTo>
                    <a:pt x="4183" y="2666"/>
                    <a:pt x="4298" y="2726"/>
                    <a:pt x="4407" y="2803"/>
                  </a:cubicBezTo>
                  <a:cubicBezTo>
                    <a:pt x="4620" y="2956"/>
                    <a:pt x="4763" y="3219"/>
                    <a:pt x="4785" y="3487"/>
                  </a:cubicBezTo>
                  <a:cubicBezTo>
                    <a:pt x="4785" y="3613"/>
                    <a:pt x="4768" y="3744"/>
                    <a:pt x="4730" y="3870"/>
                  </a:cubicBezTo>
                  <a:cubicBezTo>
                    <a:pt x="4703" y="3941"/>
                    <a:pt x="4653" y="4007"/>
                    <a:pt x="4599" y="4051"/>
                  </a:cubicBezTo>
                  <a:cubicBezTo>
                    <a:pt x="4432" y="4232"/>
                    <a:pt x="4194" y="4313"/>
                    <a:pt x="3959" y="4313"/>
                  </a:cubicBezTo>
                  <a:cubicBezTo>
                    <a:pt x="3924" y="4313"/>
                    <a:pt x="3889" y="4312"/>
                    <a:pt x="3854" y="4308"/>
                  </a:cubicBezTo>
                  <a:cubicBezTo>
                    <a:pt x="3646" y="4286"/>
                    <a:pt x="3444" y="4209"/>
                    <a:pt x="3290" y="4062"/>
                  </a:cubicBezTo>
                  <a:cubicBezTo>
                    <a:pt x="3164" y="3930"/>
                    <a:pt x="3088" y="3750"/>
                    <a:pt x="3033" y="3580"/>
                  </a:cubicBezTo>
                  <a:cubicBezTo>
                    <a:pt x="3017" y="3531"/>
                    <a:pt x="3006" y="3487"/>
                    <a:pt x="2989" y="3432"/>
                  </a:cubicBezTo>
                  <a:cubicBezTo>
                    <a:pt x="2984" y="3396"/>
                    <a:pt x="2974" y="3339"/>
                    <a:pt x="2930" y="3339"/>
                  </a:cubicBezTo>
                  <a:cubicBezTo>
                    <a:pt x="2928" y="3339"/>
                    <a:pt x="2926" y="3339"/>
                    <a:pt x="2924" y="3339"/>
                  </a:cubicBezTo>
                  <a:cubicBezTo>
                    <a:pt x="2907" y="3350"/>
                    <a:pt x="2896" y="3361"/>
                    <a:pt x="2891" y="3378"/>
                  </a:cubicBezTo>
                  <a:cubicBezTo>
                    <a:pt x="2891" y="3421"/>
                    <a:pt x="2891" y="3471"/>
                    <a:pt x="2880" y="3525"/>
                  </a:cubicBezTo>
                  <a:cubicBezTo>
                    <a:pt x="2874" y="3679"/>
                    <a:pt x="2852" y="3832"/>
                    <a:pt x="2798" y="3980"/>
                  </a:cubicBezTo>
                  <a:cubicBezTo>
                    <a:pt x="2781" y="4040"/>
                    <a:pt x="2754" y="4089"/>
                    <a:pt x="2716" y="4144"/>
                  </a:cubicBezTo>
                  <a:cubicBezTo>
                    <a:pt x="2650" y="4253"/>
                    <a:pt x="2568" y="4352"/>
                    <a:pt x="2458" y="4423"/>
                  </a:cubicBezTo>
                  <a:cubicBezTo>
                    <a:pt x="2436" y="4434"/>
                    <a:pt x="2415" y="4450"/>
                    <a:pt x="2398" y="4456"/>
                  </a:cubicBezTo>
                  <a:cubicBezTo>
                    <a:pt x="2376" y="4461"/>
                    <a:pt x="2360" y="4478"/>
                    <a:pt x="2343" y="4483"/>
                  </a:cubicBezTo>
                  <a:cubicBezTo>
                    <a:pt x="2332" y="4489"/>
                    <a:pt x="2327" y="4489"/>
                    <a:pt x="2322" y="4500"/>
                  </a:cubicBezTo>
                  <a:lnTo>
                    <a:pt x="2278" y="4516"/>
                  </a:lnTo>
                  <a:cubicBezTo>
                    <a:pt x="2250" y="4532"/>
                    <a:pt x="2223" y="4538"/>
                    <a:pt x="2196" y="4554"/>
                  </a:cubicBezTo>
                  <a:cubicBezTo>
                    <a:pt x="2163" y="4565"/>
                    <a:pt x="2124" y="4582"/>
                    <a:pt x="2086" y="4587"/>
                  </a:cubicBezTo>
                  <a:cubicBezTo>
                    <a:pt x="2070" y="4593"/>
                    <a:pt x="2042" y="4598"/>
                    <a:pt x="2020" y="4598"/>
                  </a:cubicBezTo>
                  <a:lnTo>
                    <a:pt x="2015" y="4598"/>
                  </a:lnTo>
                  <a:cubicBezTo>
                    <a:pt x="1993" y="4609"/>
                    <a:pt x="1966" y="4609"/>
                    <a:pt x="1944" y="4615"/>
                  </a:cubicBezTo>
                  <a:cubicBezTo>
                    <a:pt x="1916" y="4620"/>
                    <a:pt x="1895" y="4620"/>
                    <a:pt x="1867" y="4620"/>
                  </a:cubicBezTo>
                  <a:lnTo>
                    <a:pt x="1676" y="4620"/>
                  </a:lnTo>
                  <a:cubicBezTo>
                    <a:pt x="1670" y="4620"/>
                    <a:pt x="1659" y="4620"/>
                    <a:pt x="1643" y="4615"/>
                  </a:cubicBezTo>
                  <a:cubicBezTo>
                    <a:pt x="1621" y="4615"/>
                    <a:pt x="1604" y="4609"/>
                    <a:pt x="1583" y="4609"/>
                  </a:cubicBezTo>
                  <a:cubicBezTo>
                    <a:pt x="1561" y="4598"/>
                    <a:pt x="1550" y="4598"/>
                    <a:pt x="1528" y="4593"/>
                  </a:cubicBezTo>
                  <a:cubicBezTo>
                    <a:pt x="1506" y="4587"/>
                    <a:pt x="1495" y="4587"/>
                    <a:pt x="1479" y="4582"/>
                  </a:cubicBezTo>
                  <a:cubicBezTo>
                    <a:pt x="1457" y="4571"/>
                    <a:pt x="1446" y="4565"/>
                    <a:pt x="1429" y="4560"/>
                  </a:cubicBezTo>
                  <a:cubicBezTo>
                    <a:pt x="1418" y="4554"/>
                    <a:pt x="1402" y="4554"/>
                    <a:pt x="1397" y="4543"/>
                  </a:cubicBezTo>
                  <a:cubicBezTo>
                    <a:pt x="1386" y="4538"/>
                    <a:pt x="1369" y="4538"/>
                    <a:pt x="1364" y="4532"/>
                  </a:cubicBezTo>
                  <a:lnTo>
                    <a:pt x="1320" y="4511"/>
                  </a:lnTo>
                  <a:cubicBezTo>
                    <a:pt x="1309" y="4505"/>
                    <a:pt x="1303" y="4500"/>
                    <a:pt x="1287" y="4489"/>
                  </a:cubicBezTo>
                  <a:cubicBezTo>
                    <a:pt x="1276" y="4483"/>
                    <a:pt x="1254" y="4472"/>
                    <a:pt x="1238" y="4461"/>
                  </a:cubicBezTo>
                  <a:cubicBezTo>
                    <a:pt x="1128" y="4374"/>
                    <a:pt x="1035" y="4281"/>
                    <a:pt x="964" y="4155"/>
                  </a:cubicBezTo>
                  <a:cubicBezTo>
                    <a:pt x="893" y="4023"/>
                    <a:pt x="844" y="3876"/>
                    <a:pt x="849" y="3717"/>
                  </a:cubicBezTo>
                  <a:cubicBezTo>
                    <a:pt x="877" y="3361"/>
                    <a:pt x="1156" y="3120"/>
                    <a:pt x="1402" y="2912"/>
                  </a:cubicBezTo>
                  <a:cubicBezTo>
                    <a:pt x="1457" y="2863"/>
                    <a:pt x="1528" y="2814"/>
                    <a:pt x="1588" y="2781"/>
                  </a:cubicBezTo>
                  <a:cubicBezTo>
                    <a:pt x="1621" y="2754"/>
                    <a:pt x="1698" y="2748"/>
                    <a:pt x="1687" y="2682"/>
                  </a:cubicBezTo>
                  <a:cubicBezTo>
                    <a:pt x="1679" y="2671"/>
                    <a:pt x="1663" y="2659"/>
                    <a:pt x="1648" y="2659"/>
                  </a:cubicBezTo>
                  <a:cubicBezTo>
                    <a:pt x="1642" y="2659"/>
                    <a:pt x="1637" y="2661"/>
                    <a:pt x="1632" y="2666"/>
                  </a:cubicBezTo>
                  <a:cubicBezTo>
                    <a:pt x="1604" y="2671"/>
                    <a:pt x="1566" y="2682"/>
                    <a:pt x="1539" y="2693"/>
                  </a:cubicBezTo>
                  <a:cubicBezTo>
                    <a:pt x="1413" y="2726"/>
                    <a:pt x="1282" y="2764"/>
                    <a:pt x="1150" y="2781"/>
                  </a:cubicBezTo>
                  <a:cubicBezTo>
                    <a:pt x="1100" y="2789"/>
                    <a:pt x="1047" y="2793"/>
                    <a:pt x="994" y="2793"/>
                  </a:cubicBezTo>
                  <a:cubicBezTo>
                    <a:pt x="862" y="2793"/>
                    <a:pt x="725" y="2767"/>
                    <a:pt x="608" y="2704"/>
                  </a:cubicBezTo>
                  <a:cubicBezTo>
                    <a:pt x="471" y="2622"/>
                    <a:pt x="351" y="2513"/>
                    <a:pt x="263" y="2370"/>
                  </a:cubicBezTo>
                  <a:cubicBezTo>
                    <a:pt x="132" y="2151"/>
                    <a:pt x="88" y="1889"/>
                    <a:pt x="99" y="1637"/>
                  </a:cubicBezTo>
                  <a:cubicBezTo>
                    <a:pt x="127" y="1445"/>
                    <a:pt x="181" y="1248"/>
                    <a:pt x="291" y="1090"/>
                  </a:cubicBezTo>
                  <a:cubicBezTo>
                    <a:pt x="417" y="893"/>
                    <a:pt x="621" y="780"/>
                    <a:pt x="844" y="780"/>
                  </a:cubicBezTo>
                  <a:cubicBezTo>
                    <a:pt x="864" y="780"/>
                    <a:pt x="884" y="781"/>
                    <a:pt x="904" y="783"/>
                  </a:cubicBezTo>
                  <a:cubicBezTo>
                    <a:pt x="1117" y="810"/>
                    <a:pt x="1314" y="876"/>
                    <a:pt x="1495" y="1002"/>
                  </a:cubicBezTo>
                  <a:cubicBezTo>
                    <a:pt x="1676" y="1122"/>
                    <a:pt x="1856" y="1270"/>
                    <a:pt x="1971" y="1462"/>
                  </a:cubicBezTo>
                  <a:cubicBezTo>
                    <a:pt x="2004" y="1522"/>
                    <a:pt x="2042" y="1588"/>
                    <a:pt x="2075" y="1659"/>
                  </a:cubicBezTo>
                  <a:cubicBezTo>
                    <a:pt x="2075" y="1664"/>
                    <a:pt x="2081" y="1664"/>
                    <a:pt x="2081" y="1664"/>
                  </a:cubicBezTo>
                  <a:cubicBezTo>
                    <a:pt x="2086" y="1681"/>
                    <a:pt x="2108" y="1681"/>
                    <a:pt x="2124" y="1681"/>
                  </a:cubicBezTo>
                  <a:cubicBezTo>
                    <a:pt x="2124" y="1681"/>
                    <a:pt x="2130" y="1681"/>
                    <a:pt x="2130" y="1670"/>
                  </a:cubicBezTo>
                  <a:lnTo>
                    <a:pt x="2135" y="1664"/>
                  </a:lnTo>
                  <a:cubicBezTo>
                    <a:pt x="2152" y="1653"/>
                    <a:pt x="2152" y="1626"/>
                    <a:pt x="2135" y="1604"/>
                  </a:cubicBezTo>
                  <a:cubicBezTo>
                    <a:pt x="2157" y="1599"/>
                    <a:pt x="2168" y="1577"/>
                    <a:pt x="2168" y="1555"/>
                  </a:cubicBezTo>
                  <a:cubicBezTo>
                    <a:pt x="2168" y="1516"/>
                    <a:pt x="2163" y="1478"/>
                    <a:pt x="2163" y="1440"/>
                  </a:cubicBezTo>
                  <a:cubicBezTo>
                    <a:pt x="2163" y="1363"/>
                    <a:pt x="2157" y="1281"/>
                    <a:pt x="2157" y="1204"/>
                  </a:cubicBezTo>
                  <a:cubicBezTo>
                    <a:pt x="2157" y="1106"/>
                    <a:pt x="2163" y="1002"/>
                    <a:pt x="2179" y="903"/>
                  </a:cubicBezTo>
                  <a:cubicBezTo>
                    <a:pt x="2179" y="892"/>
                    <a:pt x="2185" y="876"/>
                    <a:pt x="2185" y="865"/>
                  </a:cubicBezTo>
                  <a:cubicBezTo>
                    <a:pt x="2185" y="843"/>
                    <a:pt x="2190" y="832"/>
                    <a:pt x="2196" y="810"/>
                  </a:cubicBezTo>
                  <a:cubicBezTo>
                    <a:pt x="2207" y="788"/>
                    <a:pt x="2207" y="778"/>
                    <a:pt x="2212" y="756"/>
                  </a:cubicBezTo>
                  <a:cubicBezTo>
                    <a:pt x="2223" y="723"/>
                    <a:pt x="2234" y="684"/>
                    <a:pt x="2245" y="652"/>
                  </a:cubicBezTo>
                  <a:cubicBezTo>
                    <a:pt x="2250" y="630"/>
                    <a:pt x="2267" y="613"/>
                    <a:pt x="2272" y="586"/>
                  </a:cubicBezTo>
                  <a:cubicBezTo>
                    <a:pt x="2316" y="493"/>
                    <a:pt x="2371" y="411"/>
                    <a:pt x="2431" y="345"/>
                  </a:cubicBezTo>
                  <a:cubicBezTo>
                    <a:pt x="2566" y="191"/>
                    <a:pt x="2759" y="90"/>
                    <a:pt x="2967" y="90"/>
                  </a:cubicBezTo>
                  <a:close/>
                  <a:moveTo>
                    <a:pt x="2975" y="1"/>
                  </a:moveTo>
                  <a:cubicBezTo>
                    <a:pt x="2910" y="1"/>
                    <a:pt x="2845" y="9"/>
                    <a:pt x="2781" y="28"/>
                  </a:cubicBezTo>
                  <a:cubicBezTo>
                    <a:pt x="2436" y="110"/>
                    <a:pt x="2196" y="438"/>
                    <a:pt x="2108" y="783"/>
                  </a:cubicBezTo>
                  <a:cubicBezTo>
                    <a:pt x="2053" y="1013"/>
                    <a:pt x="2070" y="1259"/>
                    <a:pt x="2075" y="1500"/>
                  </a:cubicBezTo>
                  <a:cubicBezTo>
                    <a:pt x="1971" y="1281"/>
                    <a:pt x="1780" y="1111"/>
                    <a:pt x="1588" y="975"/>
                  </a:cubicBezTo>
                  <a:cubicBezTo>
                    <a:pt x="1379" y="817"/>
                    <a:pt x="1099" y="696"/>
                    <a:pt x="834" y="696"/>
                  </a:cubicBezTo>
                  <a:cubicBezTo>
                    <a:pt x="655" y="696"/>
                    <a:pt x="484" y="751"/>
                    <a:pt x="346" y="887"/>
                  </a:cubicBezTo>
                  <a:cubicBezTo>
                    <a:pt x="127" y="1090"/>
                    <a:pt x="6" y="1418"/>
                    <a:pt x="1" y="1724"/>
                  </a:cubicBezTo>
                  <a:cubicBezTo>
                    <a:pt x="6" y="1982"/>
                    <a:pt x="61" y="2244"/>
                    <a:pt x="209" y="2458"/>
                  </a:cubicBezTo>
                  <a:cubicBezTo>
                    <a:pt x="324" y="2611"/>
                    <a:pt x="471" y="2754"/>
                    <a:pt x="647" y="2819"/>
                  </a:cubicBezTo>
                  <a:cubicBezTo>
                    <a:pt x="750" y="2858"/>
                    <a:pt x="856" y="2873"/>
                    <a:pt x="963" y="2873"/>
                  </a:cubicBezTo>
                  <a:cubicBezTo>
                    <a:pt x="1100" y="2873"/>
                    <a:pt x="1239" y="2848"/>
                    <a:pt x="1375" y="2814"/>
                  </a:cubicBezTo>
                  <a:lnTo>
                    <a:pt x="1375" y="2814"/>
                  </a:lnTo>
                  <a:cubicBezTo>
                    <a:pt x="1101" y="3044"/>
                    <a:pt x="789" y="3312"/>
                    <a:pt x="762" y="3700"/>
                  </a:cubicBezTo>
                  <a:cubicBezTo>
                    <a:pt x="745" y="3876"/>
                    <a:pt x="805" y="4040"/>
                    <a:pt x="882" y="4188"/>
                  </a:cubicBezTo>
                  <a:cubicBezTo>
                    <a:pt x="953" y="4324"/>
                    <a:pt x="1063" y="4428"/>
                    <a:pt x="1178" y="4521"/>
                  </a:cubicBezTo>
                  <a:cubicBezTo>
                    <a:pt x="1303" y="4615"/>
                    <a:pt x="1451" y="4669"/>
                    <a:pt x="1604" y="4697"/>
                  </a:cubicBezTo>
                  <a:cubicBezTo>
                    <a:pt x="1626" y="4702"/>
                    <a:pt x="1659" y="4702"/>
                    <a:pt x="1692" y="4708"/>
                  </a:cubicBezTo>
                  <a:lnTo>
                    <a:pt x="1807" y="4708"/>
                  </a:lnTo>
                  <a:cubicBezTo>
                    <a:pt x="1851" y="4708"/>
                    <a:pt x="1889" y="4708"/>
                    <a:pt x="1933" y="4702"/>
                  </a:cubicBezTo>
                  <a:cubicBezTo>
                    <a:pt x="1938" y="4702"/>
                    <a:pt x="1949" y="4702"/>
                    <a:pt x="1966" y="4697"/>
                  </a:cubicBezTo>
                  <a:cubicBezTo>
                    <a:pt x="1977" y="4697"/>
                    <a:pt x="1988" y="4697"/>
                    <a:pt x="1999" y="4686"/>
                  </a:cubicBezTo>
                  <a:cubicBezTo>
                    <a:pt x="2020" y="4686"/>
                    <a:pt x="2042" y="4680"/>
                    <a:pt x="2053" y="4680"/>
                  </a:cubicBezTo>
                  <a:cubicBezTo>
                    <a:pt x="2086" y="4675"/>
                    <a:pt x="2130" y="4669"/>
                    <a:pt x="2163" y="4653"/>
                  </a:cubicBezTo>
                  <a:cubicBezTo>
                    <a:pt x="2196" y="4647"/>
                    <a:pt x="2234" y="4636"/>
                    <a:pt x="2261" y="4620"/>
                  </a:cubicBezTo>
                  <a:cubicBezTo>
                    <a:pt x="2382" y="4571"/>
                    <a:pt x="2513" y="4516"/>
                    <a:pt x="2617" y="4423"/>
                  </a:cubicBezTo>
                  <a:cubicBezTo>
                    <a:pt x="2727" y="4319"/>
                    <a:pt x="2809" y="4188"/>
                    <a:pt x="2874" y="4051"/>
                  </a:cubicBezTo>
                  <a:cubicBezTo>
                    <a:pt x="2929" y="3925"/>
                    <a:pt x="2956" y="3777"/>
                    <a:pt x="2973" y="3635"/>
                  </a:cubicBezTo>
                  <a:cubicBezTo>
                    <a:pt x="3033" y="3821"/>
                    <a:pt x="3115" y="4001"/>
                    <a:pt x="3258" y="4133"/>
                  </a:cubicBezTo>
                  <a:cubicBezTo>
                    <a:pt x="3449" y="4301"/>
                    <a:pt x="3703" y="4389"/>
                    <a:pt x="3955" y="4389"/>
                  </a:cubicBezTo>
                  <a:cubicBezTo>
                    <a:pt x="4228" y="4389"/>
                    <a:pt x="4498" y="4286"/>
                    <a:pt x="4686" y="4073"/>
                  </a:cubicBezTo>
                  <a:cubicBezTo>
                    <a:pt x="4785" y="3974"/>
                    <a:pt x="4828" y="3837"/>
                    <a:pt x="4850" y="3711"/>
                  </a:cubicBezTo>
                  <a:cubicBezTo>
                    <a:pt x="4872" y="3586"/>
                    <a:pt x="4878" y="3465"/>
                    <a:pt x="4850" y="3339"/>
                  </a:cubicBezTo>
                  <a:cubicBezTo>
                    <a:pt x="4768" y="2956"/>
                    <a:pt x="4522" y="2710"/>
                    <a:pt x="4188" y="2562"/>
                  </a:cubicBezTo>
                  <a:cubicBezTo>
                    <a:pt x="4549" y="2491"/>
                    <a:pt x="4867" y="2381"/>
                    <a:pt x="5113" y="2091"/>
                  </a:cubicBezTo>
                  <a:cubicBezTo>
                    <a:pt x="5234" y="1943"/>
                    <a:pt x="5321" y="1768"/>
                    <a:pt x="5332" y="1571"/>
                  </a:cubicBezTo>
                  <a:cubicBezTo>
                    <a:pt x="5359" y="1358"/>
                    <a:pt x="5305" y="1199"/>
                    <a:pt x="5135" y="1062"/>
                  </a:cubicBezTo>
                  <a:cubicBezTo>
                    <a:pt x="4987" y="947"/>
                    <a:pt x="4812" y="860"/>
                    <a:pt x="4626" y="843"/>
                  </a:cubicBezTo>
                  <a:cubicBezTo>
                    <a:pt x="4593" y="838"/>
                    <a:pt x="4560" y="836"/>
                    <a:pt x="4526" y="836"/>
                  </a:cubicBezTo>
                  <a:cubicBezTo>
                    <a:pt x="4448" y="836"/>
                    <a:pt x="4369" y="849"/>
                    <a:pt x="4292" y="876"/>
                  </a:cubicBezTo>
                  <a:cubicBezTo>
                    <a:pt x="4040" y="996"/>
                    <a:pt x="3821" y="1188"/>
                    <a:pt x="3635" y="1396"/>
                  </a:cubicBezTo>
                  <a:cubicBezTo>
                    <a:pt x="3723" y="1150"/>
                    <a:pt x="3778" y="876"/>
                    <a:pt x="3728" y="619"/>
                  </a:cubicBezTo>
                  <a:cubicBezTo>
                    <a:pt x="3690" y="378"/>
                    <a:pt x="3580" y="181"/>
                    <a:pt x="3356" y="93"/>
                  </a:cubicBezTo>
                  <a:cubicBezTo>
                    <a:pt x="3236" y="35"/>
                    <a:pt x="3105" y="1"/>
                    <a:pt x="297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29"/>
            <p:cNvSpPr/>
            <p:nvPr/>
          </p:nvSpPr>
          <p:spPr>
            <a:xfrm>
              <a:off x="926275" y="2467175"/>
              <a:ext cx="30825" cy="22400"/>
            </a:xfrm>
            <a:custGeom>
              <a:avLst/>
              <a:gdLst/>
              <a:ahLst/>
              <a:cxnLst/>
              <a:rect l="l" t="t" r="r" b="b"/>
              <a:pathLst>
                <a:path w="1233" h="896" extrusionOk="0">
                  <a:moveTo>
                    <a:pt x="519" y="76"/>
                  </a:moveTo>
                  <a:cubicBezTo>
                    <a:pt x="627" y="76"/>
                    <a:pt x="732" y="115"/>
                    <a:pt x="816" y="196"/>
                  </a:cubicBezTo>
                  <a:cubicBezTo>
                    <a:pt x="824" y="211"/>
                    <a:pt x="838" y="218"/>
                    <a:pt x="852" y="218"/>
                  </a:cubicBezTo>
                  <a:cubicBezTo>
                    <a:pt x="859" y="218"/>
                    <a:pt x="866" y="216"/>
                    <a:pt x="871" y="213"/>
                  </a:cubicBezTo>
                  <a:cubicBezTo>
                    <a:pt x="959" y="278"/>
                    <a:pt x="1041" y="360"/>
                    <a:pt x="1090" y="464"/>
                  </a:cubicBezTo>
                  <a:cubicBezTo>
                    <a:pt x="1117" y="535"/>
                    <a:pt x="1134" y="601"/>
                    <a:pt x="1123" y="661"/>
                  </a:cubicBezTo>
                  <a:lnTo>
                    <a:pt x="1101" y="727"/>
                  </a:lnTo>
                  <a:cubicBezTo>
                    <a:pt x="1096" y="743"/>
                    <a:pt x="1079" y="760"/>
                    <a:pt x="1068" y="765"/>
                  </a:cubicBezTo>
                  <a:cubicBezTo>
                    <a:pt x="1052" y="782"/>
                    <a:pt x="1041" y="787"/>
                    <a:pt x="1019" y="793"/>
                  </a:cubicBezTo>
                  <a:cubicBezTo>
                    <a:pt x="1013" y="793"/>
                    <a:pt x="1008" y="798"/>
                    <a:pt x="997" y="798"/>
                  </a:cubicBezTo>
                  <a:lnTo>
                    <a:pt x="948" y="798"/>
                  </a:lnTo>
                  <a:cubicBezTo>
                    <a:pt x="745" y="798"/>
                    <a:pt x="477" y="683"/>
                    <a:pt x="318" y="546"/>
                  </a:cubicBezTo>
                  <a:cubicBezTo>
                    <a:pt x="176" y="410"/>
                    <a:pt x="149" y="180"/>
                    <a:pt x="362" y="103"/>
                  </a:cubicBezTo>
                  <a:cubicBezTo>
                    <a:pt x="414" y="85"/>
                    <a:pt x="467" y="76"/>
                    <a:pt x="519" y="76"/>
                  </a:cubicBezTo>
                  <a:close/>
                  <a:moveTo>
                    <a:pt x="524" y="0"/>
                  </a:moveTo>
                  <a:cubicBezTo>
                    <a:pt x="440" y="0"/>
                    <a:pt x="355" y="21"/>
                    <a:pt x="280" y="59"/>
                  </a:cubicBezTo>
                  <a:cubicBezTo>
                    <a:pt x="1" y="223"/>
                    <a:pt x="143" y="574"/>
                    <a:pt x="378" y="705"/>
                  </a:cubicBezTo>
                  <a:cubicBezTo>
                    <a:pt x="521" y="798"/>
                    <a:pt x="685" y="858"/>
                    <a:pt x="855" y="886"/>
                  </a:cubicBezTo>
                  <a:cubicBezTo>
                    <a:pt x="886" y="892"/>
                    <a:pt x="918" y="896"/>
                    <a:pt x="949" y="896"/>
                  </a:cubicBezTo>
                  <a:cubicBezTo>
                    <a:pt x="1001" y="896"/>
                    <a:pt x="1051" y="886"/>
                    <a:pt x="1096" y="858"/>
                  </a:cubicBezTo>
                  <a:cubicBezTo>
                    <a:pt x="1232" y="765"/>
                    <a:pt x="1232" y="568"/>
                    <a:pt x="1161" y="431"/>
                  </a:cubicBezTo>
                  <a:cubicBezTo>
                    <a:pt x="1106" y="311"/>
                    <a:pt x="1013" y="218"/>
                    <a:pt x="909" y="141"/>
                  </a:cubicBezTo>
                  <a:cubicBezTo>
                    <a:pt x="886" y="132"/>
                    <a:pt x="863" y="99"/>
                    <a:pt x="837" y="99"/>
                  </a:cubicBezTo>
                  <a:cubicBezTo>
                    <a:pt x="832" y="99"/>
                    <a:pt x="827" y="101"/>
                    <a:pt x="822" y="103"/>
                  </a:cubicBezTo>
                  <a:cubicBezTo>
                    <a:pt x="736" y="33"/>
                    <a:pt x="630" y="0"/>
                    <a:pt x="5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29"/>
            <p:cNvSpPr/>
            <p:nvPr/>
          </p:nvSpPr>
          <p:spPr>
            <a:xfrm>
              <a:off x="855950" y="2531600"/>
              <a:ext cx="57225" cy="186950"/>
            </a:xfrm>
            <a:custGeom>
              <a:avLst/>
              <a:gdLst/>
              <a:ahLst/>
              <a:cxnLst/>
              <a:rect l="l" t="t" r="r" b="b"/>
              <a:pathLst>
                <a:path w="2289" h="7478" extrusionOk="0">
                  <a:moveTo>
                    <a:pt x="2212" y="0"/>
                  </a:moveTo>
                  <a:lnTo>
                    <a:pt x="2168" y="82"/>
                  </a:lnTo>
                  <a:cubicBezTo>
                    <a:pt x="2141" y="137"/>
                    <a:pt x="2113" y="197"/>
                    <a:pt x="2086" y="263"/>
                  </a:cubicBezTo>
                  <a:cubicBezTo>
                    <a:pt x="1768" y="953"/>
                    <a:pt x="1500" y="1670"/>
                    <a:pt x="1254" y="2387"/>
                  </a:cubicBezTo>
                  <a:cubicBezTo>
                    <a:pt x="1090" y="2846"/>
                    <a:pt x="936" y="3306"/>
                    <a:pt x="789" y="3771"/>
                  </a:cubicBezTo>
                  <a:cubicBezTo>
                    <a:pt x="772" y="3804"/>
                    <a:pt x="761" y="3837"/>
                    <a:pt x="756" y="3875"/>
                  </a:cubicBezTo>
                  <a:cubicBezTo>
                    <a:pt x="734" y="3930"/>
                    <a:pt x="717" y="3985"/>
                    <a:pt x="701" y="4040"/>
                  </a:cubicBezTo>
                  <a:cubicBezTo>
                    <a:pt x="685" y="4078"/>
                    <a:pt x="679" y="4111"/>
                    <a:pt x="663" y="4149"/>
                  </a:cubicBezTo>
                  <a:cubicBezTo>
                    <a:pt x="652" y="4209"/>
                    <a:pt x="630" y="4270"/>
                    <a:pt x="608" y="4330"/>
                  </a:cubicBezTo>
                  <a:cubicBezTo>
                    <a:pt x="602" y="4341"/>
                    <a:pt x="602" y="4341"/>
                    <a:pt x="602" y="4346"/>
                  </a:cubicBezTo>
                  <a:cubicBezTo>
                    <a:pt x="592" y="4379"/>
                    <a:pt x="575" y="4423"/>
                    <a:pt x="570" y="4456"/>
                  </a:cubicBezTo>
                  <a:lnTo>
                    <a:pt x="548" y="4516"/>
                  </a:lnTo>
                  <a:cubicBezTo>
                    <a:pt x="526" y="4576"/>
                    <a:pt x="509" y="4642"/>
                    <a:pt x="493" y="4702"/>
                  </a:cubicBezTo>
                  <a:lnTo>
                    <a:pt x="493" y="4713"/>
                  </a:lnTo>
                  <a:lnTo>
                    <a:pt x="471" y="4795"/>
                  </a:lnTo>
                  <a:cubicBezTo>
                    <a:pt x="290" y="5463"/>
                    <a:pt x="137" y="6131"/>
                    <a:pt x="55" y="6820"/>
                  </a:cubicBezTo>
                  <a:cubicBezTo>
                    <a:pt x="28" y="7039"/>
                    <a:pt x="17" y="7258"/>
                    <a:pt x="0" y="7477"/>
                  </a:cubicBezTo>
                  <a:lnTo>
                    <a:pt x="82" y="7477"/>
                  </a:lnTo>
                  <a:lnTo>
                    <a:pt x="82" y="7444"/>
                  </a:lnTo>
                  <a:cubicBezTo>
                    <a:pt x="88" y="7384"/>
                    <a:pt x="88" y="7324"/>
                    <a:pt x="99" y="7258"/>
                  </a:cubicBezTo>
                  <a:cubicBezTo>
                    <a:pt x="99" y="7192"/>
                    <a:pt x="104" y="7116"/>
                    <a:pt x="110" y="7050"/>
                  </a:cubicBezTo>
                  <a:cubicBezTo>
                    <a:pt x="154" y="6541"/>
                    <a:pt x="247" y="6043"/>
                    <a:pt x="356" y="5550"/>
                  </a:cubicBezTo>
                  <a:cubicBezTo>
                    <a:pt x="378" y="5463"/>
                    <a:pt x="405" y="5364"/>
                    <a:pt x="427" y="5277"/>
                  </a:cubicBezTo>
                  <a:cubicBezTo>
                    <a:pt x="433" y="5249"/>
                    <a:pt x="438" y="5216"/>
                    <a:pt x="444" y="5189"/>
                  </a:cubicBezTo>
                  <a:lnTo>
                    <a:pt x="509" y="4965"/>
                  </a:lnTo>
                  <a:cubicBezTo>
                    <a:pt x="515" y="4948"/>
                    <a:pt x="520" y="4937"/>
                    <a:pt x="520" y="4921"/>
                  </a:cubicBezTo>
                  <a:cubicBezTo>
                    <a:pt x="542" y="4839"/>
                    <a:pt x="570" y="4751"/>
                    <a:pt x="592" y="4669"/>
                  </a:cubicBezTo>
                  <a:cubicBezTo>
                    <a:pt x="602" y="4625"/>
                    <a:pt x="608" y="4592"/>
                    <a:pt x="624" y="4549"/>
                  </a:cubicBezTo>
                  <a:cubicBezTo>
                    <a:pt x="630" y="4521"/>
                    <a:pt x="646" y="4488"/>
                    <a:pt x="652" y="4461"/>
                  </a:cubicBezTo>
                  <a:cubicBezTo>
                    <a:pt x="657" y="4461"/>
                    <a:pt x="657" y="4456"/>
                    <a:pt x="657" y="4450"/>
                  </a:cubicBezTo>
                  <a:cubicBezTo>
                    <a:pt x="663" y="4406"/>
                    <a:pt x="679" y="4368"/>
                    <a:pt x="690" y="4324"/>
                  </a:cubicBezTo>
                  <a:cubicBezTo>
                    <a:pt x="712" y="4264"/>
                    <a:pt x="734" y="4193"/>
                    <a:pt x="756" y="4133"/>
                  </a:cubicBezTo>
                  <a:cubicBezTo>
                    <a:pt x="761" y="4105"/>
                    <a:pt x="772" y="4072"/>
                    <a:pt x="783" y="4045"/>
                  </a:cubicBezTo>
                  <a:cubicBezTo>
                    <a:pt x="821" y="3936"/>
                    <a:pt x="854" y="3821"/>
                    <a:pt x="893" y="3711"/>
                  </a:cubicBezTo>
                  <a:cubicBezTo>
                    <a:pt x="920" y="3624"/>
                    <a:pt x="947" y="3542"/>
                    <a:pt x="975" y="3448"/>
                  </a:cubicBezTo>
                  <a:cubicBezTo>
                    <a:pt x="1002" y="3355"/>
                    <a:pt x="1035" y="3251"/>
                    <a:pt x="1068" y="3158"/>
                  </a:cubicBezTo>
                  <a:cubicBezTo>
                    <a:pt x="1396" y="2184"/>
                    <a:pt x="1725" y="1199"/>
                    <a:pt x="2162" y="274"/>
                  </a:cubicBezTo>
                  <a:cubicBezTo>
                    <a:pt x="2190" y="219"/>
                    <a:pt x="2217" y="159"/>
                    <a:pt x="2245" y="99"/>
                  </a:cubicBezTo>
                  <a:lnTo>
                    <a:pt x="2288" y="17"/>
                  </a:lnTo>
                  <a:cubicBezTo>
                    <a:pt x="2277" y="17"/>
                    <a:pt x="2272" y="17"/>
                    <a:pt x="2277" y="6"/>
                  </a:cubicBezTo>
                  <a:lnTo>
                    <a:pt x="2250" y="6"/>
                  </a:lnTo>
                  <a:cubicBezTo>
                    <a:pt x="2239" y="0"/>
                    <a:pt x="2223" y="0"/>
                    <a:pt x="221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29"/>
            <p:cNvSpPr/>
            <p:nvPr/>
          </p:nvSpPr>
          <p:spPr>
            <a:xfrm>
              <a:off x="870725" y="2530225"/>
              <a:ext cx="54350" cy="188600"/>
            </a:xfrm>
            <a:custGeom>
              <a:avLst/>
              <a:gdLst/>
              <a:ahLst/>
              <a:cxnLst/>
              <a:rect l="l" t="t" r="r" b="b"/>
              <a:pathLst>
                <a:path w="2174" h="7544" extrusionOk="0">
                  <a:moveTo>
                    <a:pt x="2174" y="0"/>
                  </a:moveTo>
                  <a:lnTo>
                    <a:pt x="2174" y="0"/>
                  </a:lnTo>
                  <a:cubicBezTo>
                    <a:pt x="2141" y="17"/>
                    <a:pt x="2097" y="28"/>
                    <a:pt x="2059" y="28"/>
                  </a:cubicBezTo>
                  <a:cubicBezTo>
                    <a:pt x="2042" y="61"/>
                    <a:pt x="2026" y="88"/>
                    <a:pt x="2009" y="126"/>
                  </a:cubicBezTo>
                  <a:lnTo>
                    <a:pt x="2009" y="132"/>
                  </a:lnTo>
                  <a:cubicBezTo>
                    <a:pt x="1944" y="263"/>
                    <a:pt x="1872" y="389"/>
                    <a:pt x="1812" y="520"/>
                  </a:cubicBezTo>
                  <a:cubicBezTo>
                    <a:pt x="1752" y="646"/>
                    <a:pt x="1697" y="772"/>
                    <a:pt x="1632" y="904"/>
                  </a:cubicBezTo>
                  <a:lnTo>
                    <a:pt x="1632" y="909"/>
                  </a:lnTo>
                  <a:cubicBezTo>
                    <a:pt x="1550" y="1090"/>
                    <a:pt x="1478" y="1276"/>
                    <a:pt x="1402" y="1451"/>
                  </a:cubicBezTo>
                  <a:cubicBezTo>
                    <a:pt x="1342" y="1604"/>
                    <a:pt x="1276" y="1752"/>
                    <a:pt x="1216" y="1911"/>
                  </a:cubicBezTo>
                  <a:cubicBezTo>
                    <a:pt x="1166" y="2031"/>
                    <a:pt x="1128" y="2157"/>
                    <a:pt x="1079" y="2277"/>
                  </a:cubicBezTo>
                  <a:cubicBezTo>
                    <a:pt x="947" y="2628"/>
                    <a:pt x="827" y="2978"/>
                    <a:pt x="701" y="3334"/>
                  </a:cubicBezTo>
                  <a:cubicBezTo>
                    <a:pt x="663" y="3471"/>
                    <a:pt x="614" y="3607"/>
                    <a:pt x="575" y="3744"/>
                  </a:cubicBezTo>
                  <a:cubicBezTo>
                    <a:pt x="553" y="3810"/>
                    <a:pt x="531" y="3876"/>
                    <a:pt x="510" y="3941"/>
                  </a:cubicBezTo>
                  <a:lnTo>
                    <a:pt x="510" y="3947"/>
                  </a:lnTo>
                  <a:cubicBezTo>
                    <a:pt x="504" y="3963"/>
                    <a:pt x="504" y="3985"/>
                    <a:pt x="499" y="3996"/>
                  </a:cubicBezTo>
                  <a:lnTo>
                    <a:pt x="477" y="4078"/>
                  </a:lnTo>
                  <a:cubicBezTo>
                    <a:pt x="466" y="4122"/>
                    <a:pt x="455" y="4160"/>
                    <a:pt x="444" y="4204"/>
                  </a:cubicBezTo>
                  <a:cubicBezTo>
                    <a:pt x="438" y="4231"/>
                    <a:pt x="427" y="4264"/>
                    <a:pt x="422" y="4292"/>
                  </a:cubicBezTo>
                  <a:cubicBezTo>
                    <a:pt x="411" y="4330"/>
                    <a:pt x="400" y="4379"/>
                    <a:pt x="389" y="4429"/>
                  </a:cubicBezTo>
                  <a:cubicBezTo>
                    <a:pt x="373" y="4478"/>
                    <a:pt x="362" y="4516"/>
                    <a:pt x="356" y="4565"/>
                  </a:cubicBezTo>
                  <a:cubicBezTo>
                    <a:pt x="345" y="4593"/>
                    <a:pt x="340" y="4615"/>
                    <a:pt x="334" y="4642"/>
                  </a:cubicBezTo>
                  <a:cubicBezTo>
                    <a:pt x="329" y="4669"/>
                    <a:pt x="329" y="4686"/>
                    <a:pt x="318" y="4713"/>
                  </a:cubicBezTo>
                  <a:cubicBezTo>
                    <a:pt x="313" y="4741"/>
                    <a:pt x="307" y="4768"/>
                    <a:pt x="302" y="4806"/>
                  </a:cubicBezTo>
                  <a:cubicBezTo>
                    <a:pt x="280" y="4899"/>
                    <a:pt x="258" y="4998"/>
                    <a:pt x="247" y="5091"/>
                  </a:cubicBezTo>
                  <a:cubicBezTo>
                    <a:pt x="230" y="5162"/>
                    <a:pt x="219" y="5222"/>
                    <a:pt x="209" y="5282"/>
                  </a:cubicBezTo>
                  <a:lnTo>
                    <a:pt x="209" y="5304"/>
                  </a:lnTo>
                  <a:cubicBezTo>
                    <a:pt x="203" y="5343"/>
                    <a:pt x="198" y="5381"/>
                    <a:pt x="192" y="5419"/>
                  </a:cubicBezTo>
                  <a:cubicBezTo>
                    <a:pt x="181" y="5447"/>
                    <a:pt x="181" y="5474"/>
                    <a:pt x="176" y="5501"/>
                  </a:cubicBezTo>
                  <a:lnTo>
                    <a:pt x="176" y="5507"/>
                  </a:lnTo>
                  <a:cubicBezTo>
                    <a:pt x="170" y="5556"/>
                    <a:pt x="165" y="5611"/>
                    <a:pt x="154" y="5666"/>
                  </a:cubicBezTo>
                  <a:cubicBezTo>
                    <a:pt x="154" y="5682"/>
                    <a:pt x="148" y="5698"/>
                    <a:pt x="148" y="5715"/>
                  </a:cubicBezTo>
                  <a:cubicBezTo>
                    <a:pt x="143" y="5791"/>
                    <a:pt x="126" y="5857"/>
                    <a:pt x="121" y="5934"/>
                  </a:cubicBezTo>
                  <a:cubicBezTo>
                    <a:pt x="115" y="6010"/>
                    <a:pt x="99" y="6076"/>
                    <a:pt x="94" y="6153"/>
                  </a:cubicBezTo>
                  <a:cubicBezTo>
                    <a:pt x="33" y="6612"/>
                    <a:pt x="1" y="7078"/>
                    <a:pt x="11" y="7543"/>
                  </a:cubicBezTo>
                  <a:lnTo>
                    <a:pt x="94" y="7543"/>
                  </a:lnTo>
                  <a:cubicBezTo>
                    <a:pt x="88" y="7308"/>
                    <a:pt x="88" y="7078"/>
                    <a:pt x="99" y="6842"/>
                  </a:cubicBezTo>
                  <a:cubicBezTo>
                    <a:pt x="126" y="6399"/>
                    <a:pt x="192" y="5945"/>
                    <a:pt x="258" y="5501"/>
                  </a:cubicBezTo>
                  <a:cubicBezTo>
                    <a:pt x="263" y="5474"/>
                    <a:pt x="263" y="5441"/>
                    <a:pt x="274" y="5414"/>
                  </a:cubicBezTo>
                  <a:cubicBezTo>
                    <a:pt x="280" y="5359"/>
                    <a:pt x="285" y="5310"/>
                    <a:pt x="291" y="5255"/>
                  </a:cubicBezTo>
                  <a:cubicBezTo>
                    <a:pt x="302" y="5206"/>
                    <a:pt x="313" y="5151"/>
                    <a:pt x="318" y="5096"/>
                  </a:cubicBezTo>
                  <a:cubicBezTo>
                    <a:pt x="329" y="5053"/>
                    <a:pt x="334" y="4998"/>
                    <a:pt x="345" y="4943"/>
                  </a:cubicBezTo>
                  <a:cubicBezTo>
                    <a:pt x="356" y="4916"/>
                    <a:pt x="362" y="4883"/>
                    <a:pt x="367" y="4855"/>
                  </a:cubicBezTo>
                  <a:lnTo>
                    <a:pt x="389" y="4751"/>
                  </a:lnTo>
                  <a:cubicBezTo>
                    <a:pt x="395" y="4708"/>
                    <a:pt x="411" y="4664"/>
                    <a:pt x="417" y="4620"/>
                  </a:cubicBezTo>
                  <a:cubicBezTo>
                    <a:pt x="422" y="4571"/>
                    <a:pt x="438" y="4516"/>
                    <a:pt x="449" y="4472"/>
                  </a:cubicBezTo>
                  <a:cubicBezTo>
                    <a:pt x="455" y="4445"/>
                    <a:pt x="466" y="4407"/>
                    <a:pt x="471" y="4379"/>
                  </a:cubicBezTo>
                  <a:cubicBezTo>
                    <a:pt x="477" y="4341"/>
                    <a:pt x="493" y="4308"/>
                    <a:pt x="499" y="4270"/>
                  </a:cubicBezTo>
                  <a:cubicBezTo>
                    <a:pt x="504" y="4237"/>
                    <a:pt x="521" y="4204"/>
                    <a:pt x="526" y="4171"/>
                  </a:cubicBezTo>
                  <a:cubicBezTo>
                    <a:pt x="537" y="4133"/>
                    <a:pt x="548" y="4095"/>
                    <a:pt x="559" y="4062"/>
                  </a:cubicBezTo>
                  <a:cubicBezTo>
                    <a:pt x="575" y="4013"/>
                    <a:pt x="586" y="3969"/>
                    <a:pt x="603" y="3925"/>
                  </a:cubicBezTo>
                  <a:cubicBezTo>
                    <a:pt x="619" y="3854"/>
                    <a:pt x="641" y="3794"/>
                    <a:pt x="663" y="3722"/>
                  </a:cubicBezTo>
                  <a:cubicBezTo>
                    <a:pt x="778" y="3350"/>
                    <a:pt x="915" y="2983"/>
                    <a:pt x="1046" y="2617"/>
                  </a:cubicBezTo>
                  <a:cubicBezTo>
                    <a:pt x="1303" y="1889"/>
                    <a:pt x="1593" y="1166"/>
                    <a:pt x="1933" y="477"/>
                  </a:cubicBezTo>
                  <a:cubicBezTo>
                    <a:pt x="1998" y="351"/>
                    <a:pt x="2059" y="236"/>
                    <a:pt x="2119" y="110"/>
                  </a:cubicBezTo>
                  <a:cubicBezTo>
                    <a:pt x="2141" y="77"/>
                    <a:pt x="2152" y="39"/>
                    <a:pt x="217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29"/>
            <p:cNvSpPr/>
            <p:nvPr/>
          </p:nvSpPr>
          <p:spPr>
            <a:xfrm>
              <a:off x="874975" y="2599250"/>
              <a:ext cx="70500" cy="68800"/>
            </a:xfrm>
            <a:custGeom>
              <a:avLst/>
              <a:gdLst/>
              <a:ahLst/>
              <a:cxnLst/>
              <a:rect l="l" t="t" r="r" b="b"/>
              <a:pathLst>
                <a:path w="2820" h="2752" extrusionOk="0">
                  <a:moveTo>
                    <a:pt x="2046" y="0"/>
                  </a:moveTo>
                  <a:cubicBezTo>
                    <a:pt x="1935" y="0"/>
                    <a:pt x="1823" y="17"/>
                    <a:pt x="1719" y="47"/>
                  </a:cubicBezTo>
                  <a:cubicBezTo>
                    <a:pt x="1484" y="108"/>
                    <a:pt x="1270" y="244"/>
                    <a:pt x="1079" y="398"/>
                  </a:cubicBezTo>
                  <a:cubicBezTo>
                    <a:pt x="881" y="551"/>
                    <a:pt x="706" y="732"/>
                    <a:pt x="531" y="918"/>
                  </a:cubicBezTo>
                  <a:cubicBezTo>
                    <a:pt x="471" y="978"/>
                    <a:pt x="411" y="1044"/>
                    <a:pt x="356" y="1115"/>
                  </a:cubicBezTo>
                  <a:lnTo>
                    <a:pt x="296" y="1317"/>
                  </a:lnTo>
                  <a:cubicBezTo>
                    <a:pt x="663" y="868"/>
                    <a:pt x="1161" y="321"/>
                    <a:pt x="1675" y="151"/>
                  </a:cubicBezTo>
                  <a:cubicBezTo>
                    <a:pt x="1794" y="114"/>
                    <a:pt x="1925" y="87"/>
                    <a:pt x="2055" y="87"/>
                  </a:cubicBezTo>
                  <a:cubicBezTo>
                    <a:pt x="2171" y="87"/>
                    <a:pt x="2286" y="108"/>
                    <a:pt x="2392" y="162"/>
                  </a:cubicBezTo>
                  <a:cubicBezTo>
                    <a:pt x="2693" y="326"/>
                    <a:pt x="2748" y="742"/>
                    <a:pt x="2628" y="1054"/>
                  </a:cubicBezTo>
                  <a:cubicBezTo>
                    <a:pt x="2474" y="1465"/>
                    <a:pt x="2135" y="1777"/>
                    <a:pt x="1785" y="2018"/>
                  </a:cubicBezTo>
                  <a:cubicBezTo>
                    <a:pt x="1396" y="2286"/>
                    <a:pt x="953" y="2461"/>
                    <a:pt x="498" y="2565"/>
                  </a:cubicBezTo>
                  <a:cubicBezTo>
                    <a:pt x="356" y="2598"/>
                    <a:pt x="203" y="2631"/>
                    <a:pt x="55" y="2653"/>
                  </a:cubicBezTo>
                  <a:cubicBezTo>
                    <a:pt x="39" y="2653"/>
                    <a:pt x="28" y="2658"/>
                    <a:pt x="11" y="2658"/>
                  </a:cubicBezTo>
                  <a:cubicBezTo>
                    <a:pt x="6" y="2686"/>
                    <a:pt x="6" y="2724"/>
                    <a:pt x="0" y="2751"/>
                  </a:cubicBezTo>
                  <a:cubicBezTo>
                    <a:pt x="164" y="2735"/>
                    <a:pt x="312" y="2702"/>
                    <a:pt x="471" y="2669"/>
                  </a:cubicBezTo>
                  <a:cubicBezTo>
                    <a:pt x="876" y="2576"/>
                    <a:pt x="1270" y="2434"/>
                    <a:pt x="1626" y="2231"/>
                  </a:cubicBezTo>
                  <a:cubicBezTo>
                    <a:pt x="2053" y="1969"/>
                    <a:pt x="2474" y="1640"/>
                    <a:pt x="2682" y="1164"/>
                  </a:cubicBezTo>
                  <a:cubicBezTo>
                    <a:pt x="2786" y="923"/>
                    <a:pt x="2819" y="633"/>
                    <a:pt x="2710" y="387"/>
                  </a:cubicBezTo>
                  <a:cubicBezTo>
                    <a:pt x="2589" y="106"/>
                    <a:pt x="2321" y="0"/>
                    <a:pt x="20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29"/>
            <p:cNvSpPr/>
            <p:nvPr/>
          </p:nvSpPr>
          <p:spPr>
            <a:xfrm>
              <a:off x="878650" y="2608225"/>
              <a:ext cx="64625" cy="40125"/>
            </a:xfrm>
            <a:custGeom>
              <a:avLst/>
              <a:gdLst/>
              <a:ahLst/>
              <a:cxnLst/>
              <a:rect l="l" t="t" r="r" b="b"/>
              <a:pathLst>
                <a:path w="2585" h="1605" extrusionOk="0">
                  <a:moveTo>
                    <a:pt x="2546" y="0"/>
                  </a:moveTo>
                  <a:cubicBezTo>
                    <a:pt x="2513" y="17"/>
                    <a:pt x="2475" y="28"/>
                    <a:pt x="2437" y="44"/>
                  </a:cubicBezTo>
                  <a:cubicBezTo>
                    <a:pt x="2141" y="154"/>
                    <a:pt x="1846" y="258"/>
                    <a:pt x="1561" y="400"/>
                  </a:cubicBezTo>
                  <a:cubicBezTo>
                    <a:pt x="1233" y="564"/>
                    <a:pt x="910" y="761"/>
                    <a:pt x="614" y="975"/>
                  </a:cubicBezTo>
                  <a:cubicBezTo>
                    <a:pt x="422" y="1111"/>
                    <a:pt x="236" y="1259"/>
                    <a:pt x="67" y="1434"/>
                  </a:cubicBezTo>
                  <a:lnTo>
                    <a:pt x="39" y="1462"/>
                  </a:lnTo>
                  <a:cubicBezTo>
                    <a:pt x="23" y="1506"/>
                    <a:pt x="17" y="1555"/>
                    <a:pt x="1" y="1604"/>
                  </a:cubicBezTo>
                  <a:cubicBezTo>
                    <a:pt x="12" y="1588"/>
                    <a:pt x="23" y="1582"/>
                    <a:pt x="39" y="1571"/>
                  </a:cubicBezTo>
                  <a:cubicBezTo>
                    <a:pt x="182" y="1418"/>
                    <a:pt x="340" y="1276"/>
                    <a:pt x="505" y="1150"/>
                  </a:cubicBezTo>
                  <a:cubicBezTo>
                    <a:pt x="1025" y="756"/>
                    <a:pt x="1599" y="427"/>
                    <a:pt x="2212" y="208"/>
                  </a:cubicBezTo>
                  <a:cubicBezTo>
                    <a:pt x="2338" y="165"/>
                    <a:pt x="2459" y="121"/>
                    <a:pt x="2585" y="77"/>
                  </a:cubicBezTo>
                  <a:cubicBezTo>
                    <a:pt x="2574" y="55"/>
                    <a:pt x="2568" y="44"/>
                    <a:pt x="2563" y="28"/>
                  </a:cubicBezTo>
                  <a:cubicBezTo>
                    <a:pt x="2557" y="22"/>
                    <a:pt x="2546" y="11"/>
                    <a:pt x="25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29"/>
            <p:cNvSpPr/>
            <p:nvPr/>
          </p:nvSpPr>
          <p:spPr>
            <a:xfrm>
              <a:off x="824200" y="2571975"/>
              <a:ext cx="51075" cy="80475"/>
            </a:xfrm>
            <a:custGeom>
              <a:avLst/>
              <a:gdLst/>
              <a:ahLst/>
              <a:cxnLst/>
              <a:rect l="l" t="t" r="r" b="b"/>
              <a:pathLst>
                <a:path w="2043" h="3219" extrusionOk="0">
                  <a:moveTo>
                    <a:pt x="770" y="1"/>
                  </a:moveTo>
                  <a:cubicBezTo>
                    <a:pt x="710" y="1"/>
                    <a:pt x="651" y="12"/>
                    <a:pt x="592" y="44"/>
                  </a:cubicBezTo>
                  <a:cubicBezTo>
                    <a:pt x="449" y="109"/>
                    <a:pt x="334" y="235"/>
                    <a:pt x="258" y="383"/>
                  </a:cubicBezTo>
                  <a:cubicBezTo>
                    <a:pt x="181" y="520"/>
                    <a:pt x="121" y="668"/>
                    <a:pt x="99" y="821"/>
                  </a:cubicBezTo>
                  <a:cubicBezTo>
                    <a:pt x="0" y="1385"/>
                    <a:pt x="170" y="1970"/>
                    <a:pt x="520" y="2408"/>
                  </a:cubicBezTo>
                  <a:cubicBezTo>
                    <a:pt x="624" y="2567"/>
                    <a:pt x="772" y="2693"/>
                    <a:pt x="920" y="2791"/>
                  </a:cubicBezTo>
                  <a:cubicBezTo>
                    <a:pt x="1035" y="2868"/>
                    <a:pt x="1155" y="2945"/>
                    <a:pt x="1276" y="3005"/>
                  </a:cubicBezTo>
                  <a:cubicBezTo>
                    <a:pt x="1446" y="3087"/>
                    <a:pt x="1626" y="3169"/>
                    <a:pt x="1812" y="3218"/>
                  </a:cubicBezTo>
                  <a:lnTo>
                    <a:pt x="1834" y="3136"/>
                  </a:lnTo>
                  <a:cubicBezTo>
                    <a:pt x="1758" y="3114"/>
                    <a:pt x="1681" y="3087"/>
                    <a:pt x="1615" y="3060"/>
                  </a:cubicBezTo>
                  <a:cubicBezTo>
                    <a:pt x="1413" y="2983"/>
                    <a:pt x="1221" y="2895"/>
                    <a:pt x="1046" y="2775"/>
                  </a:cubicBezTo>
                  <a:cubicBezTo>
                    <a:pt x="915" y="2682"/>
                    <a:pt x="783" y="2594"/>
                    <a:pt x="674" y="2474"/>
                  </a:cubicBezTo>
                  <a:cubicBezTo>
                    <a:pt x="575" y="2348"/>
                    <a:pt x="477" y="2217"/>
                    <a:pt x="395" y="2074"/>
                  </a:cubicBezTo>
                  <a:cubicBezTo>
                    <a:pt x="312" y="1927"/>
                    <a:pt x="247" y="1762"/>
                    <a:pt x="203" y="1587"/>
                  </a:cubicBezTo>
                  <a:cubicBezTo>
                    <a:pt x="148" y="1363"/>
                    <a:pt x="143" y="1122"/>
                    <a:pt x="176" y="892"/>
                  </a:cubicBezTo>
                  <a:cubicBezTo>
                    <a:pt x="198" y="761"/>
                    <a:pt x="230" y="629"/>
                    <a:pt x="291" y="509"/>
                  </a:cubicBezTo>
                  <a:cubicBezTo>
                    <a:pt x="334" y="427"/>
                    <a:pt x="373" y="345"/>
                    <a:pt x="438" y="274"/>
                  </a:cubicBezTo>
                  <a:cubicBezTo>
                    <a:pt x="527" y="175"/>
                    <a:pt x="642" y="90"/>
                    <a:pt x="776" y="90"/>
                  </a:cubicBezTo>
                  <a:cubicBezTo>
                    <a:pt x="791" y="90"/>
                    <a:pt x="806" y="91"/>
                    <a:pt x="822" y="93"/>
                  </a:cubicBezTo>
                  <a:cubicBezTo>
                    <a:pt x="958" y="104"/>
                    <a:pt x="1101" y="148"/>
                    <a:pt x="1205" y="246"/>
                  </a:cubicBezTo>
                  <a:cubicBezTo>
                    <a:pt x="1451" y="509"/>
                    <a:pt x="1615" y="1138"/>
                    <a:pt x="1730" y="1494"/>
                  </a:cubicBezTo>
                  <a:lnTo>
                    <a:pt x="1730" y="1489"/>
                  </a:lnTo>
                  <a:cubicBezTo>
                    <a:pt x="1834" y="1801"/>
                    <a:pt x="1900" y="2124"/>
                    <a:pt x="1960" y="2452"/>
                  </a:cubicBezTo>
                  <a:cubicBezTo>
                    <a:pt x="1971" y="2507"/>
                    <a:pt x="1982" y="2561"/>
                    <a:pt x="1987" y="2616"/>
                  </a:cubicBezTo>
                  <a:cubicBezTo>
                    <a:pt x="2009" y="2556"/>
                    <a:pt x="2026" y="2501"/>
                    <a:pt x="2042" y="2436"/>
                  </a:cubicBezTo>
                  <a:cubicBezTo>
                    <a:pt x="1982" y="2107"/>
                    <a:pt x="1916" y="1773"/>
                    <a:pt x="1812" y="1461"/>
                  </a:cubicBezTo>
                  <a:cubicBezTo>
                    <a:pt x="1725" y="1166"/>
                    <a:pt x="1632" y="870"/>
                    <a:pt x="1506" y="591"/>
                  </a:cubicBezTo>
                  <a:cubicBezTo>
                    <a:pt x="1369" y="268"/>
                    <a:pt x="1232" y="66"/>
                    <a:pt x="876" y="11"/>
                  </a:cubicBezTo>
                  <a:cubicBezTo>
                    <a:pt x="840" y="5"/>
                    <a:pt x="805" y="1"/>
                    <a:pt x="77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29"/>
            <p:cNvSpPr/>
            <p:nvPr/>
          </p:nvSpPr>
          <p:spPr>
            <a:xfrm>
              <a:off x="837325" y="2573050"/>
              <a:ext cx="34925" cy="72700"/>
            </a:xfrm>
            <a:custGeom>
              <a:avLst/>
              <a:gdLst/>
              <a:ahLst/>
              <a:cxnLst/>
              <a:rect l="l" t="t" r="r" b="b"/>
              <a:pathLst>
                <a:path w="1397" h="2908" extrusionOk="0">
                  <a:moveTo>
                    <a:pt x="78" y="1"/>
                  </a:moveTo>
                  <a:cubicBezTo>
                    <a:pt x="45" y="12"/>
                    <a:pt x="23" y="28"/>
                    <a:pt x="1" y="39"/>
                  </a:cubicBezTo>
                  <a:cubicBezTo>
                    <a:pt x="116" y="335"/>
                    <a:pt x="203" y="641"/>
                    <a:pt x="329" y="931"/>
                  </a:cubicBezTo>
                  <a:cubicBezTo>
                    <a:pt x="461" y="1243"/>
                    <a:pt x="630" y="1533"/>
                    <a:pt x="778" y="1834"/>
                  </a:cubicBezTo>
                  <a:cubicBezTo>
                    <a:pt x="904" y="2075"/>
                    <a:pt x="1035" y="2321"/>
                    <a:pt x="1161" y="2557"/>
                  </a:cubicBezTo>
                  <a:cubicBezTo>
                    <a:pt x="1227" y="2677"/>
                    <a:pt x="1293" y="2798"/>
                    <a:pt x="1364" y="2907"/>
                  </a:cubicBezTo>
                  <a:cubicBezTo>
                    <a:pt x="1375" y="2874"/>
                    <a:pt x="1380" y="2830"/>
                    <a:pt x="1397" y="2798"/>
                  </a:cubicBezTo>
                  <a:cubicBezTo>
                    <a:pt x="1293" y="2622"/>
                    <a:pt x="1200" y="2431"/>
                    <a:pt x="1096" y="2250"/>
                  </a:cubicBezTo>
                  <a:cubicBezTo>
                    <a:pt x="959" y="2004"/>
                    <a:pt x="827" y="1741"/>
                    <a:pt x="696" y="1489"/>
                  </a:cubicBezTo>
                  <a:cubicBezTo>
                    <a:pt x="609" y="1320"/>
                    <a:pt x="515" y="1150"/>
                    <a:pt x="439" y="975"/>
                  </a:cubicBezTo>
                  <a:cubicBezTo>
                    <a:pt x="302" y="657"/>
                    <a:pt x="198" y="329"/>
                    <a:pt x="7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9F2D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iginal Surfer"/>
              <a:buNone/>
              <a:defRPr sz="35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iginal Surfer"/>
              <a:buNone/>
              <a:defRPr sz="35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iginal Surfer"/>
              <a:buNone/>
              <a:defRPr sz="35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iginal Surfer"/>
              <a:buNone/>
              <a:defRPr sz="35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iginal Surfer"/>
              <a:buNone/>
              <a:defRPr sz="35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iginal Surfer"/>
              <a:buNone/>
              <a:defRPr sz="35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iginal Surfer"/>
              <a:buNone/>
              <a:defRPr sz="35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iginal Surfer"/>
              <a:buNone/>
              <a:defRPr sz="35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iginal Surfer"/>
              <a:buNone/>
              <a:defRPr sz="3500">
                <a:solidFill>
                  <a:schemeClr val="dk1"/>
                </a:solidFill>
                <a:latin typeface="Original Surfer"/>
                <a:ea typeface="Original Surfer"/>
                <a:cs typeface="Original Surfer"/>
                <a:sym typeface="Original Surf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9" r:id="rId3"/>
    <p:sldLayoutId id="2147483668" r:id="rId4"/>
    <p:sldLayoutId id="2147483671" r:id="rId5"/>
    <p:sldLayoutId id="2147483674" r:id="rId6"/>
    <p:sldLayoutId id="214748367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7" name="Google Shape;4237;p33"/>
          <p:cNvSpPr txBox="1">
            <a:spLocks noGrp="1"/>
          </p:cNvSpPr>
          <p:nvPr>
            <p:ph type="ctrTitle"/>
          </p:nvPr>
        </p:nvSpPr>
        <p:spPr>
          <a:xfrm>
            <a:off x="1894780" y="1237237"/>
            <a:ext cx="5370900" cy="273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00" dirty="0"/>
              <a:t>Lesson 2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/>
              <a:t>Period 4</a:t>
            </a:r>
            <a:endParaRPr sz="2500" dirty="0"/>
          </a:p>
        </p:txBody>
      </p:sp>
      <p:sp>
        <p:nvSpPr>
          <p:cNvPr id="4239" name="Google Shape;4239;p33"/>
          <p:cNvSpPr/>
          <p:nvPr/>
        </p:nvSpPr>
        <p:spPr>
          <a:xfrm>
            <a:off x="3957475" y="4566496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0" name="Google Shape;4240;p33"/>
          <p:cNvSpPr/>
          <p:nvPr/>
        </p:nvSpPr>
        <p:spPr>
          <a:xfrm>
            <a:off x="6117837" y="3490147"/>
            <a:ext cx="23756" cy="19564"/>
          </a:xfrm>
          <a:custGeom>
            <a:avLst/>
            <a:gdLst/>
            <a:ahLst/>
            <a:cxnLst/>
            <a:rect l="l" t="t" r="r" b="b"/>
            <a:pathLst>
              <a:path w="340" h="280" extrusionOk="0">
                <a:moveTo>
                  <a:pt x="170" y="0"/>
                </a:moveTo>
                <a:cubicBezTo>
                  <a:pt x="1" y="0"/>
                  <a:pt x="1" y="280"/>
                  <a:pt x="170" y="280"/>
                </a:cubicBezTo>
                <a:cubicBezTo>
                  <a:pt x="340" y="280"/>
                  <a:pt x="340" y="0"/>
                  <a:pt x="1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1" name="Google Shape;4241;p33"/>
          <p:cNvSpPr/>
          <p:nvPr/>
        </p:nvSpPr>
        <p:spPr>
          <a:xfrm>
            <a:off x="6333176" y="3361237"/>
            <a:ext cx="8105" cy="6568"/>
          </a:xfrm>
          <a:custGeom>
            <a:avLst/>
            <a:gdLst/>
            <a:ahLst/>
            <a:cxnLst/>
            <a:rect l="l" t="t" r="r" b="b"/>
            <a:pathLst>
              <a:path w="116" h="94" extrusionOk="0">
                <a:moveTo>
                  <a:pt x="55" y="1"/>
                </a:moveTo>
                <a:cubicBezTo>
                  <a:pt x="0" y="1"/>
                  <a:pt x="0" y="94"/>
                  <a:pt x="55" y="94"/>
                </a:cubicBezTo>
                <a:cubicBezTo>
                  <a:pt x="115" y="94"/>
                  <a:pt x="115" y="1"/>
                  <a:pt x="55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2" name="Google Shape;4242;p33"/>
          <p:cNvSpPr/>
          <p:nvPr/>
        </p:nvSpPr>
        <p:spPr>
          <a:xfrm>
            <a:off x="6516724" y="3411753"/>
            <a:ext cx="8454" cy="6917"/>
          </a:xfrm>
          <a:custGeom>
            <a:avLst/>
            <a:gdLst/>
            <a:ahLst/>
            <a:cxnLst/>
            <a:rect l="l" t="t" r="r" b="b"/>
            <a:pathLst>
              <a:path w="121" h="99" extrusionOk="0">
                <a:moveTo>
                  <a:pt x="55" y="0"/>
                </a:moveTo>
                <a:cubicBezTo>
                  <a:pt x="1" y="0"/>
                  <a:pt x="1" y="99"/>
                  <a:pt x="55" y="99"/>
                </a:cubicBezTo>
                <a:cubicBezTo>
                  <a:pt x="121" y="99"/>
                  <a:pt x="121" y="0"/>
                  <a:pt x="55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43" name="Google Shape;4243;p33"/>
          <p:cNvGrpSpPr/>
          <p:nvPr/>
        </p:nvGrpSpPr>
        <p:grpSpPr>
          <a:xfrm>
            <a:off x="167781" y="445978"/>
            <a:ext cx="421526" cy="463727"/>
            <a:chOff x="167781" y="445978"/>
            <a:chExt cx="421526" cy="463727"/>
          </a:xfrm>
        </p:grpSpPr>
        <p:sp>
          <p:nvSpPr>
            <p:cNvPr id="4244" name="Google Shape;4244;p33"/>
            <p:cNvSpPr/>
            <p:nvPr/>
          </p:nvSpPr>
          <p:spPr>
            <a:xfrm>
              <a:off x="167781" y="445978"/>
              <a:ext cx="421526" cy="463727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33"/>
            <p:cNvSpPr/>
            <p:nvPr/>
          </p:nvSpPr>
          <p:spPr>
            <a:xfrm>
              <a:off x="363208" y="638051"/>
              <a:ext cx="102919" cy="97049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33"/>
            <p:cNvSpPr/>
            <p:nvPr/>
          </p:nvSpPr>
          <p:spPr>
            <a:xfrm>
              <a:off x="372780" y="638121"/>
              <a:ext cx="50935" cy="23337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33"/>
            <p:cNvSpPr/>
            <p:nvPr/>
          </p:nvSpPr>
          <p:spPr>
            <a:xfrm>
              <a:off x="378300" y="573631"/>
              <a:ext cx="13904" cy="24804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33"/>
            <p:cNvSpPr/>
            <p:nvPr/>
          </p:nvSpPr>
          <p:spPr>
            <a:xfrm>
              <a:off x="179589" y="452756"/>
              <a:ext cx="403220" cy="447727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33"/>
            <p:cNvSpPr/>
            <p:nvPr/>
          </p:nvSpPr>
          <p:spPr>
            <a:xfrm>
              <a:off x="370055" y="646645"/>
              <a:ext cx="84613" cy="80979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50" name="Google Shape;4250;p33"/>
          <p:cNvGrpSpPr/>
          <p:nvPr/>
        </p:nvGrpSpPr>
        <p:grpSpPr>
          <a:xfrm>
            <a:off x="7333524" y="1900682"/>
            <a:ext cx="421527" cy="388314"/>
            <a:chOff x="6662403" y="3212065"/>
            <a:chExt cx="260895" cy="240353"/>
          </a:xfrm>
        </p:grpSpPr>
        <p:sp>
          <p:nvSpPr>
            <p:cNvPr id="4251" name="Google Shape;4251;p33"/>
            <p:cNvSpPr/>
            <p:nvPr/>
          </p:nvSpPr>
          <p:spPr>
            <a:xfrm>
              <a:off x="6662403" y="3212065"/>
              <a:ext cx="260895" cy="240353"/>
            </a:xfrm>
            <a:custGeom>
              <a:avLst/>
              <a:gdLst/>
              <a:ahLst/>
              <a:cxnLst/>
              <a:rect l="l" t="t" r="r" b="b"/>
              <a:pathLst>
                <a:path w="3734" h="3440" extrusionOk="0">
                  <a:moveTo>
                    <a:pt x="2089" y="87"/>
                  </a:moveTo>
                  <a:cubicBezTo>
                    <a:pt x="2283" y="87"/>
                    <a:pt x="2335" y="289"/>
                    <a:pt x="2278" y="472"/>
                  </a:cubicBezTo>
                  <a:cubicBezTo>
                    <a:pt x="2229" y="636"/>
                    <a:pt x="2179" y="800"/>
                    <a:pt x="2103" y="948"/>
                  </a:cubicBezTo>
                  <a:cubicBezTo>
                    <a:pt x="2062" y="1001"/>
                    <a:pt x="2098" y="1064"/>
                    <a:pt x="2146" y="1064"/>
                  </a:cubicBezTo>
                  <a:cubicBezTo>
                    <a:pt x="2162" y="1064"/>
                    <a:pt x="2180" y="1057"/>
                    <a:pt x="2196" y="1041"/>
                  </a:cubicBezTo>
                  <a:cubicBezTo>
                    <a:pt x="2360" y="860"/>
                    <a:pt x="2595" y="576"/>
                    <a:pt x="2836" y="527"/>
                  </a:cubicBezTo>
                  <a:cubicBezTo>
                    <a:pt x="2843" y="526"/>
                    <a:pt x="2849" y="525"/>
                    <a:pt x="2855" y="525"/>
                  </a:cubicBezTo>
                  <a:cubicBezTo>
                    <a:pt x="2995" y="525"/>
                    <a:pt x="2994" y="701"/>
                    <a:pt x="2962" y="806"/>
                  </a:cubicBezTo>
                  <a:cubicBezTo>
                    <a:pt x="2924" y="910"/>
                    <a:pt x="2864" y="997"/>
                    <a:pt x="2803" y="1079"/>
                  </a:cubicBezTo>
                  <a:cubicBezTo>
                    <a:pt x="2699" y="1211"/>
                    <a:pt x="2590" y="1331"/>
                    <a:pt x="2475" y="1441"/>
                  </a:cubicBezTo>
                  <a:cubicBezTo>
                    <a:pt x="2426" y="1457"/>
                    <a:pt x="2382" y="1468"/>
                    <a:pt x="2344" y="1484"/>
                  </a:cubicBezTo>
                  <a:cubicBezTo>
                    <a:pt x="2311" y="1501"/>
                    <a:pt x="2294" y="1556"/>
                    <a:pt x="2333" y="1588"/>
                  </a:cubicBezTo>
                  <a:cubicBezTo>
                    <a:pt x="2343" y="1597"/>
                    <a:pt x="2354" y="1601"/>
                    <a:pt x="2367" y="1601"/>
                  </a:cubicBezTo>
                  <a:cubicBezTo>
                    <a:pt x="2400" y="1601"/>
                    <a:pt x="2439" y="1576"/>
                    <a:pt x="2475" y="1572"/>
                  </a:cubicBezTo>
                  <a:cubicBezTo>
                    <a:pt x="2678" y="1502"/>
                    <a:pt x="2910" y="1432"/>
                    <a:pt x="3133" y="1432"/>
                  </a:cubicBezTo>
                  <a:cubicBezTo>
                    <a:pt x="3242" y="1432"/>
                    <a:pt x="3349" y="1449"/>
                    <a:pt x="3449" y="1490"/>
                  </a:cubicBezTo>
                  <a:cubicBezTo>
                    <a:pt x="3668" y="1572"/>
                    <a:pt x="3570" y="1878"/>
                    <a:pt x="3433" y="1999"/>
                  </a:cubicBezTo>
                  <a:cubicBezTo>
                    <a:pt x="3331" y="2101"/>
                    <a:pt x="3186" y="2136"/>
                    <a:pt x="3033" y="2136"/>
                  </a:cubicBezTo>
                  <a:cubicBezTo>
                    <a:pt x="2841" y="2136"/>
                    <a:pt x="2635" y="2081"/>
                    <a:pt x="2486" y="2032"/>
                  </a:cubicBezTo>
                  <a:cubicBezTo>
                    <a:pt x="2468" y="2011"/>
                    <a:pt x="2449" y="2003"/>
                    <a:pt x="2430" y="2003"/>
                  </a:cubicBezTo>
                  <a:cubicBezTo>
                    <a:pt x="2380" y="2003"/>
                    <a:pt x="2341" y="2066"/>
                    <a:pt x="2393" y="2114"/>
                  </a:cubicBezTo>
                  <a:cubicBezTo>
                    <a:pt x="2513" y="2256"/>
                    <a:pt x="2623" y="2415"/>
                    <a:pt x="2699" y="2590"/>
                  </a:cubicBezTo>
                  <a:cubicBezTo>
                    <a:pt x="2760" y="2749"/>
                    <a:pt x="2809" y="2940"/>
                    <a:pt x="2699" y="3083"/>
                  </a:cubicBezTo>
                  <a:cubicBezTo>
                    <a:pt x="2639" y="3159"/>
                    <a:pt x="2574" y="3236"/>
                    <a:pt x="2486" y="3269"/>
                  </a:cubicBezTo>
                  <a:cubicBezTo>
                    <a:pt x="2438" y="3290"/>
                    <a:pt x="2384" y="3302"/>
                    <a:pt x="2330" y="3302"/>
                  </a:cubicBezTo>
                  <a:cubicBezTo>
                    <a:pt x="2261" y="3302"/>
                    <a:pt x="2191" y="3284"/>
                    <a:pt x="2130" y="3247"/>
                  </a:cubicBezTo>
                  <a:cubicBezTo>
                    <a:pt x="2004" y="3159"/>
                    <a:pt x="1961" y="2990"/>
                    <a:pt x="1922" y="2836"/>
                  </a:cubicBezTo>
                  <a:cubicBezTo>
                    <a:pt x="1906" y="2793"/>
                    <a:pt x="1895" y="2738"/>
                    <a:pt x="1878" y="2683"/>
                  </a:cubicBezTo>
                  <a:cubicBezTo>
                    <a:pt x="1874" y="2626"/>
                    <a:pt x="1845" y="2559"/>
                    <a:pt x="1792" y="2559"/>
                  </a:cubicBezTo>
                  <a:cubicBezTo>
                    <a:pt x="1779" y="2559"/>
                    <a:pt x="1764" y="2564"/>
                    <a:pt x="1747" y="2574"/>
                  </a:cubicBezTo>
                  <a:cubicBezTo>
                    <a:pt x="1720" y="2590"/>
                    <a:pt x="1709" y="2617"/>
                    <a:pt x="1692" y="2645"/>
                  </a:cubicBezTo>
                  <a:cubicBezTo>
                    <a:pt x="1649" y="2738"/>
                    <a:pt x="1599" y="2825"/>
                    <a:pt x="1545" y="2908"/>
                  </a:cubicBezTo>
                  <a:cubicBezTo>
                    <a:pt x="1449" y="3042"/>
                    <a:pt x="1291" y="3211"/>
                    <a:pt x="1130" y="3211"/>
                  </a:cubicBezTo>
                  <a:cubicBezTo>
                    <a:pt x="1069" y="3211"/>
                    <a:pt x="1007" y="3187"/>
                    <a:pt x="948" y="3126"/>
                  </a:cubicBezTo>
                  <a:cubicBezTo>
                    <a:pt x="724" y="2940"/>
                    <a:pt x="992" y="2579"/>
                    <a:pt x="1107" y="2398"/>
                  </a:cubicBezTo>
                  <a:cubicBezTo>
                    <a:pt x="1118" y="2382"/>
                    <a:pt x="1140" y="2360"/>
                    <a:pt x="1156" y="2333"/>
                  </a:cubicBezTo>
                  <a:cubicBezTo>
                    <a:pt x="1178" y="2275"/>
                    <a:pt x="1136" y="2239"/>
                    <a:pt x="1090" y="2239"/>
                  </a:cubicBezTo>
                  <a:cubicBezTo>
                    <a:pt x="1079" y="2239"/>
                    <a:pt x="1068" y="2241"/>
                    <a:pt x="1057" y="2245"/>
                  </a:cubicBezTo>
                  <a:cubicBezTo>
                    <a:pt x="916" y="2297"/>
                    <a:pt x="752" y="2342"/>
                    <a:pt x="600" y="2342"/>
                  </a:cubicBezTo>
                  <a:cubicBezTo>
                    <a:pt x="412" y="2342"/>
                    <a:pt x="242" y="2272"/>
                    <a:pt x="154" y="2054"/>
                  </a:cubicBezTo>
                  <a:cubicBezTo>
                    <a:pt x="94" y="1868"/>
                    <a:pt x="264" y="1780"/>
                    <a:pt x="417" y="1742"/>
                  </a:cubicBezTo>
                  <a:cubicBezTo>
                    <a:pt x="543" y="1709"/>
                    <a:pt x="680" y="1687"/>
                    <a:pt x="811" y="1676"/>
                  </a:cubicBezTo>
                  <a:cubicBezTo>
                    <a:pt x="866" y="1676"/>
                    <a:pt x="932" y="1654"/>
                    <a:pt x="921" y="1588"/>
                  </a:cubicBezTo>
                  <a:cubicBezTo>
                    <a:pt x="904" y="1539"/>
                    <a:pt x="849" y="1517"/>
                    <a:pt x="817" y="1479"/>
                  </a:cubicBezTo>
                  <a:cubicBezTo>
                    <a:pt x="734" y="1397"/>
                    <a:pt x="669" y="1304"/>
                    <a:pt x="603" y="1211"/>
                  </a:cubicBezTo>
                  <a:cubicBezTo>
                    <a:pt x="505" y="1057"/>
                    <a:pt x="368" y="773"/>
                    <a:pt x="559" y="641"/>
                  </a:cubicBezTo>
                  <a:cubicBezTo>
                    <a:pt x="616" y="611"/>
                    <a:pt x="674" y="597"/>
                    <a:pt x="732" y="597"/>
                  </a:cubicBezTo>
                  <a:cubicBezTo>
                    <a:pt x="943" y="597"/>
                    <a:pt x="1152" y="773"/>
                    <a:pt x="1298" y="932"/>
                  </a:cubicBezTo>
                  <a:cubicBezTo>
                    <a:pt x="1343" y="986"/>
                    <a:pt x="1380" y="1008"/>
                    <a:pt x="1412" y="1008"/>
                  </a:cubicBezTo>
                  <a:cubicBezTo>
                    <a:pt x="1470" y="1008"/>
                    <a:pt x="1507" y="932"/>
                    <a:pt x="1528" y="833"/>
                  </a:cubicBezTo>
                  <a:cubicBezTo>
                    <a:pt x="1555" y="745"/>
                    <a:pt x="1594" y="658"/>
                    <a:pt x="1627" y="576"/>
                  </a:cubicBezTo>
                  <a:cubicBezTo>
                    <a:pt x="1709" y="401"/>
                    <a:pt x="1873" y="138"/>
                    <a:pt x="2059" y="89"/>
                  </a:cubicBezTo>
                  <a:cubicBezTo>
                    <a:pt x="2070" y="88"/>
                    <a:pt x="2080" y="87"/>
                    <a:pt x="2089" y="87"/>
                  </a:cubicBezTo>
                  <a:close/>
                  <a:moveTo>
                    <a:pt x="2051" y="0"/>
                  </a:moveTo>
                  <a:cubicBezTo>
                    <a:pt x="1938" y="0"/>
                    <a:pt x="1841" y="88"/>
                    <a:pt x="1763" y="171"/>
                  </a:cubicBezTo>
                  <a:cubicBezTo>
                    <a:pt x="1577" y="368"/>
                    <a:pt x="1468" y="620"/>
                    <a:pt x="1386" y="882"/>
                  </a:cubicBezTo>
                  <a:cubicBezTo>
                    <a:pt x="1249" y="724"/>
                    <a:pt x="1079" y="581"/>
                    <a:pt x="877" y="527"/>
                  </a:cubicBezTo>
                  <a:cubicBezTo>
                    <a:pt x="828" y="512"/>
                    <a:pt x="775" y="504"/>
                    <a:pt x="722" y="504"/>
                  </a:cubicBezTo>
                  <a:cubicBezTo>
                    <a:pt x="563" y="504"/>
                    <a:pt x="403" y="575"/>
                    <a:pt x="346" y="740"/>
                  </a:cubicBezTo>
                  <a:cubicBezTo>
                    <a:pt x="264" y="1057"/>
                    <a:pt x="521" y="1386"/>
                    <a:pt x="724" y="1599"/>
                  </a:cubicBezTo>
                  <a:cubicBezTo>
                    <a:pt x="483" y="1649"/>
                    <a:pt x="127" y="1654"/>
                    <a:pt x="45" y="1950"/>
                  </a:cubicBezTo>
                  <a:cubicBezTo>
                    <a:pt x="1" y="2119"/>
                    <a:pt x="110" y="2278"/>
                    <a:pt x="236" y="2388"/>
                  </a:cubicBezTo>
                  <a:cubicBezTo>
                    <a:pt x="341" y="2470"/>
                    <a:pt x="468" y="2499"/>
                    <a:pt x="598" y="2499"/>
                  </a:cubicBezTo>
                  <a:cubicBezTo>
                    <a:pt x="718" y="2499"/>
                    <a:pt x="840" y="2474"/>
                    <a:pt x="948" y="2442"/>
                  </a:cubicBezTo>
                  <a:lnTo>
                    <a:pt x="948" y="2442"/>
                  </a:lnTo>
                  <a:cubicBezTo>
                    <a:pt x="778" y="2716"/>
                    <a:pt x="581" y="3121"/>
                    <a:pt x="942" y="3302"/>
                  </a:cubicBezTo>
                  <a:cubicBezTo>
                    <a:pt x="991" y="3320"/>
                    <a:pt x="1038" y="3329"/>
                    <a:pt x="1083" y="3329"/>
                  </a:cubicBezTo>
                  <a:cubicBezTo>
                    <a:pt x="1376" y="3329"/>
                    <a:pt x="1615" y="2985"/>
                    <a:pt x="1747" y="2749"/>
                  </a:cubicBezTo>
                  <a:cubicBezTo>
                    <a:pt x="1807" y="2968"/>
                    <a:pt x="1851" y="3230"/>
                    <a:pt x="2043" y="3367"/>
                  </a:cubicBezTo>
                  <a:cubicBezTo>
                    <a:pt x="2118" y="3416"/>
                    <a:pt x="2209" y="3439"/>
                    <a:pt x="2300" y="3439"/>
                  </a:cubicBezTo>
                  <a:cubicBezTo>
                    <a:pt x="2374" y="3439"/>
                    <a:pt x="2447" y="3424"/>
                    <a:pt x="2513" y="3395"/>
                  </a:cubicBezTo>
                  <a:cubicBezTo>
                    <a:pt x="2628" y="3340"/>
                    <a:pt x="2721" y="3236"/>
                    <a:pt x="2793" y="3132"/>
                  </a:cubicBezTo>
                  <a:cubicBezTo>
                    <a:pt x="2973" y="2831"/>
                    <a:pt x="2782" y="2448"/>
                    <a:pt x="2606" y="2196"/>
                  </a:cubicBezTo>
                  <a:lnTo>
                    <a:pt x="2606" y="2196"/>
                  </a:lnTo>
                  <a:cubicBezTo>
                    <a:pt x="2739" y="2230"/>
                    <a:pt x="2876" y="2253"/>
                    <a:pt x="3007" y="2253"/>
                  </a:cubicBezTo>
                  <a:cubicBezTo>
                    <a:pt x="3300" y="2253"/>
                    <a:pt x="3561" y="2139"/>
                    <a:pt x="3663" y="1780"/>
                  </a:cubicBezTo>
                  <a:cubicBezTo>
                    <a:pt x="3734" y="1419"/>
                    <a:pt x="3444" y="1323"/>
                    <a:pt x="3142" y="1323"/>
                  </a:cubicBezTo>
                  <a:cubicBezTo>
                    <a:pt x="2978" y="1323"/>
                    <a:pt x="2810" y="1351"/>
                    <a:pt x="2694" y="1380"/>
                  </a:cubicBezTo>
                  <a:cubicBezTo>
                    <a:pt x="2842" y="1216"/>
                    <a:pt x="3001" y="1030"/>
                    <a:pt x="3055" y="806"/>
                  </a:cubicBezTo>
                  <a:cubicBezTo>
                    <a:pt x="3102" y="612"/>
                    <a:pt x="3016" y="423"/>
                    <a:pt x="2840" y="423"/>
                  </a:cubicBezTo>
                  <a:cubicBezTo>
                    <a:pt x="2812" y="423"/>
                    <a:pt x="2781" y="428"/>
                    <a:pt x="2749" y="439"/>
                  </a:cubicBezTo>
                  <a:cubicBezTo>
                    <a:pt x="2568" y="494"/>
                    <a:pt x="2431" y="631"/>
                    <a:pt x="2294" y="751"/>
                  </a:cubicBezTo>
                  <a:cubicBezTo>
                    <a:pt x="2333" y="641"/>
                    <a:pt x="2371" y="532"/>
                    <a:pt x="2382" y="417"/>
                  </a:cubicBezTo>
                  <a:cubicBezTo>
                    <a:pt x="2415" y="198"/>
                    <a:pt x="2294" y="7"/>
                    <a:pt x="2070" y="1"/>
                  </a:cubicBezTo>
                  <a:cubicBezTo>
                    <a:pt x="2063" y="0"/>
                    <a:pt x="2057" y="0"/>
                    <a:pt x="205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33"/>
            <p:cNvSpPr/>
            <p:nvPr/>
          </p:nvSpPr>
          <p:spPr>
            <a:xfrm>
              <a:off x="6763016" y="3302966"/>
              <a:ext cx="40944" cy="40664"/>
            </a:xfrm>
            <a:custGeom>
              <a:avLst/>
              <a:gdLst/>
              <a:ahLst/>
              <a:cxnLst/>
              <a:rect l="l" t="t" r="r" b="b"/>
              <a:pathLst>
                <a:path w="586" h="582" extrusionOk="0">
                  <a:moveTo>
                    <a:pt x="289" y="120"/>
                  </a:moveTo>
                  <a:cubicBezTo>
                    <a:pt x="328" y="120"/>
                    <a:pt x="364" y="141"/>
                    <a:pt x="378" y="189"/>
                  </a:cubicBezTo>
                  <a:cubicBezTo>
                    <a:pt x="389" y="211"/>
                    <a:pt x="411" y="216"/>
                    <a:pt x="433" y="216"/>
                  </a:cubicBezTo>
                  <a:cubicBezTo>
                    <a:pt x="478" y="336"/>
                    <a:pt x="434" y="458"/>
                    <a:pt x="342" y="458"/>
                  </a:cubicBezTo>
                  <a:cubicBezTo>
                    <a:pt x="311" y="458"/>
                    <a:pt x="275" y="445"/>
                    <a:pt x="236" y="413"/>
                  </a:cubicBezTo>
                  <a:cubicBezTo>
                    <a:pt x="170" y="359"/>
                    <a:pt x="121" y="244"/>
                    <a:pt x="187" y="167"/>
                  </a:cubicBezTo>
                  <a:cubicBezTo>
                    <a:pt x="213" y="138"/>
                    <a:pt x="252" y="120"/>
                    <a:pt x="289" y="120"/>
                  </a:cubicBezTo>
                  <a:close/>
                  <a:moveTo>
                    <a:pt x="298" y="1"/>
                  </a:moveTo>
                  <a:cubicBezTo>
                    <a:pt x="215" y="1"/>
                    <a:pt x="128" y="46"/>
                    <a:pt x="83" y="123"/>
                  </a:cubicBezTo>
                  <a:cubicBezTo>
                    <a:pt x="1" y="260"/>
                    <a:pt x="61" y="441"/>
                    <a:pt x="187" y="534"/>
                  </a:cubicBezTo>
                  <a:cubicBezTo>
                    <a:pt x="230" y="565"/>
                    <a:pt x="282" y="581"/>
                    <a:pt x="333" y="581"/>
                  </a:cubicBezTo>
                  <a:cubicBezTo>
                    <a:pt x="424" y="581"/>
                    <a:pt x="513" y="531"/>
                    <a:pt x="548" y="430"/>
                  </a:cubicBezTo>
                  <a:cubicBezTo>
                    <a:pt x="575" y="354"/>
                    <a:pt x="586" y="129"/>
                    <a:pt x="486" y="129"/>
                  </a:cubicBezTo>
                  <a:cubicBezTo>
                    <a:pt x="485" y="129"/>
                    <a:pt x="483" y="129"/>
                    <a:pt x="482" y="129"/>
                  </a:cubicBezTo>
                  <a:cubicBezTo>
                    <a:pt x="448" y="39"/>
                    <a:pt x="375" y="1"/>
                    <a:pt x="29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33"/>
            <p:cNvSpPr/>
            <p:nvPr/>
          </p:nvSpPr>
          <p:spPr>
            <a:xfrm>
              <a:off x="6667434" y="3220100"/>
              <a:ext cx="250903" cy="224492"/>
            </a:xfrm>
            <a:custGeom>
              <a:avLst/>
              <a:gdLst/>
              <a:ahLst/>
              <a:cxnLst/>
              <a:rect l="l" t="t" r="r" b="b"/>
              <a:pathLst>
                <a:path w="3591" h="3213" extrusionOk="0">
                  <a:moveTo>
                    <a:pt x="1658" y="1189"/>
                  </a:moveTo>
                  <a:cubicBezTo>
                    <a:pt x="1735" y="1189"/>
                    <a:pt x="1808" y="1227"/>
                    <a:pt x="1839" y="1315"/>
                  </a:cubicBezTo>
                  <a:cubicBezTo>
                    <a:pt x="1841" y="1315"/>
                    <a:pt x="1842" y="1315"/>
                    <a:pt x="1843" y="1315"/>
                  </a:cubicBezTo>
                  <a:cubicBezTo>
                    <a:pt x="1948" y="1315"/>
                    <a:pt x="1937" y="1545"/>
                    <a:pt x="1910" y="1616"/>
                  </a:cubicBezTo>
                  <a:cubicBezTo>
                    <a:pt x="1875" y="1717"/>
                    <a:pt x="1789" y="1770"/>
                    <a:pt x="1698" y="1770"/>
                  </a:cubicBezTo>
                  <a:cubicBezTo>
                    <a:pt x="1647" y="1770"/>
                    <a:pt x="1594" y="1753"/>
                    <a:pt x="1549" y="1720"/>
                  </a:cubicBezTo>
                  <a:cubicBezTo>
                    <a:pt x="1429" y="1627"/>
                    <a:pt x="1369" y="1446"/>
                    <a:pt x="1445" y="1309"/>
                  </a:cubicBezTo>
                  <a:cubicBezTo>
                    <a:pt x="1490" y="1233"/>
                    <a:pt x="1577" y="1189"/>
                    <a:pt x="1658" y="1189"/>
                  </a:cubicBezTo>
                  <a:close/>
                  <a:moveTo>
                    <a:pt x="2001" y="0"/>
                  </a:moveTo>
                  <a:cubicBezTo>
                    <a:pt x="1993" y="0"/>
                    <a:pt x="1985" y="0"/>
                    <a:pt x="1976" y="1"/>
                  </a:cubicBezTo>
                  <a:cubicBezTo>
                    <a:pt x="1785" y="39"/>
                    <a:pt x="1631" y="313"/>
                    <a:pt x="1549" y="488"/>
                  </a:cubicBezTo>
                  <a:cubicBezTo>
                    <a:pt x="1511" y="570"/>
                    <a:pt x="1478" y="658"/>
                    <a:pt x="1451" y="745"/>
                  </a:cubicBezTo>
                  <a:cubicBezTo>
                    <a:pt x="1429" y="845"/>
                    <a:pt x="1390" y="921"/>
                    <a:pt x="1330" y="921"/>
                  </a:cubicBezTo>
                  <a:cubicBezTo>
                    <a:pt x="1298" y="921"/>
                    <a:pt x="1260" y="898"/>
                    <a:pt x="1215" y="844"/>
                  </a:cubicBezTo>
                  <a:cubicBezTo>
                    <a:pt x="1078" y="699"/>
                    <a:pt x="878" y="528"/>
                    <a:pt x="668" y="528"/>
                  </a:cubicBezTo>
                  <a:cubicBezTo>
                    <a:pt x="601" y="528"/>
                    <a:pt x="533" y="546"/>
                    <a:pt x="465" y="587"/>
                  </a:cubicBezTo>
                  <a:cubicBezTo>
                    <a:pt x="274" y="718"/>
                    <a:pt x="411" y="1014"/>
                    <a:pt x="515" y="1156"/>
                  </a:cubicBezTo>
                  <a:cubicBezTo>
                    <a:pt x="580" y="1254"/>
                    <a:pt x="641" y="1342"/>
                    <a:pt x="723" y="1424"/>
                  </a:cubicBezTo>
                  <a:cubicBezTo>
                    <a:pt x="761" y="1457"/>
                    <a:pt x="816" y="1484"/>
                    <a:pt x="827" y="1534"/>
                  </a:cubicBezTo>
                  <a:cubicBezTo>
                    <a:pt x="832" y="1594"/>
                    <a:pt x="772" y="1621"/>
                    <a:pt x="717" y="1621"/>
                  </a:cubicBezTo>
                  <a:cubicBezTo>
                    <a:pt x="586" y="1638"/>
                    <a:pt x="449" y="1654"/>
                    <a:pt x="323" y="1692"/>
                  </a:cubicBezTo>
                  <a:cubicBezTo>
                    <a:pt x="170" y="1725"/>
                    <a:pt x="0" y="1813"/>
                    <a:pt x="60" y="1999"/>
                  </a:cubicBezTo>
                  <a:cubicBezTo>
                    <a:pt x="147" y="2220"/>
                    <a:pt x="316" y="2291"/>
                    <a:pt x="502" y="2291"/>
                  </a:cubicBezTo>
                  <a:cubicBezTo>
                    <a:pt x="656" y="2291"/>
                    <a:pt x="822" y="2243"/>
                    <a:pt x="964" y="2190"/>
                  </a:cubicBezTo>
                  <a:cubicBezTo>
                    <a:pt x="974" y="2187"/>
                    <a:pt x="985" y="2185"/>
                    <a:pt x="996" y="2185"/>
                  </a:cubicBezTo>
                  <a:cubicBezTo>
                    <a:pt x="1048" y="2185"/>
                    <a:pt x="1089" y="2228"/>
                    <a:pt x="1062" y="2278"/>
                  </a:cubicBezTo>
                  <a:cubicBezTo>
                    <a:pt x="1046" y="2305"/>
                    <a:pt x="1029" y="2327"/>
                    <a:pt x="1013" y="2349"/>
                  </a:cubicBezTo>
                  <a:cubicBezTo>
                    <a:pt x="903" y="2530"/>
                    <a:pt x="635" y="2886"/>
                    <a:pt x="854" y="3072"/>
                  </a:cubicBezTo>
                  <a:cubicBezTo>
                    <a:pt x="911" y="3119"/>
                    <a:pt x="970" y="3139"/>
                    <a:pt x="1028" y="3139"/>
                  </a:cubicBezTo>
                  <a:cubicBezTo>
                    <a:pt x="1202" y="3139"/>
                    <a:pt x="1368" y="2960"/>
                    <a:pt x="1467" y="2820"/>
                  </a:cubicBezTo>
                  <a:cubicBezTo>
                    <a:pt x="1522" y="2738"/>
                    <a:pt x="1566" y="2650"/>
                    <a:pt x="1615" y="2557"/>
                  </a:cubicBezTo>
                  <a:cubicBezTo>
                    <a:pt x="1637" y="2530"/>
                    <a:pt x="1648" y="2502"/>
                    <a:pt x="1670" y="2486"/>
                  </a:cubicBezTo>
                  <a:cubicBezTo>
                    <a:pt x="1687" y="2474"/>
                    <a:pt x="1704" y="2469"/>
                    <a:pt x="1718" y="2469"/>
                  </a:cubicBezTo>
                  <a:cubicBezTo>
                    <a:pt x="1769" y="2469"/>
                    <a:pt x="1797" y="2536"/>
                    <a:pt x="1801" y="2595"/>
                  </a:cubicBezTo>
                  <a:cubicBezTo>
                    <a:pt x="1812" y="2639"/>
                    <a:pt x="1828" y="2694"/>
                    <a:pt x="1839" y="2749"/>
                  </a:cubicBezTo>
                  <a:cubicBezTo>
                    <a:pt x="1878" y="2902"/>
                    <a:pt x="1921" y="3066"/>
                    <a:pt x="2053" y="3159"/>
                  </a:cubicBezTo>
                  <a:cubicBezTo>
                    <a:pt x="2112" y="3194"/>
                    <a:pt x="2183" y="3212"/>
                    <a:pt x="2254" y="3212"/>
                  </a:cubicBezTo>
                  <a:cubicBezTo>
                    <a:pt x="2307" y="3212"/>
                    <a:pt x="2360" y="3202"/>
                    <a:pt x="2409" y="3181"/>
                  </a:cubicBezTo>
                  <a:cubicBezTo>
                    <a:pt x="2496" y="3148"/>
                    <a:pt x="2556" y="3066"/>
                    <a:pt x="2622" y="2995"/>
                  </a:cubicBezTo>
                  <a:cubicBezTo>
                    <a:pt x="2731" y="2853"/>
                    <a:pt x="2682" y="2656"/>
                    <a:pt x="2622" y="2502"/>
                  </a:cubicBezTo>
                  <a:cubicBezTo>
                    <a:pt x="2551" y="2327"/>
                    <a:pt x="2441" y="2169"/>
                    <a:pt x="2310" y="2026"/>
                  </a:cubicBezTo>
                  <a:cubicBezTo>
                    <a:pt x="2262" y="1978"/>
                    <a:pt x="2305" y="1915"/>
                    <a:pt x="2355" y="1915"/>
                  </a:cubicBezTo>
                  <a:cubicBezTo>
                    <a:pt x="2373" y="1915"/>
                    <a:pt x="2392" y="1924"/>
                    <a:pt x="2409" y="1944"/>
                  </a:cubicBezTo>
                  <a:cubicBezTo>
                    <a:pt x="2557" y="1990"/>
                    <a:pt x="2761" y="2043"/>
                    <a:pt x="2952" y="2043"/>
                  </a:cubicBezTo>
                  <a:cubicBezTo>
                    <a:pt x="3107" y="2043"/>
                    <a:pt x="3253" y="2008"/>
                    <a:pt x="3355" y="1906"/>
                  </a:cubicBezTo>
                  <a:cubicBezTo>
                    <a:pt x="3492" y="1785"/>
                    <a:pt x="3591" y="1484"/>
                    <a:pt x="3372" y="1402"/>
                  </a:cubicBezTo>
                  <a:cubicBezTo>
                    <a:pt x="3273" y="1362"/>
                    <a:pt x="3169" y="1346"/>
                    <a:pt x="3062" y="1346"/>
                  </a:cubicBezTo>
                  <a:cubicBezTo>
                    <a:pt x="2836" y="1346"/>
                    <a:pt x="2602" y="1417"/>
                    <a:pt x="2398" y="1484"/>
                  </a:cubicBezTo>
                  <a:cubicBezTo>
                    <a:pt x="2367" y="1488"/>
                    <a:pt x="2328" y="1511"/>
                    <a:pt x="2293" y="1511"/>
                  </a:cubicBezTo>
                  <a:cubicBezTo>
                    <a:pt x="2277" y="1511"/>
                    <a:pt x="2263" y="1507"/>
                    <a:pt x="2250" y="1495"/>
                  </a:cubicBezTo>
                  <a:cubicBezTo>
                    <a:pt x="2217" y="1468"/>
                    <a:pt x="2233" y="1413"/>
                    <a:pt x="2266" y="1397"/>
                  </a:cubicBezTo>
                  <a:cubicBezTo>
                    <a:pt x="2305" y="1380"/>
                    <a:pt x="2354" y="1369"/>
                    <a:pt x="2398" y="1353"/>
                  </a:cubicBezTo>
                  <a:cubicBezTo>
                    <a:pt x="2518" y="1244"/>
                    <a:pt x="2627" y="1123"/>
                    <a:pt x="2726" y="992"/>
                  </a:cubicBezTo>
                  <a:cubicBezTo>
                    <a:pt x="2786" y="910"/>
                    <a:pt x="2846" y="822"/>
                    <a:pt x="2879" y="718"/>
                  </a:cubicBezTo>
                  <a:cubicBezTo>
                    <a:pt x="2915" y="609"/>
                    <a:pt x="2908" y="437"/>
                    <a:pt x="2782" y="437"/>
                  </a:cubicBezTo>
                  <a:cubicBezTo>
                    <a:pt x="2775" y="437"/>
                    <a:pt x="2767" y="438"/>
                    <a:pt x="2759" y="439"/>
                  </a:cubicBezTo>
                  <a:cubicBezTo>
                    <a:pt x="2518" y="488"/>
                    <a:pt x="2277" y="773"/>
                    <a:pt x="2113" y="953"/>
                  </a:cubicBezTo>
                  <a:cubicBezTo>
                    <a:pt x="2098" y="970"/>
                    <a:pt x="2081" y="977"/>
                    <a:pt x="2066" y="977"/>
                  </a:cubicBezTo>
                  <a:cubicBezTo>
                    <a:pt x="2018" y="977"/>
                    <a:pt x="1980" y="914"/>
                    <a:pt x="2025" y="860"/>
                  </a:cubicBezTo>
                  <a:cubicBezTo>
                    <a:pt x="2097" y="707"/>
                    <a:pt x="2151" y="543"/>
                    <a:pt x="2195" y="384"/>
                  </a:cubicBezTo>
                  <a:cubicBezTo>
                    <a:pt x="2264" y="205"/>
                    <a:pt x="2210" y="0"/>
                    <a:pt x="2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33"/>
            <p:cNvSpPr/>
            <p:nvPr/>
          </p:nvSpPr>
          <p:spPr>
            <a:xfrm>
              <a:off x="6771401" y="3311630"/>
              <a:ext cx="25083" cy="23337"/>
            </a:xfrm>
            <a:custGeom>
              <a:avLst/>
              <a:gdLst/>
              <a:ahLst/>
              <a:cxnLst/>
              <a:rect l="l" t="t" r="r" b="b"/>
              <a:pathLst>
                <a:path w="359" h="334" extrusionOk="0">
                  <a:moveTo>
                    <a:pt x="170" y="0"/>
                  </a:moveTo>
                  <a:cubicBezTo>
                    <a:pt x="135" y="0"/>
                    <a:pt x="96" y="17"/>
                    <a:pt x="67" y="43"/>
                  </a:cubicBezTo>
                  <a:cubicBezTo>
                    <a:pt x="1" y="120"/>
                    <a:pt x="50" y="235"/>
                    <a:pt x="116" y="289"/>
                  </a:cubicBezTo>
                  <a:cubicBezTo>
                    <a:pt x="157" y="321"/>
                    <a:pt x="193" y="334"/>
                    <a:pt x="224" y="334"/>
                  </a:cubicBezTo>
                  <a:cubicBezTo>
                    <a:pt x="317" y="334"/>
                    <a:pt x="358" y="212"/>
                    <a:pt x="313" y="92"/>
                  </a:cubicBezTo>
                  <a:cubicBezTo>
                    <a:pt x="291" y="92"/>
                    <a:pt x="269" y="87"/>
                    <a:pt x="258" y="65"/>
                  </a:cubicBezTo>
                  <a:cubicBezTo>
                    <a:pt x="244" y="19"/>
                    <a:pt x="209" y="0"/>
                    <a:pt x="170" y="0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55" name="Google Shape;4255;p33"/>
          <p:cNvGrpSpPr/>
          <p:nvPr/>
        </p:nvGrpSpPr>
        <p:grpSpPr>
          <a:xfrm>
            <a:off x="8085346" y="1183169"/>
            <a:ext cx="345437" cy="392180"/>
            <a:chOff x="8245971" y="847619"/>
            <a:chExt cx="345437" cy="392180"/>
          </a:xfrm>
        </p:grpSpPr>
        <p:sp>
          <p:nvSpPr>
            <p:cNvPr id="4256" name="Google Shape;4256;p33"/>
            <p:cNvSpPr/>
            <p:nvPr/>
          </p:nvSpPr>
          <p:spPr>
            <a:xfrm>
              <a:off x="8245971" y="847619"/>
              <a:ext cx="345437" cy="392180"/>
            </a:xfrm>
            <a:custGeom>
              <a:avLst/>
              <a:gdLst/>
              <a:ahLst/>
              <a:cxnLst/>
              <a:rect l="l" t="t" r="r" b="b"/>
              <a:pathLst>
                <a:path w="4944" h="5613" extrusionOk="0">
                  <a:moveTo>
                    <a:pt x="2693" y="93"/>
                  </a:moveTo>
                  <a:cubicBezTo>
                    <a:pt x="2737" y="93"/>
                    <a:pt x="2781" y="94"/>
                    <a:pt x="2825" y="97"/>
                  </a:cubicBezTo>
                  <a:cubicBezTo>
                    <a:pt x="3104" y="130"/>
                    <a:pt x="3383" y="234"/>
                    <a:pt x="3641" y="360"/>
                  </a:cubicBezTo>
                  <a:cubicBezTo>
                    <a:pt x="3936" y="513"/>
                    <a:pt x="4193" y="765"/>
                    <a:pt x="4385" y="1055"/>
                  </a:cubicBezTo>
                  <a:cubicBezTo>
                    <a:pt x="4489" y="1236"/>
                    <a:pt x="4598" y="1411"/>
                    <a:pt x="4664" y="1603"/>
                  </a:cubicBezTo>
                  <a:cubicBezTo>
                    <a:pt x="4746" y="1860"/>
                    <a:pt x="4795" y="2117"/>
                    <a:pt x="4823" y="2374"/>
                  </a:cubicBezTo>
                  <a:cubicBezTo>
                    <a:pt x="4850" y="2681"/>
                    <a:pt x="4845" y="2987"/>
                    <a:pt x="4768" y="3283"/>
                  </a:cubicBezTo>
                  <a:cubicBezTo>
                    <a:pt x="4719" y="3431"/>
                    <a:pt x="4659" y="3568"/>
                    <a:pt x="4577" y="3705"/>
                  </a:cubicBezTo>
                  <a:cubicBezTo>
                    <a:pt x="4369" y="4049"/>
                    <a:pt x="4106" y="4334"/>
                    <a:pt x="3821" y="4613"/>
                  </a:cubicBezTo>
                  <a:cubicBezTo>
                    <a:pt x="3662" y="4788"/>
                    <a:pt x="3482" y="4953"/>
                    <a:pt x="3290" y="5089"/>
                  </a:cubicBezTo>
                  <a:cubicBezTo>
                    <a:pt x="3077" y="5232"/>
                    <a:pt x="2858" y="5363"/>
                    <a:pt x="2617" y="5456"/>
                  </a:cubicBezTo>
                  <a:cubicBezTo>
                    <a:pt x="2568" y="5478"/>
                    <a:pt x="2502" y="5500"/>
                    <a:pt x="2442" y="5505"/>
                  </a:cubicBezTo>
                  <a:cubicBezTo>
                    <a:pt x="2524" y="5308"/>
                    <a:pt x="2611" y="5106"/>
                    <a:pt x="2683" y="4903"/>
                  </a:cubicBezTo>
                  <a:cubicBezTo>
                    <a:pt x="2726" y="4750"/>
                    <a:pt x="2754" y="4586"/>
                    <a:pt x="2770" y="4422"/>
                  </a:cubicBezTo>
                  <a:cubicBezTo>
                    <a:pt x="2803" y="4093"/>
                    <a:pt x="2770" y="3765"/>
                    <a:pt x="2694" y="3447"/>
                  </a:cubicBezTo>
                  <a:cubicBezTo>
                    <a:pt x="2611" y="3097"/>
                    <a:pt x="2475" y="2763"/>
                    <a:pt x="2245" y="2489"/>
                  </a:cubicBezTo>
                  <a:cubicBezTo>
                    <a:pt x="1949" y="2112"/>
                    <a:pt x="1670" y="2041"/>
                    <a:pt x="1232" y="1958"/>
                  </a:cubicBezTo>
                  <a:cubicBezTo>
                    <a:pt x="1153" y="1942"/>
                    <a:pt x="1073" y="1935"/>
                    <a:pt x="994" y="1935"/>
                  </a:cubicBezTo>
                  <a:cubicBezTo>
                    <a:pt x="915" y="1935"/>
                    <a:pt x="835" y="1942"/>
                    <a:pt x="756" y="1953"/>
                  </a:cubicBezTo>
                  <a:cubicBezTo>
                    <a:pt x="548" y="1975"/>
                    <a:pt x="334" y="2008"/>
                    <a:pt x="126" y="2057"/>
                  </a:cubicBezTo>
                  <a:cubicBezTo>
                    <a:pt x="209" y="1729"/>
                    <a:pt x="362" y="1411"/>
                    <a:pt x="564" y="1148"/>
                  </a:cubicBezTo>
                  <a:cubicBezTo>
                    <a:pt x="860" y="771"/>
                    <a:pt x="1260" y="481"/>
                    <a:pt x="1686" y="300"/>
                  </a:cubicBezTo>
                  <a:cubicBezTo>
                    <a:pt x="2012" y="183"/>
                    <a:pt x="2350" y="93"/>
                    <a:pt x="2693" y="93"/>
                  </a:cubicBezTo>
                  <a:close/>
                  <a:moveTo>
                    <a:pt x="2668" y="0"/>
                  </a:moveTo>
                  <a:cubicBezTo>
                    <a:pt x="2405" y="0"/>
                    <a:pt x="2146" y="50"/>
                    <a:pt x="1900" y="125"/>
                  </a:cubicBezTo>
                  <a:cubicBezTo>
                    <a:pt x="1659" y="196"/>
                    <a:pt x="1440" y="316"/>
                    <a:pt x="1238" y="448"/>
                  </a:cubicBezTo>
                  <a:cubicBezTo>
                    <a:pt x="964" y="628"/>
                    <a:pt x="712" y="831"/>
                    <a:pt x="504" y="1088"/>
                  </a:cubicBezTo>
                  <a:cubicBezTo>
                    <a:pt x="356" y="1291"/>
                    <a:pt x="230" y="1515"/>
                    <a:pt x="143" y="1745"/>
                  </a:cubicBezTo>
                  <a:cubicBezTo>
                    <a:pt x="121" y="1822"/>
                    <a:pt x="1" y="2090"/>
                    <a:pt x="66" y="2150"/>
                  </a:cubicBezTo>
                  <a:cubicBezTo>
                    <a:pt x="74" y="2158"/>
                    <a:pt x="84" y="2162"/>
                    <a:pt x="93" y="2162"/>
                  </a:cubicBezTo>
                  <a:cubicBezTo>
                    <a:pt x="105" y="2162"/>
                    <a:pt x="115" y="2156"/>
                    <a:pt x="121" y="2145"/>
                  </a:cubicBezTo>
                  <a:cubicBezTo>
                    <a:pt x="129" y="2150"/>
                    <a:pt x="138" y="2152"/>
                    <a:pt x="148" y="2152"/>
                  </a:cubicBezTo>
                  <a:cubicBezTo>
                    <a:pt x="176" y="2152"/>
                    <a:pt x="209" y="2134"/>
                    <a:pt x="241" y="2134"/>
                  </a:cubicBezTo>
                  <a:cubicBezTo>
                    <a:pt x="296" y="2123"/>
                    <a:pt x="351" y="2112"/>
                    <a:pt x="406" y="2101"/>
                  </a:cubicBezTo>
                  <a:cubicBezTo>
                    <a:pt x="597" y="2068"/>
                    <a:pt x="789" y="2046"/>
                    <a:pt x="980" y="2035"/>
                  </a:cubicBezTo>
                  <a:cubicBezTo>
                    <a:pt x="996" y="2034"/>
                    <a:pt x="1013" y="2034"/>
                    <a:pt x="1029" y="2034"/>
                  </a:cubicBezTo>
                  <a:cubicBezTo>
                    <a:pt x="1109" y="2034"/>
                    <a:pt x="1193" y="2044"/>
                    <a:pt x="1270" y="2062"/>
                  </a:cubicBezTo>
                  <a:cubicBezTo>
                    <a:pt x="1418" y="2090"/>
                    <a:pt x="1561" y="2123"/>
                    <a:pt x="1697" y="2172"/>
                  </a:cubicBezTo>
                  <a:cubicBezTo>
                    <a:pt x="1900" y="2249"/>
                    <a:pt x="2059" y="2396"/>
                    <a:pt x="2196" y="2566"/>
                  </a:cubicBezTo>
                  <a:cubicBezTo>
                    <a:pt x="2497" y="2933"/>
                    <a:pt x="2639" y="3403"/>
                    <a:pt x="2705" y="3869"/>
                  </a:cubicBezTo>
                  <a:cubicBezTo>
                    <a:pt x="2732" y="4170"/>
                    <a:pt x="2710" y="4471"/>
                    <a:pt x="2639" y="4755"/>
                  </a:cubicBezTo>
                  <a:cubicBezTo>
                    <a:pt x="2606" y="4903"/>
                    <a:pt x="2546" y="5046"/>
                    <a:pt x="2491" y="5182"/>
                  </a:cubicBezTo>
                  <a:cubicBezTo>
                    <a:pt x="2447" y="5286"/>
                    <a:pt x="2409" y="5379"/>
                    <a:pt x="2365" y="5483"/>
                  </a:cubicBezTo>
                  <a:cubicBezTo>
                    <a:pt x="2324" y="5570"/>
                    <a:pt x="2338" y="5613"/>
                    <a:pt x="2397" y="5613"/>
                  </a:cubicBezTo>
                  <a:cubicBezTo>
                    <a:pt x="2416" y="5613"/>
                    <a:pt x="2440" y="5608"/>
                    <a:pt x="2469" y="5598"/>
                  </a:cubicBezTo>
                  <a:cubicBezTo>
                    <a:pt x="2694" y="5544"/>
                    <a:pt x="2902" y="5434"/>
                    <a:pt x="3099" y="5314"/>
                  </a:cubicBezTo>
                  <a:cubicBezTo>
                    <a:pt x="3394" y="5150"/>
                    <a:pt x="3646" y="4920"/>
                    <a:pt x="3881" y="4684"/>
                  </a:cubicBezTo>
                  <a:cubicBezTo>
                    <a:pt x="4139" y="4411"/>
                    <a:pt x="4396" y="4126"/>
                    <a:pt x="4604" y="3809"/>
                  </a:cubicBezTo>
                  <a:cubicBezTo>
                    <a:pt x="4713" y="3644"/>
                    <a:pt x="4806" y="3458"/>
                    <a:pt x="4861" y="3261"/>
                  </a:cubicBezTo>
                  <a:cubicBezTo>
                    <a:pt x="4938" y="2960"/>
                    <a:pt x="4943" y="2637"/>
                    <a:pt x="4910" y="2331"/>
                  </a:cubicBezTo>
                  <a:cubicBezTo>
                    <a:pt x="4878" y="2019"/>
                    <a:pt x="4817" y="1712"/>
                    <a:pt x="4686" y="1433"/>
                  </a:cubicBezTo>
                  <a:cubicBezTo>
                    <a:pt x="4577" y="1209"/>
                    <a:pt x="4451" y="979"/>
                    <a:pt x="4297" y="782"/>
                  </a:cubicBezTo>
                  <a:cubicBezTo>
                    <a:pt x="4144" y="590"/>
                    <a:pt x="3958" y="426"/>
                    <a:pt x="3755" y="305"/>
                  </a:cubicBezTo>
                  <a:cubicBezTo>
                    <a:pt x="3619" y="223"/>
                    <a:pt x="3476" y="169"/>
                    <a:pt x="3323" y="119"/>
                  </a:cubicBezTo>
                  <a:cubicBezTo>
                    <a:pt x="3175" y="65"/>
                    <a:pt x="3022" y="32"/>
                    <a:pt x="2863" y="10"/>
                  </a:cubicBezTo>
                  <a:cubicBezTo>
                    <a:pt x="2798" y="3"/>
                    <a:pt x="2733" y="0"/>
                    <a:pt x="266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33"/>
            <p:cNvSpPr/>
            <p:nvPr/>
          </p:nvSpPr>
          <p:spPr>
            <a:xfrm>
              <a:off x="8254180" y="861940"/>
              <a:ext cx="329018" cy="377857"/>
            </a:xfrm>
            <a:custGeom>
              <a:avLst/>
              <a:gdLst/>
              <a:ahLst/>
              <a:cxnLst/>
              <a:rect l="l" t="t" r="r" b="b"/>
              <a:pathLst>
                <a:path w="4709" h="5408" extrusionOk="0">
                  <a:moveTo>
                    <a:pt x="2560" y="1"/>
                  </a:moveTo>
                  <a:cubicBezTo>
                    <a:pt x="2215" y="1"/>
                    <a:pt x="1879" y="87"/>
                    <a:pt x="1561" y="202"/>
                  </a:cubicBezTo>
                  <a:cubicBezTo>
                    <a:pt x="1128" y="389"/>
                    <a:pt x="734" y="673"/>
                    <a:pt x="439" y="1051"/>
                  </a:cubicBezTo>
                  <a:cubicBezTo>
                    <a:pt x="236" y="1319"/>
                    <a:pt x="83" y="1631"/>
                    <a:pt x="1" y="1959"/>
                  </a:cubicBezTo>
                  <a:cubicBezTo>
                    <a:pt x="209" y="1910"/>
                    <a:pt x="417" y="1877"/>
                    <a:pt x="630" y="1855"/>
                  </a:cubicBezTo>
                  <a:cubicBezTo>
                    <a:pt x="714" y="1850"/>
                    <a:pt x="798" y="1842"/>
                    <a:pt x="880" y="1842"/>
                  </a:cubicBezTo>
                  <a:cubicBezTo>
                    <a:pt x="955" y="1842"/>
                    <a:pt x="1029" y="1848"/>
                    <a:pt x="1101" y="1866"/>
                  </a:cubicBezTo>
                  <a:cubicBezTo>
                    <a:pt x="1539" y="1948"/>
                    <a:pt x="1824" y="2014"/>
                    <a:pt x="2114" y="2392"/>
                  </a:cubicBezTo>
                  <a:cubicBezTo>
                    <a:pt x="2349" y="2666"/>
                    <a:pt x="2486" y="2999"/>
                    <a:pt x="2568" y="3350"/>
                  </a:cubicBezTo>
                  <a:cubicBezTo>
                    <a:pt x="2645" y="3673"/>
                    <a:pt x="2677" y="4001"/>
                    <a:pt x="2645" y="4330"/>
                  </a:cubicBezTo>
                  <a:cubicBezTo>
                    <a:pt x="2628" y="4494"/>
                    <a:pt x="2601" y="4647"/>
                    <a:pt x="2552" y="4806"/>
                  </a:cubicBezTo>
                  <a:cubicBezTo>
                    <a:pt x="2486" y="5014"/>
                    <a:pt x="2398" y="5211"/>
                    <a:pt x="2316" y="5408"/>
                  </a:cubicBezTo>
                  <a:cubicBezTo>
                    <a:pt x="2371" y="5397"/>
                    <a:pt x="2431" y="5375"/>
                    <a:pt x="2486" y="5353"/>
                  </a:cubicBezTo>
                  <a:cubicBezTo>
                    <a:pt x="2716" y="5266"/>
                    <a:pt x="2946" y="5129"/>
                    <a:pt x="3154" y="4986"/>
                  </a:cubicBezTo>
                  <a:cubicBezTo>
                    <a:pt x="3345" y="4839"/>
                    <a:pt x="3520" y="4674"/>
                    <a:pt x="3690" y="4510"/>
                  </a:cubicBezTo>
                  <a:cubicBezTo>
                    <a:pt x="3969" y="4231"/>
                    <a:pt x="4237" y="3946"/>
                    <a:pt x="4440" y="3602"/>
                  </a:cubicBezTo>
                  <a:cubicBezTo>
                    <a:pt x="4522" y="3465"/>
                    <a:pt x="4593" y="3328"/>
                    <a:pt x="4632" y="3180"/>
                  </a:cubicBezTo>
                  <a:cubicBezTo>
                    <a:pt x="4708" y="2884"/>
                    <a:pt x="4708" y="2578"/>
                    <a:pt x="4686" y="2271"/>
                  </a:cubicBezTo>
                  <a:cubicBezTo>
                    <a:pt x="4659" y="2009"/>
                    <a:pt x="4615" y="1746"/>
                    <a:pt x="4528" y="1500"/>
                  </a:cubicBezTo>
                  <a:cubicBezTo>
                    <a:pt x="4462" y="1308"/>
                    <a:pt x="4352" y="1122"/>
                    <a:pt x="4259" y="963"/>
                  </a:cubicBezTo>
                  <a:cubicBezTo>
                    <a:pt x="4073" y="668"/>
                    <a:pt x="3811" y="421"/>
                    <a:pt x="3509" y="263"/>
                  </a:cubicBezTo>
                  <a:cubicBezTo>
                    <a:pt x="3252" y="131"/>
                    <a:pt x="2979" y="38"/>
                    <a:pt x="2699" y="5"/>
                  </a:cubicBezTo>
                  <a:cubicBezTo>
                    <a:pt x="2653" y="2"/>
                    <a:pt x="2606" y="1"/>
                    <a:pt x="2560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58" name="Google Shape;4258;p33"/>
          <p:cNvSpPr/>
          <p:nvPr/>
        </p:nvSpPr>
        <p:spPr>
          <a:xfrm>
            <a:off x="1485975" y="256050"/>
            <a:ext cx="110888" cy="110805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669" y="1"/>
                </a:moveTo>
                <a:cubicBezTo>
                  <a:pt x="663" y="1"/>
                  <a:pt x="657" y="2"/>
                  <a:pt x="652" y="5"/>
                </a:cubicBezTo>
                <a:cubicBezTo>
                  <a:pt x="619" y="38"/>
                  <a:pt x="625" y="92"/>
                  <a:pt x="619" y="131"/>
                </a:cubicBezTo>
                <a:cubicBezTo>
                  <a:pt x="614" y="240"/>
                  <a:pt x="614" y="350"/>
                  <a:pt x="603" y="459"/>
                </a:cubicBezTo>
                <a:cubicBezTo>
                  <a:pt x="493" y="350"/>
                  <a:pt x="384" y="246"/>
                  <a:pt x="274" y="142"/>
                </a:cubicBezTo>
                <a:cubicBezTo>
                  <a:pt x="263" y="132"/>
                  <a:pt x="251" y="129"/>
                  <a:pt x="241" y="129"/>
                </a:cubicBezTo>
                <a:cubicBezTo>
                  <a:pt x="201" y="129"/>
                  <a:pt x="175" y="183"/>
                  <a:pt x="214" y="213"/>
                </a:cubicBezTo>
                <a:cubicBezTo>
                  <a:pt x="318" y="289"/>
                  <a:pt x="400" y="383"/>
                  <a:pt x="488" y="465"/>
                </a:cubicBezTo>
                <a:lnTo>
                  <a:pt x="554" y="536"/>
                </a:lnTo>
                <a:lnTo>
                  <a:pt x="499" y="536"/>
                </a:lnTo>
                <a:cubicBezTo>
                  <a:pt x="356" y="536"/>
                  <a:pt x="209" y="530"/>
                  <a:pt x="61" y="530"/>
                </a:cubicBezTo>
                <a:cubicBezTo>
                  <a:pt x="17" y="530"/>
                  <a:pt x="1" y="612"/>
                  <a:pt x="55" y="618"/>
                </a:cubicBezTo>
                <a:cubicBezTo>
                  <a:pt x="181" y="623"/>
                  <a:pt x="307" y="629"/>
                  <a:pt x="433" y="629"/>
                </a:cubicBezTo>
                <a:lnTo>
                  <a:pt x="537" y="629"/>
                </a:lnTo>
                <a:cubicBezTo>
                  <a:pt x="433" y="760"/>
                  <a:pt x="335" y="886"/>
                  <a:pt x="242" y="1023"/>
                </a:cubicBezTo>
                <a:cubicBezTo>
                  <a:pt x="209" y="1067"/>
                  <a:pt x="170" y="1116"/>
                  <a:pt x="143" y="1165"/>
                </a:cubicBezTo>
                <a:cubicBezTo>
                  <a:pt x="132" y="1187"/>
                  <a:pt x="138" y="1215"/>
                  <a:pt x="159" y="1225"/>
                </a:cubicBezTo>
                <a:cubicBezTo>
                  <a:pt x="168" y="1231"/>
                  <a:pt x="176" y="1233"/>
                  <a:pt x="184" y="1233"/>
                </a:cubicBezTo>
                <a:cubicBezTo>
                  <a:pt x="221" y="1233"/>
                  <a:pt x="240" y="1171"/>
                  <a:pt x="258" y="1143"/>
                </a:cubicBezTo>
                <a:cubicBezTo>
                  <a:pt x="356" y="996"/>
                  <a:pt x="477" y="848"/>
                  <a:pt x="581" y="705"/>
                </a:cubicBezTo>
                <a:cubicBezTo>
                  <a:pt x="592" y="689"/>
                  <a:pt x="597" y="684"/>
                  <a:pt x="614" y="673"/>
                </a:cubicBezTo>
                <a:cubicBezTo>
                  <a:pt x="614" y="875"/>
                  <a:pt x="614" y="1083"/>
                  <a:pt x="619" y="1280"/>
                </a:cubicBezTo>
                <a:cubicBezTo>
                  <a:pt x="619" y="1308"/>
                  <a:pt x="641" y="1322"/>
                  <a:pt x="661" y="1322"/>
                </a:cubicBezTo>
                <a:cubicBezTo>
                  <a:pt x="673" y="1322"/>
                  <a:pt x="684" y="1318"/>
                  <a:pt x="690" y="1308"/>
                </a:cubicBezTo>
                <a:cubicBezTo>
                  <a:pt x="707" y="1286"/>
                  <a:pt x="701" y="1258"/>
                  <a:pt x="701" y="1231"/>
                </a:cubicBezTo>
                <a:cubicBezTo>
                  <a:pt x="701" y="1138"/>
                  <a:pt x="701" y="1039"/>
                  <a:pt x="690" y="941"/>
                </a:cubicBezTo>
                <a:lnTo>
                  <a:pt x="690" y="656"/>
                </a:lnTo>
                <a:lnTo>
                  <a:pt x="1210" y="1176"/>
                </a:lnTo>
                <a:cubicBezTo>
                  <a:pt x="1221" y="1186"/>
                  <a:pt x="1231" y="1189"/>
                  <a:pt x="1241" y="1189"/>
                </a:cubicBezTo>
                <a:cubicBezTo>
                  <a:pt x="1276" y="1189"/>
                  <a:pt x="1300" y="1136"/>
                  <a:pt x="1265" y="1111"/>
                </a:cubicBezTo>
                <a:cubicBezTo>
                  <a:pt x="1178" y="1028"/>
                  <a:pt x="1095" y="941"/>
                  <a:pt x="1013" y="859"/>
                </a:cubicBezTo>
                <a:lnTo>
                  <a:pt x="772" y="618"/>
                </a:lnTo>
                <a:cubicBezTo>
                  <a:pt x="937" y="612"/>
                  <a:pt x="1101" y="591"/>
                  <a:pt x="1265" y="585"/>
                </a:cubicBezTo>
                <a:cubicBezTo>
                  <a:pt x="1323" y="574"/>
                  <a:pt x="1315" y="492"/>
                  <a:pt x="1264" y="492"/>
                </a:cubicBezTo>
                <a:cubicBezTo>
                  <a:pt x="1263" y="492"/>
                  <a:pt x="1261" y="492"/>
                  <a:pt x="1260" y="492"/>
                </a:cubicBezTo>
                <a:cubicBezTo>
                  <a:pt x="1084" y="508"/>
                  <a:pt x="904" y="519"/>
                  <a:pt x="729" y="530"/>
                </a:cubicBezTo>
                <a:cubicBezTo>
                  <a:pt x="822" y="404"/>
                  <a:pt x="926" y="273"/>
                  <a:pt x="1035" y="158"/>
                </a:cubicBezTo>
                <a:lnTo>
                  <a:pt x="1041" y="153"/>
                </a:lnTo>
                <a:cubicBezTo>
                  <a:pt x="1063" y="147"/>
                  <a:pt x="1068" y="120"/>
                  <a:pt x="1068" y="98"/>
                </a:cubicBezTo>
                <a:cubicBezTo>
                  <a:pt x="1060" y="74"/>
                  <a:pt x="1047" y="64"/>
                  <a:pt x="1033" y="64"/>
                </a:cubicBezTo>
                <a:cubicBezTo>
                  <a:pt x="982" y="64"/>
                  <a:pt x="905" y="182"/>
                  <a:pt x="871" y="207"/>
                </a:cubicBezTo>
                <a:cubicBezTo>
                  <a:pt x="816" y="273"/>
                  <a:pt x="756" y="344"/>
                  <a:pt x="701" y="415"/>
                </a:cubicBezTo>
                <a:cubicBezTo>
                  <a:pt x="701" y="300"/>
                  <a:pt x="707" y="180"/>
                  <a:pt x="712" y="60"/>
                </a:cubicBezTo>
                <a:cubicBezTo>
                  <a:pt x="726" y="32"/>
                  <a:pt x="698" y="1"/>
                  <a:pt x="669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9" name="Google Shape;4259;p33"/>
          <p:cNvSpPr/>
          <p:nvPr/>
        </p:nvSpPr>
        <p:spPr>
          <a:xfrm>
            <a:off x="4589376" y="4220739"/>
            <a:ext cx="147656" cy="157538"/>
          </a:xfrm>
          <a:custGeom>
            <a:avLst/>
            <a:gdLst/>
            <a:ahLst/>
            <a:cxnLst/>
            <a:rect l="l" t="t" r="r" b="b"/>
            <a:pathLst>
              <a:path w="1763" h="1881" extrusionOk="0">
                <a:moveTo>
                  <a:pt x="1030" y="0"/>
                </a:moveTo>
                <a:cubicBezTo>
                  <a:pt x="1023" y="0"/>
                  <a:pt x="1015" y="2"/>
                  <a:pt x="1007" y="7"/>
                </a:cubicBezTo>
                <a:cubicBezTo>
                  <a:pt x="985" y="18"/>
                  <a:pt x="980" y="45"/>
                  <a:pt x="980" y="62"/>
                </a:cubicBezTo>
                <a:cubicBezTo>
                  <a:pt x="974" y="133"/>
                  <a:pt x="980" y="209"/>
                  <a:pt x="974" y="275"/>
                </a:cubicBezTo>
                <a:cubicBezTo>
                  <a:pt x="974" y="472"/>
                  <a:pt x="974" y="680"/>
                  <a:pt x="980" y="877"/>
                </a:cubicBezTo>
                <a:cubicBezTo>
                  <a:pt x="816" y="729"/>
                  <a:pt x="657" y="571"/>
                  <a:pt x="476" y="445"/>
                </a:cubicBezTo>
                <a:cubicBezTo>
                  <a:pt x="459" y="435"/>
                  <a:pt x="436" y="420"/>
                  <a:pt x="414" y="420"/>
                </a:cubicBezTo>
                <a:cubicBezTo>
                  <a:pt x="400" y="420"/>
                  <a:pt x="388" y="425"/>
                  <a:pt x="378" y="439"/>
                </a:cubicBezTo>
                <a:cubicBezTo>
                  <a:pt x="367" y="461"/>
                  <a:pt x="372" y="489"/>
                  <a:pt x="383" y="505"/>
                </a:cubicBezTo>
                <a:cubicBezTo>
                  <a:pt x="564" y="620"/>
                  <a:pt x="712" y="762"/>
                  <a:pt x="870" y="905"/>
                </a:cubicBezTo>
                <a:cubicBezTo>
                  <a:pt x="903" y="943"/>
                  <a:pt x="936" y="970"/>
                  <a:pt x="980" y="998"/>
                </a:cubicBezTo>
                <a:cubicBezTo>
                  <a:pt x="980" y="998"/>
                  <a:pt x="980" y="1003"/>
                  <a:pt x="974" y="1003"/>
                </a:cubicBezTo>
                <a:cubicBezTo>
                  <a:pt x="870" y="1007"/>
                  <a:pt x="765" y="1009"/>
                  <a:pt x="661" y="1009"/>
                </a:cubicBezTo>
                <a:cubicBezTo>
                  <a:pt x="467" y="1009"/>
                  <a:pt x="273" y="1001"/>
                  <a:pt x="77" y="976"/>
                </a:cubicBezTo>
                <a:cubicBezTo>
                  <a:pt x="66" y="972"/>
                  <a:pt x="54" y="970"/>
                  <a:pt x="44" y="970"/>
                </a:cubicBezTo>
                <a:cubicBezTo>
                  <a:pt x="22" y="970"/>
                  <a:pt x="4" y="979"/>
                  <a:pt x="0" y="1009"/>
                </a:cubicBezTo>
                <a:cubicBezTo>
                  <a:pt x="0" y="1031"/>
                  <a:pt x="6" y="1047"/>
                  <a:pt x="22" y="1058"/>
                </a:cubicBezTo>
                <a:cubicBezTo>
                  <a:pt x="82" y="1074"/>
                  <a:pt x="153" y="1074"/>
                  <a:pt x="214" y="1085"/>
                </a:cubicBezTo>
                <a:cubicBezTo>
                  <a:pt x="356" y="1096"/>
                  <a:pt x="504" y="1096"/>
                  <a:pt x="646" y="1096"/>
                </a:cubicBezTo>
                <a:cubicBezTo>
                  <a:pt x="728" y="1096"/>
                  <a:pt x="816" y="1096"/>
                  <a:pt x="898" y="1091"/>
                </a:cubicBezTo>
                <a:lnTo>
                  <a:pt x="898" y="1091"/>
                </a:lnTo>
                <a:cubicBezTo>
                  <a:pt x="832" y="1195"/>
                  <a:pt x="755" y="1299"/>
                  <a:pt x="684" y="1392"/>
                </a:cubicBezTo>
                <a:cubicBezTo>
                  <a:pt x="630" y="1463"/>
                  <a:pt x="586" y="1534"/>
                  <a:pt x="531" y="1605"/>
                </a:cubicBezTo>
                <a:lnTo>
                  <a:pt x="383" y="1808"/>
                </a:lnTo>
                <a:cubicBezTo>
                  <a:pt x="372" y="1830"/>
                  <a:pt x="378" y="1857"/>
                  <a:pt x="400" y="1873"/>
                </a:cubicBezTo>
                <a:cubicBezTo>
                  <a:pt x="407" y="1879"/>
                  <a:pt x="414" y="1881"/>
                  <a:pt x="420" y="1881"/>
                </a:cubicBezTo>
                <a:cubicBezTo>
                  <a:pt x="446" y="1881"/>
                  <a:pt x="464" y="1841"/>
                  <a:pt x="482" y="1819"/>
                </a:cubicBezTo>
                <a:cubicBezTo>
                  <a:pt x="547" y="1715"/>
                  <a:pt x="624" y="1605"/>
                  <a:pt x="706" y="1501"/>
                </a:cubicBezTo>
                <a:cubicBezTo>
                  <a:pt x="805" y="1381"/>
                  <a:pt x="892" y="1249"/>
                  <a:pt x="980" y="1118"/>
                </a:cubicBezTo>
                <a:cubicBezTo>
                  <a:pt x="985" y="1200"/>
                  <a:pt x="985" y="1288"/>
                  <a:pt x="996" y="1370"/>
                </a:cubicBezTo>
                <a:cubicBezTo>
                  <a:pt x="1002" y="1518"/>
                  <a:pt x="1013" y="1654"/>
                  <a:pt x="1029" y="1797"/>
                </a:cubicBezTo>
                <a:cubicBezTo>
                  <a:pt x="1029" y="1824"/>
                  <a:pt x="1035" y="1852"/>
                  <a:pt x="1062" y="1857"/>
                </a:cubicBezTo>
                <a:cubicBezTo>
                  <a:pt x="1084" y="1857"/>
                  <a:pt x="1100" y="1835"/>
                  <a:pt x="1100" y="1819"/>
                </a:cubicBezTo>
                <a:cubicBezTo>
                  <a:pt x="1100" y="1775"/>
                  <a:pt x="1095" y="1737"/>
                  <a:pt x="1095" y="1693"/>
                </a:cubicBezTo>
                <a:cubicBezTo>
                  <a:pt x="1084" y="1561"/>
                  <a:pt x="1073" y="1425"/>
                  <a:pt x="1067" y="1299"/>
                </a:cubicBezTo>
                <a:cubicBezTo>
                  <a:pt x="1062" y="1222"/>
                  <a:pt x="1062" y="1151"/>
                  <a:pt x="1057" y="1080"/>
                </a:cubicBezTo>
                <a:lnTo>
                  <a:pt x="1078" y="1080"/>
                </a:lnTo>
                <a:cubicBezTo>
                  <a:pt x="1139" y="1135"/>
                  <a:pt x="1199" y="1178"/>
                  <a:pt x="1270" y="1233"/>
                </a:cubicBezTo>
                <a:cubicBezTo>
                  <a:pt x="1396" y="1343"/>
                  <a:pt x="1527" y="1468"/>
                  <a:pt x="1653" y="1578"/>
                </a:cubicBezTo>
                <a:cubicBezTo>
                  <a:pt x="1660" y="1584"/>
                  <a:pt x="1668" y="1587"/>
                  <a:pt x="1676" y="1587"/>
                </a:cubicBezTo>
                <a:cubicBezTo>
                  <a:pt x="1707" y="1587"/>
                  <a:pt x="1735" y="1538"/>
                  <a:pt x="1708" y="1507"/>
                </a:cubicBezTo>
                <a:cubicBezTo>
                  <a:pt x="1544" y="1359"/>
                  <a:pt x="1379" y="1217"/>
                  <a:pt x="1204" y="1069"/>
                </a:cubicBezTo>
                <a:cubicBezTo>
                  <a:pt x="1369" y="1063"/>
                  <a:pt x="1533" y="1052"/>
                  <a:pt x="1691" y="1041"/>
                </a:cubicBezTo>
                <a:cubicBezTo>
                  <a:pt x="1701" y="1043"/>
                  <a:pt x="1710" y="1044"/>
                  <a:pt x="1717" y="1044"/>
                </a:cubicBezTo>
                <a:cubicBezTo>
                  <a:pt x="1752" y="1044"/>
                  <a:pt x="1763" y="1026"/>
                  <a:pt x="1763" y="1003"/>
                </a:cubicBezTo>
                <a:cubicBezTo>
                  <a:pt x="1763" y="981"/>
                  <a:pt x="1741" y="959"/>
                  <a:pt x="1719" y="959"/>
                </a:cubicBezTo>
                <a:cubicBezTo>
                  <a:pt x="1653" y="959"/>
                  <a:pt x="1587" y="965"/>
                  <a:pt x="1522" y="965"/>
                </a:cubicBezTo>
                <a:lnTo>
                  <a:pt x="1133" y="987"/>
                </a:lnTo>
                <a:lnTo>
                  <a:pt x="1111" y="965"/>
                </a:lnTo>
                <a:cubicBezTo>
                  <a:pt x="1226" y="795"/>
                  <a:pt x="1336" y="625"/>
                  <a:pt x="1451" y="456"/>
                </a:cubicBezTo>
                <a:cubicBezTo>
                  <a:pt x="1473" y="428"/>
                  <a:pt x="1494" y="390"/>
                  <a:pt x="1516" y="357"/>
                </a:cubicBezTo>
                <a:cubicBezTo>
                  <a:pt x="1527" y="346"/>
                  <a:pt x="1544" y="324"/>
                  <a:pt x="1533" y="303"/>
                </a:cubicBezTo>
                <a:cubicBezTo>
                  <a:pt x="1527" y="281"/>
                  <a:pt x="1522" y="270"/>
                  <a:pt x="1500" y="270"/>
                </a:cubicBezTo>
                <a:cubicBezTo>
                  <a:pt x="1498" y="269"/>
                  <a:pt x="1497" y="269"/>
                  <a:pt x="1495" y="269"/>
                </a:cubicBezTo>
                <a:cubicBezTo>
                  <a:pt x="1460" y="269"/>
                  <a:pt x="1439" y="326"/>
                  <a:pt x="1412" y="352"/>
                </a:cubicBezTo>
                <a:cubicBezTo>
                  <a:pt x="1358" y="434"/>
                  <a:pt x="1297" y="521"/>
                  <a:pt x="1243" y="604"/>
                </a:cubicBezTo>
                <a:cubicBezTo>
                  <a:pt x="1188" y="691"/>
                  <a:pt x="1133" y="779"/>
                  <a:pt x="1067" y="861"/>
                </a:cubicBezTo>
                <a:cubicBezTo>
                  <a:pt x="1062" y="598"/>
                  <a:pt x="1057" y="341"/>
                  <a:pt x="1062" y="78"/>
                </a:cubicBezTo>
                <a:cubicBezTo>
                  <a:pt x="1089" y="47"/>
                  <a:pt x="1064" y="0"/>
                  <a:pt x="103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0" name="Google Shape;4260;p33"/>
          <p:cNvSpPr/>
          <p:nvPr/>
        </p:nvSpPr>
        <p:spPr>
          <a:xfrm>
            <a:off x="8332594" y="259854"/>
            <a:ext cx="172195" cy="279650"/>
          </a:xfrm>
          <a:custGeom>
            <a:avLst/>
            <a:gdLst/>
            <a:ahLst/>
            <a:cxnLst/>
            <a:rect l="l" t="t" r="r" b="b"/>
            <a:pathLst>
              <a:path w="2056" h="3339" extrusionOk="0">
                <a:moveTo>
                  <a:pt x="893" y="1"/>
                </a:moveTo>
                <a:cubicBezTo>
                  <a:pt x="875" y="1"/>
                  <a:pt x="857" y="15"/>
                  <a:pt x="849" y="47"/>
                </a:cubicBezTo>
                <a:cubicBezTo>
                  <a:pt x="849" y="75"/>
                  <a:pt x="855" y="102"/>
                  <a:pt x="855" y="129"/>
                </a:cubicBezTo>
                <a:cubicBezTo>
                  <a:pt x="877" y="540"/>
                  <a:pt x="899" y="956"/>
                  <a:pt x="921" y="1366"/>
                </a:cubicBezTo>
                <a:cubicBezTo>
                  <a:pt x="910" y="1372"/>
                  <a:pt x="904" y="1388"/>
                  <a:pt x="904" y="1394"/>
                </a:cubicBezTo>
                <a:cubicBezTo>
                  <a:pt x="718" y="1186"/>
                  <a:pt x="543" y="989"/>
                  <a:pt x="346" y="797"/>
                </a:cubicBezTo>
                <a:cubicBezTo>
                  <a:pt x="339" y="768"/>
                  <a:pt x="321" y="756"/>
                  <a:pt x="302" y="756"/>
                </a:cubicBezTo>
                <a:cubicBezTo>
                  <a:pt x="262" y="756"/>
                  <a:pt x="221" y="814"/>
                  <a:pt x="297" y="874"/>
                </a:cubicBezTo>
                <a:cubicBezTo>
                  <a:pt x="428" y="1005"/>
                  <a:pt x="565" y="1131"/>
                  <a:pt x="685" y="1279"/>
                </a:cubicBezTo>
                <a:cubicBezTo>
                  <a:pt x="729" y="1323"/>
                  <a:pt x="773" y="1372"/>
                  <a:pt x="817" y="1421"/>
                </a:cubicBezTo>
                <a:cubicBezTo>
                  <a:pt x="691" y="1432"/>
                  <a:pt x="570" y="1454"/>
                  <a:pt x="444" y="1470"/>
                </a:cubicBezTo>
                <a:cubicBezTo>
                  <a:pt x="346" y="1481"/>
                  <a:pt x="236" y="1498"/>
                  <a:pt x="132" y="1514"/>
                </a:cubicBezTo>
                <a:cubicBezTo>
                  <a:pt x="89" y="1531"/>
                  <a:pt x="1" y="1514"/>
                  <a:pt x="6" y="1591"/>
                </a:cubicBezTo>
                <a:cubicBezTo>
                  <a:pt x="14" y="1619"/>
                  <a:pt x="32" y="1627"/>
                  <a:pt x="54" y="1627"/>
                </a:cubicBezTo>
                <a:cubicBezTo>
                  <a:pt x="79" y="1627"/>
                  <a:pt x="109" y="1616"/>
                  <a:pt x="132" y="1613"/>
                </a:cubicBezTo>
                <a:cubicBezTo>
                  <a:pt x="209" y="1596"/>
                  <a:pt x="280" y="1585"/>
                  <a:pt x="362" y="1569"/>
                </a:cubicBezTo>
                <a:cubicBezTo>
                  <a:pt x="521" y="1553"/>
                  <a:pt x="685" y="1531"/>
                  <a:pt x="844" y="1503"/>
                </a:cubicBezTo>
                <a:lnTo>
                  <a:pt x="844" y="1503"/>
                </a:lnTo>
                <a:cubicBezTo>
                  <a:pt x="756" y="1662"/>
                  <a:pt x="674" y="1815"/>
                  <a:pt x="598" y="1980"/>
                </a:cubicBezTo>
                <a:cubicBezTo>
                  <a:pt x="537" y="2105"/>
                  <a:pt x="472" y="2237"/>
                  <a:pt x="428" y="2363"/>
                </a:cubicBezTo>
                <a:cubicBezTo>
                  <a:pt x="417" y="2385"/>
                  <a:pt x="428" y="2412"/>
                  <a:pt x="444" y="2417"/>
                </a:cubicBezTo>
                <a:cubicBezTo>
                  <a:pt x="450" y="2419"/>
                  <a:pt x="455" y="2419"/>
                  <a:pt x="461" y="2419"/>
                </a:cubicBezTo>
                <a:cubicBezTo>
                  <a:pt x="476" y="2419"/>
                  <a:pt x="491" y="2413"/>
                  <a:pt x="499" y="2401"/>
                </a:cubicBezTo>
                <a:cubicBezTo>
                  <a:pt x="581" y="2188"/>
                  <a:pt x="691" y="1990"/>
                  <a:pt x="789" y="1782"/>
                </a:cubicBezTo>
                <a:cubicBezTo>
                  <a:pt x="838" y="1695"/>
                  <a:pt x="882" y="1613"/>
                  <a:pt x="931" y="1525"/>
                </a:cubicBezTo>
                <a:lnTo>
                  <a:pt x="948" y="1536"/>
                </a:lnTo>
                <a:lnTo>
                  <a:pt x="964" y="1969"/>
                </a:lnTo>
                <a:cubicBezTo>
                  <a:pt x="992" y="2412"/>
                  <a:pt x="1008" y="2855"/>
                  <a:pt x="1068" y="3304"/>
                </a:cubicBezTo>
                <a:cubicBezTo>
                  <a:pt x="1073" y="3327"/>
                  <a:pt x="1089" y="3338"/>
                  <a:pt x="1110" y="3338"/>
                </a:cubicBezTo>
                <a:cubicBezTo>
                  <a:pt x="1114" y="3338"/>
                  <a:pt x="1118" y="3338"/>
                  <a:pt x="1123" y="3337"/>
                </a:cubicBezTo>
                <a:cubicBezTo>
                  <a:pt x="1150" y="3331"/>
                  <a:pt x="1167" y="3304"/>
                  <a:pt x="1156" y="3277"/>
                </a:cubicBezTo>
                <a:cubicBezTo>
                  <a:pt x="1156" y="3260"/>
                  <a:pt x="1150" y="3244"/>
                  <a:pt x="1150" y="3233"/>
                </a:cubicBezTo>
                <a:cubicBezTo>
                  <a:pt x="1123" y="3003"/>
                  <a:pt x="1112" y="2762"/>
                  <a:pt x="1090" y="2527"/>
                </a:cubicBezTo>
                <a:lnTo>
                  <a:pt x="1030" y="1624"/>
                </a:lnTo>
                <a:lnTo>
                  <a:pt x="1030" y="1624"/>
                </a:lnTo>
                <a:cubicBezTo>
                  <a:pt x="1304" y="1919"/>
                  <a:pt x="1588" y="2209"/>
                  <a:pt x="1895" y="2461"/>
                </a:cubicBezTo>
                <a:cubicBezTo>
                  <a:pt x="1902" y="2465"/>
                  <a:pt x="1909" y="2467"/>
                  <a:pt x="1916" y="2467"/>
                </a:cubicBezTo>
                <a:cubicBezTo>
                  <a:pt x="1930" y="2467"/>
                  <a:pt x="1942" y="2459"/>
                  <a:pt x="1950" y="2445"/>
                </a:cubicBezTo>
                <a:cubicBezTo>
                  <a:pt x="1971" y="2417"/>
                  <a:pt x="1944" y="2390"/>
                  <a:pt x="1922" y="2374"/>
                </a:cubicBezTo>
                <a:cubicBezTo>
                  <a:pt x="1670" y="2160"/>
                  <a:pt x="1441" y="1925"/>
                  <a:pt x="1205" y="1689"/>
                </a:cubicBezTo>
                <a:cubicBezTo>
                  <a:pt x="1145" y="1618"/>
                  <a:pt x="1085" y="1558"/>
                  <a:pt x="1030" y="1487"/>
                </a:cubicBezTo>
                <a:lnTo>
                  <a:pt x="1030" y="1470"/>
                </a:lnTo>
                <a:cubicBezTo>
                  <a:pt x="1090" y="1460"/>
                  <a:pt x="1156" y="1449"/>
                  <a:pt x="1222" y="1443"/>
                </a:cubicBezTo>
                <a:cubicBezTo>
                  <a:pt x="1484" y="1399"/>
                  <a:pt x="1758" y="1372"/>
                  <a:pt x="2026" y="1317"/>
                </a:cubicBezTo>
                <a:cubicBezTo>
                  <a:pt x="2029" y="1319"/>
                  <a:pt x="2032" y="1319"/>
                  <a:pt x="2034" y="1319"/>
                </a:cubicBezTo>
                <a:cubicBezTo>
                  <a:pt x="2055" y="1319"/>
                  <a:pt x="2045" y="1261"/>
                  <a:pt x="2003" y="1261"/>
                </a:cubicBezTo>
                <a:cubicBezTo>
                  <a:pt x="2000" y="1261"/>
                  <a:pt x="1997" y="1262"/>
                  <a:pt x="1993" y="1262"/>
                </a:cubicBezTo>
                <a:cubicBezTo>
                  <a:pt x="1665" y="1323"/>
                  <a:pt x="1337" y="1366"/>
                  <a:pt x="1008" y="1405"/>
                </a:cubicBezTo>
                <a:lnTo>
                  <a:pt x="1008" y="1399"/>
                </a:lnTo>
                <a:cubicBezTo>
                  <a:pt x="1150" y="1148"/>
                  <a:pt x="1304" y="896"/>
                  <a:pt x="1446" y="638"/>
                </a:cubicBezTo>
                <a:cubicBezTo>
                  <a:pt x="1468" y="608"/>
                  <a:pt x="1441" y="570"/>
                  <a:pt x="1410" y="570"/>
                </a:cubicBezTo>
                <a:cubicBezTo>
                  <a:pt x="1402" y="570"/>
                  <a:pt x="1393" y="573"/>
                  <a:pt x="1386" y="578"/>
                </a:cubicBezTo>
                <a:cubicBezTo>
                  <a:pt x="1342" y="622"/>
                  <a:pt x="1320" y="677"/>
                  <a:pt x="1287" y="732"/>
                </a:cubicBezTo>
                <a:cubicBezTo>
                  <a:pt x="1233" y="830"/>
                  <a:pt x="1172" y="934"/>
                  <a:pt x="1112" y="1038"/>
                </a:cubicBezTo>
                <a:cubicBezTo>
                  <a:pt x="1068" y="1104"/>
                  <a:pt x="1030" y="1175"/>
                  <a:pt x="992" y="1241"/>
                </a:cubicBezTo>
                <a:cubicBezTo>
                  <a:pt x="992" y="1208"/>
                  <a:pt x="986" y="1169"/>
                  <a:pt x="986" y="1131"/>
                </a:cubicBezTo>
                <a:cubicBezTo>
                  <a:pt x="975" y="775"/>
                  <a:pt x="964" y="414"/>
                  <a:pt x="937" y="58"/>
                </a:cubicBezTo>
                <a:cubicBezTo>
                  <a:pt x="937" y="22"/>
                  <a:pt x="915" y="1"/>
                  <a:pt x="893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61" name="Google Shape;4261;p33"/>
          <p:cNvGrpSpPr/>
          <p:nvPr/>
        </p:nvGrpSpPr>
        <p:grpSpPr>
          <a:xfrm>
            <a:off x="4149956" y="201970"/>
            <a:ext cx="284162" cy="279647"/>
            <a:chOff x="2999950" y="4020975"/>
            <a:chExt cx="89675" cy="88250"/>
          </a:xfrm>
        </p:grpSpPr>
        <p:sp>
          <p:nvSpPr>
            <p:cNvPr id="4262" name="Google Shape;4262;p33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33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33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33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6" name="Google Shape;4266;p33"/>
          <p:cNvGrpSpPr/>
          <p:nvPr/>
        </p:nvGrpSpPr>
        <p:grpSpPr>
          <a:xfrm>
            <a:off x="1342694" y="2009345"/>
            <a:ext cx="284162" cy="279647"/>
            <a:chOff x="2999950" y="4020975"/>
            <a:chExt cx="89675" cy="88250"/>
          </a:xfrm>
        </p:grpSpPr>
        <p:sp>
          <p:nvSpPr>
            <p:cNvPr id="4267" name="Google Shape;4267;p33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33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33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33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1" name="Google Shape;4271;p33"/>
          <p:cNvSpPr/>
          <p:nvPr/>
        </p:nvSpPr>
        <p:spPr>
          <a:xfrm>
            <a:off x="659361" y="1961190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72" name="Google Shape;4272;p33"/>
          <p:cNvGrpSpPr/>
          <p:nvPr/>
        </p:nvGrpSpPr>
        <p:grpSpPr>
          <a:xfrm rot="1258672">
            <a:off x="1721371" y="3138384"/>
            <a:ext cx="200453" cy="252785"/>
            <a:chOff x="7158480" y="3001477"/>
            <a:chExt cx="200457" cy="252790"/>
          </a:xfrm>
        </p:grpSpPr>
        <p:sp>
          <p:nvSpPr>
            <p:cNvPr id="4273" name="Google Shape;4273;p33"/>
            <p:cNvSpPr/>
            <p:nvPr/>
          </p:nvSpPr>
          <p:spPr>
            <a:xfrm>
              <a:off x="7158480" y="3001477"/>
              <a:ext cx="200457" cy="252790"/>
            </a:xfrm>
            <a:custGeom>
              <a:avLst/>
              <a:gdLst/>
              <a:ahLst/>
              <a:cxnLst/>
              <a:rect l="l" t="t" r="r" b="b"/>
              <a:pathLst>
                <a:path w="2869" h="3618" extrusionOk="0">
                  <a:moveTo>
                    <a:pt x="1861" y="114"/>
                  </a:moveTo>
                  <a:cubicBezTo>
                    <a:pt x="1938" y="114"/>
                    <a:pt x="2009" y="147"/>
                    <a:pt x="2086" y="229"/>
                  </a:cubicBezTo>
                  <a:cubicBezTo>
                    <a:pt x="2294" y="421"/>
                    <a:pt x="2381" y="700"/>
                    <a:pt x="2469" y="962"/>
                  </a:cubicBezTo>
                  <a:cubicBezTo>
                    <a:pt x="2622" y="1482"/>
                    <a:pt x="2704" y="2030"/>
                    <a:pt x="2748" y="2566"/>
                  </a:cubicBezTo>
                  <a:cubicBezTo>
                    <a:pt x="2770" y="2867"/>
                    <a:pt x="2775" y="3168"/>
                    <a:pt x="2775" y="3469"/>
                  </a:cubicBezTo>
                  <a:cubicBezTo>
                    <a:pt x="2173" y="3239"/>
                    <a:pt x="1582" y="2966"/>
                    <a:pt x="1062" y="2577"/>
                  </a:cubicBezTo>
                  <a:cubicBezTo>
                    <a:pt x="734" y="2314"/>
                    <a:pt x="230" y="1893"/>
                    <a:pt x="132" y="1466"/>
                  </a:cubicBezTo>
                  <a:cubicBezTo>
                    <a:pt x="93" y="1296"/>
                    <a:pt x="82" y="1099"/>
                    <a:pt x="192" y="952"/>
                  </a:cubicBezTo>
                  <a:cubicBezTo>
                    <a:pt x="229" y="909"/>
                    <a:pt x="279" y="892"/>
                    <a:pt x="335" y="892"/>
                  </a:cubicBezTo>
                  <a:cubicBezTo>
                    <a:pt x="532" y="892"/>
                    <a:pt x="812" y="1106"/>
                    <a:pt x="953" y="1187"/>
                  </a:cubicBezTo>
                  <a:cubicBezTo>
                    <a:pt x="1243" y="1378"/>
                    <a:pt x="1527" y="1603"/>
                    <a:pt x="1779" y="1849"/>
                  </a:cubicBezTo>
                  <a:cubicBezTo>
                    <a:pt x="1797" y="1864"/>
                    <a:pt x="1818" y="1875"/>
                    <a:pt x="1837" y="1875"/>
                  </a:cubicBezTo>
                  <a:cubicBezTo>
                    <a:pt x="1860" y="1875"/>
                    <a:pt x="1880" y="1860"/>
                    <a:pt x="1889" y="1822"/>
                  </a:cubicBezTo>
                  <a:cubicBezTo>
                    <a:pt x="1889" y="1773"/>
                    <a:pt x="1867" y="1734"/>
                    <a:pt x="1856" y="1690"/>
                  </a:cubicBezTo>
                  <a:cubicBezTo>
                    <a:pt x="1834" y="1625"/>
                    <a:pt x="1812" y="1565"/>
                    <a:pt x="1790" y="1493"/>
                  </a:cubicBezTo>
                  <a:cubicBezTo>
                    <a:pt x="1752" y="1351"/>
                    <a:pt x="1708" y="1214"/>
                    <a:pt x="1675" y="1072"/>
                  </a:cubicBezTo>
                  <a:cubicBezTo>
                    <a:pt x="1626" y="831"/>
                    <a:pt x="1571" y="579"/>
                    <a:pt x="1620" y="338"/>
                  </a:cubicBezTo>
                  <a:cubicBezTo>
                    <a:pt x="1653" y="180"/>
                    <a:pt x="1752" y="114"/>
                    <a:pt x="1861" y="114"/>
                  </a:cubicBezTo>
                  <a:close/>
                  <a:moveTo>
                    <a:pt x="1829" y="0"/>
                  </a:moveTo>
                  <a:cubicBezTo>
                    <a:pt x="1672" y="0"/>
                    <a:pt x="1535" y="109"/>
                    <a:pt x="1489" y="295"/>
                  </a:cubicBezTo>
                  <a:cubicBezTo>
                    <a:pt x="1402" y="700"/>
                    <a:pt x="1615" y="1269"/>
                    <a:pt x="1730" y="1658"/>
                  </a:cubicBezTo>
                  <a:cubicBezTo>
                    <a:pt x="1516" y="1444"/>
                    <a:pt x="1281" y="1263"/>
                    <a:pt x="1024" y="1099"/>
                  </a:cubicBezTo>
                  <a:cubicBezTo>
                    <a:pt x="823" y="979"/>
                    <a:pt x="567" y="771"/>
                    <a:pt x="323" y="771"/>
                  </a:cubicBezTo>
                  <a:cubicBezTo>
                    <a:pt x="301" y="771"/>
                    <a:pt x="279" y="773"/>
                    <a:pt x="258" y="776"/>
                  </a:cubicBezTo>
                  <a:cubicBezTo>
                    <a:pt x="55" y="815"/>
                    <a:pt x="0" y="1061"/>
                    <a:pt x="0" y="1247"/>
                  </a:cubicBezTo>
                  <a:cubicBezTo>
                    <a:pt x="0" y="1510"/>
                    <a:pt x="104" y="1756"/>
                    <a:pt x="252" y="1953"/>
                  </a:cubicBezTo>
                  <a:cubicBezTo>
                    <a:pt x="876" y="2741"/>
                    <a:pt x="1861" y="3250"/>
                    <a:pt x="2770" y="3579"/>
                  </a:cubicBezTo>
                  <a:lnTo>
                    <a:pt x="2770" y="3590"/>
                  </a:lnTo>
                  <a:cubicBezTo>
                    <a:pt x="2797" y="3595"/>
                    <a:pt x="2825" y="3606"/>
                    <a:pt x="2852" y="3617"/>
                  </a:cubicBezTo>
                  <a:cubicBezTo>
                    <a:pt x="2857" y="3601"/>
                    <a:pt x="2857" y="3590"/>
                    <a:pt x="2852" y="3590"/>
                  </a:cubicBezTo>
                  <a:cubicBezTo>
                    <a:pt x="2852" y="3573"/>
                    <a:pt x="2857" y="3562"/>
                    <a:pt x="2857" y="3546"/>
                  </a:cubicBezTo>
                  <a:cubicBezTo>
                    <a:pt x="2857" y="3535"/>
                    <a:pt x="2868" y="3519"/>
                    <a:pt x="2868" y="3508"/>
                  </a:cubicBezTo>
                  <a:cubicBezTo>
                    <a:pt x="2868" y="2949"/>
                    <a:pt x="2830" y="2397"/>
                    <a:pt x="2759" y="1849"/>
                  </a:cubicBezTo>
                  <a:cubicBezTo>
                    <a:pt x="2688" y="1400"/>
                    <a:pt x="2606" y="946"/>
                    <a:pt x="2414" y="536"/>
                  </a:cubicBezTo>
                  <a:cubicBezTo>
                    <a:pt x="2327" y="344"/>
                    <a:pt x="2212" y="158"/>
                    <a:pt x="2031" y="59"/>
                  </a:cubicBezTo>
                  <a:cubicBezTo>
                    <a:pt x="1963" y="19"/>
                    <a:pt x="1894" y="0"/>
                    <a:pt x="18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33"/>
            <p:cNvSpPr/>
            <p:nvPr/>
          </p:nvSpPr>
          <p:spPr>
            <a:xfrm>
              <a:off x="7163790" y="3009442"/>
              <a:ext cx="188649" cy="233715"/>
            </a:xfrm>
            <a:custGeom>
              <a:avLst/>
              <a:gdLst/>
              <a:ahLst/>
              <a:cxnLst/>
              <a:rect l="l" t="t" r="r" b="b"/>
              <a:pathLst>
                <a:path w="2700" h="3345" extrusionOk="0">
                  <a:moveTo>
                    <a:pt x="1785" y="0"/>
                  </a:moveTo>
                  <a:cubicBezTo>
                    <a:pt x="1676" y="0"/>
                    <a:pt x="1577" y="66"/>
                    <a:pt x="1544" y="224"/>
                  </a:cubicBezTo>
                  <a:cubicBezTo>
                    <a:pt x="1495" y="465"/>
                    <a:pt x="1550" y="717"/>
                    <a:pt x="1599" y="958"/>
                  </a:cubicBezTo>
                  <a:cubicBezTo>
                    <a:pt x="1632" y="1100"/>
                    <a:pt x="1676" y="1237"/>
                    <a:pt x="1714" y="1379"/>
                  </a:cubicBezTo>
                  <a:cubicBezTo>
                    <a:pt x="1736" y="1451"/>
                    <a:pt x="1758" y="1511"/>
                    <a:pt x="1780" y="1576"/>
                  </a:cubicBezTo>
                  <a:cubicBezTo>
                    <a:pt x="1791" y="1620"/>
                    <a:pt x="1813" y="1659"/>
                    <a:pt x="1813" y="1708"/>
                  </a:cubicBezTo>
                  <a:cubicBezTo>
                    <a:pt x="1804" y="1746"/>
                    <a:pt x="1784" y="1761"/>
                    <a:pt x="1761" y="1761"/>
                  </a:cubicBezTo>
                  <a:cubicBezTo>
                    <a:pt x="1742" y="1761"/>
                    <a:pt x="1721" y="1750"/>
                    <a:pt x="1703" y="1735"/>
                  </a:cubicBezTo>
                  <a:cubicBezTo>
                    <a:pt x="1451" y="1489"/>
                    <a:pt x="1167" y="1264"/>
                    <a:pt x="877" y="1073"/>
                  </a:cubicBezTo>
                  <a:cubicBezTo>
                    <a:pt x="736" y="983"/>
                    <a:pt x="455" y="767"/>
                    <a:pt x="255" y="767"/>
                  </a:cubicBezTo>
                  <a:cubicBezTo>
                    <a:pt x="199" y="767"/>
                    <a:pt x="149" y="784"/>
                    <a:pt x="110" y="827"/>
                  </a:cubicBezTo>
                  <a:cubicBezTo>
                    <a:pt x="1" y="969"/>
                    <a:pt x="12" y="1166"/>
                    <a:pt x="56" y="1341"/>
                  </a:cubicBezTo>
                  <a:cubicBezTo>
                    <a:pt x="154" y="1763"/>
                    <a:pt x="658" y="2189"/>
                    <a:pt x="986" y="2447"/>
                  </a:cubicBezTo>
                  <a:cubicBezTo>
                    <a:pt x="1506" y="2835"/>
                    <a:pt x="2097" y="3109"/>
                    <a:pt x="2699" y="3344"/>
                  </a:cubicBezTo>
                  <a:cubicBezTo>
                    <a:pt x="2699" y="3043"/>
                    <a:pt x="2694" y="2742"/>
                    <a:pt x="2672" y="2441"/>
                  </a:cubicBezTo>
                  <a:cubicBezTo>
                    <a:pt x="2623" y="1899"/>
                    <a:pt x="2541" y="1352"/>
                    <a:pt x="2393" y="832"/>
                  </a:cubicBezTo>
                  <a:cubicBezTo>
                    <a:pt x="2305" y="575"/>
                    <a:pt x="2218" y="290"/>
                    <a:pt x="2010" y="99"/>
                  </a:cubicBezTo>
                  <a:cubicBezTo>
                    <a:pt x="1933" y="33"/>
                    <a:pt x="1862" y="0"/>
                    <a:pt x="178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5" name="Google Shape;4275;p33"/>
          <p:cNvGrpSpPr/>
          <p:nvPr/>
        </p:nvGrpSpPr>
        <p:grpSpPr>
          <a:xfrm>
            <a:off x="5439341" y="4220751"/>
            <a:ext cx="241121" cy="287236"/>
            <a:chOff x="7125991" y="3462688"/>
            <a:chExt cx="241121" cy="287236"/>
          </a:xfrm>
        </p:grpSpPr>
        <p:sp>
          <p:nvSpPr>
            <p:cNvPr id="4276" name="Google Shape;4276;p33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33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33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9" name="Google Shape;4279;p33"/>
          <p:cNvGrpSpPr/>
          <p:nvPr/>
        </p:nvGrpSpPr>
        <p:grpSpPr>
          <a:xfrm>
            <a:off x="5748516" y="256051"/>
            <a:ext cx="241121" cy="287236"/>
            <a:chOff x="7125991" y="3462688"/>
            <a:chExt cx="241121" cy="287236"/>
          </a:xfrm>
        </p:grpSpPr>
        <p:sp>
          <p:nvSpPr>
            <p:cNvPr id="4280" name="Google Shape;4280;p33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33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33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3" name="Google Shape;4283;p33"/>
          <p:cNvGrpSpPr/>
          <p:nvPr/>
        </p:nvGrpSpPr>
        <p:grpSpPr>
          <a:xfrm>
            <a:off x="2715178" y="4378813"/>
            <a:ext cx="241121" cy="287236"/>
            <a:chOff x="7125991" y="3462688"/>
            <a:chExt cx="241121" cy="287236"/>
          </a:xfrm>
        </p:grpSpPr>
        <p:sp>
          <p:nvSpPr>
            <p:cNvPr id="4284" name="Google Shape;4284;p33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33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33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7" name="Google Shape;4287;p33"/>
          <p:cNvGrpSpPr/>
          <p:nvPr/>
        </p:nvGrpSpPr>
        <p:grpSpPr>
          <a:xfrm>
            <a:off x="589310" y="1097973"/>
            <a:ext cx="953638" cy="562581"/>
            <a:chOff x="3037050" y="1564800"/>
            <a:chExt cx="253850" cy="149750"/>
          </a:xfrm>
        </p:grpSpPr>
        <p:sp>
          <p:nvSpPr>
            <p:cNvPr id="4288" name="Google Shape;4288;p33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33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0" name="Google Shape;4290;p33"/>
          <p:cNvGrpSpPr/>
          <p:nvPr/>
        </p:nvGrpSpPr>
        <p:grpSpPr>
          <a:xfrm>
            <a:off x="7131722" y="344273"/>
            <a:ext cx="953638" cy="562581"/>
            <a:chOff x="3037050" y="1564800"/>
            <a:chExt cx="253850" cy="149750"/>
          </a:xfrm>
        </p:grpSpPr>
        <p:sp>
          <p:nvSpPr>
            <p:cNvPr id="4291" name="Google Shape;4291;p33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33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3" name="Google Shape;4293;p33"/>
          <p:cNvGrpSpPr/>
          <p:nvPr/>
        </p:nvGrpSpPr>
        <p:grpSpPr>
          <a:xfrm>
            <a:off x="6105190" y="2080257"/>
            <a:ext cx="3426774" cy="3063241"/>
            <a:chOff x="6105190" y="5379082"/>
            <a:chExt cx="3426774" cy="3063241"/>
          </a:xfrm>
        </p:grpSpPr>
        <p:sp>
          <p:nvSpPr>
            <p:cNvPr id="4294" name="Google Shape;4294;p33"/>
            <p:cNvSpPr/>
            <p:nvPr/>
          </p:nvSpPr>
          <p:spPr>
            <a:xfrm>
              <a:off x="6105190" y="8053427"/>
              <a:ext cx="143723" cy="173627"/>
            </a:xfrm>
            <a:custGeom>
              <a:avLst/>
              <a:gdLst/>
              <a:ahLst/>
              <a:cxnLst/>
              <a:rect l="l" t="t" r="r" b="b"/>
              <a:pathLst>
                <a:path w="2057" h="2485" extrusionOk="0">
                  <a:moveTo>
                    <a:pt x="533" y="0"/>
                  </a:moveTo>
                  <a:cubicBezTo>
                    <a:pt x="498" y="0"/>
                    <a:pt x="465" y="38"/>
                    <a:pt x="483" y="81"/>
                  </a:cubicBezTo>
                  <a:cubicBezTo>
                    <a:pt x="548" y="235"/>
                    <a:pt x="603" y="404"/>
                    <a:pt x="663" y="563"/>
                  </a:cubicBezTo>
                  <a:cubicBezTo>
                    <a:pt x="718" y="700"/>
                    <a:pt x="789" y="837"/>
                    <a:pt x="849" y="973"/>
                  </a:cubicBezTo>
                  <a:cubicBezTo>
                    <a:pt x="866" y="1006"/>
                    <a:pt x="882" y="1039"/>
                    <a:pt x="899" y="1067"/>
                  </a:cubicBezTo>
                  <a:cubicBezTo>
                    <a:pt x="811" y="1094"/>
                    <a:pt x="718" y="1121"/>
                    <a:pt x="636" y="1143"/>
                  </a:cubicBezTo>
                  <a:cubicBezTo>
                    <a:pt x="479" y="1186"/>
                    <a:pt x="307" y="1228"/>
                    <a:pt x="139" y="1228"/>
                  </a:cubicBezTo>
                  <a:cubicBezTo>
                    <a:pt x="113" y="1228"/>
                    <a:pt x="87" y="1227"/>
                    <a:pt x="61" y="1225"/>
                  </a:cubicBezTo>
                  <a:cubicBezTo>
                    <a:pt x="17" y="1242"/>
                    <a:pt x="1" y="1324"/>
                    <a:pt x="56" y="1335"/>
                  </a:cubicBezTo>
                  <a:cubicBezTo>
                    <a:pt x="72" y="1340"/>
                    <a:pt x="83" y="1340"/>
                    <a:pt x="105" y="1340"/>
                  </a:cubicBezTo>
                  <a:cubicBezTo>
                    <a:pt x="357" y="1340"/>
                    <a:pt x="598" y="1275"/>
                    <a:pt x="838" y="1203"/>
                  </a:cubicBezTo>
                  <a:lnTo>
                    <a:pt x="838" y="1203"/>
                  </a:lnTo>
                  <a:cubicBezTo>
                    <a:pt x="838" y="1214"/>
                    <a:pt x="827" y="1220"/>
                    <a:pt x="827" y="1220"/>
                  </a:cubicBezTo>
                  <a:cubicBezTo>
                    <a:pt x="652" y="1532"/>
                    <a:pt x="472" y="1849"/>
                    <a:pt x="297" y="2172"/>
                  </a:cubicBezTo>
                  <a:cubicBezTo>
                    <a:pt x="253" y="2243"/>
                    <a:pt x="214" y="2325"/>
                    <a:pt x="165" y="2402"/>
                  </a:cubicBezTo>
                  <a:cubicBezTo>
                    <a:pt x="154" y="2429"/>
                    <a:pt x="154" y="2457"/>
                    <a:pt x="182" y="2479"/>
                  </a:cubicBezTo>
                  <a:cubicBezTo>
                    <a:pt x="187" y="2482"/>
                    <a:pt x="194" y="2484"/>
                    <a:pt x="202" y="2484"/>
                  </a:cubicBezTo>
                  <a:cubicBezTo>
                    <a:pt x="220" y="2484"/>
                    <a:pt x="240" y="2476"/>
                    <a:pt x="247" y="2457"/>
                  </a:cubicBezTo>
                  <a:cubicBezTo>
                    <a:pt x="291" y="2391"/>
                    <a:pt x="324" y="2320"/>
                    <a:pt x="357" y="2254"/>
                  </a:cubicBezTo>
                  <a:cubicBezTo>
                    <a:pt x="554" y="1899"/>
                    <a:pt x="762" y="1543"/>
                    <a:pt x="959" y="1187"/>
                  </a:cubicBezTo>
                  <a:cubicBezTo>
                    <a:pt x="992" y="1242"/>
                    <a:pt x="1019" y="1302"/>
                    <a:pt x="1057" y="1357"/>
                  </a:cubicBezTo>
                  <a:cubicBezTo>
                    <a:pt x="1128" y="1493"/>
                    <a:pt x="1227" y="1625"/>
                    <a:pt x="1293" y="1767"/>
                  </a:cubicBezTo>
                  <a:cubicBezTo>
                    <a:pt x="1302" y="1790"/>
                    <a:pt x="1320" y="1800"/>
                    <a:pt x="1338" y="1800"/>
                  </a:cubicBezTo>
                  <a:cubicBezTo>
                    <a:pt x="1371" y="1800"/>
                    <a:pt x="1405" y="1766"/>
                    <a:pt x="1391" y="1723"/>
                  </a:cubicBezTo>
                  <a:cubicBezTo>
                    <a:pt x="1347" y="1614"/>
                    <a:pt x="1276" y="1526"/>
                    <a:pt x="1222" y="1422"/>
                  </a:cubicBezTo>
                  <a:cubicBezTo>
                    <a:pt x="1156" y="1329"/>
                    <a:pt x="1101" y="1225"/>
                    <a:pt x="1046" y="1132"/>
                  </a:cubicBezTo>
                  <a:cubicBezTo>
                    <a:pt x="1194" y="1083"/>
                    <a:pt x="1342" y="1034"/>
                    <a:pt x="1484" y="979"/>
                  </a:cubicBezTo>
                  <a:cubicBezTo>
                    <a:pt x="1659" y="919"/>
                    <a:pt x="1829" y="837"/>
                    <a:pt x="2004" y="787"/>
                  </a:cubicBezTo>
                  <a:cubicBezTo>
                    <a:pt x="2032" y="782"/>
                    <a:pt x="2054" y="755"/>
                    <a:pt x="2054" y="727"/>
                  </a:cubicBezTo>
                  <a:cubicBezTo>
                    <a:pt x="2056" y="701"/>
                    <a:pt x="2043" y="694"/>
                    <a:pt x="2024" y="694"/>
                  </a:cubicBezTo>
                  <a:cubicBezTo>
                    <a:pt x="2006" y="694"/>
                    <a:pt x="1984" y="700"/>
                    <a:pt x="1966" y="705"/>
                  </a:cubicBezTo>
                  <a:cubicBezTo>
                    <a:pt x="1780" y="760"/>
                    <a:pt x="1605" y="842"/>
                    <a:pt x="1419" y="902"/>
                  </a:cubicBezTo>
                  <a:cubicBezTo>
                    <a:pt x="1304" y="946"/>
                    <a:pt x="1183" y="984"/>
                    <a:pt x="1063" y="1023"/>
                  </a:cubicBezTo>
                  <a:cubicBezTo>
                    <a:pt x="1096" y="957"/>
                    <a:pt x="1128" y="897"/>
                    <a:pt x="1167" y="831"/>
                  </a:cubicBezTo>
                  <a:cubicBezTo>
                    <a:pt x="1254" y="672"/>
                    <a:pt x="1331" y="514"/>
                    <a:pt x="1424" y="366"/>
                  </a:cubicBezTo>
                  <a:cubicBezTo>
                    <a:pt x="1491" y="335"/>
                    <a:pt x="1463" y="248"/>
                    <a:pt x="1408" y="248"/>
                  </a:cubicBezTo>
                  <a:cubicBezTo>
                    <a:pt x="1396" y="248"/>
                    <a:pt x="1383" y="252"/>
                    <a:pt x="1369" y="262"/>
                  </a:cubicBezTo>
                  <a:cubicBezTo>
                    <a:pt x="1304" y="322"/>
                    <a:pt x="1265" y="421"/>
                    <a:pt x="1222" y="503"/>
                  </a:cubicBezTo>
                  <a:cubicBezTo>
                    <a:pt x="1139" y="656"/>
                    <a:pt x="1052" y="809"/>
                    <a:pt x="975" y="968"/>
                  </a:cubicBezTo>
                  <a:cubicBezTo>
                    <a:pt x="904" y="831"/>
                    <a:pt x="838" y="694"/>
                    <a:pt x="784" y="547"/>
                  </a:cubicBezTo>
                  <a:cubicBezTo>
                    <a:pt x="707" y="382"/>
                    <a:pt x="658" y="207"/>
                    <a:pt x="581" y="38"/>
                  </a:cubicBezTo>
                  <a:cubicBezTo>
                    <a:pt x="570" y="11"/>
                    <a:pt x="551" y="0"/>
                    <a:pt x="53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33"/>
            <p:cNvSpPr/>
            <p:nvPr/>
          </p:nvSpPr>
          <p:spPr>
            <a:xfrm>
              <a:off x="8984393" y="8060553"/>
              <a:ext cx="176003" cy="207304"/>
            </a:xfrm>
            <a:custGeom>
              <a:avLst/>
              <a:gdLst/>
              <a:ahLst/>
              <a:cxnLst/>
              <a:rect l="l" t="t" r="r" b="b"/>
              <a:pathLst>
                <a:path w="2519" h="2967" extrusionOk="0">
                  <a:moveTo>
                    <a:pt x="1082" y="1"/>
                  </a:moveTo>
                  <a:cubicBezTo>
                    <a:pt x="1052" y="1"/>
                    <a:pt x="1019" y="27"/>
                    <a:pt x="1022" y="72"/>
                  </a:cubicBezTo>
                  <a:cubicBezTo>
                    <a:pt x="1027" y="253"/>
                    <a:pt x="1082" y="439"/>
                    <a:pt x="1109" y="625"/>
                  </a:cubicBezTo>
                  <a:cubicBezTo>
                    <a:pt x="1153" y="844"/>
                    <a:pt x="1192" y="1063"/>
                    <a:pt x="1230" y="1287"/>
                  </a:cubicBezTo>
                  <a:cubicBezTo>
                    <a:pt x="1235" y="1331"/>
                    <a:pt x="1235" y="1364"/>
                    <a:pt x="1241" y="1402"/>
                  </a:cubicBezTo>
                  <a:cubicBezTo>
                    <a:pt x="1159" y="1331"/>
                    <a:pt x="1077" y="1260"/>
                    <a:pt x="989" y="1194"/>
                  </a:cubicBezTo>
                  <a:cubicBezTo>
                    <a:pt x="743" y="1014"/>
                    <a:pt x="496" y="828"/>
                    <a:pt x="223" y="685"/>
                  </a:cubicBezTo>
                  <a:cubicBezTo>
                    <a:pt x="217" y="683"/>
                    <a:pt x="212" y="682"/>
                    <a:pt x="206" y="682"/>
                  </a:cubicBezTo>
                  <a:cubicBezTo>
                    <a:pt x="156" y="682"/>
                    <a:pt x="129" y="770"/>
                    <a:pt x="179" y="795"/>
                  </a:cubicBezTo>
                  <a:cubicBezTo>
                    <a:pt x="507" y="992"/>
                    <a:pt x="836" y="1205"/>
                    <a:pt x="1131" y="1457"/>
                  </a:cubicBezTo>
                  <a:cubicBezTo>
                    <a:pt x="993" y="1455"/>
                    <a:pt x="852" y="1453"/>
                    <a:pt x="711" y="1453"/>
                  </a:cubicBezTo>
                  <a:cubicBezTo>
                    <a:pt x="507" y="1453"/>
                    <a:pt x="301" y="1457"/>
                    <a:pt x="97" y="1474"/>
                  </a:cubicBezTo>
                  <a:cubicBezTo>
                    <a:pt x="95" y="1473"/>
                    <a:pt x="93" y="1473"/>
                    <a:pt x="91" y="1473"/>
                  </a:cubicBezTo>
                  <a:cubicBezTo>
                    <a:pt x="9" y="1473"/>
                    <a:pt x="1" y="1590"/>
                    <a:pt x="76" y="1590"/>
                  </a:cubicBezTo>
                  <a:cubicBezTo>
                    <a:pt x="81" y="1590"/>
                    <a:pt x="86" y="1589"/>
                    <a:pt x="91" y="1589"/>
                  </a:cubicBezTo>
                  <a:cubicBezTo>
                    <a:pt x="307" y="1575"/>
                    <a:pt x="520" y="1568"/>
                    <a:pt x="734" y="1568"/>
                  </a:cubicBezTo>
                  <a:cubicBezTo>
                    <a:pt x="873" y="1568"/>
                    <a:pt x="1013" y="1571"/>
                    <a:pt x="1153" y="1578"/>
                  </a:cubicBezTo>
                  <a:cubicBezTo>
                    <a:pt x="1011" y="1731"/>
                    <a:pt x="863" y="1884"/>
                    <a:pt x="721" y="2048"/>
                  </a:cubicBezTo>
                  <a:cubicBezTo>
                    <a:pt x="606" y="2180"/>
                    <a:pt x="496" y="2317"/>
                    <a:pt x="381" y="2453"/>
                  </a:cubicBezTo>
                  <a:cubicBezTo>
                    <a:pt x="360" y="2470"/>
                    <a:pt x="365" y="2508"/>
                    <a:pt x="387" y="2525"/>
                  </a:cubicBezTo>
                  <a:cubicBezTo>
                    <a:pt x="397" y="2534"/>
                    <a:pt x="407" y="2538"/>
                    <a:pt x="417" y="2538"/>
                  </a:cubicBezTo>
                  <a:cubicBezTo>
                    <a:pt x="431" y="2538"/>
                    <a:pt x="443" y="2531"/>
                    <a:pt x="453" y="2519"/>
                  </a:cubicBezTo>
                  <a:cubicBezTo>
                    <a:pt x="518" y="2453"/>
                    <a:pt x="573" y="2382"/>
                    <a:pt x="628" y="2317"/>
                  </a:cubicBezTo>
                  <a:cubicBezTo>
                    <a:pt x="737" y="2185"/>
                    <a:pt x="852" y="2054"/>
                    <a:pt x="967" y="1933"/>
                  </a:cubicBezTo>
                  <a:cubicBezTo>
                    <a:pt x="1066" y="1829"/>
                    <a:pt x="1159" y="1725"/>
                    <a:pt x="1257" y="1632"/>
                  </a:cubicBezTo>
                  <a:cubicBezTo>
                    <a:pt x="1285" y="1895"/>
                    <a:pt x="1301" y="2169"/>
                    <a:pt x="1328" y="2442"/>
                  </a:cubicBezTo>
                  <a:cubicBezTo>
                    <a:pt x="1339" y="2541"/>
                    <a:pt x="1350" y="2634"/>
                    <a:pt x="1356" y="2733"/>
                  </a:cubicBezTo>
                  <a:cubicBezTo>
                    <a:pt x="1367" y="2787"/>
                    <a:pt x="1372" y="2847"/>
                    <a:pt x="1350" y="2897"/>
                  </a:cubicBezTo>
                  <a:cubicBezTo>
                    <a:pt x="1345" y="2924"/>
                    <a:pt x="1350" y="2951"/>
                    <a:pt x="1372" y="2962"/>
                  </a:cubicBezTo>
                  <a:cubicBezTo>
                    <a:pt x="1380" y="2965"/>
                    <a:pt x="1387" y="2966"/>
                    <a:pt x="1393" y="2966"/>
                  </a:cubicBezTo>
                  <a:cubicBezTo>
                    <a:pt x="1484" y="2966"/>
                    <a:pt x="1459" y="2728"/>
                    <a:pt x="1454" y="2661"/>
                  </a:cubicBezTo>
                  <a:cubicBezTo>
                    <a:pt x="1432" y="2470"/>
                    <a:pt x="1410" y="2278"/>
                    <a:pt x="1400" y="2098"/>
                  </a:cubicBezTo>
                  <a:cubicBezTo>
                    <a:pt x="1383" y="1966"/>
                    <a:pt x="1378" y="1835"/>
                    <a:pt x="1367" y="1703"/>
                  </a:cubicBezTo>
                  <a:lnTo>
                    <a:pt x="1367" y="1703"/>
                  </a:lnTo>
                  <a:cubicBezTo>
                    <a:pt x="1542" y="1879"/>
                    <a:pt x="1722" y="2048"/>
                    <a:pt x="1914" y="2213"/>
                  </a:cubicBezTo>
                  <a:cubicBezTo>
                    <a:pt x="2067" y="2349"/>
                    <a:pt x="2242" y="2459"/>
                    <a:pt x="2390" y="2596"/>
                  </a:cubicBezTo>
                  <a:cubicBezTo>
                    <a:pt x="2395" y="2596"/>
                    <a:pt x="2399" y="2597"/>
                    <a:pt x="2403" y="2597"/>
                  </a:cubicBezTo>
                  <a:cubicBezTo>
                    <a:pt x="2468" y="2597"/>
                    <a:pt x="2519" y="2522"/>
                    <a:pt x="2478" y="2486"/>
                  </a:cubicBezTo>
                  <a:cubicBezTo>
                    <a:pt x="2357" y="2377"/>
                    <a:pt x="2226" y="2278"/>
                    <a:pt x="2095" y="2180"/>
                  </a:cubicBezTo>
                  <a:cubicBezTo>
                    <a:pt x="1958" y="2070"/>
                    <a:pt x="1821" y="1944"/>
                    <a:pt x="1695" y="1824"/>
                  </a:cubicBezTo>
                  <a:cubicBezTo>
                    <a:pt x="1613" y="1742"/>
                    <a:pt x="1531" y="1660"/>
                    <a:pt x="1449" y="1583"/>
                  </a:cubicBezTo>
                  <a:lnTo>
                    <a:pt x="1449" y="1583"/>
                  </a:lnTo>
                  <a:cubicBezTo>
                    <a:pt x="1527" y="1584"/>
                    <a:pt x="1605" y="1585"/>
                    <a:pt x="1685" y="1585"/>
                  </a:cubicBezTo>
                  <a:cubicBezTo>
                    <a:pt x="1764" y="1585"/>
                    <a:pt x="1843" y="1584"/>
                    <a:pt x="1922" y="1584"/>
                  </a:cubicBezTo>
                  <a:cubicBezTo>
                    <a:pt x="2081" y="1584"/>
                    <a:pt x="2240" y="1586"/>
                    <a:pt x="2396" y="1594"/>
                  </a:cubicBezTo>
                  <a:cubicBezTo>
                    <a:pt x="2461" y="1594"/>
                    <a:pt x="2467" y="1495"/>
                    <a:pt x="2407" y="1485"/>
                  </a:cubicBezTo>
                  <a:cubicBezTo>
                    <a:pt x="2171" y="1474"/>
                    <a:pt x="1947" y="1474"/>
                    <a:pt x="1712" y="1474"/>
                  </a:cubicBezTo>
                  <a:cubicBezTo>
                    <a:pt x="1618" y="1474"/>
                    <a:pt x="1520" y="1474"/>
                    <a:pt x="1427" y="1468"/>
                  </a:cubicBezTo>
                  <a:cubicBezTo>
                    <a:pt x="1673" y="1211"/>
                    <a:pt x="1920" y="959"/>
                    <a:pt x="2138" y="680"/>
                  </a:cubicBezTo>
                  <a:cubicBezTo>
                    <a:pt x="2211" y="675"/>
                    <a:pt x="2230" y="536"/>
                    <a:pt x="2152" y="536"/>
                  </a:cubicBezTo>
                  <a:cubicBezTo>
                    <a:pt x="2148" y="536"/>
                    <a:pt x="2143" y="537"/>
                    <a:pt x="2138" y="538"/>
                  </a:cubicBezTo>
                  <a:cubicBezTo>
                    <a:pt x="2084" y="549"/>
                    <a:pt x="2056" y="609"/>
                    <a:pt x="2013" y="658"/>
                  </a:cubicBezTo>
                  <a:cubicBezTo>
                    <a:pt x="1903" y="795"/>
                    <a:pt x="1788" y="926"/>
                    <a:pt x="1668" y="1058"/>
                  </a:cubicBezTo>
                  <a:cubicBezTo>
                    <a:pt x="1564" y="1167"/>
                    <a:pt x="1454" y="1277"/>
                    <a:pt x="1350" y="1386"/>
                  </a:cubicBezTo>
                  <a:cubicBezTo>
                    <a:pt x="1339" y="1287"/>
                    <a:pt x="1328" y="1200"/>
                    <a:pt x="1312" y="1101"/>
                  </a:cubicBezTo>
                  <a:cubicBezTo>
                    <a:pt x="1274" y="877"/>
                    <a:pt x="1230" y="647"/>
                    <a:pt x="1186" y="417"/>
                  </a:cubicBezTo>
                  <a:cubicBezTo>
                    <a:pt x="1164" y="302"/>
                    <a:pt x="1137" y="182"/>
                    <a:pt x="1131" y="61"/>
                  </a:cubicBezTo>
                  <a:cubicBezTo>
                    <a:pt x="1131" y="19"/>
                    <a:pt x="1108" y="1"/>
                    <a:pt x="10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33"/>
            <p:cNvSpPr/>
            <p:nvPr/>
          </p:nvSpPr>
          <p:spPr>
            <a:xfrm>
              <a:off x="9176256" y="7935556"/>
              <a:ext cx="32559" cy="25712"/>
            </a:xfrm>
            <a:custGeom>
              <a:avLst/>
              <a:gdLst/>
              <a:ahLst/>
              <a:cxnLst/>
              <a:rect l="l" t="t" r="r" b="b"/>
              <a:pathLst>
                <a:path w="466" h="368" extrusionOk="0">
                  <a:moveTo>
                    <a:pt x="235" y="0"/>
                  </a:moveTo>
                  <a:cubicBezTo>
                    <a:pt x="0" y="0"/>
                    <a:pt x="0" y="367"/>
                    <a:pt x="235" y="367"/>
                  </a:cubicBezTo>
                  <a:cubicBezTo>
                    <a:pt x="237" y="367"/>
                    <a:pt x="239" y="367"/>
                    <a:pt x="240" y="367"/>
                  </a:cubicBezTo>
                  <a:cubicBezTo>
                    <a:pt x="465" y="367"/>
                    <a:pt x="464" y="0"/>
                    <a:pt x="23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33"/>
            <p:cNvSpPr/>
            <p:nvPr/>
          </p:nvSpPr>
          <p:spPr>
            <a:xfrm>
              <a:off x="9409133" y="5463835"/>
              <a:ext cx="24524" cy="19564"/>
            </a:xfrm>
            <a:custGeom>
              <a:avLst/>
              <a:gdLst/>
              <a:ahLst/>
              <a:cxnLst/>
              <a:rect l="l" t="t" r="r" b="b"/>
              <a:pathLst>
                <a:path w="351" h="280" extrusionOk="0">
                  <a:moveTo>
                    <a:pt x="170" y="0"/>
                  </a:moveTo>
                  <a:cubicBezTo>
                    <a:pt x="0" y="0"/>
                    <a:pt x="0" y="280"/>
                    <a:pt x="170" y="280"/>
                  </a:cubicBezTo>
                  <a:cubicBezTo>
                    <a:pt x="351" y="274"/>
                    <a:pt x="351" y="0"/>
                    <a:pt x="17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33"/>
            <p:cNvSpPr/>
            <p:nvPr/>
          </p:nvSpPr>
          <p:spPr>
            <a:xfrm>
              <a:off x="8865684" y="6146884"/>
              <a:ext cx="23756" cy="19564"/>
            </a:xfrm>
            <a:custGeom>
              <a:avLst/>
              <a:gdLst/>
              <a:ahLst/>
              <a:cxnLst/>
              <a:rect l="l" t="t" r="r" b="b"/>
              <a:pathLst>
                <a:path w="340" h="280" extrusionOk="0">
                  <a:moveTo>
                    <a:pt x="170" y="0"/>
                  </a:moveTo>
                  <a:cubicBezTo>
                    <a:pt x="0" y="0"/>
                    <a:pt x="0" y="279"/>
                    <a:pt x="170" y="279"/>
                  </a:cubicBezTo>
                  <a:cubicBezTo>
                    <a:pt x="340" y="274"/>
                    <a:pt x="340" y="0"/>
                    <a:pt x="17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33"/>
            <p:cNvSpPr/>
            <p:nvPr/>
          </p:nvSpPr>
          <p:spPr>
            <a:xfrm>
              <a:off x="8727970" y="5393476"/>
              <a:ext cx="16140" cy="13066"/>
            </a:xfrm>
            <a:custGeom>
              <a:avLst/>
              <a:gdLst/>
              <a:ahLst/>
              <a:cxnLst/>
              <a:rect l="l" t="t" r="r" b="b"/>
              <a:pathLst>
                <a:path w="231" h="187" extrusionOk="0">
                  <a:moveTo>
                    <a:pt x="116" y="0"/>
                  </a:moveTo>
                  <a:cubicBezTo>
                    <a:pt x="1" y="0"/>
                    <a:pt x="1" y="186"/>
                    <a:pt x="116" y="186"/>
                  </a:cubicBezTo>
                  <a:cubicBezTo>
                    <a:pt x="231" y="186"/>
                    <a:pt x="231" y="0"/>
                    <a:pt x="11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33"/>
            <p:cNvSpPr/>
            <p:nvPr/>
          </p:nvSpPr>
          <p:spPr>
            <a:xfrm>
              <a:off x="9373569" y="5847281"/>
              <a:ext cx="123181" cy="131146"/>
            </a:xfrm>
            <a:custGeom>
              <a:avLst/>
              <a:gdLst/>
              <a:ahLst/>
              <a:cxnLst/>
              <a:rect l="l" t="t" r="r" b="b"/>
              <a:pathLst>
                <a:path w="1763" h="1877" extrusionOk="0">
                  <a:moveTo>
                    <a:pt x="1032" y="1"/>
                  </a:moveTo>
                  <a:cubicBezTo>
                    <a:pt x="1024" y="1"/>
                    <a:pt x="1016" y="3"/>
                    <a:pt x="1008" y="8"/>
                  </a:cubicBezTo>
                  <a:cubicBezTo>
                    <a:pt x="986" y="13"/>
                    <a:pt x="980" y="41"/>
                    <a:pt x="980" y="63"/>
                  </a:cubicBezTo>
                  <a:cubicBezTo>
                    <a:pt x="975" y="128"/>
                    <a:pt x="980" y="205"/>
                    <a:pt x="975" y="271"/>
                  </a:cubicBezTo>
                  <a:cubicBezTo>
                    <a:pt x="975" y="473"/>
                    <a:pt x="975" y="676"/>
                    <a:pt x="980" y="873"/>
                  </a:cubicBezTo>
                  <a:cubicBezTo>
                    <a:pt x="816" y="725"/>
                    <a:pt x="657" y="566"/>
                    <a:pt x="477" y="446"/>
                  </a:cubicBezTo>
                  <a:cubicBezTo>
                    <a:pt x="460" y="432"/>
                    <a:pt x="437" y="417"/>
                    <a:pt x="416" y="417"/>
                  </a:cubicBezTo>
                  <a:cubicBezTo>
                    <a:pt x="402" y="417"/>
                    <a:pt x="389" y="423"/>
                    <a:pt x="378" y="440"/>
                  </a:cubicBezTo>
                  <a:cubicBezTo>
                    <a:pt x="362" y="457"/>
                    <a:pt x="373" y="484"/>
                    <a:pt x="384" y="501"/>
                  </a:cubicBezTo>
                  <a:cubicBezTo>
                    <a:pt x="564" y="616"/>
                    <a:pt x="712" y="758"/>
                    <a:pt x="871" y="906"/>
                  </a:cubicBezTo>
                  <a:cubicBezTo>
                    <a:pt x="904" y="938"/>
                    <a:pt x="936" y="966"/>
                    <a:pt x="980" y="993"/>
                  </a:cubicBezTo>
                  <a:cubicBezTo>
                    <a:pt x="980" y="993"/>
                    <a:pt x="980" y="999"/>
                    <a:pt x="975" y="999"/>
                  </a:cubicBezTo>
                  <a:cubicBezTo>
                    <a:pt x="860" y="1005"/>
                    <a:pt x="747" y="1009"/>
                    <a:pt x="634" y="1009"/>
                  </a:cubicBezTo>
                  <a:cubicBezTo>
                    <a:pt x="448" y="1009"/>
                    <a:pt x="264" y="998"/>
                    <a:pt x="77" y="971"/>
                  </a:cubicBezTo>
                  <a:cubicBezTo>
                    <a:pt x="68" y="970"/>
                    <a:pt x="59" y="969"/>
                    <a:pt x="50" y="969"/>
                  </a:cubicBezTo>
                  <a:cubicBezTo>
                    <a:pt x="26" y="969"/>
                    <a:pt x="4" y="976"/>
                    <a:pt x="0" y="1004"/>
                  </a:cubicBezTo>
                  <a:cubicBezTo>
                    <a:pt x="0" y="1026"/>
                    <a:pt x="6" y="1048"/>
                    <a:pt x="22" y="1053"/>
                  </a:cubicBezTo>
                  <a:cubicBezTo>
                    <a:pt x="83" y="1075"/>
                    <a:pt x="154" y="1075"/>
                    <a:pt x="214" y="1081"/>
                  </a:cubicBezTo>
                  <a:cubicBezTo>
                    <a:pt x="356" y="1097"/>
                    <a:pt x="499" y="1097"/>
                    <a:pt x="646" y="1097"/>
                  </a:cubicBezTo>
                  <a:cubicBezTo>
                    <a:pt x="728" y="1097"/>
                    <a:pt x="816" y="1097"/>
                    <a:pt x="898" y="1086"/>
                  </a:cubicBezTo>
                  <a:lnTo>
                    <a:pt x="898" y="1086"/>
                  </a:lnTo>
                  <a:cubicBezTo>
                    <a:pt x="827" y="1190"/>
                    <a:pt x="756" y="1294"/>
                    <a:pt x="685" y="1387"/>
                  </a:cubicBezTo>
                  <a:cubicBezTo>
                    <a:pt x="630" y="1458"/>
                    <a:pt x="586" y="1535"/>
                    <a:pt x="531" y="1601"/>
                  </a:cubicBezTo>
                  <a:lnTo>
                    <a:pt x="384" y="1809"/>
                  </a:lnTo>
                  <a:cubicBezTo>
                    <a:pt x="373" y="1825"/>
                    <a:pt x="378" y="1853"/>
                    <a:pt x="400" y="1869"/>
                  </a:cubicBezTo>
                  <a:cubicBezTo>
                    <a:pt x="407" y="1874"/>
                    <a:pt x="414" y="1876"/>
                    <a:pt x="420" y="1876"/>
                  </a:cubicBezTo>
                  <a:cubicBezTo>
                    <a:pt x="447" y="1876"/>
                    <a:pt x="464" y="1836"/>
                    <a:pt x="482" y="1814"/>
                  </a:cubicBezTo>
                  <a:cubicBezTo>
                    <a:pt x="548" y="1710"/>
                    <a:pt x="624" y="1601"/>
                    <a:pt x="707" y="1497"/>
                  </a:cubicBezTo>
                  <a:cubicBezTo>
                    <a:pt x="805" y="1376"/>
                    <a:pt x="893" y="1245"/>
                    <a:pt x="980" y="1114"/>
                  </a:cubicBezTo>
                  <a:cubicBezTo>
                    <a:pt x="986" y="1196"/>
                    <a:pt x="986" y="1289"/>
                    <a:pt x="997" y="1371"/>
                  </a:cubicBezTo>
                  <a:cubicBezTo>
                    <a:pt x="1002" y="1513"/>
                    <a:pt x="1013" y="1650"/>
                    <a:pt x="1029" y="1792"/>
                  </a:cubicBezTo>
                  <a:cubicBezTo>
                    <a:pt x="1029" y="1820"/>
                    <a:pt x="1035" y="1847"/>
                    <a:pt x="1062" y="1853"/>
                  </a:cubicBezTo>
                  <a:cubicBezTo>
                    <a:pt x="1084" y="1853"/>
                    <a:pt x="1106" y="1836"/>
                    <a:pt x="1106" y="1814"/>
                  </a:cubicBezTo>
                  <a:cubicBezTo>
                    <a:pt x="1106" y="1770"/>
                    <a:pt x="1095" y="1732"/>
                    <a:pt x="1095" y="1688"/>
                  </a:cubicBezTo>
                  <a:cubicBezTo>
                    <a:pt x="1084" y="1562"/>
                    <a:pt x="1079" y="1426"/>
                    <a:pt x="1068" y="1294"/>
                  </a:cubicBezTo>
                  <a:cubicBezTo>
                    <a:pt x="1062" y="1218"/>
                    <a:pt x="1062" y="1152"/>
                    <a:pt x="1057" y="1075"/>
                  </a:cubicBezTo>
                  <a:lnTo>
                    <a:pt x="1079" y="1075"/>
                  </a:lnTo>
                  <a:cubicBezTo>
                    <a:pt x="1139" y="1130"/>
                    <a:pt x="1199" y="1179"/>
                    <a:pt x="1270" y="1234"/>
                  </a:cubicBezTo>
                  <a:cubicBezTo>
                    <a:pt x="1396" y="1343"/>
                    <a:pt x="1528" y="1464"/>
                    <a:pt x="1648" y="1573"/>
                  </a:cubicBezTo>
                  <a:cubicBezTo>
                    <a:pt x="1656" y="1580"/>
                    <a:pt x="1665" y="1582"/>
                    <a:pt x="1673" y="1582"/>
                  </a:cubicBezTo>
                  <a:cubicBezTo>
                    <a:pt x="1707" y="1582"/>
                    <a:pt x="1734" y="1534"/>
                    <a:pt x="1703" y="1508"/>
                  </a:cubicBezTo>
                  <a:cubicBezTo>
                    <a:pt x="1539" y="1354"/>
                    <a:pt x="1374" y="1212"/>
                    <a:pt x="1205" y="1070"/>
                  </a:cubicBezTo>
                  <a:cubicBezTo>
                    <a:pt x="1369" y="1059"/>
                    <a:pt x="1533" y="1048"/>
                    <a:pt x="1692" y="1042"/>
                  </a:cubicBezTo>
                  <a:cubicBezTo>
                    <a:pt x="1697" y="1043"/>
                    <a:pt x="1701" y="1043"/>
                    <a:pt x="1705" y="1043"/>
                  </a:cubicBezTo>
                  <a:cubicBezTo>
                    <a:pt x="1749" y="1043"/>
                    <a:pt x="1763" y="1019"/>
                    <a:pt x="1763" y="999"/>
                  </a:cubicBezTo>
                  <a:cubicBezTo>
                    <a:pt x="1763" y="977"/>
                    <a:pt x="1741" y="960"/>
                    <a:pt x="1719" y="960"/>
                  </a:cubicBezTo>
                  <a:cubicBezTo>
                    <a:pt x="1653" y="960"/>
                    <a:pt x="1588" y="966"/>
                    <a:pt x="1522" y="966"/>
                  </a:cubicBezTo>
                  <a:lnTo>
                    <a:pt x="1133" y="988"/>
                  </a:lnTo>
                  <a:lnTo>
                    <a:pt x="1112" y="966"/>
                  </a:lnTo>
                  <a:cubicBezTo>
                    <a:pt x="1227" y="796"/>
                    <a:pt x="1336" y="621"/>
                    <a:pt x="1451" y="451"/>
                  </a:cubicBezTo>
                  <a:cubicBezTo>
                    <a:pt x="1473" y="424"/>
                    <a:pt x="1495" y="391"/>
                    <a:pt x="1517" y="358"/>
                  </a:cubicBezTo>
                  <a:cubicBezTo>
                    <a:pt x="1528" y="342"/>
                    <a:pt x="1544" y="320"/>
                    <a:pt x="1533" y="304"/>
                  </a:cubicBezTo>
                  <a:cubicBezTo>
                    <a:pt x="1528" y="282"/>
                    <a:pt x="1522" y="265"/>
                    <a:pt x="1500" y="265"/>
                  </a:cubicBezTo>
                  <a:cubicBezTo>
                    <a:pt x="1499" y="265"/>
                    <a:pt x="1497" y="265"/>
                    <a:pt x="1495" y="265"/>
                  </a:cubicBezTo>
                  <a:cubicBezTo>
                    <a:pt x="1460" y="265"/>
                    <a:pt x="1439" y="321"/>
                    <a:pt x="1413" y="347"/>
                  </a:cubicBezTo>
                  <a:cubicBezTo>
                    <a:pt x="1358" y="429"/>
                    <a:pt x="1298" y="522"/>
                    <a:pt x="1243" y="605"/>
                  </a:cubicBezTo>
                  <a:cubicBezTo>
                    <a:pt x="1188" y="692"/>
                    <a:pt x="1133" y="774"/>
                    <a:pt x="1068" y="856"/>
                  </a:cubicBezTo>
                  <a:cubicBezTo>
                    <a:pt x="1062" y="594"/>
                    <a:pt x="1057" y="336"/>
                    <a:pt x="1062" y="74"/>
                  </a:cubicBezTo>
                  <a:cubicBezTo>
                    <a:pt x="1089" y="42"/>
                    <a:pt x="1065" y="1"/>
                    <a:pt x="103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33"/>
            <p:cNvSpPr/>
            <p:nvPr/>
          </p:nvSpPr>
          <p:spPr>
            <a:xfrm>
              <a:off x="7107615" y="8193167"/>
              <a:ext cx="123181" cy="131146"/>
            </a:xfrm>
            <a:custGeom>
              <a:avLst/>
              <a:gdLst/>
              <a:ahLst/>
              <a:cxnLst/>
              <a:rect l="l" t="t" r="r" b="b"/>
              <a:pathLst>
                <a:path w="1763" h="1877" extrusionOk="0">
                  <a:moveTo>
                    <a:pt x="1032" y="1"/>
                  </a:moveTo>
                  <a:cubicBezTo>
                    <a:pt x="1024" y="1"/>
                    <a:pt x="1016" y="3"/>
                    <a:pt x="1007" y="8"/>
                  </a:cubicBezTo>
                  <a:cubicBezTo>
                    <a:pt x="986" y="13"/>
                    <a:pt x="980" y="41"/>
                    <a:pt x="980" y="63"/>
                  </a:cubicBezTo>
                  <a:cubicBezTo>
                    <a:pt x="975" y="128"/>
                    <a:pt x="980" y="205"/>
                    <a:pt x="975" y="271"/>
                  </a:cubicBezTo>
                  <a:cubicBezTo>
                    <a:pt x="975" y="473"/>
                    <a:pt x="975" y="676"/>
                    <a:pt x="980" y="873"/>
                  </a:cubicBezTo>
                  <a:cubicBezTo>
                    <a:pt x="816" y="725"/>
                    <a:pt x="657" y="566"/>
                    <a:pt x="476" y="446"/>
                  </a:cubicBezTo>
                  <a:cubicBezTo>
                    <a:pt x="456" y="432"/>
                    <a:pt x="432" y="416"/>
                    <a:pt x="411" y="416"/>
                  </a:cubicBezTo>
                  <a:cubicBezTo>
                    <a:pt x="399" y="416"/>
                    <a:pt x="388" y="421"/>
                    <a:pt x="378" y="435"/>
                  </a:cubicBezTo>
                  <a:cubicBezTo>
                    <a:pt x="362" y="457"/>
                    <a:pt x="372" y="484"/>
                    <a:pt x="383" y="501"/>
                  </a:cubicBezTo>
                  <a:cubicBezTo>
                    <a:pt x="564" y="616"/>
                    <a:pt x="712" y="758"/>
                    <a:pt x="871" y="900"/>
                  </a:cubicBezTo>
                  <a:cubicBezTo>
                    <a:pt x="903" y="939"/>
                    <a:pt x="936" y="966"/>
                    <a:pt x="980" y="993"/>
                  </a:cubicBezTo>
                  <a:cubicBezTo>
                    <a:pt x="980" y="993"/>
                    <a:pt x="980" y="999"/>
                    <a:pt x="975" y="999"/>
                  </a:cubicBezTo>
                  <a:cubicBezTo>
                    <a:pt x="870" y="1003"/>
                    <a:pt x="766" y="1005"/>
                    <a:pt x="662" y="1005"/>
                  </a:cubicBezTo>
                  <a:cubicBezTo>
                    <a:pt x="467" y="1005"/>
                    <a:pt x="273" y="996"/>
                    <a:pt x="77" y="971"/>
                  </a:cubicBezTo>
                  <a:cubicBezTo>
                    <a:pt x="68" y="970"/>
                    <a:pt x="58" y="969"/>
                    <a:pt x="49" y="969"/>
                  </a:cubicBezTo>
                  <a:cubicBezTo>
                    <a:pt x="26" y="969"/>
                    <a:pt x="4" y="976"/>
                    <a:pt x="0" y="1004"/>
                  </a:cubicBezTo>
                  <a:cubicBezTo>
                    <a:pt x="0" y="1026"/>
                    <a:pt x="6" y="1048"/>
                    <a:pt x="22" y="1053"/>
                  </a:cubicBezTo>
                  <a:cubicBezTo>
                    <a:pt x="82" y="1075"/>
                    <a:pt x="154" y="1075"/>
                    <a:pt x="214" y="1081"/>
                  </a:cubicBezTo>
                  <a:cubicBezTo>
                    <a:pt x="356" y="1092"/>
                    <a:pt x="498" y="1092"/>
                    <a:pt x="646" y="1092"/>
                  </a:cubicBezTo>
                  <a:cubicBezTo>
                    <a:pt x="728" y="1092"/>
                    <a:pt x="816" y="1092"/>
                    <a:pt x="898" y="1086"/>
                  </a:cubicBezTo>
                  <a:lnTo>
                    <a:pt x="898" y="1086"/>
                  </a:lnTo>
                  <a:cubicBezTo>
                    <a:pt x="827" y="1190"/>
                    <a:pt x="756" y="1294"/>
                    <a:pt x="684" y="1387"/>
                  </a:cubicBezTo>
                  <a:cubicBezTo>
                    <a:pt x="630" y="1459"/>
                    <a:pt x="586" y="1530"/>
                    <a:pt x="526" y="1601"/>
                  </a:cubicBezTo>
                  <a:lnTo>
                    <a:pt x="383" y="1803"/>
                  </a:lnTo>
                  <a:cubicBezTo>
                    <a:pt x="372" y="1825"/>
                    <a:pt x="378" y="1853"/>
                    <a:pt x="400" y="1869"/>
                  </a:cubicBezTo>
                  <a:cubicBezTo>
                    <a:pt x="407" y="1874"/>
                    <a:pt x="414" y="1876"/>
                    <a:pt x="420" y="1876"/>
                  </a:cubicBezTo>
                  <a:cubicBezTo>
                    <a:pt x="447" y="1876"/>
                    <a:pt x="464" y="1836"/>
                    <a:pt x="482" y="1814"/>
                  </a:cubicBezTo>
                  <a:cubicBezTo>
                    <a:pt x="548" y="1710"/>
                    <a:pt x="624" y="1601"/>
                    <a:pt x="706" y="1497"/>
                  </a:cubicBezTo>
                  <a:cubicBezTo>
                    <a:pt x="805" y="1376"/>
                    <a:pt x="892" y="1245"/>
                    <a:pt x="980" y="1114"/>
                  </a:cubicBezTo>
                  <a:cubicBezTo>
                    <a:pt x="986" y="1196"/>
                    <a:pt x="986" y="1283"/>
                    <a:pt x="996" y="1365"/>
                  </a:cubicBezTo>
                  <a:cubicBezTo>
                    <a:pt x="1002" y="1513"/>
                    <a:pt x="1013" y="1650"/>
                    <a:pt x="1029" y="1792"/>
                  </a:cubicBezTo>
                  <a:cubicBezTo>
                    <a:pt x="1029" y="1820"/>
                    <a:pt x="1035" y="1847"/>
                    <a:pt x="1062" y="1853"/>
                  </a:cubicBezTo>
                  <a:cubicBezTo>
                    <a:pt x="1084" y="1853"/>
                    <a:pt x="1106" y="1831"/>
                    <a:pt x="1106" y="1814"/>
                  </a:cubicBezTo>
                  <a:cubicBezTo>
                    <a:pt x="1106" y="1771"/>
                    <a:pt x="1095" y="1732"/>
                    <a:pt x="1095" y="1688"/>
                  </a:cubicBezTo>
                  <a:cubicBezTo>
                    <a:pt x="1084" y="1557"/>
                    <a:pt x="1079" y="1420"/>
                    <a:pt x="1068" y="1294"/>
                  </a:cubicBezTo>
                  <a:cubicBezTo>
                    <a:pt x="1062" y="1218"/>
                    <a:pt x="1062" y="1147"/>
                    <a:pt x="1057" y="1075"/>
                  </a:cubicBezTo>
                  <a:lnTo>
                    <a:pt x="1079" y="1075"/>
                  </a:lnTo>
                  <a:cubicBezTo>
                    <a:pt x="1139" y="1130"/>
                    <a:pt x="1199" y="1174"/>
                    <a:pt x="1270" y="1229"/>
                  </a:cubicBezTo>
                  <a:cubicBezTo>
                    <a:pt x="1396" y="1338"/>
                    <a:pt x="1527" y="1464"/>
                    <a:pt x="1648" y="1573"/>
                  </a:cubicBezTo>
                  <a:cubicBezTo>
                    <a:pt x="1656" y="1580"/>
                    <a:pt x="1665" y="1582"/>
                    <a:pt x="1673" y="1582"/>
                  </a:cubicBezTo>
                  <a:cubicBezTo>
                    <a:pt x="1707" y="1582"/>
                    <a:pt x="1734" y="1533"/>
                    <a:pt x="1703" y="1502"/>
                  </a:cubicBezTo>
                  <a:cubicBezTo>
                    <a:pt x="1538" y="1355"/>
                    <a:pt x="1374" y="1212"/>
                    <a:pt x="1204" y="1064"/>
                  </a:cubicBezTo>
                  <a:cubicBezTo>
                    <a:pt x="1369" y="1059"/>
                    <a:pt x="1533" y="1048"/>
                    <a:pt x="1692" y="1037"/>
                  </a:cubicBezTo>
                  <a:cubicBezTo>
                    <a:pt x="1700" y="1039"/>
                    <a:pt x="1708" y="1040"/>
                    <a:pt x="1715" y="1040"/>
                  </a:cubicBezTo>
                  <a:cubicBezTo>
                    <a:pt x="1751" y="1040"/>
                    <a:pt x="1763" y="1017"/>
                    <a:pt x="1763" y="999"/>
                  </a:cubicBezTo>
                  <a:cubicBezTo>
                    <a:pt x="1763" y="977"/>
                    <a:pt x="1741" y="955"/>
                    <a:pt x="1719" y="955"/>
                  </a:cubicBezTo>
                  <a:cubicBezTo>
                    <a:pt x="1653" y="955"/>
                    <a:pt x="1588" y="966"/>
                    <a:pt x="1522" y="966"/>
                  </a:cubicBezTo>
                  <a:lnTo>
                    <a:pt x="1133" y="982"/>
                  </a:lnTo>
                  <a:lnTo>
                    <a:pt x="1111" y="966"/>
                  </a:lnTo>
                  <a:cubicBezTo>
                    <a:pt x="1226" y="791"/>
                    <a:pt x="1336" y="621"/>
                    <a:pt x="1451" y="451"/>
                  </a:cubicBezTo>
                  <a:cubicBezTo>
                    <a:pt x="1473" y="424"/>
                    <a:pt x="1495" y="391"/>
                    <a:pt x="1516" y="353"/>
                  </a:cubicBezTo>
                  <a:cubicBezTo>
                    <a:pt x="1527" y="342"/>
                    <a:pt x="1544" y="320"/>
                    <a:pt x="1533" y="298"/>
                  </a:cubicBezTo>
                  <a:cubicBezTo>
                    <a:pt x="1527" y="282"/>
                    <a:pt x="1522" y="265"/>
                    <a:pt x="1500" y="265"/>
                  </a:cubicBezTo>
                  <a:cubicBezTo>
                    <a:pt x="1498" y="265"/>
                    <a:pt x="1497" y="265"/>
                    <a:pt x="1495" y="265"/>
                  </a:cubicBezTo>
                  <a:cubicBezTo>
                    <a:pt x="1460" y="265"/>
                    <a:pt x="1439" y="321"/>
                    <a:pt x="1412" y="347"/>
                  </a:cubicBezTo>
                  <a:cubicBezTo>
                    <a:pt x="1358" y="429"/>
                    <a:pt x="1298" y="517"/>
                    <a:pt x="1243" y="599"/>
                  </a:cubicBezTo>
                  <a:cubicBezTo>
                    <a:pt x="1188" y="692"/>
                    <a:pt x="1133" y="774"/>
                    <a:pt x="1068" y="856"/>
                  </a:cubicBezTo>
                  <a:cubicBezTo>
                    <a:pt x="1062" y="594"/>
                    <a:pt x="1057" y="336"/>
                    <a:pt x="1062" y="74"/>
                  </a:cubicBezTo>
                  <a:cubicBezTo>
                    <a:pt x="1089" y="43"/>
                    <a:pt x="1065" y="1"/>
                    <a:pt x="103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33"/>
            <p:cNvSpPr/>
            <p:nvPr/>
          </p:nvSpPr>
          <p:spPr>
            <a:xfrm>
              <a:off x="9325359" y="7601647"/>
              <a:ext cx="16559" cy="13066"/>
            </a:xfrm>
            <a:custGeom>
              <a:avLst/>
              <a:gdLst/>
              <a:ahLst/>
              <a:cxnLst/>
              <a:rect l="l" t="t" r="r" b="b"/>
              <a:pathLst>
                <a:path w="237" h="187" extrusionOk="0">
                  <a:moveTo>
                    <a:pt x="116" y="1"/>
                  </a:moveTo>
                  <a:cubicBezTo>
                    <a:pt x="1" y="1"/>
                    <a:pt x="1" y="187"/>
                    <a:pt x="116" y="187"/>
                  </a:cubicBezTo>
                  <a:cubicBezTo>
                    <a:pt x="236" y="187"/>
                    <a:pt x="236" y="1"/>
                    <a:pt x="11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33"/>
            <p:cNvSpPr/>
            <p:nvPr/>
          </p:nvSpPr>
          <p:spPr>
            <a:xfrm>
              <a:off x="9421011" y="7969163"/>
              <a:ext cx="16489" cy="13136"/>
            </a:xfrm>
            <a:custGeom>
              <a:avLst/>
              <a:gdLst/>
              <a:ahLst/>
              <a:cxnLst/>
              <a:rect l="l" t="t" r="r" b="b"/>
              <a:pathLst>
                <a:path w="236" h="188" extrusionOk="0">
                  <a:moveTo>
                    <a:pt x="115" y="1"/>
                  </a:moveTo>
                  <a:cubicBezTo>
                    <a:pt x="0" y="1"/>
                    <a:pt x="0" y="187"/>
                    <a:pt x="115" y="187"/>
                  </a:cubicBezTo>
                  <a:cubicBezTo>
                    <a:pt x="236" y="187"/>
                    <a:pt x="236" y="1"/>
                    <a:pt x="11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33"/>
            <p:cNvSpPr/>
            <p:nvPr/>
          </p:nvSpPr>
          <p:spPr>
            <a:xfrm>
              <a:off x="8942541" y="6926284"/>
              <a:ext cx="8105" cy="6568"/>
            </a:xfrm>
            <a:custGeom>
              <a:avLst/>
              <a:gdLst/>
              <a:ahLst/>
              <a:cxnLst/>
              <a:rect l="l" t="t" r="r" b="b"/>
              <a:pathLst>
                <a:path w="116" h="94" extrusionOk="0">
                  <a:moveTo>
                    <a:pt x="55" y="0"/>
                  </a:moveTo>
                  <a:cubicBezTo>
                    <a:pt x="1" y="0"/>
                    <a:pt x="1" y="94"/>
                    <a:pt x="55" y="94"/>
                  </a:cubicBezTo>
                  <a:cubicBezTo>
                    <a:pt x="116" y="88"/>
                    <a:pt x="116" y="0"/>
                    <a:pt x="5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33"/>
            <p:cNvSpPr/>
            <p:nvPr/>
          </p:nvSpPr>
          <p:spPr>
            <a:xfrm>
              <a:off x="8555880" y="6738473"/>
              <a:ext cx="7756" cy="6568"/>
            </a:xfrm>
            <a:custGeom>
              <a:avLst/>
              <a:gdLst/>
              <a:ahLst/>
              <a:cxnLst/>
              <a:rect l="l" t="t" r="r" b="b"/>
              <a:pathLst>
                <a:path w="111" h="94" extrusionOk="0">
                  <a:moveTo>
                    <a:pt x="56" y="1"/>
                  </a:moveTo>
                  <a:cubicBezTo>
                    <a:pt x="1" y="1"/>
                    <a:pt x="1" y="94"/>
                    <a:pt x="56" y="94"/>
                  </a:cubicBezTo>
                  <a:cubicBezTo>
                    <a:pt x="110" y="89"/>
                    <a:pt x="110" y="1"/>
                    <a:pt x="5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33"/>
            <p:cNvSpPr/>
            <p:nvPr/>
          </p:nvSpPr>
          <p:spPr>
            <a:xfrm>
              <a:off x="8887483" y="5921204"/>
              <a:ext cx="8105" cy="6987"/>
            </a:xfrm>
            <a:custGeom>
              <a:avLst/>
              <a:gdLst/>
              <a:ahLst/>
              <a:cxnLst/>
              <a:rect l="l" t="t" r="r" b="b"/>
              <a:pathLst>
                <a:path w="116" h="100" extrusionOk="0">
                  <a:moveTo>
                    <a:pt x="55" y="1"/>
                  </a:moveTo>
                  <a:cubicBezTo>
                    <a:pt x="0" y="1"/>
                    <a:pt x="0" y="99"/>
                    <a:pt x="55" y="99"/>
                  </a:cubicBezTo>
                  <a:cubicBezTo>
                    <a:pt x="110" y="99"/>
                    <a:pt x="115" y="1"/>
                    <a:pt x="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33"/>
            <p:cNvSpPr/>
            <p:nvPr/>
          </p:nvSpPr>
          <p:spPr>
            <a:xfrm>
              <a:off x="9009896" y="6424897"/>
              <a:ext cx="15721" cy="12716"/>
            </a:xfrm>
            <a:custGeom>
              <a:avLst/>
              <a:gdLst/>
              <a:ahLst/>
              <a:cxnLst/>
              <a:rect l="l" t="t" r="r" b="b"/>
              <a:pathLst>
                <a:path w="225" h="182" extrusionOk="0">
                  <a:moveTo>
                    <a:pt x="115" y="1"/>
                  </a:moveTo>
                  <a:cubicBezTo>
                    <a:pt x="0" y="1"/>
                    <a:pt x="0" y="181"/>
                    <a:pt x="115" y="181"/>
                  </a:cubicBezTo>
                  <a:cubicBezTo>
                    <a:pt x="224" y="181"/>
                    <a:pt x="224" y="1"/>
                    <a:pt x="11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33"/>
            <p:cNvSpPr/>
            <p:nvPr/>
          </p:nvSpPr>
          <p:spPr>
            <a:xfrm>
              <a:off x="9354425" y="6629476"/>
              <a:ext cx="16559" cy="12716"/>
            </a:xfrm>
            <a:custGeom>
              <a:avLst/>
              <a:gdLst/>
              <a:ahLst/>
              <a:cxnLst/>
              <a:rect l="l" t="t" r="r" b="b"/>
              <a:pathLst>
                <a:path w="237" h="182" extrusionOk="0">
                  <a:moveTo>
                    <a:pt x="121" y="1"/>
                  </a:moveTo>
                  <a:cubicBezTo>
                    <a:pt x="1" y="1"/>
                    <a:pt x="1" y="182"/>
                    <a:pt x="121" y="182"/>
                  </a:cubicBezTo>
                  <a:cubicBezTo>
                    <a:pt x="236" y="182"/>
                    <a:pt x="236" y="1"/>
                    <a:pt x="12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33"/>
            <p:cNvSpPr/>
            <p:nvPr/>
          </p:nvSpPr>
          <p:spPr>
            <a:xfrm>
              <a:off x="8752075" y="7624215"/>
              <a:ext cx="16559" cy="13066"/>
            </a:xfrm>
            <a:custGeom>
              <a:avLst/>
              <a:gdLst/>
              <a:ahLst/>
              <a:cxnLst/>
              <a:rect l="l" t="t" r="r" b="b"/>
              <a:pathLst>
                <a:path w="237" h="187" extrusionOk="0">
                  <a:moveTo>
                    <a:pt x="121" y="1"/>
                  </a:moveTo>
                  <a:cubicBezTo>
                    <a:pt x="1" y="1"/>
                    <a:pt x="1" y="187"/>
                    <a:pt x="121" y="187"/>
                  </a:cubicBezTo>
                  <a:cubicBezTo>
                    <a:pt x="236" y="187"/>
                    <a:pt x="236" y="1"/>
                    <a:pt x="12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33"/>
            <p:cNvSpPr/>
            <p:nvPr/>
          </p:nvSpPr>
          <p:spPr>
            <a:xfrm>
              <a:off x="8787290" y="8319142"/>
              <a:ext cx="16140" cy="13066"/>
            </a:xfrm>
            <a:custGeom>
              <a:avLst/>
              <a:gdLst/>
              <a:ahLst/>
              <a:cxnLst/>
              <a:rect l="l" t="t" r="r" b="b"/>
              <a:pathLst>
                <a:path w="231" h="187" extrusionOk="0">
                  <a:moveTo>
                    <a:pt x="115" y="0"/>
                  </a:moveTo>
                  <a:cubicBezTo>
                    <a:pt x="0" y="0"/>
                    <a:pt x="0" y="186"/>
                    <a:pt x="115" y="186"/>
                  </a:cubicBezTo>
                  <a:cubicBezTo>
                    <a:pt x="230" y="186"/>
                    <a:pt x="230" y="0"/>
                    <a:pt x="11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33"/>
            <p:cNvSpPr/>
            <p:nvPr/>
          </p:nvSpPr>
          <p:spPr>
            <a:xfrm>
              <a:off x="9323821" y="8332487"/>
              <a:ext cx="16559" cy="13136"/>
            </a:xfrm>
            <a:custGeom>
              <a:avLst/>
              <a:gdLst/>
              <a:ahLst/>
              <a:cxnLst/>
              <a:rect l="l" t="t" r="r" b="b"/>
              <a:pathLst>
                <a:path w="237" h="188" extrusionOk="0">
                  <a:moveTo>
                    <a:pt x="121" y="1"/>
                  </a:moveTo>
                  <a:cubicBezTo>
                    <a:pt x="1" y="1"/>
                    <a:pt x="1" y="187"/>
                    <a:pt x="121" y="187"/>
                  </a:cubicBezTo>
                  <a:cubicBezTo>
                    <a:pt x="236" y="187"/>
                    <a:pt x="236" y="1"/>
                    <a:pt x="12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12" name="Google Shape;4312;p33"/>
            <p:cNvGrpSpPr/>
            <p:nvPr/>
          </p:nvGrpSpPr>
          <p:grpSpPr>
            <a:xfrm>
              <a:off x="7125991" y="6755801"/>
              <a:ext cx="241121" cy="287236"/>
              <a:chOff x="7125991" y="3462688"/>
              <a:chExt cx="241121" cy="287236"/>
            </a:xfrm>
          </p:grpSpPr>
          <p:sp>
            <p:nvSpPr>
              <p:cNvPr id="4313" name="Google Shape;4313;p33"/>
              <p:cNvSpPr/>
              <p:nvPr/>
            </p:nvSpPr>
            <p:spPr>
              <a:xfrm>
                <a:off x="7125991" y="3465833"/>
                <a:ext cx="172928" cy="284091"/>
              </a:xfrm>
              <a:custGeom>
                <a:avLst/>
                <a:gdLst/>
                <a:ahLst/>
                <a:cxnLst/>
                <a:rect l="l" t="t" r="r" b="b"/>
                <a:pathLst>
                  <a:path w="2475" h="4066" extrusionOk="0">
                    <a:moveTo>
                      <a:pt x="1262" y="0"/>
                    </a:moveTo>
                    <a:cubicBezTo>
                      <a:pt x="1242" y="0"/>
                      <a:pt x="1221" y="17"/>
                      <a:pt x="1210" y="36"/>
                    </a:cubicBezTo>
                    <a:cubicBezTo>
                      <a:pt x="1199" y="69"/>
                      <a:pt x="1199" y="108"/>
                      <a:pt x="1199" y="146"/>
                    </a:cubicBezTo>
                    <a:cubicBezTo>
                      <a:pt x="1188" y="326"/>
                      <a:pt x="1204" y="513"/>
                      <a:pt x="1210" y="699"/>
                    </a:cubicBezTo>
                    <a:cubicBezTo>
                      <a:pt x="1215" y="923"/>
                      <a:pt x="1237" y="1148"/>
                      <a:pt x="1253" y="1377"/>
                    </a:cubicBezTo>
                    <a:cubicBezTo>
                      <a:pt x="1018" y="1350"/>
                      <a:pt x="794" y="1306"/>
                      <a:pt x="558" y="1279"/>
                    </a:cubicBezTo>
                    <a:cubicBezTo>
                      <a:pt x="438" y="1268"/>
                      <a:pt x="285" y="1241"/>
                      <a:pt x="159" y="1230"/>
                    </a:cubicBezTo>
                    <a:lnTo>
                      <a:pt x="159" y="1230"/>
                    </a:lnTo>
                    <a:cubicBezTo>
                      <a:pt x="0" y="1279"/>
                      <a:pt x="241" y="1470"/>
                      <a:pt x="296" y="1525"/>
                    </a:cubicBezTo>
                    <a:cubicBezTo>
                      <a:pt x="498" y="1711"/>
                      <a:pt x="717" y="1870"/>
                      <a:pt x="936" y="2040"/>
                    </a:cubicBezTo>
                    <a:cubicBezTo>
                      <a:pt x="750" y="2177"/>
                      <a:pt x="553" y="2308"/>
                      <a:pt x="361" y="2445"/>
                    </a:cubicBezTo>
                    <a:cubicBezTo>
                      <a:pt x="307" y="2489"/>
                      <a:pt x="142" y="2560"/>
                      <a:pt x="213" y="2664"/>
                    </a:cubicBezTo>
                    <a:cubicBezTo>
                      <a:pt x="301" y="2773"/>
                      <a:pt x="695" y="2762"/>
                      <a:pt x="848" y="2784"/>
                    </a:cubicBezTo>
                    <a:cubicBezTo>
                      <a:pt x="859" y="2786"/>
                      <a:pt x="872" y="2786"/>
                      <a:pt x="884" y="2786"/>
                    </a:cubicBezTo>
                    <a:cubicBezTo>
                      <a:pt x="909" y="2786"/>
                      <a:pt x="936" y="2786"/>
                      <a:pt x="958" y="2801"/>
                    </a:cubicBezTo>
                    <a:cubicBezTo>
                      <a:pt x="996" y="2866"/>
                      <a:pt x="1018" y="2943"/>
                      <a:pt x="1040" y="3009"/>
                    </a:cubicBezTo>
                    <a:cubicBezTo>
                      <a:pt x="1117" y="3299"/>
                      <a:pt x="1204" y="3594"/>
                      <a:pt x="1286" y="3879"/>
                    </a:cubicBezTo>
                    <a:cubicBezTo>
                      <a:pt x="1308" y="3939"/>
                      <a:pt x="1308" y="4016"/>
                      <a:pt x="1363" y="4059"/>
                    </a:cubicBezTo>
                    <a:cubicBezTo>
                      <a:pt x="1372" y="4064"/>
                      <a:pt x="1380" y="4066"/>
                      <a:pt x="1388" y="4066"/>
                    </a:cubicBezTo>
                    <a:cubicBezTo>
                      <a:pt x="1481" y="4066"/>
                      <a:pt x="1527" y="3789"/>
                      <a:pt x="1527" y="3704"/>
                    </a:cubicBezTo>
                    <a:cubicBezTo>
                      <a:pt x="1587" y="3490"/>
                      <a:pt x="1648" y="3277"/>
                      <a:pt x="1719" y="3063"/>
                    </a:cubicBezTo>
                    <a:cubicBezTo>
                      <a:pt x="1899" y="3293"/>
                      <a:pt x="2053" y="3545"/>
                      <a:pt x="2250" y="3747"/>
                    </a:cubicBezTo>
                    <a:cubicBezTo>
                      <a:pt x="2280" y="3773"/>
                      <a:pt x="2306" y="3783"/>
                      <a:pt x="2328" y="3783"/>
                    </a:cubicBezTo>
                    <a:cubicBezTo>
                      <a:pt x="2436" y="3783"/>
                      <a:pt x="2449" y="3526"/>
                      <a:pt x="2458" y="3435"/>
                    </a:cubicBezTo>
                    <a:cubicBezTo>
                      <a:pt x="2469" y="3200"/>
                      <a:pt x="2469" y="2965"/>
                      <a:pt x="2474" y="2729"/>
                    </a:cubicBezTo>
                    <a:cubicBezTo>
                      <a:pt x="2474" y="2690"/>
                      <a:pt x="2450" y="2671"/>
                      <a:pt x="2426" y="2671"/>
                    </a:cubicBezTo>
                    <a:cubicBezTo>
                      <a:pt x="2402" y="2671"/>
                      <a:pt x="2378" y="2689"/>
                      <a:pt x="2376" y="2724"/>
                    </a:cubicBezTo>
                    <a:cubicBezTo>
                      <a:pt x="2376" y="2844"/>
                      <a:pt x="2376" y="2976"/>
                      <a:pt x="2365" y="3102"/>
                    </a:cubicBezTo>
                    <a:cubicBezTo>
                      <a:pt x="2359" y="3282"/>
                      <a:pt x="2365" y="3468"/>
                      <a:pt x="2321" y="3649"/>
                    </a:cubicBezTo>
                    <a:cubicBezTo>
                      <a:pt x="2189" y="3501"/>
                      <a:pt x="2075" y="3337"/>
                      <a:pt x="1954" y="3184"/>
                    </a:cubicBezTo>
                    <a:cubicBezTo>
                      <a:pt x="1910" y="3113"/>
                      <a:pt x="1861" y="3047"/>
                      <a:pt x="1806" y="2981"/>
                    </a:cubicBezTo>
                    <a:cubicBezTo>
                      <a:pt x="1777" y="2956"/>
                      <a:pt x="1741" y="2921"/>
                      <a:pt x="1709" y="2921"/>
                    </a:cubicBezTo>
                    <a:cubicBezTo>
                      <a:pt x="1692" y="2921"/>
                      <a:pt x="1677" y="2930"/>
                      <a:pt x="1664" y="2954"/>
                    </a:cubicBezTo>
                    <a:cubicBezTo>
                      <a:pt x="1598" y="3091"/>
                      <a:pt x="1571" y="3244"/>
                      <a:pt x="1527" y="3381"/>
                    </a:cubicBezTo>
                    <a:cubicBezTo>
                      <a:pt x="1478" y="3550"/>
                      <a:pt x="1445" y="3731"/>
                      <a:pt x="1379" y="3895"/>
                    </a:cubicBezTo>
                    <a:cubicBezTo>
                      <a:pt x="1319" y="3682"/>
                      <a:pt x="1259" y="3463"/>
                      <a:pt x="1204" y="3249"/>
                    </a:cubicBezTo>
                    <a:cubicBezTo>
                      <a:pt x="1160" y="3080"/>
                      <a:pt x="1128" y="2910"/>
                      <a:pt x="1062" y="2751"/>
                    </a:cubicBezTo>
                    <a:cubicBezTo>
                      <a:pt x="1018" y="2647"/>
                      <a:pt x="958" y="2647"/>
                      <a:pt x="854" y="2642"/>
                    </a:cubicBezTo>
                    <a:cubicBezTo>
                      <a:pt x="679" y="2620"/>
                      <a:pt x="493" y="2625"/>
                      <a:pt x="312" y="2587"/>
                    </a:cubicBezTo>
                    <a:cubicBezTo>
                      <a:pt x="476" y="2461"/>
                      <a:pt x="640" y="2352"/>
                      <a:pt x="805" y="2242"/>
                    </a:cubicBezTo>
                    <a:cubicBezTo>
                      <a:pt x="876" y="2187"/>
                      <a:pt x="1067" y="2105"/>
                      <a:pt x="1067" y="2012"/>
                    </a:cubicBezTo>
                    <a:cubicBezTo>
                      <a:pt x="1067" y="1952"/>
                      <a:pt x="996" y="1930"/>
                      <a:pt x="963" y="1897"/>
                    </a:cubicBezTo>
                    <a:cubicBezTo>
                      <a:pt x="733" y="1706"/>
                      <a:pt x="471" y="1542"/>
                      <a:pt x="252" y="1328"/>
                    </a:cubicBezTo>
                    <a:lnTo>
                      <a:pt x="252" y="1328"/>
                    </a:lnTo>
                    <a:cubicBezTo>
                      <a:pt x="515" y="1366"/>
                      <a:pt x="772" y="1394"/>
                      <a:pt x="1035" y="1443"/>
                    </a:cubicBezTo>
                    <a:cubicBezTo>
                      <a:pt x="1089" y="1460"/>
                      <a:pt x="1149" y="1470"/>
                      <a:pt x="1210" y="1476"/>
                    </a:cubicBezTo>
                    <a:cubicBezTo>
                      <a:pt x="1230" y="1481"/>
                      <a:pt x="1248" y="1484"/>
                      <a:pt x="1264" y="1484"/>
                    </a:cubicBezTo>
                    <a:cubicBezTo>
                      <a:pt x="1332" y="1484"/>
                      <a:pt x="1365" y="1438"/>
                      <a:pt x="1352" y="1350"/>
                    </a:cubicBezTo>
                    <a:cubicBezTo>
                      <a:pt x="1341" y="1093"/>
                      <a:pt x="1319" y="836"/>
                      <a:pt x="1308" y="584"/>
                    </a:cubicBezTo>
                    <a:cubicBezTo>
                      <a:pt x="1297" y="452"/>
                      <a:pt x="1297" y="316"/>
                      <a:pt x="1297" y="184"/>
                    </a:cubicBezTo>
                    <a:cubicBezTo>
                      <a:pt x="1308" y="151"/>
                      <a:pt x="1308" y="108"/>
                      <a:pt x="1308" y="75"/>
                    </a:cubicBezTo>
                    <a:cubicBezTo>
                      <a:pt x="1314" y="53"/>
                      <a:pt x="1308" y="20"/>
                      <a:pt x="1286" y="9"/>
                    </a:cubicBezTo>
                    <a:cubicBezTo>
                      <a:pt x="1278" y="3"/>
                      <a:pt x="1270" y="0"/>
                      <a:pt x="1262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4" name="Google Shape;4314;p33"/>
              <p:cNvSpPr/>
              <p:nvPr/>
            </p:nvSpPr>
            <p:spPr>
              <a:xfrm>
                <a:off x="7206621" y="3462688"/>
                <a:ext cx="160491" cy="197103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821" extrusionOk="0">
                    <a:moveTo>
                      <a:pt x="855" y="1"/>
                    </a:moveTo>
                    <a:cubicBezTo>
                      <a:pt x="817" y="1"/>
                      <a:pt x="785" y="45"/>
                      <a:pt x="773" y="87"/>
                    </a:cubicBezTo>
                    <a:cubicBezTo>
                      <a:pt x="702" y="344"/>
                      <a:pt x="636" y="612"/>
                      <a:pt x="576" y="881"/>
                    </a:cubicBezTo>
                    <a:cubicBezTo>
                      <a:pt x="461" y="645"/>
                      <a:pt x="335" y="415"/>
                      <a:pt x="193" y="196"/>
                    </a:cubicBezTo>
                    <a:cubicBezTo>
                      <a:pt x="163" y="167"/>
                      <a:pt x="142" y="89"/>
                      <a:pt x="95" y="89"/>
                    </a:cubicBezTo>
                    <a:cubicBezTo>
                      <a:pt x="90" y="89"/>
                      <a:pt x="84" y="90"/>
                      <a:pt x="78" y="92"/>
                    </a:cubicBezTo>
                    <a:cubicBezTo>
                      <a:pt x="1" y="125"/>
                      <a:pt x="56" y="202"/>
                      <a:pt x="89" y="246"/>
                    </a:cubicBezTo>
                    <a:cubicBezTo>
                      <a:pt x="127" y="289"/>
                      <a:pt x="160" y="344"/>
                      <a:pt x="187" y="393"/>
                    </a:cubicBezTo>
                    <a:cubicBezTo>
                      <a:pt x="297" y="574"/>
                      <a:pt x="390" y="755"/>
                      <a:pt x="488" y="941"/>
                    </a:cubicBezTo>
                    <a:cubicBezTo>
                      <a:pt x="510" y="985"/>
                      <a:pt x="539" y="1067"/>
                      <a:pt x="589" y="1067"/>
                    </a:cubicBezTo>
                    <a:cubicBezTo>
                      <a:pt x="602" y="1067"/>
                      <a:pt x="615" y="1062"/>
                      <a:pt x="630" y="1050"/>
                    </a:cubicBezTo>
                    <a:cubicBezTo>
                      <a:pt x="658" y="1017"/>
                      <a:pt x="658" y="974"/>
                      <a:pt x="674" y="935"/>
                    </a:cubicBezTo>
                    <a:cubicBezTo>
                      <a:pt x="685" y="886"/>
                      <a:pt x="691" y="837"/>
                      <a:pt x="707" y="793"/>
                    </a:cubicBezTo>
                    <a:cubicBezTo>
                      <a:pt x="756" y="579"/>
                      <a:pt x="811" y="371"/>
                      <a:pt x="866" y="169"/>
                    </a:cubicBezTo>
                    <a:cubicBezTo>
                      <a:pt x="953" y="448"/>
                      <a:pt x="986" y="738"/>
                      <a:pt x="1041" y="1023"/>
                    </a:cubicBezTo>
                    <a:cubicBezTo>
                      <a:pt x="1057" y="1099"/>
                      <a:pt x="1068" y="1176"/>
                      <a:pt x="1090" y="1247"/>
                    </a:cubicBezTo>
                    <a:cubicBezTo>
                      <a:pt x="1096" y="1275"/>
                      <a:pt x="1101" y="1302"/>
                      <a:pt x="1123" y="1324"/>
                    </a:cubicBezTo>
                    <a:cubicBezTo>
                      <a:pt x="1147" y="1353"/>
                      <a:pt x="1178" y="1362"/>
                      <a:pt x="1211" y="1362"/>
                    </a:cubicBezTo>
                    <a:cubicBezTo>
                      <a:pt x="1246" y="1362"/>
                      <a:pt x="1283" y="1351"/>
                      <a:pt x="1315" y="1346"/>
                    </a:cubicBezTo>
                    <a:cubicBezTo>
                      <a:pt x="1555" y="1275"/>
                      <a:pt x="1796" y="1193"/>
                      <a:pt x="2032" y="1132"/>
                    </a:cubicBezTo>
                    <a:lnTo>
                      <a:pt x="2032" y="1132"/>
                    </a:lnTo>
                    <a:cubicBezTo>
                      <a:pt x="1856" y="1384"/>
                      <a:pt x="1643" y="1619"/>
                      <a:pt x="1457" y="1860"/>
                    </a:cubicBezTo>
                    <a:cubicBezTo>
                      <a:pt x="1441" y="1888"/>
                      <a:pt x="1419" y="1904"/>
                      <a:pt x="1402" y="1942"/>
                    </a:cubicBezTo>
                    <a:cubicBezTo>
                      <a:pt x="1369" y="2052"/>
                      <a:pt x="1506" y="2134"/>
                      <a:pt x="1577" y="2200"/>
                    </a:cubicBezTo>
                    <a:cubicBezTo>
                      <a:pt x="1758" y="2358"/>
                      <a:pt x="1966" y="2495"/>
                      <a:pt x="2152" y="2654"/>
                    </a:cubicBezTo>
                    <a:cubicBezTo>
                      <a:pt x="2048" y="2708"/>
                      <a:pt x="1904" y="2723"/>
                      <a:pt x="1757" y="2723"/>
                    </a:cubicBezTo>
                    <a:cubicBezTo>
                      <a:pt x="1604" y="2723"/>
                      <a:pt x="1448" y="2706"/>
                      <a:pt x="1331" y="2698"/>
                    </a:cubicBezTo>
                    <a:cubicBezTo>
                      <a:pt x="1329" y="2697"/>
                      <a:pt x="1326" y="2697"/>
                      <a:pt x="1324" y="2697"/>
                    </a:cubicBezTo>
                    <a:cubicBezTo>
                      <a:pt x="1300" y="2697"/>
                      <a:pt x="1282" y="2722"/>
                      <a:pt x="1282" y="2747"/>
                    </a:cubicBezTo>
                    <a:cubicBezTo>
                      <a:pt x="1276" y="2796"/>
                      <a:pt x="1320" y="2802"/>
                      <a:pt x="1358" y="2802"/>
                    </a:cubicBezTo>
                    <a:cubicBezTo>
                      <a:pt x="1412" y="2808"/>
                      <a:pt x="1556" y="2820"/>
                      <a:pt x="1713" y="2820"/>
                    </a:cubicBezTo>
                    <a:cubicBezTo>
                      <a:pt x="1986" y="2820"/>
                      <a:pt x="2297" y="2782"/>
                      <a:pt x="2234" y="2605"/>
                    </a:cubicBezTo>
                    <a:cubicBezTo>
                      <a:pt x="2196" y="2544"/>
                      <a:pt x="2136" y="2506"/>
                      <a:pt x="2086" y="2468"/>
                    </a:cubicBezTo>
                    <a:cubicBezTo>
                      <a:pt x="1889" y="2304"/>
                      <a:pt x="1676" y="2167"/>
                      <a:pt x="1506" y="1970"/>
                    </a:cubicBezTo>
                    <a:cubicBezTo>
                      <a:pt x="1665" y="1756"/>
                      <a:pt x="1851" y="1565"/>
                      <a:pt x="1999" y="1346"/>
                    </a:cubicBezTo>
                    <a:cubicBezTo>
                      <a:pt x="2048" y="1264"/>
                      <a:pt x="2163" y="1149"/>
                      <a:pt x="2152" y="1050"/>
                    </a:cubicBezTo>
                    <a:cubicBezTo>
                      <a:pt x="2137" y="1006"/>
                      <a:pt x="2096" y="994"/>
                      <a:pt x="2056" y="994"/>
                    </a:cubicBezTo>
                    <a:cubicBezTo>
                      <a:pt x="2035" y="994"/>
                      <a:pt x="2015" y="997"/>
                      <a:pt x="1999" y="1001"/>
                    </a:cubicBezTo>
                    <a:cubicBezTo>
                      <a:pt x="1813" y="1050"/>
                      <a:pt x="1638" y="1105"/>
                      <a:pt x="1451" y="1160"/>
                    </a:cubicBezTo>
                    <a:cubicBezTo>
                      <a:pt x="1369" y="1187"/>
                      <a:pt x="1282" y="1220"/>
                      <a:pt x="1194" y="1231"/>
                    </a:cubicBezTo>
                    <a:cubicBezTo>
                      <a:pt x="1118" y="941"/>
                      <a:pt x="1074" y="640"/>
                      <a:pt x="1008" y="355"/>
                    </a:cubicBezTo>
                    <a:cubicBezTo>
                      <a:pt x="981" y="246"/>
                      <a:pt x="964" y="114"/>
                      <a:pt x="893" y="16"/>
                    </a:cubicBezTo>
                    <a:cubicBezTo>
                      <a:pt x="880" y="5"/>
                      <a:pt x="867" y="1"/>
                      <a:pt x="855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5" name="Google Shape;4315;p33"/>
              <p:cNvSpPr/>
              <p:nvPr/>
            </p:nvSpPr>
            <p:spPr>
              <a:xfrm>
                <a:off x="7145065" y="3473658"/>
                <a:ext cx="211217" cy="265506"/>
              </a:xfrm>
              <a:custGeom>
                <a:avLst/>
                <a:gdLst/>
                <a:ahLst/>
                <a:cxnLst/>
                <a:rect l="l" t="t" r="r" b="b"/>
                <a:pathLst>
                  <a:path w="3023" h="3800" extrusionOk="0">
                    <a:moveTo>
                      <a:pt x="1774" y="1"/>
                    </a:moveTo>
                    <a:cubicBezTo>
                      <a:pt x="1708" y="209"/>
                      <a:pt x="1665" y="422"/>
                      <a:pt x="1615" y="625"/>
                    </a:cubicBezTo>
                    <a:cubicBezTo>
                      <a:pt x="1599" y="674"/>
                      <a:pt x="1594" y="724"/>
                      <a:pt x="1583" y="767"/>
                    </a:cubicBezTo>
                    <a:cubicBezTo>
                      <a:pt x="1572" y="811"/>
                      <a:pt x="1566" y="860"/>
                      <a:pt x="1539" y="888"/>
                    </a:cubicBezTo>
                    <a:cubicBezTo>
                      <a:pt x="1524" y="900"/>
                      <a:pt x="1510" y="905"/>
                      <a:pt x="1497" y="905"/>
                    </a:cubicBezTo>
                    <a:cubicBezTo>
                      <a:pt x="1447" y="905"/>
                      <a:pt x="1418" y="822"/>
                      <a:pt x="1396" y="778"/>
                    </a:cubicBezTo>
                    <a:cubicBezTo>
                      <a:pt x="1298" y="592"/>
                      <a:pt x="1205" y="406"/>
                      <a:pt x="1095" y="231"/>
                    </a:cubicBezTo>
                    <a:cubicBezTo>
                      <a:pt x="1079" y="204"/>
                      <a:pt x="1063" y="182"/>
                      <a:pt x="1046" y="154"/>
                    </a:cubicBezTo>
                    <a:lnTo>
                      <a:pt x="1046" y="154"/>
                    </a:lnTo>
                    <a:cubicBezTo>
                      <a:pt x="1046" y="269"/>
                      <a:pt x="1046" y="379"/>
                      <a:pt x="1052" y="488"/>
                    </a:cubicBezTo>
                    <a:cubicBezTo>
                      <a:pt x="1068" y="745"/>
                      <a:pt x="1090" y="1003"/>
                      <a:pt x="1101" y="1254"/>
                    </a:cubicBezTo>
                    <a:cubicBezTo>
                      <a:pt x="1106" y="1342"/>
                      <a:pt x="1075" y="1391"/>
                      <a:pt x="1003" y="1391"/>
                    </a:cubicBezTo>
                    <a:cubicBezTo>
                      <a:pt x="990" y="1391"/>
                      <a:pt x="975" y="1389"/>
                      <a:pt x="959" y="1386"/>
                    </a:cubicBezTo>
                    <a:cubicBezTo>
                      <a:pt x="904" y="1375"/>
                      <a:pt x="844" y="1364"/>
                      <a:pt x="778" y="1353"/>
                    </a:cubicBezTo>
                    <a:cubicBezTo>
                      <a:pt x="521" y="1304"/>
                      <a:pt x="258" y="1271"/>
                      <a:pt x="1" y="1238"/>
                    </a:cubicBezTo>
                    <a:lnTo>
                      <a:pt x="1" y="1238"/>
                    </a:lnTo>
                    <a:cubicBezTo>
                      <a:pt x="220" y="1446"/>
                      <a:pt x="471" y="1610"/>
                      <a:pt x="712" y="1802"/>
                    </a:cubicBezTo>
                    <a:cubicBezTo>
                      <a:pt x="745" y="1840"/>
                      <a:pt x="805" y="1857"/>
                      <a:pt x="816" y="1922"/>
                    </a:cubicBezTo>
                    <a:cubicBezTo>
                      <a:pt x="816" y="2015"/>
                      <a:pt x="625" y="2097"/>
                      <a:pt x="554" y="2152"/>
                    </a:cubicBezTo>
                    <a:cubicBezTo>
                      <a:pt x="384" y="2262"/>
                      <a:pt x="220" y="2377"/>
                      <a:pt x="61" y="2497"/>
                    </a:cubicBezTo>
                    <a:cubicBezTo>
                      <a:pt x="242" y="2530"/>
                      <a:pt x="422" y="2530"/>
                      <a:pt x="603" y="2552"/>
                    </a:cubicBezTo>
                    <a:cubicBezTo>
                      <a:pt x="696" y="2552"/>
                      <a:pt x="762" y="2552"/>
                      <a:pt x="805" y="2661"/>
                    </a:cubicBezTo>
                    <a:cubicBezTo>
                      <a:pt x="876" y="2814"/>
                      <a:pt x="909" y="2995"/>
                      <a:pt x="953" y="3159"/>
                    </a:cubicBezTo>
                    <a:cubicBezTo>
                      <a:pt x="1013" y="3373"/>
                      <a:pt x="1074" y="3592"/>
                      <a:pt x="1128" y="3800"/>
                    </a:cubicBezTo>
                    <a:cubicBezTo>
                      <a:pt x="1183" y="3630"/>
                      <a:pt x="1216" y="3460"/>
                      <a:pt x="1271" y="3291"/>
                    </a:cubicBezTo>
                    <a:cubicBezTo>
                      <a:pt x="1320" y="3143"/>
                      <a:pt x="1353" y="3001"/>
                      <a:pt x="1407" y="2864"/>
                    </a:cubicBezTo>
                    <a:cubicBezTo>
                      <a:pt x="1423" y="2836"/>
                      <a:pt x="1441" y="2826"/>
                      <a:pt x="1459" y="2826"/>
                    </a:cubicBezTo>
                    <a:cubicBezTo>
                      <a:pt x="1492" y="2826"/>
                      <a:pt x="1527" y="2859"/>
                      <a:pt x="1555" y="2891"/>
                    </a:cubicBezTo>
                    <a:cubicBezTo>
                      <a:pt x="1610" y="2951"/>
                      <a:pt x="1654" y="3022"/>
                      <a:pt x="1703" y="3088"/>
                    </a:cubicBezTo>
                    <a:cubicBezTo>
                      <a:pt x="1818" y="3247"/>
                      <a:pt x="1938" y="3411"/>
                      <a:pt x="2064" y="3553"/>
                    </a:cubicBezTo>
                    <a:cubicBezTo>
                      <a:pt x="2108" y="3378"/>
                      <a:pt x="2108" y="3192"/>
                      <a:pt x="2114" y="3006"/>
                    </a:cubicBezTo>
                    <a:cubicBezTo>
                      <a:pt x="2114" y="2886"/>
                      <a:pt x="2119" y="2754"/>
                      <a:pt x="2119" y="2634"/>
                    </a:cubicBezTo>
                    <a:cubicBezTo>
                      <a:pt x="2119" y="2606"/>
                      <a:pt x="2135" y="2590"/>
                      <a:pt x="2157" y="2585"/>
                    </a:cubicBezTo>
                    <a:cubicBezTo>
                      <a:pt x="2157" y="2557"/>
                      <a:pt x="2174" y="2535"/>
                      <a:pt x="2201" y="2535"/>
                    </a:cubicBezTo>
                    <a:cubicBezTo>
                      <a:pt x="2322" y="2546"/>
                      <a:pt x="2475" y="2564"/>
                      <a:pt x="2624" y="2564"/>
                    </a:cubicBezTo>
                    <a:cubicBezTo>
                      <a:pt x="2773" y="2564"/>
                      <a:pt x="2918" y="2546"/>
                      <a:pt x="3022" y="2486"/>
                    </a:cubicBezTo>
                    <a:cubicBezTo>
                      <a:pt x="2841" y="2333"/>
                      <a:pt x="2639" y="2196"/>
                      <a:pt x="2486" y="2037"/>
                    </a:cubicBezTo>
                    <a:cubicBezTo>
                      <a:pt x="2415" y="1971"/>
                      <a:pt x="2278" y="1884"/>
                      <a:pt x="2311" y="1774"/>
                    </a:cubicBezTo>
                    <a:cubicBezTo>
                      <a:pt x="2327" y="1747"/>
                      <a:pt x="2349" y="1720"/>
                      <a:pt x="2365" y="1692"/>
                    </a:cubicBezTo>
                    <a:cubicBezTo>
                      <a:pt x="2557" y="1451"/>
                      <a:pt x="2770" y="1222"/>
                      <a:pt x="2940" y="970"/>
                    </a:cubicBezTo>
                    <a:lnTo>
                      <a:pt x="2940" y="970"/>
                    </a:lnTo>
                    <a:cubicBezTo>
                      <a:pt x="2705" y="1030"/>
                      <a:pt x="2464" y="1112"/>
                      <a:pt x="2223" y="1178"/>
                    </a:cubicBezTo>
                    <a:cubicBezTo>
                      <a:pt x="2192" y="1186"/>
                      <a:pt x="2155" y="1196"/>
                      <a:pt x="2119" y="1196"/>
                    </a:cubicBezTo>
                    <a:cubicBezTo>
                      <a:pt x="2086" y="1196"/>
                      <a:pt x="2055" y="1188"/>
                      <a:pt x="2031" y="1161"/>
                    </a:cubicBezTo>
                    <a:cubicBezTo>
                      <a:pt x="2010" y="1140"/>
                      <a:pt x="2004" y="1112"/>
                      <a:pt x="1999" y="1085"/>
                    </a:cubicBezTo>
                    <a:cubicBezTo>
                      <a:pt x="1977" y="1008"/>
                      <a:pt x="1966" y="932"/>
                      <a:pt x="1949" y="860"/>
                    </a:cubicBezTo>
                    <a:cubicBezTo>
                      <a:pt x="1895" y="570"/>
                      <a:pt x="1862" y="286"/>
                      <a:pt x="1774" y="1"/>
                    </a:cubicBezTo>
                    <a:close/>
                  </a:path>
                </a:pathLst>
              </a:custGeom>
              <a:solidFill>
                <a:srgbClr val="F4B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16" name="Google Shape;4316;p33"/>
            <p:cNvSpPr/>
            <p:nvPr/>
          </p:nvSpPr>
          <p:spPr>
            <a:xfrm>
              <a:off x="9156343" y="6294869"/>
              <a:ext cx="204649" cy="250973"/>
            </a:xfrm>
            <a:custGeom>
              <a:avLst/>
              <a:gdLst/>
              <a:ahLst/>
              <a:cxnLst/>
              <a:rect l="l" t="t" r="r" b="b"/>
              <a:pathLst>
                <a:path w="2929" h="3592" extrusionOk="0">
                  <a:moveTo>
                    <a:pt x="1101" y="116"/>
                  </a:moveTo>
                  <a:cubicBezTo>
                    <a:pt x="1199" y="116"/>
                    <a:pt x="1298" y="181"/>
                    <a:pt x="1331" y="340"/>
                  </a:cubicBezTo>
                  <a:cubicBezTo>
                    <a:pt x="1374" y="581"/>
                    <a:pt x="1314" y="833"/>
                    <a:pt x="1259" y="1062"/>
                  </a:cubicBezTo>
                  <a:cubicBezTo>
                    <a:pt x="1216" y="1210"/>
                    <a:pt x="1177" y="1353"/>
                    <a:pt x="1128" y="1489"/>
                  </a:cubicBezTo>
                  <a:cubicBezTo>
                    <a:pt x="1106" y="1555"/>
                    <a:pt x="1084" y="1626"/>
                    <a:pt x="1057" y="1686"/>
                  </a:cubicBezTo>
                  <a:cubicBezTo>
                    <a:pt x="1046" y="1730"/>
                    <a:pt x="1019" y="1769"/>
                    <a:pt x="1024" y="1818"/>
                  </a:cubicBezTo>
                  <a:cubicBezTo>
                    <a:pt x="1030" y="1856"/>
                    <a:pt x="1050" y="1871"/>
                    <a:pt x="1074" y="1871"/>
                  </a:cubicBezTo>
                  <a:cubicBezTo>
                    <a:pt x="1094" y="1871"/>
                    <a:pt x="1116" y="1860"/>
                    <a:pt x="1133" y="1845"/>
                  </a:cubicBezTo>
                  <a:cubicBezTo>
                    <a:pt x="1402" y="1604"/>
                    <a:pt x="1681" y="1385"/>
                    <a:pt x="1982" y="1205"/>
                  </a:cubicBezTo>
                  <a:cubicBezTo>
                    <a:pt x="2121" y="1129"/>
                    <a:pt x="2398" y="927"/>
                    <a:pt x="2597" y="927"/>
                  </a:cubicBezTo>
                  <a:cubicBezTo>
                    <a:pt x="2656" y="927"/>
                    <a:pt x="2709" y="946"/>
                    <a:pt x="2748" y="991"/>
                  </a:cubicBezTo>
                  <a:cubicBezTo>
                    <a:pt x="2858" y="1134"/>
                    <a:pt x="2836" y="1342"/>
                    <a:pt x="2797" y="1506"/>
                  </a:cubicBezTo>
                  <a:cubicBezTo>
                    <a:pt x="2688" y="1927"/>
                    <a:pt x="2173" y="2338"/>
                    <a:pt x="1840" y="2590"/>
                  </a:cubicBezTo>
                  <a:cubicBezTo>
                    <a:pt x="1314" y="2973"/>
                    <a:pt x="712" y="3235"/>
                    <a:pt x="99" y="3449"/>
                  </a:cubicBezTo>
                  <a:cubicBezTo>
                    <a:pt x="110" y="3148"/>
                    <a:pt x="115" y="2847"/>
                    <a:pt x="148" y="2546"/>
                  </a:cubicBezTo>
                  <a:cubicBezTo>
                    <a:pt x="208" y="2004"/>
                    <a:pt x="307" y="1462"/>
                    <a:pt x="471" y="942"/>
                  </a:cubicBezTo>
                  <a:cubicBezTo>
                    <a:pt x="564" y="685"/>
                    <a:pt x="663" y="400"/>
                    <a:pt x="876" y="220"/>
                  </a:cubicBezTo>
                  <a:cubicBezTo>
                    <a:pt x="942" y="148"/>
                    <a:pt x="1024" y="116"/>
                    <a:pt x="1101" y="116"/>
                  </a:cubicBezTo>
                  <a:close/>
                  <a:moveTo>
                    <a:pt x="1110" y="1"/>
                  </a:moveTo>
                  <a:cubicBezTo>
                    <a:pt x="1047" y="1"/>
                    <a:pt x="981" y="18"/>
                    <a:pt x="915" y="55"/>
                  </a:cubicBezTo>
                  <a:cubicBezTo>
                    <a:pt x="739" y="148"/>
                    <a:pt x="613" y="334"/>
                    <a:pt x="526" y="521"/>
                  </a:cubicBezTo>
                  <a:cubicBezTo>
                    <a:pt x="318" y="931"/>
                    <a:pt x="225" y="1380"/>
                    <a:pt x="148" y="1823"/>
                  </a:cubicBezTo>
                  <a:cubicBezTo>
                    <a:pt x="61" y="2365"/>
                    <a:pt x="11" y="2918"/>
                    <a:pt x="0" y="3476"/>
                  </a:cubicBezTo>
                  <a:cubicBezTo>
                    <a:pt x="0" y="3487"/>
                    <a:pt x="6" y="3504"/>
                    <a:pt x="6" y="3515"/>
                  </a:cubicBezTo>
                  <a:cubicBezTo>
                    <a:pt x="6" y="3531"/>
                    <a:pt x="11" y="3542"/>
                    <a:pt x="11" y="3558"/>
                  </a:cubicBezTo>
                  <a:cubicBezTo>
                    <a:pt x="17" y="3569"/>
                    <a:pt x="17" y="3586"/>
                    <a:pt x="17" y="3591"/>
                  </a:cubicBezTo>
                  <a:cubicBezTo>
                    <a:pt x="44" y="3586"/>
                    <a:pt x="72" y="3569"/>
                    <a:pt x="99" y="3564"/>
                  </a:cubicBezTo>
                  <a:lnTo>
                    <a:pt x="99" y="3558"/>
                  </a:lnTo>
                  <a:cubicBezTo>
                    <a:pt x="1019" y="3246"/>
                    <a:pt x="2015" y="2754"/>
                    <a:pt x="2650" y="1987"/>
                  </a:cubicBezTo>
                  <a:cubicBezTo>
                    <a:pt x="2808" y="1796"/>
                    <a:pt x="2912" y="1550"/>
                    <a:pt x="2918" y="1292"/>
                  </a:cubicBezTo>
                  <a:cubicBezTo>
                    <a:pt x="2929" y="1106"/>
                    <a:pt x="2874" y="860"/>
                    <a:pt x="2672" y="811"/>
                  </a:cubicBezTo>
                  <a:cubicBezTo>
                    <a:pt x="2650" y="807"/>
                    <a:pt x="2627" y="805"/>
                    <a:pt x="2605" y="805"/>
                  </a:cubicBezTo>
                  <a:cubicBezTo>
                    <a:pt x="2368" y="805"/>
                    <a:pt x="2100" y="1002"/>
                    <a:pt x="1900" y="1112"/>
                  </a:cubicBezTo>
                  <a:cubicBezTo>
                    <a:pt x="1648" y="1276"/>
                    <a:pt x="1402" y="1451"/>
                    <a:pt x="1183" y="1659"/>
                  </a:cubicBezTo>
                  <a:cubicBezTo>
                    <a:pt x="1303" y="1270"/>
                    <a:pt x="1533" y="712"/>
                    <a:pt x="1451" y="307"/>
                  </a:cubicBezTo>
                  <a:cubicBezTo>
                    <a:pt x="1404" y="114"/>
                    <a:pt x="1269" y="1"/>
                    <a:pt x="111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33"/>
            <p:cNvSpPr/>
            <p:nvPr/>
          </p:nvSpPr>
          <p:spPr>
            <a:xfrm>
              <a:off x="9163959" y="6303253"/>
              <a:ext cx="192073" cy="232597"/>
            </a:xfrm>
            <a:custGeom>
              <a:avLst/>
              <a:gdLst/>
              <a:ahLst/>
              <a:cxnLst/>
              <a:rect l="l" t="t" r="r" b="b"/>
              <a:pathLst>
                <a:path w="2749" h="3329" extrusionOk="0">
                  <a:moveTo>
                    <a:pt x="997" y="1"/>
                  </a:moveTo>
                  <a:cubicBezTo>
                    <a:pt x="931" y="1"/>
                    <a:pt x="849" y="34"/>
                    <a:pt x="773" y="100"/>
                  </a:cubicBezTo>
                  <a:cubicBezTo>
                    <a:pt x="559" y="280"/>
                    <a:pt x="466" y="565"/>
                    <a:pt x="368" y="822"/>
                  </a:cubicBezTo>
                  <a:cubicBezTo>
                    <a:pt x="198" y="1337"/>
                    <a:pt x="99" y="1884"/>
                    <a:pt x="45" y="2426"/>
                  </a:cubicBezTo>
                  <a:cubicBezTo>
                    <a:pt x="17" y="2727"/>
                    <a:pt x="6" y="3028"/>
                    <a:pt x="1" y="3329"/>
                  </a:cubicBezTo>
                  <a:cubicBezTo>
                    <a:pt x="608" y="3110"/>
                    <a:pt x="1205" y="2847"/>
                    <a:pt x="1736" y="2470"/>
                  </a:cubicBezTo>
                  <a:cubicBezTo>
                    <a:pt x="2070" y="2218"/>
                    <a:pt x="2584" y="1802"/>
                    <a:pt x="2694" y="1386"/>
                  </a:cubicBezTo>
                  <a:cubicBezTo>
                    <a:pt x="2738" y="1222"/>
                    <a:pt x="2749" y="1014"/>
                    <a:pt x="2645" y="871"/>
                  </a:cubicBezTo>
                  <a:cubicBezTo>
                    <a:pt x="2604" y="827"/>
                    <a:pt x="2552" y="810"/>
                    <a:pt x="2492" y="810"/>
                  </a:cubicBezTo>
                  <a:cubicBezTo>
                    <a:pt x="2291" y="810"/>
                    <a:pt x="2013" y="1010"/>
                    <a:pt x="1878" y="1090"/>
                  </a:cubicBezTo>
                  <a:cubicBezTo>
                    <a:pt x="1577" y="1276"/>
                    <a:pt x="1293" y="1495"/>
                    <a:pt x="1030" y="1731"/>
                  </a:cubicBezTo>
                  <a:cubicBezTo>
                    <a:pt x="1013" y="1748"/>
                    <a:pt x="992" y="1758"/>
                    <a:pt x="973" y="1758"/>
                  </a:cubicBezTo>
                  <a:cubicBezTo>
                    <a:pt x="950" y="1758"/>
                    <a:pt x="930" y="1742"/>
                    <a:pt x="920" y="1703"/>
                  </a:cubicBezTo>
                  <a:cubicBezTo>
                    <a:pt x="915" y="1659"/>
                    <a:pt x="942" y="1616"/>
                    <a:pt x="959" y="1577"/>
                  </a:cubicBezTo>
                  <a:cubicBezTo>
                    <a:pt x="986" y="1506"/>
                    <a:pt x="1003" y="1446"/>
                    <a:pt x="1024" y="1375"/>
                  </a:cubicBezTo>
                  <a:cubicBezTo>
                    <a:pt x="1074" y="1233"/>
                    <a:pt x="1112" y="1096"/>
                    <a:pt x="1156" y="953"/>
                  </a:cubicBezTo>
                  <a:cubicBezTo>
                    <a:pt x="1216" y="718"/>
                    <a:pt x="1276" y="472"/>
                    <a:pt x="1232" y="225"/>
                  </a:cubicBezTo>
                  <a:cubicBezTo>
                    <a:pt x="1205" y="78"/>
                    <a:pt x="1107" y="1"/>
                    <a:pt x="997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18" name="Google Shape;4318;p33"/>
            <p:cNvGrpSpPr/>
            <p:nvPr/>
          </p:nvGrpSpPr>
          <p:grpSpPr>
            <a:xfrm>
              <a:off x="7158480" y="6294589"/>
              <a:ext cx="200457" cy="252790"/>
              <a:chOff x="7158480" y="3001477"/>
              <a:chExt cx="200457" cy="252790"/>
            </a:xfrm>
          </p:grpSpPr>
          <p:sp>
            <p:nvSpPr>
              <p:cNvPr id="4319" name="Google Shape;4319;p33"/>
              <p:cNvSpPr/>
              <p:nvPr/>
            </p:nvSpPr>
            <p:spPr>
              <a:xfrm>
                <a:off x="7158480" y="3001477"/>
                <a:ext cx="200457" cy="252790"/>
              </a:xfrm>
              <a:custGeom>
                <a:avLst/>
                <a:gdLst/>
                <a:ahLst/>
                <a:cxnLst/>
                <a:rect l="l" t="t" r="r" b="b"/>
                <a:pathLst>
                  <a:path w="2869" h="3618" extrusionOk="0">
                    <a:moveTo>
                      <a:pt x="1861" y="114"/>
                    </a:moveTo>
                    <a:cubicBezTo>
                      <a:pt x="1938" y="114"/>
                      <a:pt x="2009" y="147"/>
                      <a:pt x="2086" y="229"/>
                    </a:cubicBezTo>
                    <a:cubicBezTo>
                      <a:pt x="2294" y="421"/>
                      <a:pt x="2381" y="700"/>
                      <a:pt x="2469" y="962"/>
                    </a:cubicBezTo>
                    <a:cubicBezTo>
                      <a:pt x="2622" y="1482"/>
                      <a:pt x="2704" y="2030"/>
                      <a:pt x="2748" y="2566"/>
                    </a:cubicBezTo>
                    <a:cubicBezTo>
                      <a:pt x="2770" y="2867"/>
                      <a:pt x="2775" y="3168"/>
                      <a:pt x="2775" y="3469"/>
                    </a:cubicBezTo>
                    <a:cubicBezTo>
                      <a:pt x="2173" y="3239"/>
                      <a:pt x="1582" y="2966"/>
                      <a:pt x="1062" y="2577"/>
                    </a:cubicBezTo>
                    <a:cubicBezTo>
                      <a:pt x="734" y="2314"/>
                      <a:pt x="230" y="1893"/>
                      <a:pt x="132" y="1466"/>
                    </a:cubicBezTo>
                    <a:cubicBezTo>
                      <a:pt x="93" y="1296"/>
                      <a:pt x="82" y="1099"/>
                      <a:pt x="192" y="952"/>
                    </a:cubicBezTo>
                    <a:cubicBezTo>
                      <a:pt x="229" y="909"/>
                      <a:pt x="279" y="892"/>
                      <a:pt x="335" y="892"/>
                    </a:cubicBezTo>
                    <a:cubicBezTo>
                      <a:pt x="532" y="892"/>
                      <a:pt x="812" y="1106"/>
                      <a:pt x="953" y="1187"/>
                    </a:cubicBezTo>
                    <a:cubicBezTo>
                      <a:pt x="1243" y="1378"/>
                      <a:pt x="1527" y="1603"/>
                      <a:pt x="1779" y="1849"/>
                    </a:cubicBezTo>
                    <a:cubicBezTo>
                      <a:pt x="1797" y="1864"/>
                      <a:pt x="1818" y="1875"/>
                      <a:pt x="1837" y="1875"/>
                    </a:cubicBezTo>
                    <a:cubicBezTo>
                      <a:pt x="1860" y="1875"/>
                      <a:pt x="1880" y="1860"/>
                      <a:pt x="1889" y="1822"/>
                    </a:cubicBezTo>
                    <a:cubicBezTo>
                      <a:pt x="1889" y="1773"/>
                      <a:pt x="1867" y="1734"/>
                      <a:pt x="1856" y="1690"/>
                    </a:cubicBezTo>
                    <a:cubicBezTo>
                      <a:pt x="1834" y="1625"/>
                      <a:pt x="1812" y="1565"/>
                      <a:pt x="1790" y="1493"/>
                    </a:cubicBezTo>
                    <a:cubicBezTo>
                      <a:pt x="1752" y="1351"/>
                      <a:pt x="1708" y="1214"/>
                      <a:pt x="1675" y="1072"/>
                    </a:cubicBezTo>
                    <a:cubicBezTo>
                      <a:pt x="1626" y="831"/>
                      <a:pt x="1571" y="579"/>
                      <a:pt x="1620" y="338"/>
                    </a:cubicBezTo>
                    <a:cubicBezTo>
                      <a:pt x="1653" y="180"/>
                      <a:pt x="1752" y="114"/>
                      <a:pt x="1861" y="114"/>
                    </a:cubicBezTo>
                    <a:close/>
                    <a:moveTo>
                      <a:pt x="1829" y="0"/>
                    </a:moveTo>
                    <a:cubicBezTo>
                      <a:pt x="1672" y="0"/>
                      <a:pt x="1535" y="109"/>
                      <a:pt x="1489" y="295"/>
                    </a:cubicBezTo>
                    <a:cubicBezTo>
                      <a:pt x="1402" y="700"/>
                      <a:pt x="1615" y="1269"/>
                      <a:pt x="1730" y="1658"/>
                    </a:cubicBezTo>
                    <a:cubicBezTo>
                      <a:pt x="1516" y="1444"/>
                      <a:pt x="1281" y="1263"/>
                      <a:pt x="1024" y="1099"/>
                    </a:cubicBezTo>
                    <a:cubicBezTo>
                      <a:pt x="823" y="979"/>
                      <a:pt x="567" y="771"/>
                      <a:pt x="323" y="771"/>
                    </a:cubicBezTo>
                    <a:cubicBezTo>
                      <a:pt x="301" y="771"/>
                      <a:pt x="279" y="773"/>
                      <a:pt x="258" y="776"/>
                    </a:cubicBezTo>
                    <a:cubicBezTo>
                      <a:pt x="55" y="815"/>
                      <a:pt x="0" y="1061"/>
                      <a:pt x="0" y="1247"/>
                    </a:cubicBezTo>
                    <a:cubicBezTo>
                      <a:pt x="0" y="1510"/>
                      <a:pt x="104" y="1756"/>
                      <a:pt x="252" y="1953"/>
                    </a:cubicBezTo>
                    <a:cubicBezTo>
                      <a:pt x="876" y="2741"/>
                      <a:pt x="1861" y="3250"/>
                      <a:pt x="2770" y="3579"/>
                    </a:cubicBezTo>
                    <a:lnTo>
                      <a:pt x="2770" y="3590"/>
                    </a:lnTo>
                    <a:cubicBezTo>
                      <a:pt x="2797" y="3595"/>
                      <a:pt x="2825" y="3606"/>
                      <a:pt x="2852" y="3617"/>
                    </a:cubicBezTo>
                    <a:cubicBezTo>
                      <a:pt x="2857" y="3601"/>
                      <a:pt x="2857" y="3590"/>
                      <a:pt x="2852" y="3590"/>
                    </a:cubicBezTo>
                    <a:cubicBezTo>
                      <a:pt x="2852" y="3573"/>
                      <a:pt x="2857" y="3562"/>
                      <a:pt x="2857" y="3546"/>
                    </a:cubicBezTo>
                    <a:cubicBezTo>
                      <a:pt x="2857" y="3535"/>
                      <a:pt x="2868" y="3519"/>
                      <a:pt x="2868" y="3508"/>
                    </a:cubicBezTo>
                    <a:cubicBezTo>
                      <a:pt x="2868" y="2949"/>
                      <a:pt x="2830" y="2397"/>
                      <a:pt x="2759" y="1849"/>
                    </a:cubicBezTo>
                    <a:cubicBezTo>
                      <a:pt x="2688" y="1400"/>
                      <a:pt x="2606" y="946"/>
                      <a:pt x="2414" y="536"/>
                    </a:cubicBezTo>
                    <a:cubicBezTo>
                      <a:pt x="2327" y="344"/>
                      <a:pt x="2212" y="158"/>
                      <a:pt x="2031" y="59"/>
                    </a:cubicBezTo>
                    <a:cubicBezTo>
                      <a:pt x="1963" y="19"/>
                      <a:pt x="1894" y="0"/>
                      <a:pt x="1829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0" name="Google Shape;4320;p33"/>
              <p:cNvSpPr/>
              <p:nvPr/>
            </p:nvSpPr>
            <p:spPr>
              <a:xfrm>
                <a:off x="7163790" y="3009442"/>
                <a:ext cx="188649" cy="233715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3345" extrusionOk="0">
                    <a:moveTo>
                      <a:pt x="1785" y="0"/>
                    </a:moveTo>
                    <a:cubicBezTo>
                      <a:pt x="1676" y="0"/>
                      <a:pt x="1577" y="66"/>
                      <a:pt x="1544" y="224"/>
                    </a:cubicBezTo>
                    <a:cubicBezTo>
                      <a:pt x="1495" y="465"/>
                      <a:pt x="1550" y="717"/>
                      <a:pt x="1599" y="958"/>
                    </a:cubicBezTo>
                    <a:cubicBezTo>
                      <a:pt x="1632" y="1100"/>
                      <a:pt x="1676" y="1237"/>
                      <a:pt x="1714" y="1379"/>
                    </a:cubicBezTo>
                    <a:cubicBezTo>
                      <a:pt x="1736" y="1451"/>
                      <a:pt x="1758" y="1511"/>
                      <a:pt x="1780" y="1576"/>
                    </a:cubicBezTo>
                    <a:cubicBezTo>
                      <a:pt x="1791" y="1620"/>
                      <a:pt x="1813" y="1659"/>
                      <a:pt x="1813" y="1708"/>
                    </a:cubicBezTo>
                    <a:cubicBezTo>
                      <a:pt x="1804" y="1746"/>
                      <a:pt x="1784" y="1761"/>
                      <a:pt x="1761" y="1761"/>
                    </a:cubicBezTo>
                    <a:cubicBezTo>
                      <a:pt x="1742" y="1761"/>
                      <a:pt x="1721" y="1750"/>
                      <a:pt x="1703" y="1735"/>
                    </a:cubicBezTo>
                    <a:cubicBezTo>
                      <a:pt x="1451" y="1489"/>
                      <a:pt x="1167" y="1264"/>
                      <a:pt x="877" y="1073"/>
                    </a:cubicBezTo>
                    <a:cubicBezTo>
                      <a:pt x="736" y="983"/>
                      <a:pt x="455" y="767"/>
                      <a:pt x="255" y="767"/>
                    </a:cubicBezTo>
                    <a:cubicBezTo>
                      <a:pt x="199" y="767"/>
                      <a:pt x="149" y="784"/>
                      <a:pt x="110" y="827"/>
                    </a:cubicBezTo>
                    <a:cubicBezTo>
                      <a:pt x="1" y="969"/>
                      <a:pt x="12" y="1166"/>
                      <a:pt x="56" y="1341"/>
                    </a:cubicBezTo>
                    <a:cubicBezTo>
                      <a:pt x="154" y="1763"/>
                      <a:pt x="658" y="2189"/>
                      <a:pt x="986" y="2447"/>
                    </a:cubicBezTo>
                    <a:cubicBezTo>
                      <a:pt x="1506" y="2835"/>
                      <a:pt x="2097" y="3109"/>
                      <a:pt x="2699" y="3344"/>
                    </a:cubicBezTo>
                    <a:cubicBezTo>
                      <a:pt x="2699" y="3043"/>
                      <a:pt x="2694" y="2742"/>
                      <a:pt x="2672" y="2441"/>
                    </a:cubicBezTo>
                    <a:cubicBezTo>
                      <a:pt x="2623" y="1899"/>
                      <a:pt x="2541" y="1352"/>
                      <a:pt x="2393" y="832"/>
                    </a:cubicBezTo>
                    <a:cubicBezTo>
                      <a:pt x="2305" y="575"/>
                      <a:pt x="2218" y="290"/>
                      <a:pt x="2010" y="99"/>
                    </a:cubicBezTo>
                    <a:cubicBezTo>
                      <a:pt x="1933" y="33"/>
                      <a:pt x="1862" y="0"/>
                      <a:pt x="1785" y="0"/>
                    </a:cubicBezTo>
                    <a:close/>
                  </a:path>
                </a:pathLst>
              </a:custGeom>
              <a:solidFill>
                <a:srgbClr val="E76A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21" name="Google Shape;4321;p33"/>
            <p:cNvSpPr/>
            <p:nvPr/>
          </p:nvSpPr>
          <p:spPr>
            <a:xfrm>
              <a:off x="7794437" y="7126182"/>
              <a:ext cx="1506327" cy="500060"/>
            </a:xfrm>
            <a:custGeom>
              <a:avLst/>
              <a:gdLst/>
              <a:ahLst/>
              <a:cxnLst/>
              <a:rect l="l" t="t" r="r" b="b"/>
              <a:pathLst>
                <a:path w="21559" h="7157" extrusionOk="0">
                  <a:moveTo>
                    <a:pt x="19000" y="0"/>
                  </a:moveTo>
                  <a:cubicBezTo>
                    <a:pt x="18897" y="0"/>
                    <a:pt x="18795" y="27"/>
                    <a:pt x="18710" y="90"/>
                  </a:cubicBezTo>
                  <a:cubicBezTo>
                    <a:pt x="18611" y="150"/>
                    <a:pt x="18556" y="265"/>
                    <a:pt x="18529" y="380"/>
                  </a:cubicBezTo>
                  <a:cubicBezTo>
                    <a:pt x="18496" y="544"/>
                    <a:pt x="18518" y="719"/>
                    <a:pt x="18556" y="883"/>
                  </a:cubicBezTo>
                  <a:cubicBezTo>
                    <a:pt x="18567" y="916"/>
                    <a:pt x="18573" y="949"/>
                    <a:pt x="18584" y="976"/>
                  </a:cubicBezTo>
                  <a:cubicBezTo>
                    <a:pt x="18612" y="1021"/>
                    <a:pt x="18570" y="1070"/>
                    <a:pt x="18530" y="1070"/>
                  </a:cubicBezTo>
                  <a:cubicBezTo>
                    <a:pt x="18515" y="1070"/>
                    <a:pt x="18501" y="1064"/>
                    <a:pt x="18491" y="1048"/>
                  </a:cubicBezTo>
                  <a:cubicBezTo>
                    <a:pt x="18409" y="927"/>
                    <a:pt x="18299" y="829"/>
                    <a:pt x="18201" y="725"/>
                  </a:cubicBezTo>
                  <a:cubicBezTo>
                    <a:pt x="18091" y="621"/>
                    <a:pt x="17954" y="533"/>
                    <a:pt x="17807" y="528"/>
                  </a:cubicBezTo>
                  <a:cubicBezTo>
                    <a:pt x="17798" y="526"/>
                    <a:pt x="17789" y="526"/>
                    <a:pt x="17780" y="526"/>
                  </a:cubicBezTo>
                  <a:cubicBezTo>
                    <a:pt x="17716" y="526"/>
                    <a:pt x="17665" y="560"/>
                    <a:pt x="17626" y="599"/>
                  </a:cubicBezTo>
                  <a:lnTo>
                    <a:pt x="17620" y="610"/>
                  </a:lnTo>
                  <a:lnTo>
                    <a:pt x="17615" y="615"/>
                  </a:lnTo>
                  <a:lnTo>
                    <a:pt x="17615" y="621"/>
                  </a:lnTo>
                  <a:cubicBezTo>
                    <a:pt x="17610" y="626"/>
                    <a:pt x="17610" y="637"/>
                    <a:pt x="17599" y="643"/>
                  </a:cubicBezTo>
                  <a:lnTo>
                    <a:pt x="17599" y="648"/>
                  </a:lnTo>
                  <a:lnTo>
                    <a:pt x="17593" y="654"/>
                  </a:lnTo>
                  <a:cubicBezTo>
                    <a:pt x="17593" y="664"/>
                    <a:pt x="17588" y="664"/>
                    <a:pt x="17588" y="670"/>
                  </a:cubicBezTo>
                  <a:cubicBezTo>
                    <a:pt x="17588" y="670"/>
                    <a:pt x="17582" y="675"/>
                    <a:pt x="17582" y="681"/>
                  </a:cubicBezTo>
                  <a:cubicBezTo>
                    <a:pt x="17577" y="692"/>
                    <a:pt x="17577" y="692"/>
                    <a:pt x="17577" y="697"/>
                  </a:cubicBezTo>
                  <a:cubicBezTo>
                    <a:pt x="17544" y="774"/>
                    <a:pt x="17538" y="862"/>
                    <a:pt x="17560" y="938"/>
                  </a:cubicBezTo>
                  <a:cubicBezTo>
                    <a:pt x="17615" y="1190"/>
                    <a:pt x="17785" y="1382"/>
                    <a:pt x="17965" y="1546"/>
                  </a:cubicBezTo>
                  <a:cubicBezTo>
                    <a:pt x="18190" y="1748"/>
                    <a:pt x="18469" y="1885"/>
                    <a:pt x="18759" y="1984"/>
                  </a:cubicBezTo>
                  <a:cubicBezTo>
                    <a:pt x="18847" y="2011"/>
                    <a:pt x="18934" y="2044"/>
                    <a:pt x="19033" y="2049"/>
                  </a:cubicBezTo>
                  <a:cubicBezTo>
                    <a:pt x="19038" y="2049"/>
                    <a:pt x="19044" y="2049"/>
                    <a:pt x="19049" y="2060"/>
                  </a:cubicBezTo>
                  <a:cubicBezTo>
                    <a:pt x="19058" y="2057"/>
                    <a:pt x="19065" y="2056"/>
                    <a:pt x="19072" y="2056"/>
                  </a:cubicBezTo>
                  <a:cubicBezTo>
                    <a:pt x="19093" y="2056"/>
                    <a:pt x="19108" y="2067"/>
                    <a:pt x="19120" y="2088"/>
                  </a:cubicBezTo>
                  <a:cubicBezTo>
                    <a:pt x="19164" y="2153"/>
                    <a:pt x="19175" y="2235"/>
                    <a:pt x="19180" y="2318"/>
                  </a:cubicBezTo>
                  <a:cubicBezTo>
                    <a:pt x="19246" y="3182"/>
                    <a:pt x="18655" y="3960"/>
                    <a:pt x="17965" y="4376"/>
                  </a:cubicBezTo>
                  <a:cubicBezTo>
                    <a:pt x="17582" y="4605"/>
                    <a:pt x="17128" y="4666"/>
                    <a:pt x="16701" y="4693"/>
                  </a:cubicBezTo>
                  <a:cubicBezTo>
                    <a:pt x="16617" y="4694"/>
                    <a:pt x="16533" y="4695"/>
                    <a:pt x="16449" y="4695"/>
                  </a:cubicBezTo>
                  <a:cubicBezTo>
                    <a:pt x="16183" y="4695"/>
                    <a:pt x="15919" y="4685"/>
                    <a:pt x="15661" y="4644"/>
                  </a:cubicBezTo>
                  <a:cubicBezTo>
                    <a:pt x="15644" y="4644"/>
                    <a:pt x="15623" y="4638"/>
                    <a:pt x="15612" y="4638"/>
                  </a:cubicBezTo>
                  <a:cubicBezTo>
                    <a:pt x="15573" y="4633"/>
                    <a:pt x="15535" y="4622"/>
                    <a:pt x="15502" y="4616"/>
                  </a:cubicBezTo>
                  <a:cubicBezTo>
                    <a:pt x="15311" y="4584"/>
                    <a:pt x="15119" y="4534"/>
                    <a:pt x="14927" y="4485"/>
                  </a:cubicBezTo>
                  <a:cubicBezTo>
                    <a:pt x="14911" y="4485"/>
                    <a:pt x="14906" y="4480"/>
                    <a:pt x="14889" y="4480"/>
                  </a:cubicBezTo>
                  <a:cubicBezTo>
                    <a:pt x="14878" y="4480"/>
                    <a:pt x="14867" y="4474"/>
                    <a:pt x="14851" y="4474"/>
                  </a:cubicBezTo>
                  <a:cubicBezTo>
                    <a:pt x="14845" y="4474"/>
                    <a:pt x="14829" y="4469"/>
                    <a:pt x="14823" y="4469"/>
                  </a:cubicBezTo>
                  <a:cubicBezTo>
                    <a:pt x="14719" y="4441"/>
                    <a:pt x="14610" y="4414"/>
                    <a:pt x="14511" y="4376"/>
                  </a:cubicBezTo>
                  <a:cubicBezTo>
                    <a:pt x="14495" y="4370"/>
                    <a:pt x="14473" y="4370"/>
                    <a:pt x="14462" y="4365"/>
                  </a:cubicBezTo>
                  <a:cubicBezTo>
                    <a:pt x="14446" y="4359"/>
                    <a:pt x="14429" y="4359"/>
                    <a:pt x="14413" y="4348"/>
                  </a:cubicBezTo>
                  <a:cubicBezTo>
                    <a:pt x="14325" y="4321"/>
                    <a:pt x="14227" y="4288"/>
                    <a:pt x="14139" y="4261"/>
                  </a:cubicBezTo>
                  <a:cubicBezTo>
                    <a:pt x="13039" y="3927"/>
                    <a:pt x="11983" y="3434"/>
                    <a:pt x="10965" y="2870"/>
                  </a:cubicBezTo>
                  <a:cubicBezTo>
                    <a:pt x="10165" y="2454"/>
                    <a:pt x="9383" y="2011"/>
                    <a:pt x="8562" y="1639"/>
                  </a:cubicBezTo>
                  <a:cubicBezTo>
                    <a:pt x="8184" y="1475"/>
                    <a:pt x="7795" y="1332"/>
                    <a:pt x="7407" y="1201"/>
                  </a:cubicBezTo>
                  <a:cubicBezTo>
                    <a:pt x="7029" y="1080"/>
                    <a:pt x="6640" y="976"/>
                    <a:pt x="6257" y="872"/>
                  </a:cubicBezTo>
                  <a:cubicBezTo>
                    <a:pt x="5953" y="801"/>
                    <a:pt x="5641" y="742"/>
                    <a:pt x="5328" y="742"/>
                  </a:cubicBezTo>
                  <a:cubicBezTo>
                    <a:pt x="5280" y="742"/>
                    <a:pt x="5232" y="744"/>
                    <a:pt x="5184" y="747"/>
                  </a:cubicBezTo>
                  <a:cubicBezTo>
                    <a:pt x="4150" y="801"/>
                    <a:pt x="3121" y="1108"/>
                    <a:pt x="2240" y="1677"/>
                  </a:cubicBezTo>
                  <a:cubicBezTo>
                    <a:pt x="1982" y="1847"/>
                    <a:pt x="1736" y="2038"/>
                    <a:pt x="1501" y="2241"/>
                  </a:cubicBezTo>
                  <a:cubicBezTo>
                    <a:pt x="1326" y="2400"/>
                    <a:pt x="1150" y="2564"/>
                    <a:pt x="1008" y="2750"/>
                  </a:cubicBezTo>
                  <a:cubicBezTo>
                    <a:pt x="406" y="3527"/>
                    <a:pt x="94" y="4529"/>
                    <a:pt x="39" y="5520"/>
                  </a:cubicBezTo>
                  <a:cubicBezTo>
                    <a:pt x="1" y="6083"/>
                    <a:pt x="149" y="6631"/>
                    <a:pt x="318" y="7156"/>
                  </a:cubicBezTo>
                  <a:lnTo>
                    <a:pt x="346" y="7156"/>
                  </a:lnTo>
                  <a:cubicBezTo>
                    <a:pt x="488" y="7140"/>
                    <a:pt x="641" y="7123"/>
                    <a:pt x="789" y="7107"/>
                  </a:cubicBezTo>
                  <a:lnTo>
                    <a:pt x="811" y="7107"/>
                  </a:lnTo>
                  <a:cubicBezTo>
                    <a:pt x="806" y="7085"/>
                    <a:pt x="806" y="7074"/>
                    <a:pt x="795" y="7058"/>
                  </a:cubicBezTo>
                  <a:cubicBezTo>
                    <a:pt x="712" y="6740"/>
                    <a:pt x="647" y="6417"/>
                    <a:pt x="619" y="6089"/>
                  </a:cubicBezTo>
                  <a:cubicBezTo>
                    <a:pt x="598" y="5755"/>
                    <a:pt x="625" y="5410"/>
                    <a:pt x="685" y="5082"/>
                  </a:cubicBezTo>
                  <a:cubicBezTo>
                    <a:pt x="806" y="4512"/>
                    <a:pt x="1079" y="4003"/>
                    <a:pt x="1364" y="3516"/>
                  </a:cubicBezTo>
                  <a:cubicBezTo>
                    <a:pt x="1796" y="2854"/>
                    <a:pt x="2415" y="2312"/>
                    <a:pt x="3072" y="1902"/>
                  </a:cubicBezTo>
                  <a:cubicBezTo>
                    <a:pt x="3564" y="1622"/>
                    <a:pt x="4112" y="1442"/>
                    <a:pt x="4664" y="1376"/>
                  </a:cubicBezTo>
                  <a:cubicBezTo>
                    <a:pt x="4878" y="1339"/>
                    <a:pt x="5096" y="1321"/>
                    <a:pt x="5314" y="1321"/>
                  </a:cubicBezTo>
                  <a:cubicBezTo>
                    <a:pt x="5549" y="1321"/>
                    <a:pt x="5784" y="1342"/>
                    <a:pt x="6016" y="1382"/>
                  </a:cubicBezTo>
                  <a:cubicBezTo>
                    <a:pt x="7461" y="1655"/>
                    <a:pt x="8830" y="2235"/>
                    <a:pt x="10127" y="2936"/>
                  </a:cubicBezTo>
                  <a:cubicBezTo>
                    <a:pt x="10565" y="3160"/>
                    <a:pt x="10975" y="3429"/>
                    <a:pt x="11397" y="3686"/>
                  </a:cubicBezTo>
                  <a:cubicBezTo>
                    <a:pt x="12393" y="4277"/>
                    <a:pt x="13406" y="4885"/>
                    <a:pt x="14522" y="5197"/>
                  </a:cubicBezTo>
                  <a:cubicBezTo>
                    <a:pt x="14747" y="5257"/>
                    <a:pt x="14982" y="5323"/>
                    <a:pt x="15212" y="5377"/>
                  </a:cubicBezTo>
                  <a:cubicBezTo>
                    <a:pt x="15234" y="5383"/>
                    <a:pt x="15245" y="5383"/>
                    <a:pt x="15267" y="5388"/>
                  </a:cubicBezTo>
                  <a:lnTo>
                    <a:pt x="15349" y="5410"/>
                  </a:lnTo>
                  <a:cubicBezTo>
                    <a:pt x="15502" y="5443"/>
                    <a:pt x="15655" y="5470"/>
                    <a:pt x="15814" y="5498"/>
                  </a:cubicBezTo>
                  <a:cubicBezTo>
                    <a:pt x="15836" y="5509"/>
                    <a:pt x="15863" y="5509"/>
                    <a:pt x="15885" y="5514"/>
                  </a:cubicBezTo>
                  <a:lnTo>
                    <a:pt x="15891" y="5514"/>
                  </a:lnTo>
                  <a:cubicBezTo>
                    <a:pt x="15913" y="5520"/>
                    <a:pt x="15940" y="5520"/>
                    <a:pt x="15956" y="5525"/>
                  </a:cubicBezTo>
                  <a:cubicBezTo>
                    <a:pt x="16115" y="5547"/>
                    <a:pt x="16268" y="5569"/>
                    <a:pt x="16422" y="5591"/>
                  </a:cubicBezTo>
                  <a:lnTo>
                    <a:pt x="16690" y="5607"/>
                  </a:lnTo>
                  <a:lnTo>
                    <a:pt x="16964" y="5607"/>
                  </a:lnTo>
                  <a:cubicBezTo>
                    <a:pt x="17308" y="5607"/>
                    <a:pt x="17653" y="5580"/>
                    <a:pt x="17993" y="5498"/>
                  </a:cubicBezTo>
                  <a:cubicBezTo>
                    <a:pt x="18403" y="5388"/>
                    <a:pt x="18814" y="5240"/>
                    <a:pt x="19153" y="4978"/>
                  </a:cubicBezTo>
                  <a:cubicBezTo>
                    <a:pt x="19772" y="4523"/>
                    <a:pt x="20133" y="3664"/>
                    <a:pt x="20089" y="2881"/>
                  </a:cubicBezTo>
                  <a:cubicBezTo>
                    <a:pt x="20084" y="2761"/>
                    <a:pt x="20062" y="2640"/>
                    <a:pt x="20045" y="2526"/>
                  </a:cubicBezTo>
                  <a:cubicBezTo>
                    <a:pt x="20034" y="2487"/>
                    <a:pt x="20029" y="2460"/>
                    <a:pt x="20023" y="2427"/>
                  </a:cubicBezTo>
                  <a:cubicBezTo>
                    <a:pt x="20018" y="2416"/>
                    <a:pt x="20007" y="2400"/>
                    <a:pt x="20007" y="2389"/>
                  </a:cubicBezTo>
                  <a:lnTo>
                    <a:pt x="20018" y="2389"/>
                  </a:lnTo>
                  <a:lnTo>
                    <a:pt x="20100" y="2367"/>
                  </a:lnTo>
                  <a:lnTo>
                    <a:pt x="20133" y="2367"/>
                  </a:lnTo>
                  <a:cubicBezTo>
                    <a:pt x="20138" y="2367"/>
                    <a:pt x="20144" y="2361"/>
                    <a:pt x="20155" y="2361"/>
                  </a:cubicBezTo>
                  <a:cubicBezTo>
                    <a:pt x="20160" y="2361"/>
                    <a:pt x="20160" y="2361"/>
                    <a:pt x="20166" y="2350"/>
                  </a:cubicBezTo>
                  <a:cubicBezTo>
                    <a:pt x="20182" y="2350"/>
                    <a:pt x="20188" y="2345"/>
                    <a:pt x="20199" y="2345"/>
                  </a:cubicBezTo>
                  <a:cubicBezTo>
                    <a:pt x="20215" y="2345"/>
                    <a:pt x="20220" y="2339"/>
                    <a:pt x="20226" y="2339"/>
                  </a:cubicBezTo>
                  <a:cubicBezTo>
                    <a:pt x="20237" y="2334"/>
                    <a:pt x="20242" y="2334"/>
                    <a:pt x="20248" y="2323"/>
                  </a:cubicBezTo>
                  <a:cubicBezTo>
                    <a:pt x="20319" y="2312"/>
                    <a:pt x="20385" y="2296"/>
                    <a:pt x="20445" y="2279"/>
                  </a:cubicBezTo>
                  <a:cubicBezTo>
                    <a:pt x="20702" y="2159"/>
                    <a:pt x="20965" y="1995"/>
                    <a:pt x="21178" y="1787"/>
                  </a:cubicBezTo>
                  <a:lnTo>
                    <a:pt x="21195" y="1770"/>
                  </a:lnTo>
                  <a:lnTo>
                    <a:pt x="21255" y="1710"/>
                  </a:lnTo>
                  <a:lnTo>
                    <a:pt x="21271" y="1694"/>
                  </a:lnTo>
                  <a:lnTo>
                    <a:pt x="21288" y="1677"/>
                  </a:lnTo>
                  <a:cubicBezTo>
                    <a:pt x="21299" y="1666"/>
                    <a:pt x="21304" y="1666"/>
                    <a:pt x="21304" y="1661"/>
                  </a:cubicBezTo>
                  <a:cubicBezTo>
                    <a:pt x="21304" y="1655"/>
                    <a:pt x="21310" y="1655"/>
                    <a:pt x="21310" y="1650"/>
                  </a:cubicBezTo>
                  <a:cubicBezTo>
                    <a:pt x="21392" y="1540"/>
                    <a:pt x="21457" y="1420"/>
                    <a:pt x="21507" y="1299"/>
                  </a:cubicBezTo>
                  <a:cubicBezTo>
                    <a:pt x="21559" y="1129"/>
                    <a:pt x="21522" y="1068"/>
                    <a:pt x="21443" y="1068"/>
                  </a:cubicBezTo>
                  <a:cubicBezTo>
                    <a:pt x="21274" y="1068"/>
                    <a:pt x="20914" y="1354"/>
                    <a:pt x="20839" y="1458"/>
                  </a:cubicBezTo>
                  <a:cubicBezTo>
                    <a:pt x="20790" y="1513"/>
                    <a:pt x="20751" y="1568"/>
                    <a:pt x="20686" y="1628"/>
                  </a:cubicBezTo>
                  <a:cubicBezTo>
                    <a:pt x="20678" y="1644"/>
                    <a:pt x="20661" y="1654"/>
                    <a:pt x="20644" y="1654"/>
                  </a:cubicBezTo>
                  <a:cubicBezTo>
                    <a:pt x="20638" y="1654"/>
                    <a:pt x="20631" y="1653"/>
                    <a:pt x="20625" y="1650"/>
                  </a:cubicBezTo>
                  <a:cubicBezTo>
                    <a:pt x="20582" y="1622"/>
                    <a:pt x="20609" y="1579"/>
                    <a:pt x="20631" y="1546"/>
                  </a:cubicBezTo>
                  <a:cubicBezTo>
                    <a:pt x="20768" y="1267"/>
                    <a:pt x="20910" y="971"/>
                    <a:pt x="20877" y="654"/>
                  </a:cubicBezTo>
                  <a:cubicBezTo>
                    <a:pt x="20831" y="373"/>
                    <a:pt x="20628" y="102"/>
                    <a:pt x="20344" y="102"/>
                  </a:cubicBezTo>
                  <a:cubicBezTo>
                    <a:pt x="20323" y="102"/>
                    <a:pt x="20302" y="103"/>
                    <a:pt x="20281" y="106"/>
                  </a:cubicBezTo>
                  <a:cubicBezTo>
                    <a:pt x="20078" y="117"/>
                    <a:pt x="19914" y="270"/>
                    <a:pt x="19804" y="446"/>
                  </a:cubicBezTo>
                  <a:cubicBezTo>
                    <a:pt x="19892" y="670"/>
                    <a:pt x="19952" y="938"/>
                    <a:pt x="19887" y="1174"/>
                  </a:cubicBezTo>
                  <a:cubicBezTo>
                    <a:pt x="19856" y="1261"/>
                    <a:pt x="19788" y="1305"/>
                    <a:pt x="19717" y="1305"/>
                  </a:cubicBezTo>
                  <a:cubicBezTo>
                    <a:pt x="19659" y="1305"/>
                    <a:pt x="19600" y="1276"/>
                    <a:pt x="19558" y="1217"/>
                  </a:cubicBezTo>
                  <a:cubicBezTo>
                    <a:pt x="19487" y="1113"/>
                    <a:pt x="19509" y="982"/>
                    <a:pt x="19514" y="872"/>
                  </a:cubicBezTo>
                  <a:cubicBezTo>
                    <a:pt x="19531" y="725"/>
                    <a:pt x="19596" y="582"/>
                    <a:pt x="19673" y="451"/>
                  </a:cubicBezTo>
                  <a:cubicBezTo>
                    <a:pt x="19580" y="281"/>
                    <a:pt x="19449" y="144"/>
                    <a:pt x="19279" y="62"/>
                  </a:cubicBezTo>
                  <a:cubicBezTo>
                    <a:pt x="19192" y="23"/>
                    <a:pt x="19096" y="0"/>
                    <a:pt x="19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33"/>
            <p:cNvSpPr/>
            <p:nvPr/>
          </p:nvSpPr>
          <p:spPr>
            <a:xfrm>
              <a:off x="8871832" y="7512912"/>
              <a:ext cx="97539" cy="387010"/>
            </a:xfrm>
            <a:custGeom>
              <a:avLst/>
              <a:gdLst/>
              <a:ahLst/>
              <a:cxnLst/>
              <a:rect l="l" t="t" r="r" b="b"/>
              <a:pathLst>
                <a:path w="1396" h="5539" extrusionOk="0">
                  <a:moveTo>
                    <a:pt x="0" y="1"/>
                  </a:moveTo>
                  <a:lnTo>
                    <a:pt x="0" y="1"/>
                  </a:lnTo>
                  <a:cubicBezTo>
                    <a:pt x="110" y="275"/>
                    <a:pt x="170" y="565"/>
                    <a:pt x="219" y="855"/>
                  </a:cubicBezTo>
                  <a:cubicBezTo>
                    <a:pt x="323" y="1523"/>
                    <a:pt x="334" y="2218"/>
                    <a:pt x="252" y="2891"/>
                  </a:cubicBezTo>
                  <a:cubicBezTo>
                    <a:pt x="203" y="3247"/>
                    <a:pt x="137" y="3603"/>
                    <a:pt x="88" y="3953"/>
                  </a:cubicBezTo>
                  <a:cubicBezTo>
                    <a:pt x="49" y="4238"/>
                    <a:pt x="6" y="4544"/>
                    <a:pt x="104" y="4818"/>
                  </a:cubicBezTo>
                  <a:cubicBezTo>
                    <a:pt x="219" y="5146"/>
                    <a:pt x="422" y="5398"/>
                    <a:pt x="750" y="5491"/>
                  </a:cubicBezTo>
                  <a:cubicBezTo>
                    <a:pt x="850" y="5524"/>
                    <a:pt x="954" y="5539"/>
                    <a:pt x="1058" y="5539"/>
                  </a:cubicBezTo>
                  <a:cubicBezTo>
                    <a:pt x="1090" y="5539"/>
                    <a:pt x="1123" y="5537"/>
                    <a:pt x="1155" y="5535"/>
                  </a:cubicBezTo>
                  <a:cubicBezTo>
                    <a:pt x="1243" y="5070"/>
                    <a:pt x="1314" y="4604"/>
                    <a:pt x="1347" y="4134"/>
                  </a:cubicBezTo>
                  <a:cubicBezTo>
                    <a:pt x="1396" y="3548"/>
                    <a:pt x="1363" y="2962"/>
                    <a:pt x="1270" y="2382"/>
                  </a:cubicBezTo>
                  <a:cubicBezTo>
                    <a:pt x="1177" y="1709"/>
                    <a:pt x="985" y="1057"/>
                    <a:pt x="695" y="455"/>
                  </a:cubicBezTo>
                  <a:cubicBezTo>
                    <a:pt x="635" y="329"/>
                    <a:pt x="558" y="204"/>
                    <a:pt x="482" y="83"/>
                  </a:cubicBezTo>
                  <a:cubicBezTo>
                    <a:pt x="323" y="61"/>
                    <a:pt x="164" y="3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33"/>
            <p:cNvSpPr/>
            <p:nvPr/>
          </p:nvSpPr>
          <p:spPr>
            <a:xfrm>
              <a:off x="8915781" y="7520598"/>
              <a:ext cx="172160" cy="377508"/>
            </a:xfrm>
            <a:custGeom>
              <a:avLst/>
              <a:gdLst/>
              <a:ahLst/>
              <a:cxnLst/>
              <a:rect l="l" t="t" r="r" b="b"/>
              <a:pathLst>
                <a:path w="2464" h="5403" extrusionOk="0">
                  <a:moveTo>
                    <a:pt x="1" y="0"/>
                  </a:moveTo>
                  <a:lnTo>
                    <a:pt x="1" y="0"/>
                  </a:lnTo>
                  <a:cubicBezTo>
                    <a:pt x="66" y="99"/>
                    <a:pt x="121" y="208"/>
                    <a:pt x="176" y="329"/>
                  </a:cubicBezTo>
                  <a:cubicBezTo>
                    <a:pt x="455" y="931"/>
                    <a:pt x="652" y="1577"/>
                    <a:pt x="756" y="2245"/>
                  </a:cubicBezTo>
                  <a:cubicBezTo>
                    <a:pt x="882" y="3066"/>
                    <a:pt x="865" y="3903"/>
                    <a:pt x="756" y="4724"/>
                  </a:cubicBezTo>
                  <a:cubicBezTo>
                    <a:pt x="734" y="4954"/>
                    <a:pt x="690" y="5178"/>
                    <a:pt x="652" y="5403"/>
                  </a:cubicBezTo>
                  <a:cubicBezTo>
                    <a:pt x="816" y="5376"/>
                    <a:pt x="969" y="5321"/>
                    <a:pt x="1123" y="5255"/>
                  </a:cubicBezTo>
                  <a:cubicBezTo>
                    <a:pt x="1511" y="5074"/>
                    <a:pt x="1856" y="4779"/>
                    <a:pt x="2080" y="4407"/>
                  </a:cubicBezTo>
                  <a:cubicBezTo>
                    <a:pt x="2299" y="4084"/>
                    <a:pt x="2420" y="3723"/>
                    <a:pt x="2442" y="3339"/>
                  </a:cubicBezTo>
                  <a:cubicBezTo>
                    <a:pt x="2464" y="2989"/>
                    <a:pt x="2420" y="2628"/>
                    <a:pt x="2338" y="2283"/>
                  </a:cubicBezTo>
                  <a:cubicBezTo>
                    <a:pt x="2267" y="1949"/>
                    <a:pt x="2163" y="1626"/>
                    <a:pt x="1998" y="1341"/>
                  </a:cubicBezTo>
                  <a:cubicBezTo>
                    <a:pt x="1807" y="991"/>
                    <a:pt x="1593" y="641"/>
                    <a:pt x="1292" y="384"/>
                  </a:cubicBezTo>
                  <a:cubicBezTo>
                    <a:pt x="1161" y="263"/>
                    <a:pt x="1019" y="170"/>
                    <a:pt x="871" y="83"/>
                  </a:cubicBezTo>
                  <a:cubicBezTo>
                    <a:pt x="657" y="72"/>
                    <a:pt x="438" y="55"/>
                    <a:pt x="225" y="28"/>
                  </a:cubicBezTo>
                  <a:cubicBezTo>
                    <a:pt x="148" y="17"/>
                    <a:pt x="72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33"/>
            <p:cNvSpPr/>
            <p:nvPr/>
          </p:nvSpPr>
          <p:spPr>
            <a:xfrm>
              <a:off x="8752494" y="7061273"/>
              <a:ext cx="125137" cy="368005"/>
            </a:xfrm>
            <a:custGeom>
              <a:avLst/>
              <a:gdLst/>
              <a:ahLst/>
              <a:cxnLst/>
              <a:rect l="l" t="t" r="r" b="b"/>
              <a:pathLst>
                <a:path w="1791" h="5267" extrusionOk="0">
                  <a:moveTo>
                    <a:pt x="1188" y="1"/>
                  </a:moveTo>
                  <a:cubicBezTo>
                    <a:pt x="882" y="39"/>
                    <a:pt x="597" y="220"/>
                    <a:pt x="389" y="450"/>
                  </a:cubicBezTo>
                  <a:cubicBezTo>
                    <a:pt x="132" y="701"/>
                    <a:pt x="0" y="1041"/>
                    <a:pt x="50" y="1413"/>
                  </a:cubicBezTo>
                  <a:cubicBezTo>
                    <a:pt x="99" y="2070"/>
                    <a:pt x="378" y="2655"/>
                    <a:pt x="613" y="3252"/>
                  </a:cubicBezTo>
                  <a:cubicBezTo>
                    <a:pt x="767" y="3690"/>
                    <a:pt x="903" y="4150"/>
                    <a:pt x="903" y="4620"/>
                  </a:cubicBezTo>
                  <a:cubicBezTo>
                    <a:pt x="903" y="4812"/>
                    <a:pt x="887" y="4998"/>
                    <a:pt x="838" y="5184"/>
                  </a:cubicBezTo>
                  <a:cubicBezTo>
                    <a:pt x="942" y="5212"/>
                    <a:pt x="1051" y="5239"/>
                    <a:pt x="1161" y="5266"/>
                  </a:cubicBezTo>
                  <a:cubicBezTo>
                    <a:pt x="1210" y="5129"/>
                    <a:pt x="1248" y="4993"/>
                    <a:pt x="1292" y="4856"/>
                  </a:cubicBezTo>
                  <a:cubicBezTo>
                    <a:pt x="1445" y="4336"/>
                    <a:pt x="1571" y="3799"/>
                    <a:pt x="1653" y="3257"/>
                  </a:cubicBezTo>
                  <a:cubicBezTo>
                    <a:pt x="1741" y="2639"/>
                    <a:pt x="1790" y="1993"/>
                    <a:pt x="1703" y="1375"/>
                  </a:cubicBezTo>
                  <a:cubicBezTo>
                    <a:pt x="1637" y="1063"/>
                    <a:pt x="1522" y="772"/>
                    <a:pt x="1412" y="477"/>
                  </a:cubicBezTo>
                  <a:cubicBezTo>
                    <a:pt x="1374" y="373"/>
                    <a:pt x="1325" y="274"/>
                    <a:pt x="1276" y="176"/>
                  </a:cubicBezTo>
                  <a:cubicBezTo>
                    <a:pt x="1248" y="121"/>
                    <a:pt x="1215" y="55"/>
                    <a:pt x="1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33"/>
            <p:cNvSpPr/>
            <p:nvPr/>
          </p:nvSpPr>
          <p:spPr>
            <a:xfrm>
              <a:off x="8840810" y="7060504"/>
              <a:ext cx="115216" cy="380582"/>
            </a:xfrm>
            <a:custGeom>
              <a:avLst/>
              <a:gdLst/>
              <a:ahLst/>
              <a:cxnLst/>
              <a:rect l="l" t="t" r="r" b="b"/>
              <a:pathLst>
                <a:path w="1649" h="5447" extrusionOk="0">
                  <a:moveTo>
                    <a:pt x="44" y="1"/>
                  </a:moveTo>
                  <a:lnTo>
                    <a:pt x="170" y="247"/>
                  </a:lnTo>
                  <a:cubicBezTo>
                    <a:pt x="318" y="581"/>
                    <a:pt x="444" y="926"/>
                    <a:pt x="526" y="1282"/>
                  </a:cubicBezTo>
                  <a:cubicBezTo>
                    <a:pt x="586" y="1561"/>
                    <a:pt x="586" y="1851"/>
                    <a:pt x="592" y="2130"/>
                  </a:cubicBezTo>
                  <a:cubicBezTo>
                    <a:pt x="603" y="2809"/>
                    <a:pt x="477" y="3471"/>
                    <a:pt x="329" y="4122"/>
                  </a:cubicBezTo>
                  <a:cubicBezTo>
                    <a:pt x="231" y="4522"/>
                    <a:pt x="127" y="4911"/>
                    <a:pt x="1" y="5305"/>
                  </a:cubicBezTo>
                  <a:cubicBezTo>
                    <a:pt x="39" y="5310"/>
                    <a:pt x="72" y="5327"/>
                    <a:pt x="116" y="5332"/>
                  </a:cubicBezTo>
                  <a:cubicBezTo>
                    <a:pt x="280" y="5370"/>
                    <a:pt x="444" y="5414"/>
                    <a:pt x="608" y="5447"/>
                  </a:cubicBezTo>
                  <a:cubicBezTo>
                    <a:pt x="685" y="5316"/>
                    <a:pt x="751" y="5190"/>
                    <a:pt x="822" y="5053"/>
                  </a:cubicBezTo>
                  <a:cubicBezTo>
                    <a:pt x="1303" y="4046"/>
                    <a:pt x="1648" y="2655"/>
                    <a:pt x="1407" y="1533"/>
                  </a:cubicBezTo>
                  <a:cubicBezTo>
                    <a:pt x="1265" y="876"/>
                    <a:pt x="756" y="23"/>
                    <a:pt x="44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33"/>
            <p:cNvSpPr/>
            <p:nvPr/>
          </p:nvSpPr>
          <p:spPr>
            <a:xfrm>
              <a:off x="9161304" y="7165658"/>
              <a:ext cx="19214" cy="45206"/>
            </a:xfrm>
            <a:custGeom>
              <a:avLst/>
              <a:gdLst/>
              <a:ahLst/>
              <a:cxnLst/>
              <a:rect l="l" t="t" r="r" b="b"/>
              <a:pathLst>
                <a:path w="275" h="647" extrusionOk="0">
                  <a:moveTo>
                    <a:pt x="181" y="1"/>
                  </a:moveTo>
                  <a:cubicBezTo>
                    <a:pt x="137" y="78"/>
                    <a:pt x="105" y="154"/>
                    <a:pt x="83" y="242"/>
                  </a:cubicBezTo>
                  <a:cubicBezTo>
                    <a:pt x="66" y="362"/>
                    <a:pt x="1" y="625"/>
                    <a:pt x="181" y="647"/>
                  </a:cubicBezTo>
                  <a:lnTo>
                    <a:pt x="187" y="647"/>
                  </a:lnTo>
                  <a:cubicBezTo>
                    <a:pt x="241" y="630"/>
                    <a:pt x="258" y="554"/>
                    <a:pt x="263" y="510"/>
                  </a:cubicBezTo>
                  <a:cubicBezTo>
                    <a:pt x="274" y="335"/>
                    <a:pt x="241" y="160"/>
                    <a:pt x="181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33"/>
            <p:cNvSpPr/>
            <p:nvPr/>
          </p:nvSpPr>
          <p:spPr>
            <a:xfrm>
              <a:off x="8943309" y="6750631"/>
              <a:ext cx="583275" cy="488182"/>
            </a:xfrm>
            <a:custGeom>
              <a:avLst/>
              <a:gdLst/>
              <a:ahLst/>
              <a:cxnLst/>
              <a:rect l="l" t="t" r="r" b="b"/>
              <a:pathLst>
                <a:path w="8348" h="6987" extrusionOk="0">
                  <a:moveTo>
                    <a:pt x="3577" y="0"/>
                  </a:moveTo>
                  <a:cubicBezTo>
                    <a:pt x="3270" y="0"/>
                    <a:pt x="2964" y="59"/>
                    <a:pt x="2683" y="183"/>
                  </a:cubicBezTo>
                  <a:cubicBezTo>
                    <a:pt x="2190" y="391"/>
                    <a:pt x="1927" y="894"/>
                    <a:pt x="1873" y="1425"/>
                  </a:cubicBezTo>
                  <a:cubicBezTo>
                    <a:pt x="2119" y="1589"/>
                    <a:pt x="2321" y="1841"/>
                    <a:pt x="2393" y="2142"/>
                  </a:cubicBezTo>
                  <a:cubicBezTo>
                    <a:pt x="2437" y="2317"/>
                    <a:pt x="2347" y="2494"/>
                    <a:pt x="2193" y="2494"/>
                  </a:cubicBezTo>
                  <a:cubicBezTo>
                    <a:pt x="2159" y="2494"/>
                    <a:pt x="2121" y="2485"/>
                    <a:pt x="2081" y="2465"/>
                  </a:cubicBezTo>
                  <a:cubicBezTo>
                    <a:pt x="1774" y="2274"/>
                    <a:pt x="1741" y="1808"/>
                    <a:pt x="1769" y="1480"/>
                  </a:cubicBezTo>
                  <a:cubicBezTo>
                    <a:pt x="1591" y="1348"/>
                    <a:pt x="1376" y="1284"/>
                    <a:pt x="1159" y="1284"/>
                  </a:cubicBezTo>
                  <a:cubicBezTo>
                    <a:pt x="1007" y="1284"/>
                    <a:pt x="854" y="1315"/>
                    <a:pt x="712" y="1376"/>
                  </a:cubicBezTo>
                  <a:cubicBezTo>
                    <a:pt x="55" y="1666"/>
                    <a:pt x="1" y="2755"/>
                    <a:pt x="110" y="3385"/>
                  </a:cubicBezTo>
                  <a:cubicBezTo>
                    <a:pt x="214" y="3992"/>
                    <a:pt x="395" y="4594"/>
                    <a:pt x="674" y="5142"/>
                  </a:cubicBezTo>
                  <a:cubicBezTo>
                    <a:pt x="789" y="5383"/>
                    <a:pt x="931" y="5602"/>
                    <a:pt x="1084" y="5810"/>
                  </a:cubicBezTo>
                  <a:cubicBezTo>
                    <a:pt x="1095" y="5837"/>
                    <a:pt x="1117" y="5859"/>
                    <a:pt x="1134" y="5881"/>
                  </a:cubicBezTo>
                  <a:cubicBezTo>
                    <a:pt x="1195" y="5812"/>
                    <a:pt x="1281" y="5786"/>
                    <a:pt x="1368" y="5786"/>
                  </a:cubicBezTo>
                  <a:cubicBezTo>
                    <a:pt x="1405" y="5786"/>
                    <a:pt x="1442" y="5790"/>
                    <a:pt x="1478" y="5799"/>
                  </a:cubicBezTo>
                  <a:cubicBezTo>
                    <a:pt x="1686" y="5848"/>
                    <a:pt x="1845" y="5996"/>
                    <a:pt x="1982" y="6149"/>
                  </a:cubicBezTo>
                  <a:cubicBezTo>
                    <a:pt x="1938" y="5886"/>
                    <a:pt x="1982" y="5585"/>
                    <a:pt x="2174" y="5399"/>
                  </a:cubicBezTo>
                  <a:cubicBezTo>
                    <a:pt x="2297" y="5296"/>
                    <a:pt x="2439" y="5250"/>
                    <a:pt x="2581" y="5250"/>
                  </a:cubicBezTo>
                  <a:cubicBezTo>
                    <a:pt x="2869" y="5250"/>
                    <a:pt x="3160" y="5436"/>
                    <a:pt x="3307" y="5711"/>
                  </a:cubicBezTo>
                  <a:cubicBezTo>
                    <a:pt x="3416" y="5563"/>
                    <a:pt x="3548" y="5426"/>
                    <a:pt x="3723" y="5383"/>
                  </a:cubicBezTo>
                  <a:cubicBezTo>
                    <a:pt x="3787" y="5364"/>
                    <a:pt x="3855" y="5353"/>
                    <a:pt x="3922" y="5353"/>
                  </a:cubicBezTo>
                  <a:cubicBezTo>
                    <a:pt x="4013" y="5353"/>
                    <a:pt x="4103" y="5374"/>
                    <a:pt x="4182" y="5421"/>
                  </a:cubicBezTo>
                  <a:cubicBezTo>
                    <a:pt x="4380" y="5536"/>
                    <a:pt x="4505" y="5771"/>
                    <a:pt x="4538" y="5996"/>
                  </a:cubicBezTo>
                  <a:cubicBezTo>
                    <a:pt x="4566" y="6215"/>
                    <a:pt x="4505" y="6439"/>
                    <a:pt x="4423" y="6642"/>
                  </a:cubicBezTo>
                  <a:cubicBezTo>
                    <a:pt x="4569" y="6512"/>
                    <a:pt x="4811" y="6324"/>
                    <a:pt x="5017" y="6324"/>
                  </a:cubicBezTo>
                  <a:cubicBezTo>
                    <a:pt x="5020" y="6324"/>
                    <a:pt x="5022" y="6324"/>
                    <a:pt x="5025" y="6324"/>
                  </a:cubicBezTo>
                  <a:cubicBezTo>
                    <a:pt x="5348" y="6384"/>
                    <a:pt x="5157" y="6806"/>
                    <a:pt x="5020" y="6986"/>
                  </a:cubicBezTo>
                  <a:cubicBezTo>
                    <a:pt x="5201" y="6954"/>
                    <a:pt x="5381" y="6899"/>
                    <a:pt x="5551" y="6822"/>
                  </a:cubicBezTo>
                  <a:cubicBezTo>
                    <a:pt x="5830" y="6696"/>
                    <a:pt x="6093" y="6516"/>
                    <a:pt x="6339" y="6324"/>
                  </a:cubicBezTo>
                  <a:cubicBezTo>
                    <a:pt x="6635" y="6105"/>
                    <a:pt x="6919" y="5881"/>
                    <a:pt x="7193" y="5629"/>
                  </a:cubicBezTo>
                  <a:cubicBezTo>
                    <a:pt x="7363" y="5476"/>
                    <a:pt x="7538" y="5328"/>
                    <a:pt x="7686" y="5147"/>
                  </a:cubicBezTo>
                  <a:cubicBezTo>
                    <a:pt x="8129" y="4622"/>
                    <a:pt x="8348" y="3970"/>
                    <a:pt x="8304" y="3275"/>
                  </a:cubicBezTo>
                  <a:cubicBezTo>
                    <a:pt x="8282" y="3018"/>
                    <a:pt x="8200" y="2701"/>
                    <a:pt x="7992" y="2536"/>
                  </a:cubicBezTo>
                  <a:cubicBezTo>
                    <a:pt x="7829" y="2434"/>
                    <a:pt x="7641" y="2381"/>
                    <a:pt x="7454" y="2381"/>
                  </a:cubicBezTo>
                  <a:cubicBezTo>
                    <a:pt x="7390" y="2381"/>
                    <a:pt x="7327" y="2387"/>
                    <a:pt x="7264" y="2400"/>
                  </a:cubicBezTo>
                  <a:cubicBezTo>
                    <a:pt x="7160" y="2679"/>
                    <a:pt x="6952" y="3013"/>
                    <a:pt x="6673" y="3122"/>
                  </a:cubicBezTo>
                  <a:cubicBezTo>
                    <a:pt x="6642" y="3132"/>
                    <a:pt x="6615" y="3136"/>
                    <a:pt x="6591" y="3136"/>
                  </a:cubicBezTo>
                  <a:cubicBezTo>
                    <a:pt x="6423" y="3136"/>
                    <a:pt x="6402" y="2925"/>
                    <a:pt x="6498" y="2772"/>
                  </a:cubicBezTo>
                  <a:cubicBezTo>
                    <a:pt x="6563" y="2646"/>
                    <a:pt x="6689" y="2564"/>
                    <a:pt x="6804" y="2487"/>
                  </a:cubicBezTo>
                  <a:cubicBezTo>
                    <a:pt x="6919" y="2410"/>
                    <a:pt x="7045" y="2345"/>
                    <a:pt x="7171" y="2306"/>
                  </a:cubicBezTo>
                  <a:cubicBezTo>
                    <a:pt x="7297" y="1934"/>
                    <a:pt x="7319" y="1480"/>
                    <a:pt x="7089" y="1141"/>
                  </a:cubicBezTo>
                  <a:cubicBezTo>
                    <a:pt x="6826" y="757"/>
                    <a:pt x="6350" y="544"/>
                    <a:pt x="5901" y="539"/>
                  </a:cubicBezTo>
                  <a:cubicBezTo>
                    <a:pt x="5545" y="539"/>
                    <a:pt x="5195" y="686"/>
                    <a:pt x="4949" y="949"/>
                  </a:cubicBezTo>
                  <a:cubicBezTo>
                    <a:pt x="4976" y="1097"/>
                    <a:pt x="5009" y="1250"/>
                    <a:pt x="4998" y="1398"/>
                  </a:cubicBezTo>
                  <a:cubicBezTo>
                    <a:pt x="4976" y="1595"/>
                    <a:pt x="4921" y="1869"/>
                    <a:pt x="4702" y="1934"/>
                  </a:cubicBezTo>
                  <a:cubicBezTo>
                    <a:pt x="4698" y="1935"/>
                    <a:pt x="4693" y="1935"/>
                    <a:pt x="4688" y="1935"/>
                  </a:cubicBezTo>
                  <a:cubicBezTo>
                    <a:pt x="4593" y="1935"/>
                    <a:pt x="4543" y="1832"/>
                    <a:pt x="4533" y="1748"/>
                  </a:cubicBezTo>
                  <a:cubicBezTo>
                    <a:pt x="4473" y="1442"/>
                    <a:pt x="4642" y="1130"/>
                    <a:pt x="4834" y="905"/>
                  </a:cubicBezTo>
                  <a:cubicBezTo>
                    <a:pt x="4708" y="440"/>
                    <a:pt x="4347" y="73"/>
                    <a:pt x="3876" y="19"/>
                  </a:cubicBezTo>
                  <a:cubicBezTo>
                    <a:pt x="3777" y="6"/>
                    <a:pt x="3677" y="0"/>
                    <a:pt x="3577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33"/>
            <p:cNvSpPr/>
            <p:nvPr/>
          </p:nvSpPr>
          <p:spPr>
            <a:xfrm>
              <a:off x="9072569" y="6859348"/>
              <a:ext cx="33328" cy="57992"/>
            </a:xfrm>
            <a:custGeom>
              <a:avLst/>
              <a:gdLst/>
              <a:ahLst/>
              <a:cxnLst/>
              <a:rect l="l" t="t" r="r" b="b"/>
              <a:pathLst>
                <a:path w="477" h="830" extrusionOk="0">
                  <a:moveTo>
                    <a:pt x="12" y="1"/>
                  </a:moveTo>
                  <a:lnTo>
                    <a:pt x="12" y="1"/>
                  </a:lnTo>
                  <a:cubicBezTo>
                    <a:pt x="1" y="241"/>
                    <a:pt x="34" y="488"/>
                    <a:pt x="159" y="690"/>
                  </a:cubicBezTo>
                  <a:cubicBezTo>
                    <a:pt x="199" y="755"/>
                    <a:pt x="267" y="829"/>
                    <a:pt x="345" y="829"/>
                  </a:cubicBezTo>
                  <a:cubicBezTo>
                    <a:pt x="352" y="829"/>
                    <a:pt x="360" y="829"/>
                    <a:pt x="367" y="827"/>
                  </a:cubicBezTo>
                  <a:cubicBezTo>
                    <a:pt x="411" y="827"/>
                    <a:pt x="428" y="794"/>
                    <a:pt x="444" y="761"/>
                  </a:cubicBezTo>
                  <a:cubicBezTo>
                    <a:pt x="477" y="630"/>
                    <a:pt x="411" y="499"/>
                    <a:pt x="356" y="389"/>
                  </a:cubicBezTo>
                  <a:cubicBezTo>
                    <a:pt x="274" y="230"/>
                    <a:pt x="159" y="94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33"/>
            <p:cNvSpPr/>
            <p:nvPr/>
          </p:nvSpPr>
          <p:spPr>
            <a:xfrm>
              <a:off x="9265340" y="6824553"/>
              <a:ext cx="22987" cy="54778"/>
            </a:xfrm>
            <a:custGeom>
              <a:avLst/>
              <a:gdLst/>
              <a:ahLst/>
              <a:cxnLst/>
              <a:rect l="l" t="t" r="r" b="b"/>
              <a:pathLst>
                <a:path w="329" h="784" extrusionOk="0">
                  <a:moveTo>
                    <a:pt x="263" y="1"/>
                  </a:moveTo>
                  <a:cubicBezTo>
                    <a:pt x="121" y="192"/>
                    <a:pt x="0" y="438"/>
                    <a:pt x="39" y="685"/>
                  </a:cubicBezTo>
                  <a:cubicBezTo>
                    <a:pt x="55" y="718"/>
                    <a:pt x="61" y="772"/>
                    <a:pt x="93" y="783"/>
                  </a:cubicBezTo>
                  <a:cubicBezTo>
                    <a:pt x="197" y="756"/>
                    <a:pt x="241" y="635"/>
                    <a:pt x="269" y="537"/>
                  </a:cubicBezTo>
                  <a:cubicBezTo>
                    <a:pt x="329" y="362"/>
                    <a:pt x="307" y="176"/>
                    <a:pt x="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33"/>
            <p:cNvSpPr/>
            <p:nvPr/>
          </p:nvSpPr>
          <p:spPr>
            <a:xfrm>
              <a:off x="9398023" y="6922092"/>
              <a:ext cx="43669" cy="40944"/>
            </a:xfrm>
            <a:custGeom>
              <a:avLst/>
              <a:gdLst/>
              <a:ahLst/>
              <a:cxnLst/>
              <a:rect l="l" t="t" r="r" b="b"/>
              <a:pathLst>
                <a:path w="625" h="586" extrusionOk="0">
                  <a:moveTo>
                    <a:pt x="625" y="0"/>
                  </a:moveTo>
                  <a:lnTo>
                    <a:pt x="625" y="0"/>
                  </a:lnTo>
                  <a:cubicBezTo>
                    <a:pt x="433" y="82"/>
                    <a:pt x="1" y="301"/>
                    <a:pt x="45" y="559"/>
                  </a:cubicBezTo>
                  <a:cubicBezTo>
                    <a:pt x="50" y="579"/>
                    <a:pt x="64" y="585"/>
                    <a:pt x="80" y="586"/>
                  </a:cubicBezTo>
                  <a:lnTo>
                    <a:pt x="80" y="586"/>
                  </a:lnTo>
                  <a:cubicBezTo>
                    <a:pt x="303" y="578"/>
                    <a:pt x="548" y="197"/>
                    <a:pt x="625" y="0"/>
                  </a:cubicBezTo>
                  <a:close/>
                  <a:moveTo>
                    <a:pt x="80" y="586"/>
                  </a:moveTo>
                  <a:lnTo>
                    <a:pt x="80" y="586"/>
                  </a:lnTo>
                  <a:cubicBezTo>
                    <a:pt x="79" y="586"/>
                    <a:pt x="78" y="586"/>
                    <a:pt x="77" y="586"/>
                  </a:cubicBezTo>
                  <a:lnTo>
                    <a:pt x="83" y="586"/>
                  </a:lnTo>
                  <a:cubicBezTo>
                    <a:pt x="82" y="586"/>
                    <a:pt x="81" y="586"/>
                    <a:pt x="80" y="5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33"/>
            <p:cNvSpPr/>
            <p:nvPr/>
          </p:nvSpPr>
          <p:spPr>
            <a:xfrm>
              <a:off x="8829701" y="7060783"/>
              <a:ext cx="47512" cy="365280"/>
            </a:xfrm>
            <a:custGeom>
              <a:avLst/>
              <a:gdLst/>
              <a:ahLst/>
              <a:cxnLst/>
              <a:rect l="l" t="t" r="r" b="b"/>
              <a:pathLst>
                <a:path w="680" h="5228" extrusionOk="0">
                  <a:moveTo>
                    <a:pt x="120" y="0"/>
                  </a:moveTo>
                  <a:cubicBezTo>
                    <a:pt x="115" y="0"/>
                    <a:pt x="110" y="1"/>
                    <a:pt x="105" y="2"/>
                  </a:cubicBezTo>
                  <a:cubicBezTo>
                    <a:pt x="6" y="46"/>
                    <a:pt x="67" y="166"/>
                    <a:pt x="89" y="243"/>
                  </a:cubicBezTo>
                  <a:cubicBezTo>
                    <a:pt x="116" y="320"/>
                    <a:pt x="138" y="396"/>
                    <a:pt x="165" y="467"/>
                  </a:cubicBezTo>
                  <a:cubicBezTo>
                    <a:pt x="307" y="922"/>
                    <a:pt x="362" y="1392"/>
                    <a:pt x="406" y="1858"/>
                  </a:cubicBezTo>
                  <a:cubicBezTo>
                    <a:pt x="444" y="2465"/>
                    <a:pt x="439" y="3084"/>
                    <a:pt x="340" y="3686"/>
                  </a:cubicBezTo>
                  <a:cubicBezTo>
                    <a:pt x="286" y="4020"/>
                    <a:pt x="220" y="4348"/>
                    <a:pt x="143" y="4682"/>
                  </a:cubicBezTo>
                  <a:cubicBezTo>
                    <a:pt x="116" y="4792"/>
                    <a:pt x="94" y="4901"/>
                    <a:pt x="61" y="5005"/>
                  </a:cubicBezTo>
                  <a:cubicBezTo>
                    <a:pt x="34" y="5087"/>
                    <a:pt x="1" y="5191"/>
                    <a:pt x="105" y="5224"/>
                  </a:cubicBezTo>
                  <a:cubicBezTo>
                    <a:pt x="114" y="5226"/>
                    <a:pt x="123" y="5227"/>
                    <a:pt x="131" y="5227"/>
                  </a:cubicBezTo>
                  <a:cubicBezTo>
                    <a:pt x="243" y="5227"/>
                    <a:pt x="250" y="5025"/>
                    <a:pt x="286" y="4928"/>
                  </a:cubicBezTo>
                  <a:cubicBezTo>
                    <a:pt x="351" y="4682"/>
                    <a:pt x="411" y="4430"/>
                    <a:pt x="461" y="4179"/>
                  </a:cubicBezTo>
                  <a:cubicBezTo>
                    <a:pt x="636" y="3358"/>
                    <a:pt x="680" y="2509"/>
                    <a:pt x="609" y="1672"/>
                  </a:cubicBezTo>
                  <a:cubicBezTo>
                    <a:pt x="570" y="1228"/>
                    <a:pt x="521" y="763"/>
                    <a:pt x="351" y="347"/>
                  </a:cubicBezTo>
                  <a:cubicBezTo>
                    <a:pt x="309" y="263"/>
                    <a:pt x="228" y="0"/>
                    <a:pt x="12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33"/>
            <p:cNvSpPr/>
            <p:nvPr/>
          </p:nvSpPr>
          <p:spPr>
            <a:xfrm>
              <a:off x="9113792" y="7221345"/>
              <a:ext cx="30393" cy="40594"/>
            </a:xfrm>
            <a:custGeom>
              <a:avLst/>
              <a:gdLst/>
              <a:ahLst/>
              <a:cxnLst/>
              <a:rect l="l" t="t" r="r" b="b"/>
              <a:pathLst>
                <a:path w="435" h="581" extrusionOk="0">
                  <a:moveTo>
                    <a:pt x="171" y="0"/>
                  </a:moveTo>
                  <a:cubicBezTo>
                    <a:pt x="87" y="0"/>
                    <a:pt x="1" y="93"/>
                    <a:pt x="62" y="189"/>
                  </a:cubicBezTo>
                  <a:cubicBezTo>
                    <a:pt x="111" y="304"/>
                    <a:pt x="188" y="408"/>
                    <a:pt x="243" y="523"/>
                  </a:cubicBezTo>
                  <a:cubicBezTo>
                    <a:pt x="256" y="561"/>
                    <a:pt x="291" y="581"/>
                    <a:pt x="324" y="581"/>
                  </a:cubicBezTo>
                  <a:cubicBezTo>
                    <a:pt x="358" y="581"/>
                    <a:pt x="390" y="561"/>
                    <a:pt x="401" y="523"/>
                  </a:cubicBezTo>
                  <a:cubicBezTo>
                    <a:pt x="434" y="359"/>
                    <a:pt x="325" y="200"/>
                    <a:pt x="265" y="58"/>
                  </a:cubicBezTo>
                  <a:cubicBezTo>
                    <a:pt x="242" y="17"/>
                    <a:pt x="207" y="0"/>
                    <a:pt x="171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33"/>
            <p:cNvSpPr/>
            <p:nvPr/>
          </p:nvSpPr>
          <p:spPr>
            <a:xfrm>
              <a:off x="9157740" y="7232035"/>
              <a:ext cx="22009" cy="40664"/>
            </a:xfrm>
            <a:custGeom>
              <a:avLst/>
              <a:gdLst/>
              <a:ahLst/>
              <a:cxnLst/>
              <a:rect l="l" t="t" r="r" b="b"/>
              <a:pathLst>
                <a:path w="315" h="582" extrusionOk="0">
                  <a:moveTo>
                    <a:pt x="155" y="0"/>
                  </a:moveTo>
                  <a:cubicBezTo>
                    <a:pt x="32" y="0"/>
                    <a:pt x="0" y="509"/>
                    <a:pt x="79" y="556"/>
                  </a:cubicBezTo>
                  <a:cubicBezTo>
                    <a:pt x="98" y="574"/>
                    <a:pt x="120" y="582"/>
                    <a:pt x="141" y="582"/>
                  </a:cubicBezTo>
                  <a:cubicBezTo>
                    <a:pt x="210" y="582"/>
                    <a:pt x="274" y="499"/>
                    <a:pt x="232" y="419"/>
                  </a:cubicBezTo>
                  <a:cubicBezTo>
                    <a:pt x="210" y="299"/>
                    <a:pt x="314" y="53"/>
                    <a:pt x="172" y="3"/>
                  </a:cubicBezTo>
                  <a:cubicBezTo>
                    <a:pt x="166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33"/>
            <p:cNvSpPr/>
            <p:nvPr/>
          </p:nvSpPr>
          <p:spPr>
            <a:xfrm>
              <a:off x="9181566" y="7234969"/>
              <a:ext cx="37520" cy="39616"/>
            </a:xfrm>
            <a:custGeom>
              <a:avLst/>
              <a:gdLst/>
              <a:ahLst/>
              <a:cxnLst/>
              <a:rect l="l" t="t" r="r" b="b"/>
              <a:pathLst>
                <a:path w="537" h="567" extrusionOk="0">
                  <a:moveTo>
                    <a:pt x="356" y="1"/>
                  </a:moveTo>
                  <a:cubicBezTo>
                    <a:pt x="322" y="1"/>
                    <a:pt x="284" y="15"/>
                    <a:pt x="247" y="49"/>
                  </a:cubicBezTo>
                  <a:cubicBezTo>
                    <a:pt x="170" y="186"/>
                    <a:pt x="1" y="350"/>
                    <a:pt x="34" y="520"/>
                  </a:cubicBezTo>
                  <a:cubicBezTo>
                    <a:pt x="59" y="553"/>
                    <a:pt x="83" y="567"/>
                    <a:pt x="106" y="567"/>
                  </a:cubicBezTo>
                  <a:cubicBezTo>
                    <a:pt x="189" y="567"/>
                    <a:pt x="261" y="397"/>
                    <a:pt x="329" y="350"/>
                  </a:cubicBezTo>
                  <a:cubicBezTo>
                    <a:pt x="537" y="172"/>
                    <a:pt x="472" y="1"/>
                    <a:pt x="35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33"/>
            <p:cNvSpPr/>
            <p:nvPr/>
          </p:nvSpPr>
          <p:spPr>
            <a:xfrm>
              <a:off x="8900475" y="7513538"/>
              <a:ext cx="97276" cy="382329"/>
            </a:xfrm>
            <a:custGeom>
              <a:avLst/>
              <a:gdLst/>
              <a:ahLst/>
              <a:cxnLst/>
              <a:rect l="l" t="t" r="r" b="b"/>
              <a:pathLst>
                <a:path w="1014" h="5472" extrusionOk="0">
                  <a:moveTo>
                    <a:pt x="84" y="1"/>
                  </a:moveTo>
                  <a:cubicBezTo>
                    <a:pt x="24" y="1"/>
                    <a:pt x="0" y="99"/>
                    <a:pt x="83" y="255"/>
                  </a:cubicBezTo>
                  <a:cubicBezTo>
                    <a:pt x="581" y="1453"/>
                    <a:pt x="745" y="2767"/>
                    <a:pt x="745" y="4070"/>
                  </a:cubicBezTo>
                  <a:cubicBezTo>
                    <a:pt x="745" y="4398"/>
                    <a:pt x="734" y="4716"/>
                    <a:pt x="696" y="5044"/>
                  </a:cubicBezTo>
                  <a:cubicBezTo>
                    <a:pt x="707" y="5175"/>
                    <a:pt x="570" y="5416"/>
                    <a:pt x="740" y="5471"/>
                  </a:cubicBezTo>
                  <a:cubicBezTo>
                    <a:pt x="742" y="5471"/>
                    <a:pt x="745" y="5471"/>
                    <a:pt x="747" y="5471"/>
                  </a:cubicBezTo>
                  <a:cubicBezTo>
                    <a:pt x="980" y="5471"/>
                    <a:pt x="986" y="4204"/>
                    <a:pt x="997" y="3988"/>
                  </a:cubicBezTo>
                  <a:cubicBezTo>
                    <a:pt x="1013" y="2680"/>
                    <a:pt x="844" y="1338"/>
                    <a:pt x="241" y="173"/>
                  </a:cubicBezTo>
                  <a:cubicBezTo>
                    <a:pt x="188" y="53"/>
                    <a:pt x="127" y="1"/>
                    <a:pt x="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33"/>
            <p:cNvSpPr/>
            <p:nvPr/>
          </p:nvSpPr>
          <p:spPr>
            <a:xfrm>
              <a:off x="7820848" y="7245939"/>
              <a:ext cx="221139" cy="285000"/>
            </a:xfrm>
            <a:custGeom>
              <a:avLst/>
              <a:gdLst/>
              <a:ahLst/>
              <a:cxnLst/>
              <a:rect l="l" t="t" r="r" b="b"/>
              <a:pathLst>
                <a:path w="3165" h="4079" extrusionOk="0">
                  <a:moveTo>
                    <a:pt x="3073" y="1"/>
                  </a:moveTo>
                  <a:cubicBezTo>
                    <a:pt x="3009" y="1"/>
                    <a:pt x="2930" y="54"/>
                    <a:pt x="2874" y="62"/>
                  </a:cubicBezTo>
                  <a:cubicBezTo>
                    <a:pt x="2299" y="270"/>
                    <a:pt x="1779" y="620"/>
                    <a:pt x="1363" y="1074"/>
                  </a:cubicBezTo>
                  <a:cubicBezTo>
                    <a:pt x="887" y="1523"/>
                    <a:pt x="537" y="2087"/>
                    <a:pt x="340" y="2727"/>
                  </a:cubicBezTo>
                  <a:cubicBezTo>
                    <a:pt x="241" y="3149"/>
                    <a:pt x="1" y="3609"/>
                    <a:pt x="110" y="4052"/>
                  </a:cubicBezTo>
                  <a:cubicBezTo>
                    <a:pt x="137" y="4071"/>
                    <a:pt x="159" y="4079"/>
                    <a:pt x="176" y="4079"/>
                  </a:cubicBezTo>
                  <a:cubicBezTo>
                    <a:pt x="265" y="4079"/>
                    <a:pt x="246" y="3868"/>
                    <a:pt x="269" y="3795"/>
                  </a:cubicBezTo>
                  <a:cubicBezTo>
                    <a:pt x="345" y="3483"/>
                    <a:pt x="455" y="3182"/>
                    <a:pt x="548" y="2881"/>
                  </a:cubicBezTo>
                  <a:cubicBezTo>
                    <a:pt x="734" y="2262"/>
                    <a:pt x="1041" y="1687"/>
                    <a:pt x="1506" y="1238"/>
                  </a:cubicBezTo>
                  <a:cubicBezTo>
                    <a:pt x="1933" y="718"/>
                    <a:pt x="2507" y="374"/>
                    <a:pt x="3115" y="138"/>
                  </a:cubicBezTo>
                  <a:cubicBezTo>
                    <a:pt x="3148" y="127"/>
                    <a:pt x="3164" y="78"/>
                    <a:pt x="3148" y="45"/>
                  </a:cubicBezTo>
                  <a:cubicBezTo>
                    <a:pt x="3129" y="12"/>
                    <a:pt x="3103" y="1"/>
                    <a:pt x="3073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33"/>
            <p:cNvSpPr/>
            <p:nvPr/>
          </p:nvSpPr>
          <p:spPr>
            <a:xfrm>
              <a:off x="9010245" y="7139038"/>
              <a:ext cx="81538" cy="39267"/>
            </a:xfrm>
            <a:custGeom>
              <a:avLst/>
              <a:gdLst/>
              <a:ahLst/>
              <a:cxnLst/>
              <a:rect l="l" t="t" r="r" b="b"/>
              <a:pathLst>
                <a:path w="1167" h="562" extrusionOk="0">
                  <a:moveTo>
                    <a:pt x="461" y="1"/>
                  </a:moveTo>
                  <a:cubicBezTo>
                    <a:pt x="255" y="1"/>
                    <a:pt x="13" y="91"/>
                    <a:pt x="1" y="305"/>
                  </a:cubicBezTo>
                  <a:cubicBezTo>
                    <a:pt x="14" y="349"/>
                    <a:pt x="52" y="374"/>
                    <a:pt x="90" y="374"/>
                  </a:cubicBezTo>
                  <a:cubicBezTo>
                    <a:pt x="114" y="374"/>
                    <a:pt x="137" y="365"/>
                    <a:pt x="154" y="344"/>
                  </a:cubicBezTo>
                  <a:cubicBezTo>
                    <a:pt x="230" y="305"/>
                    <a:pt x="318" y="289"/>
                    <a:pt x="400" y="278"/>
                  </a:cubicBezTo>
                  <a:cubicBezTo>
                    <a:pt x="411" y="277"/>
                    <a:pt x="421" y="277"/>
                    <a:pt x="431" y="277"/>
                  </a:cubicBezTo>
                  <a:cubicBezTo>
                    <a:pt x="607" y="277"/>
                    <a:pt x="735" y="405"/>
                    <a:pt x="849" y="524"/>
                  </a:cubicBezTo>
                  <a:cubicBezTo>
                    <a:pt x="877" y="549"/>
                    <a:pt x="909" y="562"/>
                    <a:pt x="938" y="562"/>
                  </a:cubicBezTo>
                  <a:cubicBezTo>
                    <a:pt x="960" y="562"/>
                    <a:pt x="980" y="555"/>
                    <a:pt x="997" y="541"/>
                  </a:cubicBezTo>
                  <a:cubicBezTo>
                    <a:pt x="1166" y="382"/>
                    <a:pt x="767" y="43"/>
                    <a:pt x="619" y="21"/>
                  </a:cubicBezTo>
                  <a:cubicBezTo>
                    <a:pt x="573" y="8"/>
                    <a:pt x="518" y="1"/>
                    <a:pt x="4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33"/>
            <p:cNvSpPr/>
            <p:nvPr/>
          </p:nvSpPr>
          <p:spPr>
            <a:xfrm>
              <a:off x="9062578" y="7097465"/>
              <a:ext cx="113120" cy="72385"/>
            </a:xfrm>
            <a:custGeom>
              <a:avLst/>
              <a:gdLst/>
              <a:ahLst/>
              <a:cxnLst/>
              <a:rect l="l" t="t" r="r" b="b"/>
              <a:pathLst>
                <a:path w="1619" h="1036" extrusionOk="0">
                  <a:moveTo>
                    <a:pt x="856" y="0"/>
                  </a:moveTo>
                  <a:cubicBezTo>
                    <a:pt x="414" y="0"/>
                    <a:pt x="1" y="382"/>
                    <a:pt x="193" y="999"/>
                  </a:cubicBezTo>
                  <a:cubicBezTo>
                    <a:pt x="203" y="1023"/>
                    <a:pt x="228" y="1036"/>
                    <a:pt x="255" y="1036"/>
                  </a:cubicBezTo>
                  <a:cubicBezTo>
                    <a:pt x="271" y="1036"/>
                    <a:pt x="288" y="1031"/>
                    <a:pt x="302" y="1021"/>
                  </a:cubicBezTo>
                  <a:cubicBezTo>
                    <a:pt x="357" y="944"/>
                    <a:pt x="302" y="829"/>
                    <a:pt x="335" y="731"/>
                  </a:cubicBezTo>
                  <a:cubicBezTo>
                    <a:pt x="376" y="496"/>
                    <a:pt x="591" y="310"/>
                    <a:pt x="816" y="310"/>
                  </a:cubicBezTo>
                  <a:cubicBezTo>
                    <a:pt x="864" y="310"/>
                    <a:pt x="912" y="318"/>
                    <a:pt x="959" y="337"/>
                  </a:cubicBezTo>
                  <a:cubicBezTo>
                    <a:pt x="1113" y="402"/>
                    <a:pt x="1260" y="506"/>
                    <a:pt x="1370" y="638"/>
                  </a:cubicBezTo>
                  <a:cubicBezTo>
                    <a:pt x="1394" y="666"/>
                    <a:pt x="1424" y="678"/>
                    <a:pt x="1453" y="678"/>
                  </a:cubicBezTo>
                  <a:cubicBezTo>
                    <a:pt x="1536" y="678"/>
                    <a:pt x="1618" y="581"/>
                    <a:pt x="1578" y="484"/>
                  </a:cubicBezTo>
                  <a:cubicBezTo>
                    <a:pt x="1420" y="150"/>
                    <a:pt x="1132" y="0"/>
                    <a:pt x="8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33"/>
            <p:cNvSpPr/>
            <p:nvPr/>
          </p:nvSpPr>
          <p:spPr>
            <a:xfrm>
              <a:off x="9172204" y="7109203"/>
              <a:ext cx="108857" cy="88316"/>
            </a:xfrm>
            <a:custGeom>
              <a:avLst/>
              <a:gdLst/>
              <a:ahLst/>
              <a:cxnLst/>
              <a:rect l="l" t="t" r="r" b="b"/>
              <a:pathLst>
                <a:path w="1558" h="1264" extrusionOk="0">
                  <a:moveTo>
                    <a:pt x="617" y="1"/>
                  </a:moveTo>
                  <a:cubicBezTo>
                    <a:pt x="401" y="1"/>
                    <a:pt x="186" y="105"/>
                    <a:pt x="36" y="333"/>
                  </a:cubicBezTo>
                  <a:cubicBezTo>
                    <a:pt x="0" y="386"/>
                    <a:pt x="5" y="506"/>
                    <a:pt x="64" y="506"/>
                  </a:cubicBezTo>
                  <a:cubicBezTo>
                    <a:pt x="78" y="506"/>
                    <a:pt x="94" y="500"/>
                    <a:pt x="113" y="486"/>
                  </a:cubicBezTo>
                  <a:cubicBezTo>
                    <a:pt x="151" y="426"/>
                    <a:pt x="206" y="393"/>
                    <a:pt x="272" y="360"/>
                  </a:cubicBezTo>
                  <a:cubicBezTo>
                    <a:pt x="369" y="299"/>
                    <a:pt x="469" y="273"/>
                    <a:pt x="566" y="273"/>
                  </a:cubicBezTo>
                  <a:cubicBezTo>
                    <a:pt x="908" y="273"/>
                    <a:pt x="1221" y="602"/>
                    <a:pt x="1290" y="951"/>
                  </a:cubicBezTo>
                  <a:cubicBezTo>
                    <a:pt x="1322" y="1044"/>
                    <a:pt x="1235" y="1225"/>
                    <a:pt x="1350" y="1263"/>
                  </a:cubicBezTo>
                  <a:cubicBezTo>
                    <a:pt x="1558" y="1247"/>
                    <a:pt x="1421" y="568"/>
                    <a:pt x="1312" y="459"/>
                  </a:cubicBezTo>
                  <a:cubicBezTo>
                    <a:pt x="1162" y="166"/>
                    <a:pt x="889" y="1"/>
                    <a:pt x="6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33"/>
            <p:cNvSpPr/>
            <p:nvPr/>
          </p:nvSpPr>
          <p:spPr>
            <a:xfrm>
              <a:off x="9256187" y="7168803"/>
              <a:ext cx="71547" cy="74901"/>
            </a:xfrm>
            <a:custGeom>
              <a:avLst/>
              <a:gdLst/>
              <a:ahLst/>
              <a:cxnLst/>
              <a:rect l="l" t="t" r="r" b="b"/>
              <a:pathLst>
                <a:path w="1024" h="1072" extrusionOk="0">
                  <a:moveTo>
                    <a:pt x="571" y="0"/>
                  </a:moveTo>
                  <a:cubicBezTo>
                    <a:pt x="391" y="0"/>
                    <a:pt x="197" y="117"/>
                    <a:pt x="93" y="334"/>
                  </a:cubicBezTo>
                  <a:cubicBezTo>
                    <a:pt x="0" y="372"/>
                    <a:pt x="6" y="564"/>
                    <a:pt x="115" y="574"/>
                  </a:cubicBezTo>
                  <a:cubicBezTo>
                    <a:pt x="235" y="564"/>
                    <a:pt x="318" y="476"/>
                    <a:pt x="438" y="438"/>
                  </a:cubicBezTo>
                  <a:cubicBezTo>
                    <a:pt x="464" y="425"/>
                    <a:pt x="491" y="419"/>
                    <a:pt x="516" y="419"/>
                  </a:cubicBezTo>
                  <a:cubicBezTo>
                    <a:pt x="621" y="419"/>
                    <a:pt x="703" y="521"/>
                    <a:pt x="668" y="640"/>
                  </a:cubicBezTo>
                  <a:cubicBezTo>
                    <a:pt x="657" y="766"/>
                    <a:pt x="531" y="881"/>
                    <a:pt x="597" y="1001"/>
                  </a:cubicBezTo>
                  <a:cubicBezTo>
                    <a:pt x="646" y="1051"/>
                    <a:pt x="691" y="1072"/>
                    <a:pt x="732" y="1072"/>
                  </a:cubicBezTo>
                  <a:cubicBezTo>
                    <a:pt x="928" y="1072"/>
                    <a:pt x="1023" y="591"/>
                    <a:pt x="969" y="410"/>
                  </a:cubicBezTo>
                  <a:cubicBezTo>
                    <a:pt x="932" y="130"/>
                    <a:pt x="759" y="0"/>
                    <a:pt x="5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33"/>
            <p:cNvSpPr/>
            <p:nvPr/>
          </p:nvSpPr>
          <p:spPr>
            <a:xfrm>
              <a:off x="9019747" y="7067631"/>
              <a:ext cx="57084" cy="97958"/>
            </a:xfrm>
            <a:custGeom>
              <a:avLst/>
              <a:gdLst/>
              <a:ahLst/>
              <a:cxnLst/>
              <a:rect l="l" t="t" r="r" b="b"/>
              <a:pathLst>
                <a:path w="817" h="1402" extrusionOk="0">
                  <a:moveTo>
                    <a:pt x="59" y="0"/>
                  </a:moveTo>
                  <a:cubicBezTo>
                    <a:pt x="28" y="0"/>
                    <a:pt x="0" y="27"/>
                    <a:pt x="12" y="63"/>
                  </a:cubicBezTo>
                  <a:cubicBezTo>
                    <a:pt x="204" y="523"/>
                    <a:pt x="428" y="966"/>
                    <a:pt x="696" y="1377"/>
                  </a:cubicBezTo>
                  <a:cubicBezTo>
                    <a:pt x="705" y="1394"/>
                    <a:pt x="721" y="1402"/>
                    <a:pt x="739" y="1402"/>
                  </a:cubicBezTo>
                  <a:cubicBezTo>
                    <a:pt x="756" y="1402"/>
                    <a:pt x="774" y="1395"/>
                    <a:pt x="790" y="1382"/>
                  </a:cubicBezTo>
                  <a:cubicBezTo>
                    <a:pt x="811" y="1366"/>
                    <a:pt x="817" y="1327"/>
                    <a:pt x="806" y="1300"/>
                  </a:cubicBezTo>
                  <a:cubicBezTo>
                    <a:pt x="751" y="1201"/>
                    <a:pt x="696" y="1103"/>
                    <a:pt x="631" y="999"/>
                  </a:cubicBezTo>
                  <a:cubicBezTo>
                    <a:pt x="461" y="709"/>
                    <a:pt x="291" y="408"/>
                    <a:pt x="138" y="96"/>
                  </a:cubicBezTo>
                  <a:cubicBezTo>
                    <a:pt x="127" y="68"/>
                    <a:pt x="111" y="41"/>
                    <a:pt x="94" y="14"/>
                  </a:cubicBezTo>
                  <a:cubicBezTo>
                    <a:pt x="84" y="4"/>
                    <a:pt x="71" y="0"/>
                    <a:pt x="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33"/>
            <p:cNvSpPr/>
            <p:nvPr/>
          </p:nvSpPr>
          <p:spPr>
            <a:xfrm>
              <a:off x="9054962" y="7054775"/>
              <a:ext cx="46394" cy="71966"/>
            </a:xfrm>
            <a:custGeom>
              <a:avLst/>
              <a:gdLst/>
              <a:ahLst/>
              <a:cxnLst/>
              <a:rect l="l" t="t" r="r" b="b"/>
              <a:pathLst>
                <a:path w="664" h="1030" extrusionOk="0">
                  <a:moveTo>
                    <a:pt x="171" y="1"/>
                  </a:moveTo>
                  <a:cubicBezTo>
                    <a:pt x="1" y="28"/>
                    <a:pt x="138" y="241"/>
                    <a:pt x="154" y="345"/>
                  </a:cubicBezTo>
                  <a:cubicBezTo>
                    <a:pt x="225" y="564"/>
                    <a:pt x="291" y="783"/>
                    <a:pt x="411" y="980"/>
                  </a:cubicBezTo>
                  <a:cubicBezTo>
                    <a:pt x="423" y="1014"/>
                    <a:pt x="456" y="1029"/>
                    <a:pt x="489" y="1029"/>
                  </a:cubicBezTo>
                  <a:cubicBezTo>
                    <a:pt x="504" y="1029"/>
                    <a:pt x="519" y="1026"/>
                    <a:pt x="532" y="1019"/>
                  </a:cubicBezTo>
                  <a:cubicBezTo>
                    <a:pt x="663" y="948"/>
                    <a:pt x="444" y="597"/>
                    <a:pt x="411" y="482"/>
                  </a:cubicBezTo>
                  <a:cubicBezTo>
                    <a:pt x="357" y="351"/>
                    <a:pt x="307" y="220"/>
                    <a:pt x="258" y="88"/>
                  </a:cubicBezTo>
                  <a:cubicBezTo>
                    <a:pt x="258" y="44"/>
                    <a:pt x="22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33"/>
            <p:cNvSpPr/>
            <p:nvPr/>
          </p:nvSpPr>
          <p:spPr>
            <a:xfrm>
              <a:off x="9114281" y="7032975"/>
              <a:ext cx="29904" cy="80560"/>
            </a:xfrm>
            <a:custGeom>
              <a:avLst/>
              <a:gdLst/>
              <a:ahLst/>
              <a:cxnLst/>
              <a:rect l="l" t="t" r="r" b="b"/>
              <a:pathLst>
                <a:path w="428" h="1153" extrusionOk="0">
                  <a:moveTo>
                    <a:pt x="148" y="1"/>
                  </a:moveTo>
                  <a:cubicBezTo>
                    <a:pt x="0" y="12"/>
                    <a:pt x="104" y="231"/>
                    <a:pt x="99" y="335"/>
                  </a:cubicBezTo>
                  <a:cubicBezTo>
                    <a:pt x="137" y="592"/>
                    <a:pt x="175" y="855"/>
                    <a:pt x="252" y="1101"/>
                  </a:cubicBezTo>
                  <a:cubicBezTo>
                    <a:pt x="261" y="1132"/>
                    <a:pt x="293" y="1153"/>
                    <a:pt x="325" y="1153"/>
                  </a:cubicBezTo>
                  <a:cubicBezTo>
                    <a:pt x="332" y="1153"/>
                    <a:pt x="338" y="1152"/>
                    <a:pt x="345" y="1150"/>
                  </a:cubicBezTo>
                  <a:cubicBezTo>
                    <a:pt x="427" y="1117"/>
                    <a:pt x="389" y="1024"/>
                    <a:pt x="373" y="964"/>
                  </a:cubicBezTo>
                  <a:cubicBezTo>
                    <a:pt x="356" y="855"/>
                    <a:pt x="334" y="751"/>
                    <a:pt x="312" y="647"/>
                  </a:cubicBezTo>
                  <a:cubicBezTo>
                    <a:pt x="279" y="499"/>
                    <a:pt x="258" y="345"/>
                    <a:pt x="230" y="198"/>
                  </a:cubicBezTo>
                  <a:cubicBezTo>
                    <a:pt x="208" y="127"/>
                    <a:pt x="236" y="17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33"/>
            <p:cNvSpPr/>
            <p:nvPr/>
          </p:nvSpPr>
          <p:spPr>
            <a:xfrm>
              <a:off x="9168990" y="7035211"/>
              <a:ext cx="18376" cy="105504"/>
            </a:xfrm>
            <a:custGeom>
              <a:avLst/>
              <a:gdLst/>
              <a:ahLst/>
              <a:cxnLst/>
              <a:rect l="l" t="t" r="r" b="b"/>
              <a:pathLst>
                <a:path w="263" h="1510" extrusionOk="0">
                  <a:moveTo>
                    <a:pt x="128" y="1"/>
                  </a:moveTo>
                  <a:cubicBezTo>
                    <a:pt x="88" y="1"/>
                    <a:pt x="49" y="37"/>
                    <a:pt x="49" y="84"/>
                  </a:cubicBezTo>
                  <a:cubicBezTo>
                    <a:pt x="38" y="521"/>
                    <a:pt x="0" y="970"/>
                    <a:pt x="22" y="1419"/>
                  </a:cubicBezTo>
                  <a:cubicBezTo>
                    <a:pt x="22" y="1479"/>
                    <a:pt x="68" y="1509"/>
                    <a:pt x="115" y="1509"/>
                  </a:cubicBezTo>
                  <a:cubicBezTo>
                    <a:pt x="162" y="1509"/>
                    <a:pt x="208" y="1479"/>
                    <a:pt x="208" y="1419"/>
                  </a:cubicBezTo>
                  <a:cubicBezTo>
                    <a:pt x="208" y="1080"/>
                    <a:pt x="203" y="740"/>
                    <a:pt x="203" y="407"/>
                  </a:cubicBezTo>
                  <a:cubicBezTo>
                    <a:pt x="181" y="308"/>
                    <a:pt x="263" y="12"/>
                    <a:pt x="137" y="1"/>
                  </a:cubicBezTo>
                  <a:cubicBezTo>
                    <a:pt x="134" y="1"/>
                    <a:pt x="131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33"/>
            <p:cNvSpPr/>
            <p:nvPr/>
          </p:nvSpPr>
          <p:spPr>
            <a:xfrm>
              <a:off x="9225584" y="7055823"/>
              <a:ext cx="22638" cy="76019"/>
            </a:xfrm>
            <a:custGeom>
              <a:avLst/>
              <a:gdLst/>
              <a:ahLst/>
              <a:cxnLst/>
              <a:rect l="l" t="t" r="r" b="b"/>
              <a:pathLst>
                <a:path w="324" h="1088" extrusionOk="0">
                  <a:moveTo>
                    <a:pt x="239" y="0"/>
                  </a:moveTo>
                  <a:cubicBezTo>
                    <a:pt x="205" y="0"/>
                    <a:pt x="175" y="35"/>
                    <a:pt x="175" y="73"/>
                  </a:cubicBezTo>
                  <a:cubicBezTo>
                    <a:pt x="164" y="232"/>
                    <a:pt x="142" y="391"/>
                    <a:pt x="121" y="538"/>
                  </a:cubicBezTo>
                  <a:cubicBezTo>
                    <a:pt x="132" y="648"/>
                    <a:pt x="0" y="1075"/>
                    <a:pt x="137" y="1086"/>
                  </a:cubicBezTo>
                  <a:cubicBezTo>
                    <a:pt x="142" y="1087"/>
                    <a:pt x="146" y="1088"/>
                    <a:pt x="151" y="1088"/>
                  </a:cubicBezTo>
                  <a:cubicBezTo>
                    <a:pt x="185" y="1088"/>
                    <a:pt x="218" y="1054"/>
                    <a:pt x="208" y="1020"/>
                  </a:cubicBezTo>
                  <a:cubicBezTo>
                    <a:pt x="230" y="861"/>
                    <a:pt x="246" y="714"/>
                    <a:pt x="257" y="560"/>
                  </a:cubicBezTo>
                  <a:cubicBezTo>
                    <a:pt x="279" y="402"/>
                    <a:pt x="285" y="254"/>
                    <a:pt x="307" y="95"/>
                  </a:cubicBezTo>
                  <a:cubicBezTo>
                    <a:pt x="323" y="57"/>
                    <a:pt x="290" y="8"/>
                    <a:pt x="252" y="2"/>
                  </a:cubicBezTo>
                  <a:cubicBezTo>
                    <a:pt x="247" y="1"/>
                    <a:pt x="243" y="0"/>
                    <a:pt x="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33"/>
            <p:cNvSpPr/>
            <p:nvPr/>
          </p:nvSpPr>
          <p:spPr>
            <a:xfrm>
              <a:off x="9266458" y="7075386"/>
              <a:ext cx="32769" cy="104386"/>
            </a:xfrm>
            <a:custGeom>
              <a:avLst/>
              <a:gdLst/>
              <a:ahLst/>
              <a:cxnLst/>
              <a:rect l="l" t="t" r="r" b="b"/>
              <a:pathLst>
                <a:path w="469" h="1494" extrusionOk="0">
                  <a:moveTo>
                    <a:pt x="381" y="0"/>
                  </a:moveTo>
                  <a:cubicBezTo>
                    <a:pt x="352" y="0"/>
                    <a:pt x="324" y="17"/>
                    <a:pt x="313" y="56"/>
                  </a:cubicBezTo>
                  <a:cubicBezTo>
                    <a:pt x="242" y="368"/>
                    <a:pt x="176" y="680"/>
                    <a:pt x="105" y="992"/>
                  </a:cubicBezTo>
                  <a:cubicBezTo>
                    <a:pt x="72" y="1134"/>
                    <a:pt x="45" y="1282"/>
                    <a:pt x="12" y="1424"/>
                  </a:cubicBezTo>
                  <a:cubicBezTo>
                    <a:pt x="1" y="1452"/>
                    <a:pt x="23" y="1485"/>
                    <a:pt x="50" y="1490"/>
                  </a:cubicBezTo>
                  <a:cubicBezTo>
                    <a:pt x="56" y="1492"/>
                    <a:pt x="62" y="1493"/>
                    <a:pt x="68" y="1493"/>
                  </a:cubicBezTo>
                  <a:cubicBezTo>
                    <a:pt x="90" y="1493"/>
                    <a:pt x="110" y="1478"/>
                    <a:pt x="110" y="1452"/>
                  </a:cubicBezTo>
                  <a:cubicBezTo>
                    <a:pt x="149" y="1298"/>
                    <a:pt x="181" y="1151"/>
                    <a:pt x="220" y="997"/>
                  </a:cubicBezTo>
                  <a:cubicBezTo>
                    <a:pt x="296" y="696"/>
                    <a:pt x="379" y="395"/>
                    <a:pt x="455" y="94"/>
                  </a:cubicBezTo>
                  <a:cubicBezTo>
                    <a:pt x="468" y="38"/>
                    <a:pt x="424" y="0"/>
                    <a:pt x="3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33"/>
            <p:cNvSpPr/>
            <p:nvPr/>
          </p:nvSpPr>
          <p:spPr>
            <a:xfrm>
              <a:off x="9300904" y="7116470"/>
              <a:ext cx="58551" cy="77206"/>
            </a:xfrm>
            <a:custGeom>
              <a:avLst/>
              <a:gdLst/>
              <a:ahLst/>
              <a:cxnLst/>
              <a:rect l="l" t="t" r="r" b="b"/>
              <a:pathLst>
                <a:path w="838" h="1105" extrusionOk="0">
                  <a:moveTo>
                    <a:pt x="717" y="0"/>
                  </a:moveTo>
                  <a:cubicBezTo>
                    <a:pt x="678" y="0"/>
                    <a:pt x="639" y="22"/>
                    <a:pt x="624" y="65"/>
                  </a:cubicBezTo>
                  <a:cubicBezTo>
                    <a:pt x="542" y="207"/>
                    <a:pt x="455" y="344"/>
                    <a:pt x="373" y="486"/>
                  </a:cubicBezTo>
                  <a:cubicBezTo>
                    <a:pt x="318" y="617"/>
                    <a:pt x="0" y="1001"/>
                    <a:pt x="176" y="1088"/>
                  </a:cubicBezTo>
                  <a:cubicBezTo>
                    <a:pt x="191" y="1099"/>
                    <a:pt x="210" y="1105"/>
                    <a:pt x="230" y="1105"/>
                  </a:cubicBezTo>
                  <a:cubicBezTo>
                    <a:pt x="267" y="1105"/>
                    <a:pt x="307" y="1086"/>
                    <a:pt x="329" y="1050"/>
                  </a:cubicBezTo>
                  <a:cubicBezTo>
                    <a:pt x="395" y="918"/>
                    <a:pt x="466" y="803"/>
                    <a:pt x="537" y="672"/>
                  </a:cubicBezTo>
                  <a:cubicBezTo>
                    <a:pt x="613" y="513"/>
                    <a:pt x="696" y="355"/>
                    <a:pt x="767" y="201"/>
                  </a:cubicBezTo>
                  <a:cubicBezTo>
                    <a:pt x="811" y="152"/>
                    <a:pt x="838" y="70"/>
                    <a:pt x="778" y="21"/>
                  </a:cubicBezTo>
                  <a:cubicBezTo>
                    <a:pt x="760" y="7"/>
                    <a:pt x="738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33"/>
            <p:cNvSpPr/>
            <p:nvPr/>
          </p:nvSpPr>
          <p:spPr>
            <a:xfrm>
              <a:off x="9321586" y="7159650"/>
              <a:ext cx="64280" cy="59739"/>
            </a:xfrm>
            <a:custGeom>
              <a:avLst/>
              <a:gdLst/>
              <a:ahLst/>
              <a:cxnLst/>
              <a:rect l="l" t="t" r="r" b="b"/>
              <a:pathLst>
                <a:path w="920" h="855" extrusionOk="0">
                  <a:moveTo>
                    <a:pt x="812" y="1"/>
                  </a:moveTo>
                  <a:cubicBezTo>
                    <a:pt x="696" y="1"/>
                    <a:pt x="565" y="249"/>
                    <a:pt x="471" y="306"/>
                  </a:cubicBezTo>
                  <a:cubicBezTo>
                    <a:pt x="334" y="432"/>
                    <a:pt x="197" y="552"/>
                    <a:pt x="55" y="678"/>
                  </a:cubicBezTo>
                  <a:cubicBezTo>
                    <a:pt x="16" y="711"/>
                    <a:pt x="0" y="777"/>
                    <a:pt x="33" y="820"/>
                  </a:cubicBezTo>
                  <a:cubicBezTo>
                    <a:pt x="49" y="844"/>
                    <a:pt x="70" y="854"/>
                    <a:pt x="95" y="854"/>
                  </a:cubicBezTo>
                  <a:cubicBezTo>
                    <a:pt x="225" y="854"/>
                    <a:pt x="459" y="575"/>
                    <a:pt x="542" y="519"/>
                  </a:cubicBezTo>
                  <a:cubicBezTo>
                    <a:pt x="657" y="410"/>
                    <a:pt x="761" y="284"/>
                    <a:pt x="870" y="169"/>
                  </a:cubicBezTo>
                  <a:cubicBezTo>
                    <a:pt x="920" y="125"/>
                    <a:pt x="909" y="54"/>
                    <a:pt x="865" y="21"/>
                  </a:cubicBezTo>
                  <a:cubicBezTo>
                    <a:pt x="848" y="7"/>
                    <a:pt x="830" y="1"/>
                    <a:pt x="8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33"/>
            <p:cNvSpPr/>
            <p:nvPr/>
          </p:nvSpPr>
          <p:spPr>
            <a:xfrm>
              <a:off x="8752075" y="7159580"/>
              <a:ext cx="117591" cy="28437"/>
            </a:xfrm>
            <a:custGeom>
              <a:avLst/>
              <a:gdLst/>
              <a:ahLst/>
              <a:cxnLst/>
              <a:rect l="l" t="t" r="r" b="b"/>
              <a:pathLst>
                <a:path w="1683" h="407" extrusionOk="0">
                  <a:moveTo>
                    <a:pt x="56" y="0"/>
                  </a:moveTo>
                  <a:cubicBezTo>
                    <a:pt x="23" y="0"/>
                    <a:pt x="1" y="55"/>
                    <a:pt x="23" y="82"/>
                  </a:cubicBezTo>
                  <a:cubicBezTo>
                    <a:pt x="34" y="90"/>
                    <a:pt x="46" y="98"/>
                    <a:pt x="59" y="98"/>
                  </a:cubicBezTo>
                  <a:cubicBezTo>
                    <a:pt x="65" y="98"/>
                    <a:pt x="71" y="97"/>
                    <a:pt x="77" y="93"/>
                  </a:cubicBezTo>
                  <a:cubicBezTo>
                    <a:pt x="110" y="93"/>
                    <a:pt x="138" y="104"/>
                    <a:pt x="176" y="110"/>
                  </a:cubicBezTo>
                  <a:cubicBezTo>
                    <a:pt x="340" y="148"/>
                    <a:pt x="504" y="197"/>
                    <a:pt x="669" y="230"/>
                  </a:cubicBezTo>
                  <a:cubicBezTo>
                    <a:pt x="986" y="301"/>
                    <a:pt x="1314" y="301"/>
                    <a:pt x="1632" y="405"/>
                  </a:cubicBezTo>
                  <a:cubicBezTo>
                    <a:pt x="1635" y="406"/>
                    <a:pt x="1638" y="407"/>
                    <a:pt x="1641" y="407"/>
                  </a:cubicBezTo>
                  <a:cubicBezTo>
                    <a:pt x="1668" y="407"/>
                    <a:pt x="1683" y="361"/>
                    <a:pt x="1643" y="356"/>
                  </a:cubicBezTo>
                  <a:cubicBezTo>
                    <a:pt x="1468" y="290"/>
                    <a:pt x="1276" y="258"/>
                    <a:pt x="1090" y="219"/>
                  </a:cubicBezTo>
                  <a:cubicBezTo>
                    <a:pt x="915" y="181"/>
                    <a:pt x="751" y="159"/>
                    <a:pt x="570" y="110"/>
                  </a:cubicBezTo>
                  <a:cubicBezTo>
                    <a:pt x="400" y="66"/>
                    <a:pt x="236" y="0"/>
                    <a:pt x="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33"/>
            <p:cNvSpPr/>
            <p:nvPr/>
          </p:nvSpPr>
          <p:spPr>
            <a:xfrm>
              <a:off x="8872601" y="7160348"/>
              <a:ext cx="68892" cy="64211"/>
            </a:xfrm>
            <a:custGeom>
              <a:avLst/>
              <a:gdLst/>
              <a:ahLst/>
              <a:cxnLst/>
              <a:rect l="l" t="t" r="r" b="b"/>
              <a:pathLst>
                <a:path w="986" h="919" extrusionOk="0">
                  <a:moveTo>
                    <a:pt x="947" y="0"/>
                  </a:moveTo>
                  <a:cubicBezTo>
                    <a:pt x="920" y="0"/>
                    <a:pt x="898" y="17"/>
                    <a:pt x="876" y="28"/>
                  </a:cubicBezTo>
                  <a:cubicBezTo>
                    <a:pt x="816" y="66"/>
                    <a:pt x="761" y="110"/>
                    <a:pt x="706" y="154"/>
                  </a:cubicBezTo>
                  <a:cubicBezTo>
                    <a:pt x="504" y="318"/>
                    <a:pt x="317" y="504"/>
                    <a:pt x="137" y="701"/>
                  </a:cubicBezTo>
                  <a:cubicBezTo>
                    <a:pt x="104" y="750"/>
                    <a:pt x="66" y="789"/>
                    <a:pt x="22" y="832"/>
                  </a:cubicBezTo>
                  <a:cubicBezTo>
                    <a:pt x="0" y="849"/>
                    <a:pt x="0" y="887"/>
                    <a:pt x="22" y="903"/>
                  </a:cubicBezTo>
                  <a:cubicBezTo>
                    <a:pt x="32" y="913"/>
                    <a:pt x="44" y="919"/>
                    <a:pt x="57" y="919"/>
                  </a:cubicBezTo>
                  <a:cubicBezTo>
                    <a:pt x="72" y="919"/>
                    <a:pt x="89" y="911"/>
                    <a:pt x="104" y="893"/>
                  </a:cubicBezTo>
                  <a:cubicBezTo>
                    <a:pt x="181" y="810"/>
                    <a:pt x="268" y="728"/>
                    <a:pt x="350" y="646"/>
                  </a:cubicBezTo>
                  <a:cubicBezTo>
                    <a:pt x="515" y="493"/>
                    <a:pt x="679" y="356"/>
                    <a:pt x="843" y="208"/>
                  </a:cubicBezTo>
                  <a:cubicBezTo>
                    <a:pt x="892" y="159"/>
                    <a:pt x="958" y="121"/>
                    <a:pt x="980" y="50"/>
                  </a:cubicBezTo>
                  <a:cubicBezTo>
                    <a:pt x="985" y="28"/>
                    <a:pt x="969" y="0"/>
                    <a:pt x="947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33"/>
            <p:cNvSpPr/>
            <p:nvPr/>
          </p:nvSpPr>
          <p:spPr>
            <a:xfrm>
              <a:off x="8862610" y="7236786"/>
              <a:ext cx="90132" cy="70499"/>
            </a:xfrm>
            <a:custGeom>
              <a:avLst/>
              <a:gdLst/>
              <a:ahLst/>
              <a:cxnLst/>
              <a:rect l="l" t="t" r="r" b="b"/>
              <a:pathLst>
                <a:path w="1290" h="1009" extrusionOk="0">
                  <a:moveTo>
                    <a:pt x="1193" y="0"/>
                  </a:moveTo>
                  <a:cubicBezTo>
                    <a:pt x="1190" y="0"/>
                    <a:pt x="1187" y="1"/>
                    <a:pt x="1183" y="1"/>
                  </a:cubicBezTo>
                  <a:cubicBezTo>
                    <a:pt x="1101" y="39"/>
                    <a:pt x="1041" y="111"/>
                    <a:pt x="964" y="160"/>
                  </a:cubicBezTo>
                  <a:cubicBezTo>
                    <a:pt x="844" y="269"/>
                    <a:pt x="1" y="866"/>
                    <a:pt x="105" y="997"/>
                  </a:cubicBezTo>
                  <a:cubicBezTo>
                    <a:pt x="118" y="1005"/>
                    <a:pt x="131" y="1009"/>
                    <a:pt x="143" y="1009"/>
                  </a:cubicBezTo>
                  <a:cubicBezTo>
                    <a:pt x="215" y="1009"/>
                    <a:pt x="281" y="894"/>
                    <a:pt x="351" y="866"/>
                  </a:cubicBezTo>
                  <a:cubicBezTo>
                    <a:pt x="647" y="625"/>
                    <a:pt x="953" y="395"/>
                    <a:pt x="1232" y="132"/>
                  </a:cubicBezTo>
                  <a:cubicBezTo>
                    <a:pt x="1289" y="96"/>
                    <a:pt x="1258" y="0"/>
                    <a:pt x="119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33"/>
            <p:cNvSpPr/>
            <p:nvPr/>
          </p:nvSpPr>
          <p:spPr>
            <a:xfrm>
              <a:off x="8863797" y="7277590"/>
              <a:ext cx="84193" cy="62254"/>
            </a:xfrm>
            <a:custGeom>
              <a:avLst/>
              <a:gdLst/>
              <a:ahLst/>
              <a:cxnLst/>
              <a:rect l="l" t="t" r="r" b="b"/>
              <a:pathLst>
                <a:path w="1205" h="891" extrusionOk="0">
                  <a:moveTo>
                    <a:pt x="1099" y="1"/>
                  </a:moveTo>
                  <a:cubicBezTo>
                    <a:pt x="1088" y="1"/>
                    <a:pt x="1078" y="3"/>
                    <a:pt x="1067" y="8"/>
                  </a:cubicBezTo>
                  <a:cubicBezTo>
                    <a:pt x="1040" y="19"/>
                    <a:pt x="1024" y="41"/>
                    <a:pt x="996" y="57"/>
                  </a:cubicBezTo>
                  <a:cubicBezTo>
                    <a:pt x="920" y="118"/>
                    <a:pt x="838" y="172"/>
                    <a:pt x="755" y="227"/>
                  </a:cubicBezTo>
                  <a:cubicBezTo>
                    <a:pt x="504" y="397"/>
                    <a:pt x="263" y="594"/>
                    <a:pt x="27" y="785"/>
                  </a:cubicBezTo>
                  <a:cubicBezTo>
                    <a:pt x="6" y="807"/>
                    <a:pt x="0" y="851"/>
                    <a:pt x="17" y="868"/>
                  </a:cubicBezTo>
                  <a:cubicBezTo>
                    <a:pt x="26" y="884"/>
                    <a:pt x="39" y="890"/>
                    <a:pt x="53" y="890"/>
                  </a:cubicBezTo>
                  <a:cubicBezTo>
                    <a:pt x="72" y="890"/>
                    <a:pt x="94" y="878"/>
                    <a:pt x="110" y="862"/>
                  </a:cubicBezTo>
                  <a:cubicBezTo>
                    <a:pt x="318" y="709"/>
                    <a:pt x="547" y="583"/>
                    <a:pt x="755" y="430"/>
                  </a:cubicBezTo>
                  <a:cubicBezTo>
                    <a:pt x="881" y="348"/>
                    <a:pt x="1002" y="260"/>
                    <a:pt x="1128" y="172"/>
                  </a:cubicBezTo>
                  <a:cubicBezTo>
                    <a:pt x="1182" y="156"/>
                    <a:pt x="1204" y="85"/>
                    <a:pt x="1166" y="36"/>
                  </a:cubicBezTo>
                  <a:cubicBezTo>
                    <a:pt x="1147" y="13"/>
                    <a:pt x="1123" y="1"/>
                    <a:pt x="1099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33"/>
            <p:cNvSpPr/>
            <p:nvPr/>
          </p:nvSpPr>
          <p:spPr>
            <a:xfrm>
              <a:off x="8760530" y="7221974"/>
              <a:ext cx="108159" cy="49678"/>
            </a:xfrm>
            <a:custGeom>
              <a:avLst/>
              <a:gdLst/>
              <a:ahLst/>
              <a:cxnLst/>
              <a:rect l="l" t="t" r="r" b="b"/>
              <a:pathLst>
                <a:path w="1548" h="711" extrusionOk="0">
                  <a:moveTo>
                    <a:pt x="47" y="1"/>
                  </a:moveTo>
                  <a:cubicBezTo>
                    <a:pt x="37" y="1"/>
                    <a:pt x="27" y="2"/>
                    <a:pt x="17" y="5"/>
                  </a:cubicBezTo>
                  <a:cubicBezTo>
                    <a:pt x="6" y="11"/>
                    <a:pt x="0" y="32"/>
                    <a:pt x="6" y="43"/>
                  </a:cubicBezTo>
                  <a:cubicBezTo>
                    <a:pt x="93" y="131"/>
                    <a:pt x="208" y="180"/>
                    <a:pt x="312" y="251"/>
                  </a:cubicBezTo>
                  <a:cubicBezTo>
                    <a:pt x="471" y="344"/>
                    <a:pt x="641" y="432"/>
                    <a:pt x="821" y="498"/>
                  </a:cubicBezTo>
                  <a:cubicBezTo>
                    <a:pt x="947" y="536"/>
                    <a:pt x="1073" y="585"/>
                    <a:pt x="1204" y="618"/>
                  </a:cubicBezTo>
                  <a:cubicBezTo>
                    <a:pt x="1276" y="635"/>
                    <a:pt x="1352" y="662"/>
                    <a:pt x="1412" y="700"/>
                  </a:cubicBezTo>
                  <a:cubicBezTo>
                    <a:pt x="1425" y="708"/>
                    <a:pt x="1437" y="711"/>
                    <a:pt x="1448" y="711"/>
                  </a:cubicBezTo>
                  <a:cubicBezTo>
                    <a:pt x="1511" y="711"/>
                    <a:pt x="1548" y="608"/>
                    <a:pt x="1478" y="580"/>
                  </a:cubicBezTo>
                  <a:cubicBezTo>
                    <a:pt x="1374" y="536"/>
                    <a:pt x="1259" y="514"/>
                    <a:pt x="1150" y="481"/>
                  </a:cubicBezTo>
                  <a:cubicBezTo>
                    <a:pt x="1073" y="459"/>
                    <a:pt x="996" y="427"/>
                    <a:pt x="931" y="399"/>
                  </a:cubicBezTo>
                  <a:cubicBezTo>
                    <a:pt x="668" y="290"/>
                    <a:pt x="427" y="147"/>
                    <a:pt x="175" y="38"/>
                  </a:cubicBezTo>
                  <a:cubicBezTo>
                    <a:pt x="131" y="25"/>
                    <a:pt x="90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33"/>
            <p:cNvSpPr/>
            <p:nvPr/>
          </p:nvSpPr>
          <p:spPr>
            <a:xfrm>
              <a:off x="9026315" y="7284926"/>
              <a:ext cx="114028" cy="152596"/>
            </a:xfrm>
            <a:custGeom>
              <a:avLst/>
              <a:gdLst/>
              <a:ahLst/>
              <a:cxnLst/>
              <a:rect l="l" t="t" r="r" b="b"/>
              <a:pathLst>
                <a:path w="1632" h="2184" extrusionOk="0">
                  <a:moveTo>
                    <a:pt x="1516" y="1"/>
                  </a:moveTo>
                  <a:cubicBezTo>
                    <a:pt x="1495" y="1"/>
                    <a:pt x="1475" y="16"/>
                    <a:pt x="1467" y="40"/>
                  </a:cubicBezTo>
                  <a:cubicBezTo>
                    <a:pt x="1456" y="150"/>
                    <a:pt x="1462" y="264"/>
                    <a:pt x="1451" y="374"/>
                  </a:cubicBezTo>
                  <a:cubicBezTo>
                    <a:pt x="1424" y="571"/>
                    <a:pt x="1369" y="774"/>
                    <a:pt x="1298" y="965"/>
                  </a:cubicBezTo>
                  <a:cubicBezTo>
                    <a:pt x="1221" y="1189"/>
                    <a:pt x="1095" y="1403"/>
                    <a:pt x="920" y="1567"/>
                  </a:cubicBezTo>
                  <a:cubicBezTo>
                    <a:pt x="827" y="1660"/>
                    <a:pt x="701" y="1731"/>
                    <a:pt x="586" y="1792"/>
                  </a:cubicBezTo>
                  <a:cubicBezTo>
                    <a:pt x="466" y="1852"/>
                    <a:pt x="334" y="1901"/>
                    <a:pt x="203" y="1950"/>
                  </a:cubicBezTo>
                  <a:cubicBezTo>
                    <a:pt x="165" y="1967"/>
                    <a:pt x="115" y="1983"/>
                    <a:pt x="66" y="2005"/>
                  </a:cubicBezTo>
                  <a:cubicBezTo>
                    <a:pt x="17" y="2021"/>
                    <a:pt x="0" y="2076"/>
                    <a:pt x="17" y="2125"/>
                  </a:cubicBezTo>
                  <a:cubicBezTo>
                    <a:pt x="37" y="2170"/>
                    <a:pt x="69" y="2184"/>
                    <a:pt x="105" y="2184"/>
                  </a:cubicBezTo>
                  <a:cubicBezTo>
                    <a:pt x="158" y="2184"/>
                    <a:pt x="219" y="2154"/>
                    <a:pt x="258" y="2147"/>
                  </a:cubicBezTo>
                  <a:cubicBezTo>
                    <a:pt x="384" y="2104"/>
                    <a:pt x="504" y="2060"/>
                    <a:pt x="619" y="1994"/>
                  </a:cubicBezTo>
                  <a:cubicBezTo>
                    <a:pt x="909" y="1857"/>
                    <a:pt x="1155" y="1666"/>
                    <a:pt x="1325" y="1387"/>
                  </a:cubicBezTo>
                  <a:cubicBezTo>
                    <a:pt x="1506" y="1113"/>
                    <a:pt x="1632" y="680"/>
                    <a:pt x="1632" y="347"/>
                  </a:cubicBezTo>
                  <a:cubicBezTo>
                    <a:pt x="1626" y="254"/>
                    <a:pt x="1621" y="62"/>
                    <a:pt x="1538" y="7"/>
                  </a:cubicBezTo>
                  <a:cubicBezTo>
                    <a:pt x="1531" y="3"/>
                    <a:pt x="1523" y="1"/>
                    <a:pt x="1516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33"/>
            <p:cNvSpPr/>
            <p:nvPr/>
          </p:nvSpPr>
          <p:spPr>
            <a:xfrm>
              <a:off x="8931432" y="7571463"/>
              <a:ext cx="112281" cy="23546"/>
            </a:xfrm>
            <a:custGeom>
              <a:avLst/>
              <a:gdLst/>
              <a:ahLst/>
              <a:cxnLst/>
              <a:rect l="l" t="t" r="r" b="b"/>
              <a:pathLst>
                <a:path w="1607" h="337" extrusionOk="0">
                  <a:moveTo>
                    <a:pt x="1479" y="0"/>
                  </a:moveTo>
                  <a:cubicBezTo>
                    <a:pt x="1025" y="49"/>
                    <a:pt x="571" y="154"/>
                    <a:pt x="117" y="154"/>
                  </a:cubicBezTo>
                  <a:cubicBezTo>
                    <a:pt x="106" y="154"/>
                    <a:pt x="94" y="154"/>
                    <a:pt x="83" y="154"/>
                  </a:cubicBezTo>
                  <a:lnTo>
                    <a:pt x="83" y="154"/>
                  </a:lnTo>
                  <a:cubicBezTo>
                    <a:pt x="1" y="176"/>
                    <a:pt x="6" y="312"/>
                    <a:pt x="99" y="318"/>
                  </a:cubicBezTo>
                  <a:cubicBezTo>
                    <a:pt x="138" y="323"/>
                    <a:pt x="182" y="329"/>
                    <a:pt x="220" y="329"/>
                  </a:cubicBezTo>
                  <a:cubicBezTo>
                    <a:pt x="269" y="334"/>
                    <a:pt x="318" y="336"/>
                    <a:pt x="367" y="336"/>
                  </a:cubicBezTo>
                  <a:cubicBezTo>
                    <a:pt x="731" y="336"/>
                    <a:pt x="1084" y="207"/>
                    <a:pt x="1440" y="159"/>
                  </a:cubicBezTo>
                  <a:cubicBezTo>
                    <a:pt x="1455" y="164"/>
                    <a:pt x="1468" y="167"/>
                    <a:pt x="1481" y="167"/>
                  </a:cubicBezTo>
                  <a:cubicBezTo>
                    <a:pt x="1585" y="167"/>
                    <a:pt x="1606" y="0"/>
                    <a:pt x="1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33"/>
            <p:cNvSpPr/>
            <p:nvPr/>
          </p:nvSpPr>
          <p:spPr>
            <a:xfrm>
              <a:off x="8881335" y="7621351"/>
              <a:ext cx="69591" cy="85172"/>
            </a:xfrm>
            <a:custGeom>
              <a:avLst/>
              <a:gdLst/>
              <a:ahLst/>
              <a:cxnLst/>
              <a:rect l="l" t="t" r="r" b="b"/>
              <a:pathLst>
                <a:path w="996" h="1219" extrusionOk="0">
                  <a:moveTo>
                    <a:pt x="883" y="1"/>
                  </a:moveTo>
                  <a:cubicBezTo>
                    <a:pt x="856" y="1"/>
                    <a:pt x="827" y="17"/>
                    <a:pt x="806" y="53"/>
                  </a:cubicBezTo>
                  <a:cubicBezTo>
                    <a:pt x="636" y="370"/>
                    <a:pt x="411" y="644"/>
                    <a:pt x="198" y="929"/>
                  </a:cubicBezTo>
                  <a:cubicBezTo>
                    <a:pt x="165" y="1011"/>
                    <a:pt x="1" y="1115"/>
                    <a:pt x="78" y="1213"/>
                  </a:cubicBezTo>
                  <a:cubicBezTo>
                    <a:pt x="83" y="1217"/>
                    <a:pt x="89" y="1219"/>
                    <a:pt x="96" y="1219"/>
                  </a:cubicBezTo>
                  <a:cubicBezTo>
                    <a:pt x="251" y="1219"/>
                    <a:pt x="809" y="358"/>
                    <a:pt x="888" y="217"/>
                  </a:cubicBezTo>
                  <a:cubicBezTo>
                    <a:pt x="995" y="90"/>
                    <a:pt x="946" y="1"/>
                    <a:pt x="8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33"/>
            <p:cNvSpPr/>
            <p:nvPr/>
          </p:nvSpPr>
          <p:spPr>
            <a:xfrm>
              <a:off x="8866802" y="7691640"/>
              <a:ext cx="89993" cy="80141"/>
            </a:xfrm>
            <a:custGeom>
              <a:avLst/>
              <a:gdLst/>
              <a:ahLst/>
              <a:cxnLst/>
              <a:rect l="l" t="t" r="r" b="b"/>
              <a:pathLst>
                <a:path w="1288" h="1147" extrusionOk="0">
                  <a:moveTo>
                    <a:pt x="1129" y="0"/>
                  </a:moveTo>
                  <a:cubicBezTo>
                    <a:pt x="1105" y="0"/>
                    <a:pt x="1082" y="12"/>
                    <a:pt x="1068" y="32"/>
                  </a:cubicBezTo>
                  <a:cubicBezTo>
                    <a:pt x="981" y="262"/>
                    <a:pt x="1" y="984"/>
                    <a:pt x="176" y="1127"/>
                  </a:cubicBezTo>
                  <a:cubicBezTo>
                    <a:pt x="188" y="1140"/>
                    <a:pt x="202" y="1147"/>
                    <a:pt x="220" y="1147"/>
                  </a:cubicBezTo>
                  <a:cubicBezTo>
                    <a:pt x="375" y="1147"/>
                    <a:pt x="735" y="647"/>
                    <a:pt x="838" y="563"/>
                  </a:cubicBezTo>
                  <a:cubicBezTo>
                    <a:pt x="904" y="453"/>
                    <a:pt x="1287" y="131"/>
                    <a:pt x="1172" y="16"/>
                  </a:cubicBezTo>
                  <a:cubicBezTo>
                    <a:pt x="1159" y="5"/>
                    <a:pt x="1144" y="0"/>
                    <a:pt x="11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33"/>
            <p:cNvSpPr/>
            <p:nvPr/>
          </p:nvSpPr>
          <p:spPr>
            <a:xfrm>
              <a:off x="8948689" y="7656844"/>
              <a:ext cx="156090" cy="69171"/>
            </a:xfrm>
            <a:custGeom>
              <a:avLst/>
              <a:gdLst/>
              <a:ahLst/>
              <a:cxnLst/>
              <a:rect l="l" t="t" r="r" b="b"/>
              <a:pathLst>
                <a:path w="2234" h="990" extrusionOk="0">
                  <a:moveTo>
                    <a:pt x="64" y="1"/>
                  </a:moveTo>
                  <a:cubicBezTo>
                    <a:pt x="46" y="1"/>
                    <a:pt x="29" y="11"/>
                    <a:pt x="17" y="37"/>
                  </a:cubicBezTo>
                  <a:cubicBezTo>
                    <a:pt x="0" y="76"/>
                    <a:pt x="22" y="109"/>
                    <a:pt x="50" y="119"/>
                  </a:cubicBezTo>
                  <a:cubicBezTo>
                    <a:pt x="301" y="322"/>
                    <a:pt x="597" y="431"/>
                    <a:pt x="892" y="541"/>
                  </a:cubicBezTo>
                  <a:cubicBezTo>
                    <a:pt x="1237" y="650"/>
                    <a:pt x="1538" y="869"/>
                    <a:pt x="1878" y="990"/>
                  </a:cubicBezTo>
                  <a:cubicBezTo>
                    <a:pt x="2233" y="820"/>
                    <a:pt x="1522" y="629"/>
                    <a:pt x="1391" y="574"/>
                  </a:cubicBezTo>
                  <a:cubicBezTo>
                    <a:pt x="991" y="415"/>
                    <a:pt x="570" y="322"/>
                    <a:pt x="208" y="87"/>
                  </a:cubicBezTo>
                  <a:cubicBezTo>
                    <a:pt x="169" y="63"/>
                    <a:pt x="111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33"/>
            <p:cNvSpPr/>
            <p:nvPr/>
          </p:nvSpPr>
          <p:spPr>
            <a:xfrm>
              <a:off x="8956026" y="7714347"/>
              <a:ext cx="134220" cy="61136"/>
            </a:xfrm>
            <a:custGeom>
              <a:avLst/>
              <a:gdLst/>
              <a:ahLst/>
              <a:cxnLst/>
              <a:rect l="l" t="t" r="r" b="b"/>
              <a:pathLst>
                <a:path w="1921" h="875" extrusionOk="0">
                  <a:moveTo>
                    <a:pt x="118" y="1"/>
                  </a:moveTo>
                  <a:cubicBezTo>
                    <a:pt x="52" y="1"/>
                    <a:pt x="1" y="111"/>
                    <a:pt x="81" y="156"/>
                  </a:cubicBezTo>
                  <a:cubicBezTo>
                    <a:pt x="552" y="550"/>
                    <a:pt x="1198" y="654"/>
                    <a:pt x="1756" y="873"/>
                  </a:cubicBezTo>
                  <a:cubicBezTo>
                    <a:pt x="1763" y="874"/>
                    <a:pt x="1770" y="875"/>
                    <a:pt x="1777" y="875"/>
                  </a:cubicBezTo>
                  <a:cubicBezTo>
                    <a:pt x="1831" y="875"/>
                    <a:pt x="1883" y="840"/>
                    <a:pt x="1893" y="796"/>
                  </a:cubicBezTo>
                  <a:cubicBezTo>
                    <a:pt x="1920" y="632"/>
                    <a:pt x="1718" y="632"/>
                    <a:pt x="1614" y="594"/>
                  </a:cubicBezTo>
                  <a:cubicBezTo>
                    <a:pt x="1176" y="446"/>
                    <a:pt x="733" y="331"/>
                    <a:pt x="322" y="128"/>
                  </a:cubicBezTo>
                  <a:cubicBezTo>
                    <a:pt x="267" y="101"/>
                    <a:pt x="213" y="57"/>
                    <a:pt x="163" y="19"/>
                  </a:cubicBezTo>
                  <a:cubicBezTo>
                    <a:pt x="148" y="6"/>
                    <a:pt x="133" y="1"/>
                    <a:pt x="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33"/>
            <p:cNvSpPr/>
            <p:nvPr/>
          </p:nvSpPr>
          <p:spPr>
            <a:xfrm>
              <a:off x="8888601" y="7785056"/>
              <a:ext cx="70848" cy="72665"/>
            </a:xfrm>
            <a:custGeom>
              <a:avLst/>
              <a:gdLst/>
              <a:ahLst/>
              <a:cxnLst/>
              <a:rect l="l" t="t" r="r" b="b"/>
              <a:pathLst>
                <a:path w="1014" h="1040" extrusionOk="0">
                  <a:moveTo>
                    <a:pt x="920" y="1"/>
                  </a:moveTo>
                  <a:cubicBezTo>
                    <a:pt x="861" y="1"/>
                    <a:pt x="804" y="74"/>
                    <a:pt x="756" y="118"/>
                  </a:cubicBezTo>
                  <a:cubicBezTo>
                    <a:pt x="663" y="217"/>
                    <a:pt x="581" y="310"/>
                    <a:pt x="494" y="414"/>
                  </a:cubicBezTo>
                  <a:cubicBezTo>
                    <a:pt x="390" y="529"/>
                    <a:pt x="280" y="638"/>
                    <a:pt x="176" y="764"/>
                  </a:cubicBezTo>
                  <a:cubicBezTo>
                    <a:pt x="121" y="824"/>
                    <a:pt x="72" y="879"/>
                    <a:pt x="17" y="939"/>
                  </a:cubicBezTo>
                  <a:cubicBezTo>
                    <a:pt x="1" y="967"/>
                    <a:pt x="1" y="1005"/>
                    <a:pt x="17" y="1021"/>
                  </a:cubicBezTo>
                  <a:cubicBezTo>
                    <a:pt x="30" y="1034"/>
                    <a:pt x="42" y="1039"/>
                    <a:pt x="54" y="1039"/>
                  </a:cubicBezTo>
                  <a:cubicBezTo>
                    <a:pt x="69" y="1039"/>
                    <a:pt x="84" y="1031"/>
                    <a:pt x="99" y="1016"/>
                  </a:cubicBezTo>
                  <a:cubicBezTo>
                    <a:pt x="149" y="977"/>
                    <a:pt x="187" y="928"/>
                    <a:pt x="236" y="884"/>
                  </a:cubicBezTo>
                  <a:cubicBezTo>
                    <a:pt x="368" y="769"/>
                    <a:pt x="494" y="660"/>
                    <a:pt x="608" y="540"/>
                  </a:cubicBezTo>
                  <a:cubicBezTo>
                    <a:pt x="718" y="430"/>
                    <a:pt x="811" y="304"/>
                    <a:pt x="931" y="200"/>
                  </a:cubicBezTo>
                  <a:cubicBezTo>
                    <a:pt x="942" y="189"/>
                    <a:pt x="959" y="184"/>
                    <a:pt x="970" y="167"/>
                  </a:cubicBezTo>
                  <a:cubicBezTo>
                    <a:pt x="1014" y="140"/>
                    <a:pt x="1014" y="80"/>
                    <a:pt x="986" y="36"/>
                  </a:cubicBezTo>
                  <a:cubicBezTo>
                    <a:pt x="964" y="11"/>
                    <a:pt x="942" y="1"/>
                    <a:pt x="9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33"/>
            <p:cNvSpPr/>
            <p:nvPr/>
          </p:nvSpPr>
          <p:spPr>
            <a:xfrm>
              <a:off x="8959380" y="7798611"/>
              <a:ext cx="71198" cy="63652"/>
            </a:xfrm>
            <a:custGeom>
              <a:avLst/>
              <a:gdLst/>
              <a:ahLst/>
              <a:cxnLst/>
              <a:rect l="l" t="t" r="r" b="b"/>
              <a:pathLst>
                <a:path w="1019" h="911" extrusionOk="0">
                  <a:moveTo>
                    <a:pt x="66" y="1"/>
                  </a:moveTo>
                  <a:cubicBezTo>
                    <a:pt x="1" y="28"/>
                    <a:pt x="28" y="110"/>
                    <a:pt x="83" y="138"/>
                  </a:cubicBezTo>
                  <a:cubicBezTo>
                    <a:pt x="340" y="406"/>
                    <a:pt x="592" y="674"/>
                    <a:pt x="887" y="898"/>
                  </a:cubicBezTo>
                  <a:cubicBezTo>
                    <a:pt x="897" y="906"/>
                    <a:pt x="910" y="910"/>
                    <a:pt x="922" y="910"/>
                  </a:cubicBezTo>
                  <a:cubicBezTo>
                    <a:pt x="942" y="910"/>
                    <a:pt x="962" y="899"/>
                    <a:pt x="969" y="882"/>
                  </a:cubicBezTo>
                  <a:cubicBezTo>
                    <a:pt x="1019" y="767"/>
                    <a:pt x="822" y="690"/>
                    <a:pt x="767" y="608"/>
                  </a:cubicBezTo>
                  <a:cubicBezTo>
                    <a:pt x="608" y="461"/>
                    <a:pt x="449" y="318"/>
                    <a:pt x="291" y="165"/>
                  </a:cubicBezTo>
                  <a:cubicBezTo>
                    <a:pt x="219" y="110"/>
                    <a:pt x="165" y="1"/>
                    <a:pt x="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33"/>
            <p:cNvSpPr/>
            <p:nvPr/>
          </p:nvSpPr>
          <p:spPr>
            <a:xfrm>
              <a:off x="7787939" y="7170270"/>
              <a:ext cx="1352054" cy="463587"/>
            </a:xfrm>
            <a:custGeom>
              <a:avLst/>
              <a:gdLst/>
              <a:ahLst/>
              <a:cxnLst/>
              <a:rect l="l" t="t" r="r" b="b"/>
              <a:pathLst>
                <a:path w="19351" h="6635" extrusionOk="0">
                  <a:moveTo>
                    <a:pt x="5354" y="0"/>
                  </a:moveTo>
                  <a:cubicBezTo>
                    <a:pt x="4594" y="0"/>
                    <a:pt x="3845" y="184"/>
                    <a:pt x="3148" y="482"/>
                  </a:cubicBezTo>
                  <a:cubicBezTo>
                    <a:pt x="2606" y="707"/>
                    <a:pt x="2108" y="1013"/>
                    <a:pt x="1665" y="1407"/>
                  </a:cubicBezTo>
                  <a:cubicBezTo>
                    <a:pt x="1435" y="1604"/>
                    <a:pt x="1216" y="1818"/>
                    <a:pt x="1035" y="2053"/>
                  </a:cubicBezTo>
                  <a:cubicBezTo>
                    <a:pt x="461" y="2776"/>
                    <a:pt x="149" y="3662"/>
                    <a:pt x="56" y="4588"/>
                  </a:cubicBezTo>
                  <a:cubicBezTo>
                    <a:pt x="1" y="5031"/>
                    <a:pt x="28" y="5485"/>
                    <a:pt x="138" y="5912"/>
                  </a:cubicBezTo>
                  <a:cubicBezTo>
                    <a:pt x="192" y="6153"/>
                    <a:pt x="258" y="6394"/>
                    <a:pt x="335" y="6635"/>
                  </a:cubicBezTo>
                  <a:cubicBezTo>
                    <a:pt x="379" y="6624"/>
                    <a:pt x="411" y="6624"/>
                    <a:pt x="450" y="6618"/>
                  </a:cubicBezTo>
                  <a:cubicBezTo>
                    <a:pt x="269" y="6060"/>
                    <a:pt x="99" y="5474"/>
                    <a:pt x="138" y="4872"/>
                  </a:cubicBezTo>
                  <a:cubicBezTo>
                    <a:pt x="192" y="3881"/>
                    <a:pt x="515" y="2891"/>
                    <a:pt x="1112" y="2103"/>
                  </a:cubicBezTo>
                  <a:cubicBezTo>
                    <a:pt x="1254" y="1916"/>
                    <a:pt x="1424" y="1752"/>
                    <a:pt x="1605" y="1599"/>
                  </a:cubicBezTo>
                  <a:cubicBezTo>
                    <a:pt x="1834" y="1391"/>
                    <a:pt x="2081" y="1199"/>
                    <a:pt x="2344" y="1030"/>
                  </a:cubicBezTo>
                  <a:cubicBezTo>
                    <a:pt x="3225" y="460"/>
                    <a:pt x="4248" y="154"/>
                    <a:pt x="5283" y="99"/>
                  </a:cubicBezTo>
                  <a:cubicBezTo>
                    <a:pt x="5334" y="95"/>
                    <a:pt x="5385" y="94"/>
                    <a:pt x="5435" y="94"/>
                  </a:cubicBezTo>
                  <a:cubicBezTo>
                    <a:pt x="5744" y="94"/>
                    <a:pt x="6050" y="160"/>
                    <a:pt x="6356" y="231"/>
                  </a:cubicBezTo>
                  <a:cubicBezTo>
                    <a:pt x="6739" y="329"/>
                    <a:pt x="7122" y="433"/>
                    <a:pt x="7505" y="559"/>
                  </a:cubicBezTo>
                  <a:cubicBezTo>
                    <a:pt x="7899" y="696"/>
                    <a:pt x="8282" y="833"/>
                    <a:pt x="8666" y="997"/>
                  </a:cubicBezTo>
                  <a:cubicBezTo>
                    <a:pt x="9487" y="1364"/>
                    <a:pt x="10269" y="1812"/>
                    <a:pt x="11063" y="2228"/>
                  </a:cubicBezTo>
                  <a:cubicBezTo>
                    <a:pt x="12076" y="2781"/>
                    <a:pt x="13138" y="3274"/>
                    <a:pt x="14238" y="3613"/>
                  </a:cubicBezTo>
                  <a:cubicBezTo>
                    <a:pt x="14741" y="3777"/>
                    <a:pt x="15250" y="3914"/>
                    <a:pt x="15765" y="4013"/>
                  </a:cubicBezTo>
                  <a:cubicBezTo>
                    <a:pt x="16027" y="4054"/>
                    <a:pt x="16289" y="4064"/>
                    <a:pt x="16553" y="4064"/>
                  </a:cubicBezTo>
                  <a:cubicBezTo>
                    <a:pt x="16637" y="4064"/>
                    <a:pt x="16721" y="4063"/>
                    <a:pt x="16805" y="4062"/>
                  </a:cubicBezTo>
                  <a:cubicBezTo>
                    <a:pt x="17243" y="4035"/>
                    <a:pt x="17686" y="3974"/>
                    <a:pt x="18069" y="3745"/>
                  </a:cubicBezTo>
                  <a:cubicBezTo>
                    <a:pt x="18764" y="3334"/>
                    <a:pt x="19350" y="2557"/>
                    <a:pt x="19290" y="1687"/>
                  </a:cubicBezTo>
                  <a:cubicBezTo>
                    <a:pt x="19273" y="1604"/>
                    <a:pt x="19268" y="1522"/>
                    <a:pt x="19241" y="1451"/>
                  </a:cubicBezTo>
                  <a:cubicBezTo>
                    <a:pt x="19231" y="1433"/>
                    <a:pt x="19213" y="1423"/>
                    <a:pt x="19194" y="1423"/>
                  </a:cubicBezTo>
                  <a:cubicBezTo>
                    <a:pt x="19180" y="1423"/>
                    <a:pt x="19165" y="1428"/>
                    <a:pt x="19153" y="1440"/>
                  </a:cubicBezTo>
                  <a:cubicBezTo>
                    <a:pt x="19137" y="1462"/>
                    <a:pt x="19131" y="1479"/>
                    <a:pt x="19137" y="1500"/>
                  </a:cubicBezTo>
                  <a:cubicBezTo>
                    <a:pt x="19142" y="1522"/>
                    <a:pt x="19153" y="1528"/>
                    <a:pt x="19158" y="1550"/>
                  </a:cubicBezTo>
                  <a:cubicBezTo>
                    <a:pt x="19180" y="1626"/>
                    <a:pt x="19186" y="1692"/>
                    <a:pt x="19191" y="1769"/>
                  </a:cubicBezTo>
                  <a:cubicBezTo>
                    <a:pt x="19213" y="2540"/>
                    <a:pt x="18704" y="3246"/>
                    <a:pt x="18086" y="3630"/>
                  </a:cubicBezTo>
                  <a:cubicBezTo>
                    <a:pt x="17817" y="3777"/>
                    <a:pt x="17522" y="3860"/>
                    <a:pt x="17221" y="3909"/>
                  </a:cubicBezTo>
                  <a:cubicBezTo>
                    <a:pt x="17006" y="3942"/>
                    <a:pt x="16790" y="3955"/>
                    <a:pt x="16572" y="3955"/>
                  </a:cubicBezTo>
                  <a:cubicBezTo>
                    <a:pt x="16435" y="3955"/>
                    <a:pt x="16297" y="3950"/>
                    <a:pt x="16159" y="3942"/>
                  </a:cubicBezTo>
                  <a:cubicBezTo>
                    <a:pt x="15831" y="3931"/>
                    <a:pt x="15519" y="3827"/>
                    <a:pt x="15196" y="3761"/>
                  </a:cubicBezTo>
                  <a:cubicBezTo>
                    <a:pt x="14807" y="3668"/>
                    <a:pt x="14418" y="3575"/>
                    <a:pt x="14035" y="3444"/>
                  </a:cubicBezTo>
                  <a:cubicBezTo>
                    <a:pt x="13466" y="3252"/>
                    <a:pt x="12930" y="3006"/>
                    <a:pt x="12382" y="2759"/>
                  </a:cubicBezTo>
                  <a:cubicBezTo>
                    <a:pt x="12065" y="2612"/>
                    <a:pt x="11742" y="2458"/>
                    <a:pt x="11424" y="2294"/>
                  </a:cubicBezTo>
                  <a:cubicBezTo>
                    <a:pt x="10778" y="1971"/>
                    <a:pt x="10160" y="1599"/>
                    <a:pt x="9519" y="1271"/>
                  </a:cubicBezTo>
                  <a:cubicBezTo>
                    <a:pt x="8742" y="887"/>
                    <a:pt x="7949" y="559"/>
                    <a:pt x="7122" y="324"/>
                  </a:cubicBezTo>
                  <a:cubicBezTo>
                    <a:pt x="6564" y="176"/>
                    <a:pt x="6000" y="12"/>
                    <a:pt x="5420" y="1"/>
                  </a:cubicBezTo>
                  <a:cubicBezTo>
                    <a:pt x="5398" y="0"/>
                    <a:pt x="5376" y="0"/>
                    <a:pt x="5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33"/>
            <p:cNvSpPr/>
            <p:nvPr/>
          </p:nvSpPr>
          <p:spPr>
            <a:xfrm>
              <a:off x="7836918" y="7217991"/>
              <a:ext cx="1379164" cy="410905"/>
            </a:xfrm>
            <a:custGeom>
              <a:avLst/>
              <a:gdLst/>
              <a:ahLst/>
              <a:cxnLst/>
              <a:rect l="l" t="t" r="r" b="b"/>
              <a:pathLst>
                <a:path w="19739" h="5881" extrusionOk="0">
                  <a:moveTo>
                    <a:pt x="4717" y="0"/>
                  </a:moveTo>
                  <a:cubicBezTo>
                    <a:pt x="4499" y="0"/>
                    <a:pt x="4280" y="17"/>
                    <a:pt x="4062" y="51"/>
                  </a:cubicBezTo>
                  <a:cubicBezTo>
                    <a:pt x="3509" y="128"/>
                    <a:pt x="2962" y="297"/>
                    <a:pt x="2469" y="582"/>
                  </a:cubicBezTo>
                  <a:cubicBezTo>
                    <a:pt x="1812" y="993"/>
                    <a:pt x="1194" y="1524"/>
                    <a:pt x="767" y="2197"/>
                  </a:cubicBezTo>
                  <a:cubicBezTo>
                    <a:pt x="477" y="2689"/>
                    <a:pt x="208" y="3198"/>
                    <a:pt x="88" y="3762"/>
                  </a:cubicBezTo>
                  <a:cubicBezTo>
                    <a:pt x="28" y="4091"/>
                    <a:pt x="0" y="4430"/>
                    <a:pt x="17" y="4769"/>
                  </a:cubicBezTo>
                  <a:cubicBezTo>
                    <a:pt x="44" y="5098"/>
                    <a:pt x="115" y="5426"/>
                    <a:pt x="198" y="5738"/>
                  </a:cubicBezTo>
                  <a:lnTo>
                    <a:pt x="236" y="5880"/>
                  </a:lnTo>
                  <a:cubicBezTo>
                    <a:pt x="274" y="5875"/>
                    <a:pt x="312" y="5875"/>
                    <a:pt x="345" y="5870"/>
                  </a:cubicBezTo>
                  <a:cubicBezTo>
                    <a:pt x="258" y="5558"/>
                    <a:pt x="192" y="5246"/>
                    <a:pt x="143" y="4928"/>
                  </a:cubicBezTo>
                  <a:cubicBezTo>
                    <a:pt x="66" y="4375"/>
                    <a:pt x="154" y="3801"/>
                    <a:pt x="345" y="3281"/>
                  </a:cubicBezTo>
                  <a:cubicBezTo>
                    <a:pt x="438" y="3029"/>
                    <a:pt x="548" y="2804"/>
                    <a:pt x="674" y="2563"/>
                  </a:cubicBezTo>
                  <a:cubicBezTo>
                    <a:pt x="778" y="2377"/>
                    <a:pt x="876" y="2208"/>
                    <a:pt x="1002" y="2043"/>
                  </a:cubicBezTo>
                  <a:cubicBezTo>
                    <a:pt x="1292" y="1671"/>
                    <a:pt x="1626" y="1332"/>
                    <a:pt x="1987" y="1036"/>
                  </a:cubicBezTo>
                  <a:cubicBezTo>
                    <a:pt x="2179" y="889"/>
                    <a:pt x="2371" y="730"/>
                    <a:pt x="2589" y="615"/>
                  </a:cubicBezTo>
                  <a:cubicBezTo>
                    <a:pt x="3000" y="401"/>
                    <a:pt x="3449" y="259"/>
                    <a:pt x="3898" y="188"/>
                  </a:cubicBezTo>
                  <a:cubicBezTo>
                    <a:pt x="4182" y="142"/>
                    <a:pt x="4480" y="111"/>
                    <a:pt x="4775" y="111"/>
                  </a:cubicBezTo>
                  <a:cubicBezTo>
                    <a:pt x="4798" y="111"/>
                    <a:pt x="4821" y="111"/>
                    <a:pt x="4845" y="111"/>
                  </a:cubicBezTo>
                  <a:cubicBezTo>
                    <a:pt x="5518" y="128"/>
                    <a:pt x="6175" y="314"/>
                    <a:pt x="6815" y="538"/>
                  </a:cubicBezTo>
                  <a:cubicBezTo>
                    <a:pt x="7461" y="763"/>
                    <a:pt x="8107" y="1025"/>
                    <a:pt x="8736" y="1326"/>
                  </a:cubicBezTo>
                  <a:cubicBezTo>
                    <a:pt x="9103" y="1502"/>
                    <a:pt x="9459" y="1710"/>
                    <a:pt x="9831" y="1901"/>
                  </a:cubicBezTo>
                  <a:cubicBezTo>
                    <a:pt x="10466" y="2257"/>
                    <a:pt x="11074" y="2651"/>
                    <a:pt x="11703" y="3023"/>
                  </a:cubicBezTo>
                  <a:cubicBezTo>
                    <a:pt x="12179" y="3297"/>
                    <a:pt x="12661" y="3527"/>
                    <a:pt x="13164" y="3735"/>
                  </a:cubicBezTo>
                  <a:cubicBezTo>
                    <a:pt x="13964" y="4052"/>
                    <a:pt x="14807" y="4238"/>
                    <a:pt x="15655" y="4342"/>
                  </a:cubicBezTo>
                  <a:cubicBezTo>
                    <a:pt x="15936" y="4374"/>
                    <a:pt x="16223" y="4398"/>
                    <a:pt x="16508" y="4398"/>
                  </a:cubicBezTo>
                  <a:cubicBezTo>
                    <a:pt x="16674" y="4398"/>
                    <a:pt x="16839" y="4390"/>
                    <a:pt x="17002" y="4370"/>
                  </a:cubicBezTo>
                  <a:cubicBezTo>
                    <a:pt x="17357" y="4321"/>
                    <a:pt x="17708" y="4217"/>
                    <a:pt x="18041" y="4074"/>
                  </a:cubicBezTo>
                  <a:cubicBezTo>
                    <a:pt x="18228" y="3998"/>
                    <a:pt x="18397" y="3905"/>
                    <a:pt x="18561" y="3790"/>
                  </a:cubicBezTo>
                  <a:cubicBezTo>
                    <a:pt x="19268" y="3302"/>
                    <a:pt x="19738" y="2197"/>
                    <a:pt x="19585" y="1326"/>
                  </a:cubicBezTo>
                  <a:cubicBezTo>
                    <a:pt x="19574" y="1228"/>
                    <a:pt x="19552" y="1140"/>
                    <a:pt x="19530" y="1047"/>
                  </a:cubicBezTo>
                  <a:cubicBezTo>
                    <a:pt x="19525" y="1047"/>
                    <a:pt x="19514" y="1053"/>
                    <a:pt x="19497" y="1053"/>
                  </a:cubicBezTo>
                  <a:lnTo>
                    <a:pt x="19415" y="1069"/>
                  </a:lnTo>
                  <a:cubicBezTo>
                    <a:pt x="19421" y="1118"/>
                    <a:pt x="19437" y="1162"/>
                    <a:pt x="19443" y="1206"/>
                  </a:cubicBezTo>
                  <a:cubicBezTo>
                    <a:pt x="19465" y="1326"/>
                    <a:pt x="19487" y="1441"/>
                    <a:pt x="19492" y="1562"/>
                  </a:cubicBezTo>
                  <a:cubicBezTo>
                    <a:pt x="19541" y="2350"/>
                    <a:pt x="19169" y="3204"/>
                    <a:pt x="18556" y="3664"/>
                  </a:cubicBezTo>
                  <a:cubicBezTo>
                    <a:pt x="18211" y="3932"/>
                    <a:pt x="17801" y="4080"/>
                    <a:pt x="17390" y="4184"/>
                  </a:cubicBezTo>
                  <a:cubicBezTo>
                    <a:pt x="17072" y="4263"/>
                    <a:pt x="16741" y="4295"/>
                    <a:pt x="16409" y="4295"/>
                  </a:cubicBezTo>
                  <a:cubicBezTo>
                    <a:pt x="16216" y="4295"/>
                    <a:pt x="16022" y="4284"/>
                    <a:pt x="15830" y="4266"/>
                  </a:cubicBezTo>
                  <a:cubicBezTo>
                    <a:pt x="15179" y="4200"/>
                    <a:pt x="14544" y="4052"/>
                    <a:pt x="13920" y="3877"/>
                  </a:cubicBezTo>
                  <a:cubicBezTo>
                    <a:pt x="12809" y="3565"/>
                    <a:pt x="11796" y="2952"/>
                    <a:pt x="10794" y="2366"/>
                  </a:cubicBezTo>
                  <a:cubicBezTo>
                    <a:pt x="10378" y="2098"/>
                    <a:pt x="9968" y="1836"/>
                    <a:pt x="9530" y="1611"/>
                  </a:cubicBezTo>
                  <a:cubicBezTo>
                    <a:pt x="8238" y="916"/>
                    <a:pt x="6859" y="330"/>
                    <a:pt x="5419" y="57"/>
                  </a:cubicBezTo>
                  <a:cubicBezTo>
                    <a:pt x="5186" y="20"/>
                    <a:pt x="4952" y="0"/>
                    <a:pt x="471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33"/>
            <p:cNvSpPr/>
            <p:nvPr/>
          </p:nvSpPr>
          <p:spPr>
            <a:xfrm>
              <a:off x="7808201" y="7621211"/>
              <a:ext cx="52472" cy="13066"/>
            </a:xfrm>
            <a:custGeom>
              <a:avLst/>
              <a:gdLst/>
              <a:ahLst/>
              <a:cxnLst/>
              <a:rect l="l" t="t" r="r" b="b"/>
              <a:pathLst>
                <a:path w="751" h="187" extrusionOk="0">
                  <a:moveTo>
                    <a:pt x="723" y="0"/>
                  </a:moveTo>
                  <a:cubicBezTo>
                    <a:pt x="685" y="0"/>
                    <a:pt x="641" y="11"/>
                    <a:pt x="587" y="16"/>
                  </a:cubicBezTo>
                  <a:cubicBezTo>
                    <a:pt x="444" y="27"/>
                    <a:pt x="291" y="49"/>
                    <a:pt x="143" y="66"/>
                  </a:cubicBezTo>
                  <a:cubicBezTo>
                    <a:pt x="94" y="71"/>
                    <a:pt x="45" y="71"/>
                    <a:pt x="1" y="77"/>
                  </a:cubicBezTo>
                  <a:cubicBezTo>
                    <a:pt x="12" y="109"/>
                    <a:pt x="17" y="153"/>
                    <a:pt x="34" y="186"/>
                  </a:cubicBezTo>
                  <a:lnTo>
                    <a:pt x="751" y="104"/>
                  </a:lnTo>
                  <a:cubicBezTo>
                    <a:pt x="745" y="71"/>
                    <a:pt x="729" y="38"/>
                    <a:pt x="72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33"/>
            <p:cNvSpPr/>
            <p:nvPr/>
          </p:nvSpPr>
          <p:spPr>
            <a:xfrm>
              <a:off x="9009476" y="7117728"/>
              <a:ext cx="309873" cy="180334"/>
            </a:xfrm>
            <a:custGeom>
              <a:avLst/>
              <a:gdLst/>
              <a:ahLst/>
              <a:cxnLst/>
              <a:rect l="l" t="t" r="r" b="b"/>
              <a:pathLst>
                <a:path w="4435" h="2581" extrusionOk="0">
                  <a:moveTo>
                    <a:pt x="2349" y="681"/>
                  </a:moveTo>
                  <a:cubicBezTo>
                    <a:pt x="2409" y="840"/>
                    <a:pt x="2447" y="1015"/>
                    <a:pt x="2431" y="1185"/>
                  </a:cubicBezTo>
                  <a:cubicBezTo>
                    <a:pt x="2420" y="1240"/>
                    <a:pt x="2409" y="1311"/>
                    <a:pt x="2354" y="1322"/>
                  </a:cubicBezTo>
                  <a:lnTo>
                    <a:pt x="2365" y="1322"/>
                  </a:lnTo>
                  <a:cubicBezTo>
                    <a:pt x="2360" y="1333"/>
                    <a:pt x="2360" y="1333"/>
                    <a:pt x="2354" y="1333"/>
                  </a:cubicBezTo>
                  <a:cubicBezTo>
                    <a:pt x="2174" y="1311"/>
                    <a:pt x="2245" y="1048"/>
                    <a:pt x="2256" y="928"/>
                  </a:cubicBezTo>
                  <a:cubicBezTo>
                    <a:pt x="2278" y="840"/>
                    <a:pt x="2310" y="764"/>
                    <a:pt x="2349" y="681"/>
                  </a:cubicBezTo>
                  <a:close/>
                  <a:moveTo>
                    <a:pt x="1658" y="1"/>
                  </a:moveTo>
                  <a:cubicBezTo>
                    <a:pt x="1514" y="1"/>
                    <a:pt x="1369" y="48"/>
                    <a:pt x="1243" y="156"/>
                  </a:cubicBezTo>
                  <a:cubicBezTo>
                    <a:pt x="1051" y="337"/>
                    <a:pt x="1013" y="649"/>
                    <a:pt x="1051" y="900"/>
                  </a:cubicBezTo>
                  <a:cubicBezTo>
                    <a:pt x="915" y="742"/>
                    <a:pt x="761" y="594"/>
                    <a:pt x="553" y="550"/>
                  </a:cubicBezTo>
                  <a:cubicBezTo>
                    <a:pt x="518" y="542"/>
                    <a:pt x="483" y="537"/>
                    <a:pt x="448" y="537"/>
                  </a:cubicBezTo>
                  <a:cubicBezTo>
                    <a:pt x="345" y="537"/>
                    <a:pt x="245" y="575"/>
                    <a:pt x="176" y="665"/>
                  </a:cubicBezTo>
                  <a:cubicBezTo>
                    <a:pt x="1" y="906"/>
                    <a:pt x="105" y="1223"/>
                    <a:pt x="252" y="1448"/>
                  </a:cubicBezTo>
                  <a:cubicBezTo>
                    <a:pt x="504" y="1804"/>
                    <a:pt x="882" y="2044"/>
                    <a:pt x="1281" y="2187"/>
                  </a:cubicBezTo>
                  <a:cubicBezTo>
                    <a:pt x="1385" y="2221"/>
                    <a:pt x="1528" y="2282"/>
                    <a:pt x="1631" y="2282"/>
                  </a:cubicBezTo>
                  <a:cubicBezTo>
                    <a:pt x="1643" y="2282"/>
                    <a:pt x="1654" y="2281"/>
                    <a:pt x="1665" y="2280"/>
                  </a:cubicBezTo>
                  <a:cubicBezTo>
                    <a:pt x="1719" y="2269"/>
                    <a:pt x="1719" y="2181"/>
                    <a:pt x="1665" y="2170"/>
                  </a:cubicBezTo>
                  <a:cubicBezTo>
                    <a:pt x="1566" y="2165"/>
                    <a:pt x="1478" y="2132"/>
                    <a:pt x="1391" y="2105"/>
                  </a:cubicBezTo>
                  <a:cubicBezTo>
                    <a:pt x="1101" y="2006"/>
                    <a:pt x="822" y="1869"/>
                    <a:pt x="597" y="1667"/>
                  </a:cubicBezTo>
                  <a:cubicBezTo>
                    <a:pt x="417" y="1497"/>
                    <a:pt x="247" y="1305"/>
                    <a:pt x="192" y="1059"/>
                  </a:cubicBezTo>
                  <a:cubicBezTo>
                    <a:pt x="145" y="891"/>
                    <a:pt x="234" y="647"/>
                    <a:pt x="420" y="647"/>
                  </a:cubicBezTo>
                  <a:cubicBezTo>
                    <a:pt x="428" y="647"/>
                    <a:pt x="436" y="648"/>
                    <a:pt x="444" y="649"/>
                  </a:cubicBezTo>
                  <a:cubicBezTo>
                    <a:pt x="597" y="649"/>
                    <a:pt x="734" y="736"/>
                    <a:pt x="843" y="846"/>
                  </a:cubicBezTo>
                  <a:cubicBezTo>
                    <a:pt x="937" y="950"/>
                    <a:pt x="1046" y="1048"/>
                    <a:pt x="1128" y="1169"/>
                  </a:cubicBezTo>
                  <a:cubicBezTo>
                    <a:pt x="1140" y="1185"/>
                    <a:pt x="1155" y="1191"/>
                    <a:pt x="1170" y="1191"/>
                  </a:cubicBezTo>
                  <a:cubicBezTo>
                    <a:pt x="1210" y="1191"/>
                    <a:pt x="1251" y="1142"/>
                    <a:pt x="1227" y="1097"/>
                  </a:cubicBezTo>
                  <a:cubicBezTo>
                    <a:pt x="1216" y="1065"/>
                    <a:pt x="1205" y="1037"/>
                    <a:pt x="1199" y="1004"/>
                  </a:cubicBezTo>
                  <a:cubicBezTo>
                    <a:pt x="1150" y="840"/>
                    <a:pt x="1128" y="665"/>
                    <a:pt x="1172" y="501"/>
                  </a:cubicBezTo>
                  <a:cubicBezTo>
                    <a:pt x="1199" y="386"/>
                    <a:pt x="1243" y="271"/>
                    <a:pt x="1347" y="211"/>
                  </a:cubicBezTo>
                  <a:cubicBezTo>
                    <a:pt x="1433" y="148"/>
                    <a:pt x="1534" y="121"/>
                    <a:pt x="1638" y="121"/>
                  </a:cubicBezTo>
                  <a:cubicBezTo>
                    <a:pt x="1733" y="121"/>
                    <a:pt x="1830" y="144"/>
                    <a:pt x="1916" y="183"/>
                  </a:cubicBezTo>
                  <a:cubicBezTo>
                    <a:pt x="2086" y="265"/>
                    <a:pt x="2217" y="408"/>
                    <a:pt x="2310" y="572"/>
                  </a:cubicBezTo>
                  <a:cubicBezTo>
                    <a:pt x="2228" y="692"/>
                    <a:pt x="2168" y="840"/>
                    <a:pt x="2157" y="993"/>
                  </a:cubicBezTo>
                  <a:cubicBezTo>
                    <a:pt x="2146" y="1114"/>
                    <a:pt x="2130" y="1240"/>
                    <a:pt x="2195" y="1338"/>
                  </a:cubicBezTo>
                  <a:cubicBezTo>
                    <a:pt x="2237" y="1397"/>
                    <a:pt x="2296" y="1426"/>
                    <a:pt x="2354" y="1426"/>
                  </a:cubicBezTo>
                  <a:cubicBezTo>
                    <a:pt x="2425" y="1426"/>
                    <a:pt x="2494" y="1382"/>
                    <a:pt x="2524" y="1295"/>
                  </a:cubicBezTo>
                  <a:cubicBezTo>
                    <a:pt x="2601" y="1059"/>
                    <a:pt x="2540" y="791"/>
                    <a:pt x="2442" y="567"/>
                  </a:cubicBezTo>
                  <a:cubicBezTo>
                    <a:pt x="2551" y="391"/>
                    <a:pt x="2715" y="238"/>
                    <a:pt x="2923" y="227"/>
                  </a:cubicBezTo>
                  <a:cubicBezTo>
                    <a:pt x="2945" y="224"/>
                    <a:pt x="2966" y="223"/>
                    <a:pt x="2987" y="223"/>
                  </a:cubicBezTo>
                  <a:cubicBezTo>
                    <a:pt x="3271" y="223"/>
                    <a:pt x="3474" y="494"/>
                    <a:pt x="3515" y="775"/>
                  </a:cubicBezTo>
                  <a:cubicBezTo>
                    <a:pt x="3553" y="1097"/>
                    <a:pt x="3400" y="1393"/>
                    <a:pt x="3268" y="1667"/>
                  </a:cubicBezTo>
                  <a:cubicBezTo>
                    <a:pt x="3252" y="1700"/>
                    <a:pt x="3225" y="1743"/>
                    <a:pt x="3263" y="1771"/>
                  </a:cubicBezTo>
                  <a:cubicBezTo>
                    <a:pt x="3269" y="1774"/>
                    <a:pt x="3275" y="1775"/>
                    <a:pt x="3281" y="1775"/>
                  </a:cubicBezTo>
                  <a:cubicBezTo>
                    <a:pt x="3298" y="1775"/>
                    <a:pt x="3315" y="1765"/>
                    <a:pt x="3323" y="1749"/>
                  </a:cubicBezTo>
                  <a:cubicBezTo>
                    <a:pt x="3367" y="1694"/>
                    <a:pt x="3405" y="1639"/>
                    <a:pt x="3454" y="1585"/>
                  </a:cubicBezTo>
                  <a:cubicBezTo>
                    <a:pt x="3529" y="1480"/>
                    <a:pt x="3887" y="1197"/>
                    <a:pt x="4058" y="1197"/>
                  </a:cubicBezTo>
                  <a:cubicBezTo>
                    <a:pt x="4137" y="1197"/>
                    <a:pt x="4176" y="1258"/>
                    <a:pt x="4128" y="1426"/>
                  </a:cubicBezTo>
                  <a:cubicBezTo>
                    <a:pt x="3953" y="1886"/>
                    <a:pt x="3487" y="2220"/>
                    <a:pt x="3066" y="2406"/>
                  </a:cubicBezTo>
                  <a:cubicBezTo>
                    <a:pt x="2995" y="2433"/>
                    <a:pt x="2934" y="2444"/>
                    <a:pt x="2869" y="2455"/>
                  </a:cubicBezTo>
                  <a:cubicBezTo>
                    <a:pt x="2858" y="2460"/>
                    <a:pt x="2852" y="2466"/>
                    <a:pt x="2847" y="2466"/>
                  </a:cubicBezTo>
                  <a:cubicBezTo>
                    <a:pt x="2830" y="2466"/>
                    <a:pt x="2825" y="2471"/>
                    <a:pt x="2819" y="2471"/>
                  </a:cubicBezTo>
                  <a:cubicBezTo>
                    <a:pt x="2803" y="2471"/>
                    <a:pt x="2798" y="2482"/>
                    <a:pt x="2787" y="2482"/>
                  </a:cubicBezTo>
                  <a:cubicBezTo>
                    <a:pt x="2787" y="2482"/>
                    <a:pt x="2776" y="2488"/>
                    <a:pt x="2770" y="2488"/>
                  </a:cubicBezTo>
                  <a:cubicBezTo>
                    <a:pt x="2759" y="2493"/>
                    <a:pt x="2737" y="2493"/>
                    <a:pt x="2721" y="2499"/>
                  </a:cubicBezTo>
                  <a:cubicBezTo>
                    <a:pt x="2694" y="2510"/>
                    <a:pt x="2666" y="2515"/>
                    <a:pt x="2633" y="2521"/>
                  </a:cubicBezTo>
                  <a:cubicBezTo>
                    <a:pt x="2628" y="2548"/>
                    <a:pt x="2655" y="2575"/>
                    <a:pt x="2705" y="2581"/>
                  </a:cubicBezTo>
                  <a:cubicBezTo>
                    <a:pt x="2759" y="2581"/>
                    <a:pt x="2819" y="2575"/>
                    <a:pt x="2874" y="2570"/>
                  </a:cubicBezTo>
                  <a:cubicBezTo>
                    <a:pt x="3077" y="2548"/>
                    <a:pt x="3263" y="2455"/>
                    <a:pt x="3433" y="2345"/>
                  </a:cubicBezTo>
                  <a:cubicBezTo>
                    <a:pt x="3673" y="2192"/>
                    <a:pt x="3898" y="2006"/>
                    <a:pt x="4073" y="1771"/>
                  </a:cubicBezTo>
                  <a:cubicBezTo>
                    <a:pt x="4199" y="1607"/>
                    <a:pt x="4434" y="1147"/>
                    <a:pt x="4100" y="1076"/>
                  </a:cubicBezTo>
                  <a:cubicBezTo>
                    <a:pt x="4097" y="1076"/>
                    <a:pt x="4094" y="1075"/>
                    <a:pt x="4092" y="1075"/>
                  </a:cubicBezTo>
                  <a:cubicBezTo>
                    <a:pt x="3885" y="1075"/>
                    <a:pt x="3644" y="1264"/>
                    <a:pt x="3498" y="1393"/>
                  </a:cubicBezTo>
                  <a:cubicBezTo>
                    <a:pt x="3580" y="1196"/>
                    <a:pt x="3641" y="966"/>
                    <a:pt x="3613" y="747"/>
                  </a:cubicBezTo>
                  <a:cubicBezTo>
                    <a:pt x="3580" y="517"/>
                    <a:pt x="3454" y="293"/>
                    <a:pt x="3257" y="172"/>
                  </a:cubicBezTo>
                  <a:cubicBezTo>
                    <a:pt x="3174" y="129"/>
                    <a:pt x="3079" y="108"/>
                    <a:pt x="2983" y="108"/>
                  </a:cubicBezTo>
                  <a:cubicBezTo>
                    <a:pt x="2920" y="108"/>
                    <a:pt x="2858" y="117"/>
                    <a:pt x="2798" y="134"/>
                  </a:cubicBezTo>
                  <a:cubicBezTo>
                    <a:pt x="2622" y="183"/>
                    <a:pt x="2491" y="320"/>
                    <a:pt x="2382" y="463"/>
                  </a:cubicBezTo>
                  <a:cubicBezTo>
                    <a:pt x="2236" y="189"/>
                    <a:pt x="1947" y="1"/>
                    <a:pt x="165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33"/>
            <p:cNvSpPr/>
            <p:nvPr/>
          </p:nvSpPr>
          <p:spPr>
            <a:xfrm>
              <a:off x="8935694" y="6743713"/>
              <a:ext cx="596271" cy="507745"/>
            </a:xfrm>
            <a:custGeom>
              <a:avLst/>
              <a:gdLst/>
              <a:ahLst/>
              <a:cxnLst/>
              <a:rect l="l" t="t" r="r" b="b"/>
              <a:pathLst>
                <a:path w="8534" h="7267" extrusionOk="0">
                  <a:moveTo>
                    <a:pt x="4981" y="1158"/>
                  </a:moveTo>
                  <a:cubicBezTo>
                    <a:pt x="5025" y="1333"/>
                    <a:pt x="5047" y="1519"/>
                    <a:pt x="4992" y="1694"/>
                  </a:cubicBezTo>
                  <a:cubicBezTo>
                    <a:pt x="4965" y="1798"/>
                    <a:pt x="4915" y="1913"/>
                    <a:pt x="4811" y="1940"/>
                  </a:cubicBezTo>
                  <a:cubicBezTo>
                    <a:pt x="4779" y="1929"/>
                    <a:pt x="4762" y="1875"/>
                    <a:pt x="4757" y="1842"/>
                  </a:cubicBezTo>
                  <a:cubicBezTo>
                    <a:pt x="4707" y="1595"/>
                    <a:pt x="4839" y="1349"/>
                    <a:pt x="4981" y="1158"/>
                  </a:cubicBezTo>
                  <a:close/>
                  <a:moveTo>
                    <a:pt x="1971" y="1656"/>
                  </a:moveTo>
                  <a:cubicBezTo>
                    <a:pt x="2118" y="1760"/>
                    <a:pt x="2233" y="1885"/>
                    <a:pt x="2315" y="2044"/>
                  </a:cubicBezTo>
                  <a:cubicBezTo>
                    <a:pt x="2370" y="2159"/>
                    <a:pt x="2436" y="2285"/>
                    <a:pt x="2403" y="2416"/>
                  </a:cubicBezTo>
                  <a:cubicBezTo>
                    <a:pt x="2398" y="2444"/>
                    <a:pt x="2370" y="2477"/>
                    <a:pt x="2326" y="2482"/>
                  </a:cubicBezTo>
                  <a:cubicBezTo>
                    <a:pt x="2319" y="2484"/>
                    <a:pt x="2311" y="2484"/>
                    <a:pt x="2304" y="2484"/>
                  </a:cubicBezTo>
                  <a:cubicBezTo>
                    <a:pt x="2226" y="2484"/>
                    <a:pt x="2158" y="2410"/>
                    <a:pt x="2118" y="2345"/>
                  </a:cubicBezTo>
                  <a:cubicBezTo>
                    <a:pt x="1993" y="2143"/>
                    <a:pt x="1960" y="1896"/>
                    <a:pt x="1971" y="1656"/>
                  </a:cubicBezTo>
                  <a:close/>
                  <a:moveTo>
                    <a:pt x="7247" y="2542"/>
                  </a:moveTo>
                  <a:lnTo>
                    <a:pt x="7247" y="2542"/>
                  </a:lnTo>
                  <a:cubicBezTo>
                    <a:pt x="7171" y="2745"/>
                    <a:pt x="6924" y="3128"/>
                    <a:pt x="6700" y="3133"/>
                  </a:cubicBezTo>
                  <a:lnTo>
                    <a:pt x="6705" y="3139"/>
                  </a:lnTo>
                  <a:cubicBezTo>
                    <a:pt x="6694" y="3133"/>
                    <a:pt x="6672" y="3133"/>
                    <a:pt x="6667" y="3112"/>
                  </a:cubicBezTo>
                  <a:cubicBezTo>
                    <a:pt x="6623" y="2843"/>
                    <a:pt x="7056" y="2624"/>
                    <a:pt x="7247" y="2542"/>
                  </a:cubicBezTo>
                  <a:close/>
                  <a:moveTo>
                    <a:pt x="3677" y="1"/>
                  </a:moveTo>
                  <a:cubicBezTo>
                    <a:pt x="3351" y="1"/>
                    <a:pt x="3019" y="70"/>
                    <a:pt x="2731" y="200"/>
                  </a:cubicBezTo>
                  <a:cubicBezTo>
                    <a:pt x="2233" y="408"/>
                    <a:pt x="1971" y="950"/>
                    <a:pt x="1905" y="1486"/>
                  </a:cubicBezTo>
                  <a:cubicBezTo>
                    <a:pt x="1709" y="1355"/>
                    <a:pt x="1479" y="1290"/>
                    <a:pt x="1250" y="1290"/>
                  </a:cubicBezTo>
                  <a:cubicBezTo>
                    <a:pt x="1019" y="1290"/>
                    <a:pt x="789" y="1357"/>
                    <a:pt x="597" y="1491"/>
                  </a:cubicBezTo>
                  <a:cubicBezTo>
                    <a:pt x="307" y="1694"/>
                    <a:pt x="192" y="2066"/>
                    <a:pt x="126" y="2405"/>
                  </a:cubicBezTo>
                  <a:cubicBezTo>
                    <a:pt x="0" y="3101"/>
                    <a:pt x="132" y="3801"/>
                    <a:pt x="345" y="4453"/>
                  </a:cubicBezTo>
                  <a:cubicBezTo>
                    <a:pt x="433" y="4726"/>
                    <a:pt x="548" y="4995"/>
                    <a:pt x="679" y="5252"/>
                  </a:cubicBezTo>
                  <a:cubicBezTo>
                    <a:pt x="838" y="5580"/>
                    <a:pt x="1018" y="5892"/>
                    <a:pt x="1248" y="6171"/>
                  </a:cubicBezTo>
                  <a:cubicBezTo>
                    <a:pt x="1259" y="6128"/>
                    <a:pt x="1281" y="6095"/>
                    <a:pt x="1308" y="6067"/>
                  </a:cubicBezTo>
                  <a:cubicBezTo>
                    <a:pt x="1265" y="6018"/>
                    <a:pt x="1232" y="5974"/>
                    <a:pt x="1199" y="5925"/>
                  </a:cubicBezTo>
                  <a:cubicBezTo>
                    <a:pt x="1040" y="5712"/>
                    <a:pt x="903" y="5493"/>
                    <a:pt x="788" y="5252"/>
                  </a:cubicBezTo>
                  <a:cubicBezTo>
                    <a:pt x="509" y="4704"/>
                    <a:pt x="329" y="4102"/>
                    <a:pt x="225" y="3495"/>
                  </a:cubicBezTo>
                  <a:cubicBezTo>
                    <a:pt x="115" y="2865"/>
                    <a:pt x="170" y="1771"/>
                    <a:pt x="827" y="1491"/>
                  </a:cubicBezTo>
                  <a:cubicBezTo>
                    <a:pt x="967" y="1428"/>
                    <a:pt x="1120" y="1395"/>
                    <a:pt x="1272" y="1395"/>
                  </a:cubicBezTo>
                  <a:cubicBezTo>
                    <a:pt x="1488" y="1395"/>
                    <a:pt x="1703" y="1461"/>
                    <a:pt x="1883" y="1595"/>
                  </a:cubicBezTo>
                  <a:cubicBezTo>
                    <a:pt x="1856" y="1929"/>
                    <a:pt x="1894" y="2395"/>
                    <a:pt x="2195" y="2581"/>
                  </a:cubicBezTo>
                  <a:cubicBezTo>
                    <a:pt x="2235" y="2601"/>
                    <a:pt x="2273" y="2610"/>
                    <a:pt x="2308" y="2610"/>
                  </a:cubicBezTo>
                  <a:cubicBezTo>
                    <a:pt x="2462" y="2610"/>
                    <a:pt x="2552" y="2432"/>
                    <a:pt x="2507" y="2258"/>
                  </a:cubicBezTo>
                  <a:cubicBezTo>
                    <a:pt x="2436" y="1957"/>
                    <a:pt x="2233" y="1705"/>
                    <a:pt x="1987" y="1541"/>
                  </a:cubicBezTo>
                  <a:cubicBezTo>
                    <a:pt x="2042" y="1004"/>
                    <a:pt x="2305" y="506"/>
                    <a:pt x="2797" y="293"/>
                  </a:cubicBezTo>
                  <a:cubicBezTo>
                    <a:pt x="3073" y="167"/>
                    <a:pt x="3374" y="107"/>
                    <a:pt x="3676" y="107"/>
                  </a:cubicBezTo>
                  <a:cubicBezTo>
                    <a:pt x="3781" y="107"/>
                    <a:pt x="3886" y="114"/>
                    <a:pt x="3990" y="128"/>
                  </a:cubicBezTo>
                  <a:cubicBezTo>
                    <a:pt x="4461" y="183"/>
                    <a:pt x="4828" y="544"/>
                    <a:pt x="4948" y="1021"/>
                  </a:cubicBezTo>
                  <a:cubicBezTo>
                    <a:pt x="4757" y="1245"/>
                    <a:pt x="4587" y="1552"/>
                    <a:pt x="4647" y="1858"/>
                  </a:cubicBezTo>
                  <a:cubicBezTo>
                    <a:pt x="4663" y="1945"/>
                    <a:pt x="4706" y="2046"/>
                    <a:pt x="4797" y="2046"/>
                  </a:cubicBezTo>
                  <a:cubicBezTo>
                    <a:pt x="4803" y="2046"/>
                    <a:pt x="4810" y="2045"/>
                    <a:pt x="4817" y="2044"/>
                  </a:cubicBezTo>
                  <a:cubicBezTo>
                    <a:pt x="5036" y="1984"/>
                    <a:pt x="5091" y="1710"/>
                    <a:pt x="5113" y="1513"/>
                  </a:cubicBezTo>
                  <a:cubicBezTo>
                    <a:pt x="5123" y="1360"/>
                    <a:pt x="5096" y="1212"/>
                    <a:pt x="5063" y="1059"/>
                  </a:cubicBezTo>
                  <a:cubicBezTo>
                    <a:pt x="5315" y="807"/>
                    <a:pt x="5665" y="648"/>
                    <a:pt x="6016" y="648"/>
                  </a:cubicBezTo>
                  <a:cubicBezTo>
                    <a:pt x="6470" y="654"/>
                    <a:pt x="6941" y="862"/>
                    <a:pt x="7209" y="1251"/>
                  </a:cubicBezTo>
                  <a:cubicBezTo>
                    <a:pt x="7433" y="1595"/>
                    <a:pt x="7411" y="2044"/>
                    <a:pt x="7291" y="2422"/>
                  </a:cubicBezTo>
                  <a:cubicBezTo>
                    <a:pt x="7154" y="2455"/>
                    <a:pt x="7034" y="2526"/>
                    <a:pt x="6919" y="2597"/>
                  </a:cubicBezTo>
                  <a:cubicBezTo>
                    <a:pt x="6804" y="2674"/>
                    <a:pt x="6683" y="2756"/>
                    <a:pt x="6612" y="2887"/>
                  </a:cubicBezTo>
                  <a:cubicBezTo>
                    <a:pt x="6516" y="3032"/>
                    <a:pt x="6538" y="3250"/>
                    <a:pt x="6711" y="3250"/>
                  </a:cubicBezTo>
                  <a:cubicBezTo>
                    <a:pt x="6734" y="3250"/>
                    <a:pt x="6759" y="3246"/>
                    <a:pt x="6787" y="3237"/>
                  </a:cubicBezTo>
                  <a:cubicBezTo>
                    <a:pt x="7078" y="3128"/>
                    <a:pt x="7275" y="2789"/>
                    <a:pt x="7379" y="2509"/>
                  </a:cubicBezTo>
                  <a:cubicBezTo>
                    <a:pt x="7441" y="2497"/>
                    <a:pt x="7505" y="2491"/>
                    <a:pt x="7570" y="2491"/>
                  </a:cubicBezTo>
                  <a:cubicBezTo>
                    <a:pt x="7759" y="2491"/>
                    <a:pt x="7951" y="2544"/>
                    <a:pt x="8107" y="2646"/>
                  </a:cubicBezTo>
                  <a:cubicBezTo>
                    <a:pt x="8315" y="2789"/>
                    <a:pt x="8397" y="3112"/>
                    <a:pt x="8419" y="3363"/>
                  </a:cubicBezTo>
                  <a:cubicBezTo>
                    <a:pt x="8462" y="4064"/>
                    <a:pt x="8243" y="4715"/>
                    <a:pt x="7800" y="5241"/>
                  </a:cubicBezTo>
                  <a:cubicBezTo>
                    <a:pt x="7652" y="5410"/>
                    <a:pt x="7477" y="5569"/>
                    <a:pt x="7307" y="5717"/>
                  </a:cubicBezTo>
                  <a:cubicBezTo>
                    <a:pt x="7034" y="5963"/>
                    <a:pt x="6749" y="6199"/>
                    <a:pt x="6454" y="6418"/>
                  </a:cubicBezTo>
                  <a:cubicBezTo>
                    <a:pt x="6207" y="6609"/>
                    <a:pt x="5955" y="6795"/>
                    <a:pt x="5665" y="6916"/>
                  </a:cubicBezTo>
                  <a:cubicBezTo>
                    <a:pt x="5452" y="7014"/>
                    <a:pt x="5222" y="7069"/>
                    <a:pt x="4998" y="7113"/>
                  </a:cubicBezTo>
                  <a:cubicBezTo>
                    <a:pt x="4987" y="7124"/>
                    <a:pt x="4981" y="7124"/>
                    <a:pt x="4976" y="7124"/>
                  </a:cubicBezTo>
                  <a:cubicBezTo>
                    <a:pt x="4943" y="7178"/>
                    <a:pt x="4899" y="7217"/>
                    <a:pt x="4850" y="7266"/>
                  </a:cubicBezTo>
                  <a:cubicBezTo>
                    <a:pt x="4943" y="7250"/>
                    <a:pt x="5036" y="7233"/>
                    <a:pt x="5123" y="7211"/>
                  </a:cubicBezTo>
                  <a:cubicBezTo>
                    <a:pt x="5693" y="7102"/>
                    <a:pt x="6136" y="6806"/>
                    <a:pt x="6596" y="6456"/>
                  </a:cubicBezTo>
                  <a:cubicBezTo>
                    <a:pt x="7050" y="6138"/>
                    <a:pt x="7483" y="5783"/>
                    <a:pt x="7844" y="5361"/>
                  </a:cubicBezTo>
                  <a:cubicBezTo>
                    <a:pt x="8265" y="4863"/>
                    <a:pt x="8512" y="4206"/>
                    <a:pt x="8523" y="3539"/>
                  </a:cubicBezTo>
                  <a:cubicBezTo>
                    <a:pt x="8534" y="3166"/>
                    <a:pt x="8457" y="2696"/>
                    <a:pt x="8101" y="2515"/>
                  </a:cubicBezTo>
                  <a:cubicBezTo>
                    <a:pt x="7953" y="2437"/>
                    <a:pt x="7779" y="2398"/>
                    <a:pt x="7610" y="2398"/>
                  </a:cubicBezTo>
                  <a:cubicBezTo>
                    <a:pt x="7542" y="2398"/>
                    <a:pt x="7476" y="2404"/>
                    <a:pt x="7411" y="2416"/>
                  </a:cubicBezTo>
                  <a:cubicBezTo>
                    <a:pt x="7504" y="2044"/>
                    <a:pt x="7504" y="1628"/>
                    <a:pt x="7329" y="1283"/>
                  </a:cubicBezTo>
                  <a:cubicBezTo>
                    <a:pt x="7083" y="840"/>
                    <a:pt x="6596" y="588"/>
                    <a:pt x="6120" y="544"/>
                  </a:cubicBezTo>
                  <a:cubicBezTo>
                    <a:pt x="6086" y="542"/>
                    <a:pt x="6053" y="540"/>
                    <a:pt x="6019" y="540"/>
                  </a:cubicBezTo>
                  <a:cubicBezTo>
                    <a:pt x="5659" y="540"/>
                    <a:pt x="5306" y="699"/>
                    <a:pt x="5036" y="950"/>
                  </a:cubicBezTo>
                  <a:cubicBezTo>
                    <a:pt x="4921" y="539"/>
                    <a:pt x="4620" y="178"/>
                    <a:pt x="4215" y="68"/>
                  </a:cubicBezTo>
                  <a:cubicBezTo>
                    <a:pt x="4043" y="23"/>
                    <a:pt x="3861" y="1"/>
                    <a:pt x="36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33"/>
            <p:cNvSpPr/>
            <p:nvPr/>
          </p:nvSpPr>
          <p:spPr>
            <a:xfrm>
              <a:off x="8859955" y="7502222"/>
              <a:ext cx="240982" cy="404687"/>
            </a:xfrm>
            <a:custGeom>
              <a:avLst/>
              <a:gdLst/>
              <a:ahLst/>
              <a:cxnLst/>
              <a:rect l="l" t="t" r="r" b="b"/>
              <a:pathLst>
                <a:path w="3449" h="5792" extrusionOk="0">
                  <a:moveTo>
                    <a:pt x="0" y="1"/>
                  </a:moveTo>
                  <a:lnTo>
                    <a:pt x="0" y="1"/>
                  </a:lnTo>
                  <a:cubicBezTo>
                    <a:pt x="176" y="335"/>
                    <a:pt x="258" y="718"/>
                    <a:pt x="318" y="1095"/>
                  </a:cubicBezTo>
                  <a:cubicBezTo>
                    <a:pt x="373" y="1484"/>
                    <a:pt x="389" y="1878"/>
                    <a:pt x="373" y="2267"/>
                  </a:cubicBezTo>
                  <a:cubicBezTo>
                    <a:pt x="367" y="2551"/>
                    <a:pt x="345" y="2842"/>
                    <a:pt x="312" y="3121"/>
                  </a:cubicBezTo>
                  <a:cubicBezTo>
                    <a:pt x="274" y="3455"/>
                    <a:pt x="208" y="3794"/>
                    <a:pt x="165" y="4128"/>
                  </a:cubicBezTo>
                  <a:cubicBezTo>
                    <a:pt x="121" y="4402"/>
                    <a:pt x="82" y="4686"/>
                    <a:pt x="154" y="4954"/>
                  </a:cubicBezTo>
                  <a:cubicBezTo>
                    <a:pt x="290" y="5414"/>
                    <a:pt x="608" y="5721"/>
                    <a:pt x="1073" y="5781"/>
                  </a:cubicBezTo>
                  <a:cubicBezTo>
                    <a:pt x="1130" y="5788"/>
                    <a:pt x="1186" y="5791"/>
                    <a:pt x="1242" y="5791"/>
                  </a:cubicBezTo>
                  <a:cubicBezTo>
                    <a:pt x="1628" y="5791"/>
                    <a:pt x="2007" y="5635"/>
                    <a:pt x="2332" y="5420"/>
                  </a:cubicBezTo>
                  <a:cubicBezTo>
                    <a:pt x="2710" y="5173"/>
                    <a:pt x="2983" y="4785"/>
                    <a:pt x="3175" y="4369"/>
                  </a:cubicBezTo>
                  <a:cubicBezTo>
                    <a:pt x="3449" y="3674"/>
                    <a:pt x="3356" y="2885"/>
                    <a:pt x="3164" y="2185"/>
                  </a:cubicBezTo>
                  <a:cubicBezTo>
                    <a:pt x="3098" y="1916"/>
                    <a:pt x="2983" y="1676"/>
                    <a:pt x="2847" y="1446"/>
                  </a:cubicBezTo>
                  <a:cubicBezTo>
                    <a:pt x="2518" y="866"/>
                    <a:pt x="2195" y="515"/>
                    <a:pt x="1730" y="231"/>
                  </a:cubicBezTo>
                  <a:cubicBezTo>
                    <a:pt x="1642" y="231"/>
                    <a:pt x="1549" y="231"/>
                    <a:pt x="1462" y="225"/>
                  </a:cubicBezTo>
                  <a:lnTo>
                    <a:pt x="1462" y="225"/>
                  </a:lnTo>
                  <a:cubicBezTo>
                    <a:pt x="1681" y="346"/>
                    <a:pt x="1900" y="471"/>
                    <a:pt x="2086" y="636"/>
                  </a:cubicBezTo>
                  <a:cubicBezTo>
                    <a:pt x="2387" y="898"/>
                    <a:pt x="2600" y="1249"/>
                    <a:pt x="2792" y="1594"/>
                  </a:cubicBezTo>
                  <a:cubicBezTo>
                    <a:pt x="2962" y="1889"/>
                    <a:pt x="3066" y="2218"/>
                    <a:pt x="3137" y="2546"/>
                  </a:cubicBezTo>
                  <a:cubicBezTo>
                    <a:pt x="3219" y="2891"/>
                    <a:pt x="3263" y="3247"/>
                    <a:pt x="3241" y="3602"/>
                  </a:cubicBezTo>
                  <a:cubicBezTo>
                    <a:pt x="3213" y="3991"/>
                    <a:pt x="3098" y="4352"/>
                    <a:pt x="2890" y="4675"/>
                  </a:cubicBezTo>
                  <a:cubicBezTo>
                    <a:pt x="2666" y="5053"/>
                    <a:pt x="2327" y="5343"/>
                    <a:pt x="1933" y="5524"/>
                  </a:cubicBezTo>
                  <a:cubicBezTo>
                    <a:pt x="1713" y="5624"/>
                    <a:pt x="1474" y="5697"/>
                    <a:pt x="1235" y="5697"/>
                  </a:cubicBezTo>
                  <a:cubicBezTo>
                    <a:pt x="1135" y="5697"/>
                    <a:pt x="1035" y="5684"/>
                    <a:pt x="936" y="5655"/>
                  </a:cubicBezTo>
                  <a:cubicBezTo>
                    <a:pt x="608" y="5551"/>
                    <a:pt x="400" y="5299"/>
                    <a:pt x="285" y="4976"/>
                  </a:cubicBezTo>
                  <a:cubicBezTo>
                    <a:pt x="197" y="4697"/>
                    <a:pt x="230" y="4396"/>
                    <a:pt x="274" y="4111"/>
                  </a:cubicBezTo>
                  <a:cubicBezTo>
                    <a:pt x="318" y="3767"/>
                    <a:pt x="389" y="3411"/>
                    <a:pt x="438" y="3055"/>
                  </a:cubicBezTo>
                  <a:cubicBezTo>
                    <a:pt x="520" y="2376"/>
                    <a:pt x="504" y="1687"/>
                    <a:pt x="400" y="1013"/>
                  </a:cubicBezTo>
                  <a:cubicBezTo>
                    <a:pt x="356" y="679"/>
                    <a:pt x="280" y="346"/>
                    <a:pt x="137" y="34"/>
                  </a:cubicBezTo>
                  <a:cubicBezTo>
                    <a:pt x="88" y="23"/>
                    <a:pt x="44" y="1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33"/>
            <p:cNvSpPr/>
            <p:nvPr/>
          </p:nvSpPr>
          <p:spPr>
            <a:xfrm>
              <a:off x="8900479" y="7511026"/>
              <a:ext cx="76578" cy="395883"/>
            </a:xfrm>
            <a:custGeom>
              <a:avLst/>
              <a:gdLst/>
              <a:ahLst/>
              <a:cxnLst/>
              <a:rect l="l" t="t" r="r" b="b"/>
              <a:pathLst>
                <a:path w="1096" h="5666" extrusionOk="0">
                  <a:moveTo>
                    <a:pt x="1" y="1"/>
                  </a:moveTo>
                  <a:lnTo>
                    <a:pt x="1" y="1"/>
                  </a:lnTo>
                  <a:cubicBezTo>
                    <a:pt x="17" y="33"/>
                    <a:pt x="33" y="61"/>
                    <a:pt x="55" y="88"/>
                  </a:cubicBezTo>
                  <a:cubicBezTo>
                    <a:pt x="137" y="220"/>
                    <a:pt x="209" y="345"/>
                    <a:pt x="280" y="493"/>
                  </a:cubicBezTo>
                  <a:cubicBezTo>
                    <a:pt x="575" y="1095"/>
                    <a:pt x="756" y="1741"/>
                    <a:pt x="854" y="2409"/>
                  </a:cubicBezTo>
                  <a:cubicBezTo>
                    <a:pt x="942" y="2984"/>
                    <a:pt x="975" y="3575"/>
                    <a:pt x="931" y="4161"/>
                  </a:cubicBezTo>
                  <a:cubicBezTo>
                    <a:pt x="893" y="4659"/>
                    <a:pt x="822" y="5157"/>
                    <a:pt x="723" y="5649"/>
                  </a:cubicBezTo>
                  <a:lnTo>
                    <a:pt x="723" y="5666"/>
                  </a:lnTo>
                  <a:cubicBezTo>
                    <a:pt x="767" y="5655"/>
                    <a:pt x="800" y="5655"/>
                    <a:pt x="838" y="5649"/>
                  </a:cubicBezTo>
                  <a:cubicBezTo>
                    <a:pt x="887" y="5392"/>
                    <a:pt x="937" y="5124"/>
                    <a:pt x="969" y="4861"/>
                  </a:cubicBezTo>
                  <a:cubicBezTo>
                    <a:pt x="1090" y="4040"/>
                    <a:pt x="1095" y="3203"/>
                    <a:pt x="969" y="2382"/>
                  </a:cubicBezTo>
                  <a:cubicBezTo>
                    <a:pt x="860" y="1714"/>
                    <a:pt x="668" y="1068"/>
                    <a:pt x="384" y="471"/>
                  </a:cubicBezTo>
                  <a:cubicBezTo>
                    <a:pt x="313" y="313"/>
                    <a:pt x="230" y="170"/>
                    <a:pt x="143" y="28"/>
                  </a:cubicBezTo>
                  <a:cubicBezTo>
                    <a:pt x="94" y="12"/>
                    <a:pt x="50" y="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33"/>
            <p:cNvSpPr/>
            <p:nvPr/>
          </p:nvSpPr>
          <p:spPr>
            <a:xfrm>
              <a:off x="8747534" y="7054146"/>
              <a:ext cx="210029" cy="396163"/>
            </a:xfrm>
            <a:custGeom>
              <a:avLst/>
              <a:gdLst/>
              <a:ahLst/>
              <a:cxnLst/>
              <a:rect l="l" t="t" r="r" b="b"/>
              <a:pathLst>
                <a:path w="3006" h="5670" extrusionOk="0">
                  <a:moveTo>
                    <a:pt x="1384" y="0"/>
                  </a:moveTo>
                  <a:cubicBezTo>
                    <a:pt x="1339" y="0"/>
                    <a:pt x="1294" y="3"/>
                    <a:pt x="1248" y="10"/>
                  </a:cubicBezTo>
                  <a:cubicBezTo>
                    <a:pt x="772" y="70"/>
                    <a:pt x="241" y="480"/>
                    <a:pt x="71" y="962"/>
                  </a:cubicBezTo>
                  <a:cubicBezTo>
                    <a:pt x="11" y="1132"/>
                    <a:pt x="0" y="1318"/>
                    <a:pt x="17" y="1504"/>
                  </a:cubicBezTo>
                  <a:cubicBezTo>
                    <a:pt x="38" y="1789"/>
                    <a:pt x="93" y="2068"/>
                    <a:pt x="175" y="2336"/>
                  </a:cubicBezTo>
                  <a:cubicBezTo>
                    <a:pt x="411" y="3146"/>
                    <a:pt x="914" y="3896"/>
                    <a:pt x="881" y="4772"/>
                  </a:cubicBezTo>
                  <a:cubicBezTo>
                    <a:pt x="876" y="4980"/>
                    <a:pt x="849" y="5182"/>
                    <a:pt x="783" y="5374"/>
                  </a:cubicBezTo>
                  <a:cubicBezTo>
                    <a:pt x="821" y="5379"/>
                    <a:pt x="854" y="5396"/>
                    <a:pt x="887" y="5401"/>
                  </a:cubicBezTo>
                  <a:cubicBezTo>
                    <a:pt x="958" y="5188"/>
                    <a:pt x="985" y="4963"/>
                    <a:pt x="985" y="4739"/>
                  </a:cubicBezTo>
                  <a:cubicBezTo>
                    <a:pt x="991" y="4268"/>
                    <a:pt x="849" y="3808"/>
                    <a:pt x="690" y="3370"/>
                  </a:cubicBezTo>
                  <a:cubicBezTo>
                    <a:pt x="454" y="2774"/>
                    <a:pt x="175" y="2177"/>
                    <a:pt x="126" y="1531"/>
                  </a:cubicBezTo>
                  <a:cubicBezTo>
                    <a:pt x="82" y="1165"/>
                    <a:pt x="208" y="820"/>
                    <a:pt x="465" y="562"/>
                  </a:cubicBezTo>
                  <a:cubicBezTo>
                    <a:pt x="712" y="305"/>
                    <a:pt x="1029" y="108"/>
                    <a:pt x="1385" y="108"/>
                  </a:cubicBezTo>
                  <a:cubicBezTo>
                    <a:pt x="2107" y="114"/>
                    <a:pt x="2611" y="967"/>
                    <a:pt x="2753" y="1624"/>
                  </a:cubicBezTo>
                  <a:cubicBezTo>
                    <a:pt x="3005" y="2746"/>
                    <a:pt x="2655" y="4131"/>
                    <a:pt x="2168" y="5144"/>
                  </a:cubicBezTo>
                  <a:cubicBezTo>
                    <a:pt x="2080" y="5314"/>
                    <a:pt x="1993" y="5483"/>
                    <a:pt x="1889" y="5647"/>
                  </a:cubicBezTo>
                  <a:cubicBezTo>
                    <a:pt x="1921" y="5653"/>
                    <a:pt x="1965" y="5664"/>
                    <a:pt x="1998" y="5669"/>
                  </a:cubicBezTo>
                  <a:cubicBezTo>
                    <a:pt x="2009" y="5642"/>
                    <a:pt x="2031" y="5615"/>
                    <a:pt x="2047" y="5587"/>
                  </a:cubicBezTo>
                  <a:cubicBezTo>
                    <a:pt x="2463" y="4859"/>
                    <a:pt x="2748" y="4055"/>
                    <a:pt x="2857" y="3217"/>
                  </a:cubicBezTo>
                  <a:cubicBezTo>
                    <a:pt x="2939" y="2527"/>
                    <a:pt x="2978" y="1794"/>
                    <a:pt x="2710" y="1137"/>
                  </a:cubicBezTo>
                  <a:cubicBezTo>
                    <a:pt x="2480" y="576"/>
                    <a:pt x="1998" y="0"/>
                    <a:pt x="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33"/>
            <p:cNvSpPr/>
            <p:nvPr/>
          </p:nvSpPr>
          <p:spPr>
            <a:xfrm>
              <a:off x="8831238" y="7054425"/>
              <a:ext cx="51354" cy="385193"/>
            </a:xfrm>
            <a:custGeom>
              <a:avLst/>
              <a:gdLst/>
              <a:ahLst/>
              <a:cxnLst/>
              <a:rect l="l" t="t" r="r" b="b"/>
              <a:pathLst>
                <a:path w="735" h="5513" extrusionOk="0">
                  <a:moveTo>
                    <a:pt x="143" y="0"/>
                  </a:moveTo>
                  <a:cubicBezTo>
                    <a:pt x="116" y="0"/>
                    <a:pt x="83" y="0"/>
                    <a:pt x="50" y="6"/>
                  </a:cubicBezTo>
                  <a:cubicBezTo>
                    <a:pt x="39" y="6"/>
                    <a:pt x="28" y="11"/>
                    <a:pt x="12" y="11"/>
                  </a:cubicBezTo>
                  <a:cubicBezTo>
                    <a:pt x="61" y="104"/>
                    <a:pt x="99" y="192"/>
                    <a:pt x="149" y="279"/>
                  </a:cubicBezTo>
                  <a:cubicBezTo>
                    <a:pt x="198" y="378"/>
                    <a:pt x="247" y="476"/>
                    <a:pt x="285" y="580"/>
                  </a:cubicBezTo>
                  <a:cubicBezTo>
                    <a:pt x="400" y="876"/>
                    <a:pt x="515" y="1166"/>
                    <a:pt x="581" y="1478"/>
                  </a:cubicBezTo>
                  <a:cubicBezTo>
                    <a:pt x="669" y="2097"/>
                    <a:pt x="619" y="2742"/>
                    <a:pt x="532" y="3366"/>
                  </a:cubicBezTo>
                  <a:cubicBezTo>
                    <a:pt x="450" y="3903"/>
                    <a:pt x="324" y="4439"/>
                    <a:pt x="171" y="4959"/>
                  </a:cubicBezTo>
                  <a:cubicBezTo>
                    <a:pt x="116" y="5134"/>
                    <a:pt x="61" y="5315"/>
                    <a:pt x="1" y="5485"/>
                  </a:cubicBezTo>
                  <a:cubicBezTo>
                    <a:pt x="34" y="5496"/>
                    <a:pt x="67" y="5507"/>
                    <a:pt x="99" y="5512"/>
                  </a:cubicBezTo>
                  <a:cubicBezTo>
                    <a:pt x="242" y="5091"/>
                    <a:pt x="362" y="4653"/>
                    <a:pt x="461" y="4215"/>
                  </a:cubicBezTo>
                  <a:cubicBezTo>
                    <a:pt x="614" y="3558"/>
                    <a:pt x="734" y="2896"/>
                    <a:pt x="729" y="2222"/>
                  </a:cubicBezTo>
                  <a:cubicBezTo>
                    <a:pt x="729" y="1943"/>
                    <a:pt x="723" y="1653"/>
                    <a:pt x="674" y="1379"/>
                  </a:cubicBezTo>
                  <a:cubicBezTo>
                    <a:pt x="592" y="1024"/>
                    <a:pt x="472" y="673"/>
                    <a:pt x="318" y="345"/>
                  </a:cubicBezTo>
                  <a:cubicBezTo>
                    <a:pt x="264" y="230"/>
                    <a:pt x="203" y="115"/>
                    <a:pt x="14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33"/>
            <p:cNvSpPr/>
            <p:nvPr/>
          </p:nvSpPr>
          <p:spPr>
            <a:xfrm>
              <a:off x="7597893" y="6076874"/>
              <a:ext cx="317909" cy="458207"/>
            </a:xfrm>
            <a:custGeom>
              <a:avLst/>
              <a:gdLst/>
              <a:ahLst/>
              <a:cxnLst/>
              <a:rect l="l" t="t" r="r" b="b"/>
              <a:pathLst>
                <a:path w="4550" h="6558" extrusionOk="0">
                  <a:moveTo>
                    <a:pt x="674" y="1"/>
                  </a:moveTo>
                  <a:cubicBezTo>
                    <a:pt x="603" y="72"/>
                    <a:pt x="537" y="165"/>
                    <a:pt x="471" y="252"/>
                  </a:cubicBezTo>
                  <a:cubicBezTo>
                    <a:pt x="170" y="696"/>
                    <a:pt x="61" y="1052"/>
                    <a:pt x="33" y="1593"/>
                  </a:cubicBezTo>
                  <a:cubicBezTo>
                    <a:pt x="0" y="2092"/>
                    <a:pt x="121" y="2579"/>
                    <a:pt x="301" y="3044"/>
                  </a:cubicBezTo>
                  <a:cubicBezTo>
                    <a:pt x="400" y="3318"/>
                    <a:pt x="520" y="3591"/>
                    <a:pt x="663" y="3849"/>
                  </a:cubicBezTo>
                  <a:cubicBezTo>
                    <a:pt x="811" y="4122"/>
                    <a:pt x="1002" y="4358"/>
                    <a:pt x="1194" y="4604"/>
                  </a:cubicBezTo>
                  <a:cubicBezTo>
                    <a:pt x="1571" y="5080"/>
                    <a:pt x="2015" y="5513"/>
                    <a:pt x="2529" y="5835"/>
                  </a:cubicBezTo>
                  <a:cubicBezTo>
                    <a:pt x="2945" y="6087"/>
                    <a:pt x="3383" y="6301"/>
                    <a:pt x="3843" y="6459"/>
                  </a:cubicBezTo>
                  <a:cubicBezTo>
                    <a:pt x="4002" y="6503"/>
                    <a:pt x="4160" y="6547"/>
                    <a:pt x="4325" y="6558"/>
                  </a:cubicBezTo>
                  <a:cubicBezTo>
                    <a:pt x="4396" y="6339"/>
                    <a:pt x="4472" y="6126"/>
                    <a:pt x="4549" y="5918"/>
                  </a:cubicBezTo>
                  <a:cubicBezTo>
                    <a:pt x="4303" y="5573"/>
                    <a:pt x="4062" y="5233"/>
                    <a:pt x="3821" y="4889"/>
                  </a:cubicBezTo>
                  <a:cubicBezTo>
                    <a:pt x="3651" y="4642"/>
                    <a:pt x="3465" y="4390"/>
                    <a:pt x="3301" y="4139"/>
                  </a:cubicBezTo>
                  <a:cubicBezTo>
                    <a:pt x="2852" y="3438"/>
                    <a:pt x="2381" y="2754"/>
                    <a:pt x="1944" y="2053"/>
                  </a:cubicBezTo>
                  <a:cubicBezTo>
                    <a:pt x="1703" y="1670"/>
                    <a:pt x="1478" y="1276"/>
                    <a:pt x="1243" y="893"/>
                  </a:cubicBezTo>
                  <a:cubicBezTo>
                    <a:pt x="1051" y="603"/>
                    <a:pt x="876" y="291"/>
                    <a:pt x="6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33"/>
            <p:cNvSpPr/>
            <p:nvPr/>
          </p:nvSpPr>
          <p:spPr>
            <a:xfrm>
              <a:off x="7650295" y="6050184"/>
              <a:ext cx="291847" cy="432915"/>
            </a:xfrm>
            <a:custGeom>
              <a:avLst/>
              <a:gdLst/>
              <a:ahLst/>
              <a:cxnLst/>
              <a:rect l="l" t="t" r="r" b="b"/>
              <a:pathLst>
                <a:path w="4177" h="6196" extrusionOk="0">
                  <a:moveTo>
                    <a:pt x="939" y="1"/>
                  </a:moveTo>
                  <a:cubicBezTo>
                    <a:pt x="684" y="1"/>
                    <a:pt x="431" y="54"/>
                    <a:pt x="197" y="175"/>
                  </a:cubicBezTo>
                  <a:cubicBezTo>
                    <a:pt x="121" y="207"/>
                    <a:pt x="61" y="257"/>
                    <a:pt x="0" y="311"/>
                  </a:cubicBezTo>
                  <a:cubicBezTo>
                    <a:pt x="312" y="782"/>
                    <a:pt x="602" y="1275"/>
                    <a:pt x="898" y="1762"/>
                  </a:cubicBezTo>
                  <a:cubicBezTo>
                    <a:pt x="1341" y="2463"/>
                    <a:pt x="1774" y="3180"/>
                    <a:pt x="2250" y="3864"/>
                  </a:cubicBezTo>
                  <a:cubicBezTo>
                    <a:pt x="2704" y="4526"/>
                    <a:pt x="3148" y="5199"/>
                    <a:pt x="3596" y="5867"/>
                  </a:cubicBezTo>
                  <a:cubicBezTo>
                    <a:pt x="3679" y="5977"/>
                    <a:pt x="3755" y="6086"/>
                    <a:pt x="3837" y="6196"/>
                  </a:cubicBezTo>
                  <a:lnTo>
                    <a:pt x="4002" y="5763"/>
                  </a:lnTo>
                  <a:cubicBezTo>
                    <a:pt x="4056" y="5621"/>
                    <a:pt x="4122" y="5479"/>
                    <a:pt x="4177" y="5336"/>
                  </a:cubicBezTo>
                  <a:cubicBezTo>
                    <a:pt x="4166" y="5309"/>
                    <a:pt x="4166" y="5287"/>
                    <a:pt x="4166" y="5265"/>
                  </a:cubicBezTo>
                  <a:cubicBezTo>
                    <a:pt x="4149" y="4942"/>
                    <a:pt x="4111" y="4625"/>
                    <a:pt x="4067" y="4324"/>
                  </a:cubicBezTo>
                  <a:cubicBezTo>
                    <a:pt x="3963" y="3618"/>
                    <a:pt x="3744" y="2933"/>
                    <a:pt x="3476" y="2276"/>
                  </a:cubicBezTo>
                  <a:cubicBezTo>
                    <a:pt x="3219" y="1625"/>
                    <a:pt x="2863" y="1001"/>
                    <a:pt x="2343" y="547"/>
                  </a:cubicBezTo>
                  <a:cubicBezTo>
                    <a:pt x="2069" y="306"/>
                    <a:pt x="1730" y="142"/>
                    <a:pt x="1391" y="54"/>
                  </a:cubicBezTo>
                  <a:cubicBezTo>
                    <a:pt x="1242" y="20"/>
                    <a:pt x="1090" y="1"/>
                    <a:pt x="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33"/>
            <p:cNvSpPr/>
            <p:nvPr/>
          </p:nvSpPr>
          <p:spPr>
            <a:xfrm>
              <a:off x="7732532" y="5748695"/>
              <a:ext cx="697652" cy="1873704"/>
            </a:xfrm>
            <a:custGeom>
              <a:avLst/>
              <a:gdLst/>
              <a:ahLst/>
              <a:cxnLst/>
              <a:rect l="l" t="t" r="r" b="b"/>
              <a:pathLst>
                <a:path w="9985" h="26817" extrusionOk="0">
                  <a:moveTo>
                    <a:pt x="4840" y="1"/>
                  </a:moveTo>
                  <a:cubicBezTo>
                    <a:pt x="4737" y="1"/>
                    <a:pt x="4643" y="53"/>
                    <a:pt x="4549" y="100"/>
                  </a:cubicBezTo>
                  <a:cubicBezTo>
                    <a:pt x="4417" y="165"/>
                    <a:pt x="4319" y="280"/>
                    <a:pt x="4215" y="390"/>
                  </a:cubicBezTo>
                  <a:cubicBezTo>
                    <a:pt x="4023" y="603"/>
                    <a:pt x="3854" y="850"/>
                    <a:pt x="3750" y="1123"/>
                  </a:cubicBezTo>
                  <a:cubicBezTo>
                    <a:pt x="3706" y="1211"/>
                    <a:pt x="3678" y="1304"/>
                    <a:pt x="3662" y="1397"/>
                  </a:cubicBezTo>
                  <a:cubicBezTo>
                    <a:pt x="3651" y="1397"/>
                    <a:pt x="3651" y="1403"/>
                    <a:pt x="3651" y="1413"/>
                  </a:cubicBezTo>
                  <a:cubicBezTo>
                    <a:pt x="3646" y="1419"/>
                    <a:pt x="3646" y="1424"/>
                    <a:pt x="3646" y="1430"/>
                  </a:cubicBezTo>
                  <a:cubicBezTo>
                    <a:pt x="3646" y="1446"/>
                    <a:pt x="3640" y="1452"/>
                    <a:pt x="3640" y="1457"/>
                  </a:cubicBezTo>
                  <a:cubicBezTo>
                    <a:pt x="3640" y="1474"/>
                    <a:pt x="3635" y="1496"/>
                    <a:pt x="3635" y="1507"/>
                  </a:cubicBezTo>
                  <a:cubicBezTo>
                    <a:pt x="3624" y="1512"/>
                    <a:pt x="3624" y="1523"/>
                    <a:pt x="3624" y="1528"/>
                  </a:cubicBezTo>
                  <a:cubicBezTo>
                    <a:pt x="3624" y="1534"/>
                    <a:pt x="3618" y="1550"/>
                    <a:pt x="3618" y="1561"/>
                  </a:cubicBezTo>
                  <a:cubicBezTo>
                    <a:pt x="3613" y="1578"/>
                    <a:pt x="3613" y="1583"/>
                    <a:pt x="3613" y="1589"/>
                  </a:cubicBezTo>
                  <a:cubicBezTo>
                    <a:pt x="3591" y="1698"/>
                    <a:pt x="3580" y="1802"/>
                    <a:pt x="3569" y="1906"/>
                  </a:cubicBezTo>
                  <a:cubicBezTo>
                    <a:pt x="3542" y="2289"/>
                    <a:pt x="3624" y="2661"/>
                    <a:pt x="3777" y="3012"/>
                  </a:cubicBezTo>
                  <a:cubicBezTo>
                    <a:pt x="3854" y="3192"/>
                    <a:pt x="3969" y="3340"/>
                    <a:pt x="4078" y="3493"/>
                  </a:cubicBezTo>
                  <a:cubicBezTo>
                    <a:pt x="4324" y="3827"/>
                    <a:pt x="4636" y="4096"/>
                    <a:pt x="5003" y="4287"/>
                  </a:cubicBezTo>
                  <a:cubicBezTo>
                    <a:pt x="5118" y="4347"/>
                    <a:pt x="5233" y="4397"/>
                    <a:pt x="5359" y="4435"/>
                  </a:cubicBezTo>
                  <a:lnTo>
                    <a:pt x="5364" y="4435"/>
                  </a:lnTo>
                  <a:cubicBezTo>
                    <a:pt x="5364" y="4435"/>
                    <a:pt x="5370" y="4440"/>
                    <a:pt x="5375" y="4440"/>
                  </a:cubicBezTo>
                  <a:cubicBezTo>
                    <a:pt x="5386" y="4451"/>
                    <a:pt x="5386" y="4451"/>
                    <a:pt x="5392" y="4451"/>
                  </a:cubicBezTo>
                  <a:cubicBezTo>
                    <a:pt x="5397" y="4457"/>
                    <a:pt x="5397" y="4457"/>
                    <a:pt x="5403" y="4457"/>
                  </a:cubicBezTo>
                  <a:cubicBezTo>
                    <a:pt x="5414" y="4457"/>
                    <a:pt x="5425" y="4462"/>
                    <a:pt x="5430" y="4462"/>
                  </a:cubicBezTo>
                  <a:cubicBezTo>
                    <a:pt x="5441" y="4462"/>
                    <a:pt x="5452" y="4468"/>
                    <a:pt x="5457" y="4468"/>
                  </a:cubicBezTo>
                  <a:cubicBezTo>
                    <a:pt x="5452" y="4479"/>
                    <a:pt x="5452" y="4484"/>
                    <a:pt x="5446" y="4490"/>
                  </a:cubicBezTo>
                  <a:cubicBezTo>
                    <a:pt x="5430" y="4522"/>
                    <a:pt x="5419" y="4550"/>
                    <a:pt x="5403" y="4577"/>
                  </a:cubicBezTo>
                  <a:cubicBezTo>
                    <a:pt x="4932" y="5497"/>
                    <a:pt x="4510" y="6433"/>
                    <a:pt x="4105" y="7385"/>
                  </a:cubicBezTo>
                  <a:cubicBezTo>
                    <a:pt x="3799" y="8102"/>
                    <a:pt x="3454" y="8786"/>
                    <a:pt x="3175" y="9514"/>
                  </a:cubicBezTo>
                  <a:cubicBezTo>
                    <a:pt x="3158" y="9558"/>
                    <a:pt x="3142" y="9602"/>
                    <a:pt x="3126" y="9640"/>
                  </a:cubicBezTo>
                  <a:lnTo>
                    <a:pt x="3087" y="9744"/>
                  </a:lnTo>
                  <a:cubicBezTo>
                    <a:pt x="3076" y="9772"/>
                    <a:pt x="3065" y="9794"/>
                    <a:pt x="3060" y="9821"/>
                  </a:cubicBezTo>
                  <a:cubicBezTo>
                    <a:pt x="3049" y="9832"/>
                    <a:pt x="3043" y="9854"/>
                    <a:pt x="3038" y="9876"/>
                  </a:cubicBezTo>
                  <a:cubicBezTo>
                    <a:pt x="2950" y="10116"/>
                    <a:pt x="2857" y="10363"/>
                    <a:pt x="2770" y="10598"/>
                  </a:cubicBezTo>
                  <a:cubicBezTo>
                    <a:pt x="2759" y="10636"/>
                    <a:pt x="2742" y="10675"/>
                    <a:pt x="2731" y="10708"/>
                  </a:cubicBezTo>
                  <a:cubicBezTo>
                    <a:pt x="2660" y="10888"/>
                    <a:pt x="2600" y="11074"/>
                    <a:pt x="2540" y="11250"/>
                  </a:cubicBezTo>
                  <a:cubicBezTo>
                    <a:pt x="2523" y="11282"/>
                    <a:pt x="2518" y="11310"/>
                    <a:pt x="2502" y="11348"/>
                  </a:cubicBezTo>
                  <a:cubicBezTo>
                    <a:pt x="2502" y="11354"/>
                    <a:pt x="2496" y="11359"/>
                    <a:pt x="2496" y="11364"/>
                  </a:cubicBezTo>
                  <a:cubicBezTo>
                    <a:pt x="2288" y="11983"/>
                    <a:pt x="2086" y="12596"/>
                    <a:pt x="1894" y="13220"/>
                  </a:cubicBezTo>
                  <a:cubicBezTo>
                    <a:pt x="1659" y="14057"/>
                    <a:pt x="1412" y="14895"/>
                    <a:pt x="1193" y="15743"/>
                  </a:cubicBezTo>
                  <a:lnTo>
                    <a:pt x="1193" y="15749"/>
                  </a:lnTo>
                  <a:lnTo>
                    <a:pt x="1172" y="15836"/>
                  </a:lnTo>
                  <a:cubicBezTo>
                    <a:pt x="1166" y="15869"/>
                    <a:pt x="1155" y="15897"/>
                    <a:pt x="1150" y="15924"/>
                  </a:cubicBezTo>
                  <a:cubicBezTo>
                    <a:pt x="1139" y="15973"/>
                    <a:pt x="1122" y="16022"/>
                    <a:pt x="1111" y="16072"/>
                  </a:cubicBezTo>
                  <a:cubicBezTo>
                    <a:pt x="1068" y="16230"/>
                    <a:pt x="1035" y="16384"/>
                    <a:pt x="1002" y="16532"/>
                  </a:cubicBezTo>
                  <a:cubicBezTo>
                    <a:pt x="991" y="16564"/>
                    <a:pt x="980" y="16608"/>
                    <a:pt x="974" y="16646"/>
                  </a:cubicBezTo>
                  <a:cubicBezTo>
                    <a:pt x="947" y="16778"/>
                    <a:pt x="909" y="16915"/>
                    <a:pt x="881" y="17046"/>
                  </a:cubicBezTo>
                  <a:cubicBezTo>
                    <a:pt x="876" y="17084"/>
                    <a:pt x="865" y="17123"/>
                    <a:pt x="854" y="17161"/>
                  </a:cubicBezTo>
                  <a:cubicBezTo>
                    <a:pt x="679" y="17933"/>
                    <a:pt x="520" y="18716"/>
                    <a:pt x="405" y="19504"/>
                  </a:cubicBezTo>
                  <a:cubicBezTo>
                    <a:pt x="323" y="20035"/>
                    <a:pt x="241" y="20571"/>
                    <a:pt x="186" y="21107"/>
                  </a:cubicBezTo>
                  <a:cubicBezTo>
                    <a:pt x="137" y="21671"/>
                    <a:pt x="110" y="22224"/>
                    <a:pt x="82" y="22788"/>
                  </a:cubicBezTo>
                  <a:cubicBezTo>
                    <a:pt x="33" y="23779"/>
                    <a:pt x="0" y="24775"/>
                    <a:pt x="60" y="25771"/>
                  </a:cubicBezTo>
                  <a:cubicBezTo>
                    <a:pt x="82" y="26110"/>
                    <a:pt x="115" y="26461"/>
                    <a:pt x="170" y="26795"/>
                  </a:cubicBezTo>
                  <a:cubicBezTo>
                    <a:pt x="350" y="26800"/>
                    <a:pt x="537" y="26811"/>
                    <a:pt x="712" y="26816"/>
                  </a:cubicBezTo>
                  <a:cubicBezTo>
                    <a:pt x="608" y="26182"/>
                    <a:pt x="564" y="25536"/>
                    <a:pt x="526" y="24895"/>
                  </a:cubicBezTo>
                  <a:cubicBezTo>
                    <a:pt x="471" y="24047"/>
                    <a:pt x="471" y="23187"/>
                    <a:pt x="526" y="22339"/>
                  </a:cubicBezTo>
                  <a:cubicBezTo>
                    <a:pt x="564" y="21737"/>
                    <a:pt x="630" y="21135"/>
                    <a:pt x="717" y="20544"/>
                  </a:cubicBezTo>
                  <a:cubicBezTo>
                    <a:pt x="717" y="20505"/>
                    <a:pt x="728" y="20467"/>
                    <a:pt x="734" y="20434"/>
                  </a:cubicBezTo>
                  <a:cubicBezTo>
                    <a:pt x="756" y="20275"/>
                    <a:pt x="783" y="20111"/>
                    <a:pt x="810" y="19953"/>
                  </a:cubicBezTo>
                  <a:cubicBezTo>
                    <a:pt x="816" y="19914"/>
                    <a:pt x="821" y="19865"/>
                    <a:pt x="827" y="19821"/>
                  </a:cubicBezTo>
                  <a:lnTo>
                    <a:pt x="827" y="19805"/>
                  </a:lnTo>
                  <a:cubicBezTo>
                    <a:pt x="892" y="19449"/>
                    <a:pt x="953" y="19093"/>
                    <a:pt x="1029" y="18743"/>
                  </a:cubicBezTo>
                  <a:cubicBezTo>
                    <a:pt x="1040" y="18666"/>
                    <a:pt x="1062" y="18584"/>
                    <a:pt x="1073" y="18508"/>
                  </a:cubicBezTo>
                  <a:cubicBezTo>
                    <a:pt x="1199" y="17922"/>
                    <a:pt x="1336" y="17342"/>
                    <a:pt x="1473" y="16756"/>
                  </a:cubicBezTo>
                  <a:cubicBezTo>
                    <a:pt x="1686" y="15875"/>
                    <a:pt x="1921" y="14999"/>
                    <a:pt x="2157" y="14123"/>
                  </a:cubicBezTo>
                  <a:cubicBezTo>
                    <a:pt x="2168" y="14090"/>
                    <a:pt x="2179" y="14047"/>
                    <a:pt x="2190" y="14008"/>
                  </a:cubicBezTo>
                  <a:cubicBezTo>
                    <a:pt x="2222" y="13893"/>
                    <a:pt x="2261" y="13773"/>
                    <a:pt x="2288" y="13658"/>
                  </a:cubicBezTo>
                  <a:cubicBezTo>
                    <a:pt x="2348" y="13433"/>
                    <a:pt x="2409" y="13215"/>
                    <a:pt x="2469" y="12990"/>
                  </a:cubicBezTo>
                  <a:cubicBezTo>
                    <a:pt x="2480" y="12952"/>
                    <a:pt x="2491" y="12919"/>
                    <a:pt x="2496" y="12886"/>
                  </a:cubicBezTo>
                  <a:cubicBezTo>
                    <a:pt x="2507" y="12853"/>
                    <a:pt x="2518" y="12815"/>
                    <a:pt x="2523" y="12782"/>
                  </a:cubicBezTo>
                  <a:cubicBezTo>
                    <a:pt x="2589" y="12558"/>
                    <a:pt x="2660" y="12333"/>
                    <a:pt x="2731" y="12103"/>
                  </a:cubicBezTo>
                  <a:cubicBezTo>
                    <a:pt x="2989" y="11271"/>
                    <a:pt x="3328" y="10456"/>
                    <a:pt x="3646" y="9640"/>
                  </a:cubicBezTo>
                  <a:cubicBezTo>
                    <a:pt x="3684" y="9558"/>
                    <a:pt x="3717" y="9471"/>
                    <a:pt x="3750" y="9383"/>
                  </a:cubicBezTo>
                  <a:cubicBezTo>
                    <a:pt x="3771" y="9339"/>
                    <a:pt x="3782" y="9295"/>
                    <a:pt x="3804" y="9252"/>
                  </a:cubicBezTo>
                  <a:cubicBezTo>
                    <a:pt x="3886" y="9049"/>
                    <a:pt x="3969" y="8847"/>
                    <a:pt x="4056" y="8650"/>
                  </a:cubicBezTo>
                  <a:cubicBezTo>
                    <a:pt x="4067" y="8650"/>
                    <a:pt x="4067" y="8644"/>
                    <a:pt x="4067" y="8644"/>
                  </a:cubicBezTo>
                  <a:cubicBezTo>
                    <a:pt x="4073" y="8622"/>
                    <a:pt x="4078" y="8611"/>
                    <a:pt x="4083" y="8595"/>
                  </a:cubicBezTo>
                  <a:cubicBezTo>
                    <a:pt x="4100" y="8573"/>
                    <a:pt x="4105" y="8562"/>
                    <a:pt x="4111" y="8540"/>
                  </a:cubicBezTo>
                  <a:cubicBezTo>
                    <a:pt x="4160" y="8431"/>
                    <a:pt x="4215" y="8316"/>
                    <a:pt x="4270" y="8206"/>
                  </a:cubicBezTo>
                  <a:cubicBezTo>
                    <a:pt x="4385" y="7960"/>
                    <a:pt x="4510" y="7714"/>
                    <a:pt x="4631" y="7467"/>
                  </a:cubicBezTo>
                  <a:cubicBezTo>
                    <a:pt x="4642" y="7467"/>
                    <a:pt x="4642" y="7462"/>
                    <a:pt x="4642" y="7462"/>
                  </a:cubicBezTo>
                  <a:cubicBezTo>
                    <a:pt x="4658" y="7418"/>
                    <a:pt x="4686" y="7369"/>
                    <a:pt x="4707" y="7325"/>
                  </a:cubicBezTo>
                  <a:cubicBezTo>
                    <a:pt x="4707" y="7314"/>
                    <a:pt x="4713" y="7309"/>
                    <a:pt x="4713" y="7303"/>
                  </a:cubicBezTo>
                  <a:cubicBezTo>
                    <a:pt x="5134" y="6466"/>
                    <a:pt x="5561" y="5645"/>
                    <a:pt x="5999" y="4824"/>
                  </a:cubicBezTo>
                  <a:cubicBezTo>
                    <a:pt x="6027" y="4769"/>
                    <a:pt x="6054" y="4725"/>
                    <a:pt x="6081" y="4676"/>
                  </a:cubicBezTo>
                  <a:lnTo>
                    <a:pt x="6081" y="4681"/>
                  </a:lnTo>
                  <a:cubicBezTo>
                    <a:pt x="6081" y="4709"/>
                    <a:pt x="6092" y="4736"/>
                    <a:pt x="6092" y="4763"/>
                  </a:cubicBezTo>
                  <a:lnTo>
                    <a:pt x="6092" y="4785"/>
                  </a:lnTo>
                  <a:lnTo>
                    <a:pt x="6092" y="4791"/>
                  </a:lnTo>
                  <a:lnTo>
                    <a:pt x="6092" y="4807"/>
                  </a:lnTo>
                  <a:cubicBezTo>
                    <a:pt x="6092" y="4824"/>
                    <a:pt x="6092" y="4845"/>
                    <a:pt x="6098" y="4867"/>
                  </a:cubicBezTo>
                  <a:cubicBezTo>
                    <a:pt x="6103" y="4917"/>
                    <a:pt x="6120" y="4955"/>
                    <a:pt x="6131" y="5004"/>
                  </a:cubicBezTo>
                  <a:cubicBezTo>
                    <a:pt x="6229" y="5305"/>
                    <a:pt x="6492" y="5508"/>
                    <a:pt x="6766" y="5628"/>
                  </a:cubicBezTo>
                  <a:cubicBezTo>
                    <a:pt x="6957" y="5710"/>
                    <a:pt x="7171" y="5776"/>
                    <a:pt x="7384" y="5792"/>
                  </a:cubicBezTo>
                  <a:cubicBezTo>
                    <a:pt x="7416" y="5794"/>
                    <a:pt x="7449" y="5795"/>
                    <a:pt x="7481" y="5795"/>
                  </a:cubicBezTo>
                  <a:cubicBezTo>
                    <a:pt x="8048" y="5795"/>
                    <a:pt x="8593" y="5527"/>
                    <a:pt x="9054" y="5196"/>
                  </a:cubicBezTo>
                  <a:cubicBezTo>
                    <a:pt x="9081" y="5174"/>
                    <a:pt x="9103" y="5163"/>
                    <a:pt x="9119" y="5141"/>
                  </a:cubicBezTo>
                  <a:cubicBezTo>
                    <a:pt x="9130" y="5136"/>
                    <a:pt x="9141" y="5125"/>
                    <a:pt x="9147" y="5119"/>
                  </a:cubicBezTo>
                  <a:cubicBezTo>
                    <a:pt x="9158" y="5119"/>
                    <a:pt x="9163" y="5114"/>
                    <a:pt x="9168" y="5108"/>
                  </a:cubicBezTo>
                  <a:cubicBezTo>
                    <a:pt x="9168" y="5097"/>
                    <a:pt x="9174" y="5097"/>
                    <a:pt x="9185" y="5092"/>
                  </a:cubicBezTo>
                  <a:cubicBezTo>
                    <a:pt x="9201" y="5070"/>
                    <a:pt x="9218" y="5059"/>
                    <a:pt x="9240" y="5042"/>
                  </a:cubicBezTo>
                  <a:cubicBezTo>
                    <a:pt x="9546" y="4780"/>
                    <a:pt x="9749" y="4495"/>
                    <a:pt x="9886" y="4068"/>
                  </a:cubicBezTo>
                  <a:cubicBezTo>
                    <a:pt x="9962" y="3805"/>
                    <a:pt x="9984" y="3510"/>
                    <a:pt x="9907" y="3247"/>
                  </a:cubicBezTo>
                  <a:cubicBezTo>
                    <a:pt x="9831" y="3012"/>
                    <a:pt x="9721" y="2787"/>
                    <a:pt x="9601" y="2607"/>
                  </a:cubicBezTo>
                  <a:cubicBezTo>
                    <a:pt x="9413" y="2423"/>
                    <a:pt x="9163" y="2344"/>
                    <a:pt x="8913" y="2344"/>
                  </a:cubicBezTo>
                  <a:cubicBezTo>
                    <a:pt x="8776" y="2344"/>
                    <a:pt x="8639" y="2367"/>
                    <a:pt x="8512" y="2410"/>
                  </a:cubicBezTo>
                  <a:cubicBezTo>
                    <a:pt x="8451" y="2596"/>
                    <a:pt x="8375" y="2782"/>
                    <a:pt x="8265" y="2946"/>
                  </a:cubicBezTo>
                  <a:cubicBezTo>
                    <a:pt x="8143" y="3129"/>
                    <a:pt x="7894" y="3506"/>
                    <a:pt x="7648" y="3506"/>
                  </a:cubicBezTo>
                  <a:cubicBezTo>
                    <a:pt x="7630" y="3506"/>
                    <a:pt x="7611" y="3504"/>
                    <a:pt x="7592" y="3499"/>
                  </a:cubicBezTo>
                  <a:cubicBezTo>
                    <a:pt x="7411" y="3439"/>
                    <a:pt x="7466" y="3181"/>
                    <a:pt x="7532" y="3045"/>
                  </a:cubicBezTo>
                  <a:cubicBezTo>
                    <a:pt x="7712" y="2678"/>
                    <a:pt x="8074" y="2453"/>
                    <a:pt x="8435" y="2317"/>
                  </a:cubicBezTo>
                  <a:cubicBezTo>
                    <a:pt x="8512" y="2098"/>
                    <a:pt x="8517" y="1868"/>
                    <a:pt x="8495" y="1643"/>
                  </a:cubicBezTo>
                  <a:cubicBezTo>
                    <a:pt x="8484" y="1413"/>
                    <a:pt x="8408" y="1184"/>
                    <a:pt x="8287" y="987"/>
                  </a:cubicBezTo>
                  <a:cubicBezTo>
                    <a:pt x="8052" y="609"/>
                    <a:pt x="7630" y="384"/>
                    <a:pt x="7209" y="352"/>
                  </a:cubicBezTo>
                  <a:cubicBezTo>
                    <a:pt x="7173" y="348"/>
                    <a:pt x="7137" y="346"/>
                    <a:pt x="7101" y="346"/>
                  </a:cubicBezTo>
                  <a:cubicBezTo>
                    <a:pt x="6913" y="346"/>
                    <a:pt x="6727" y="392"/>
                    <a:pt x="6552" y="461"/>
                  </a:cubicBezTo>
                  <a:cubicBezTo>
                    <a:pt x="6196" y="592"/>
                    <a:pt x="5879" y="817"/>
                    <a:pt x="5638" y="1123"/>
                  </a:cubicBezTo>
                  <a:cubicBezTo>
                    <a:pt x="5671" y="1446"/>
                    <a:pt x="5649" y="1851"/>
                    <a:pt x="5523" y="2141"/>
                  </a:cubicBezTo>
                  <a:cubicBezTo>
                    <a:pt x="5470" y="2214"/>
                    <a:pt x="5420" y="2244"/>
                    <a:pt x="5377" y="2244"/>
                  </a:cubicBezTo>
                  <a:cubicBezTo>
                    <a:pt x="5300" y="2244"/>
                    <a:pt x="5245" y="2146"/>
                    <a:pt x="5238" y="2016"/>
                  </a:cubicBezTo>
                  <a:cubicBezTo>
                    <a:pt x="5211" y="1660"/>
                    <a:pt x="5315" y="1364"/>
                    <a:pt x="5529" y="1091"/>
                  </a:cubicBezTo>
                  <a:cubicBezTo>
                    <a:pt x="5485" y="762"/>
                    <a:pt x="5419" y="483"/>
                    <a:pt x="5206" y="226"/>
                  </a:cubicBezTo>
                  <a:cubicBezTo>
                    <a:pt x="5118" y="116"/>
                    <a:pt x="5003" y="18"/>
                    <a:pt x="4855" y="1"/>
                  </a:cubicBezTo>
                  <a:cubicBezTo>
                    <a:pt x="4850" y="1"/>
                    <a:pt x="4845" y="1"/>
                    <a:pt x="48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33"/>
            <p:cNvSpPr/>
            <p:nvPr/>
          </p:nvSpPr>
          <p:spPr>
            <a:xfrm>
              <a:off x="8254950" y="5920435"/>
              <a:ext cx="60857" cy="65119"/>
            </a:xfrm>
            <a:custGeom>
              <a:avLst/>
              <a:gdLst/>
              <a:ahLst/>
              <a:cxnLst/>
              <a:rect l="l" t="t" r="r" b="b"/>
              <a:pathLst>
                <a:path w="871" h="932" extrusionOk="0">
                  <a:moveTo>
                    <a:pt x="870" y="1"/>
                  </a:moveTo>
                  <a:lnTo>
                    <a:pt x="870" y="1"/>
                  </a:lnTo>
                  <a:cubicBezTo>
                    <a:pt x="564" y="138"/>
                    <a:pt x="263" y="340"/>
                    <a:pt x="104" y="652"/>
                  </a:cubicBezTo>
                  <a:cubicBezTo>
                    <a:pt x="77" y="723"/>
                    <a:pt x="0" y="871"/>
                    <a:pt x="82" y="926"/>
                  </a:cubicBezTo>
                  <a:cubicBezTo>
                    <a:pt x="104" y="931"/>
                    <a:pt x="121" y="931"/>
                    <a:pt x="137" y="931"/>
                  </a:cubicBezTo>
                  <a:cubicBezTo>
                    <a:pt x="427" y="871"/>
                    <a:pt x="772" y="275"/>
                    <a:pt x="870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33"/>
            <p:cNvSpPr/>
            <p:nvPr/>
          </p:nvSpPr>
          <p:spPr>
            <a:xfrm>
              <a:off x="8101935" y="5837080"/>
              <a:ext cx="15371" cy="60857"/>
            </a:xfrm>
            <a:custGeom>
              <a:avLst/>
              <a:gdLst/>
              <a:ahLst/>
              <a:cxnLst/>
              <a:rect l="l" t="t" r="r" b="b"/>
              <a:pathLst>
                <a:path w="220" h="871" extrusionOk="0">
                  <a:moveTo>
                    <a:pt x="214" y="1"/>
                  </a:moveTo>
                  <a:cubicBezTo>
                    <a:pt x="83" y="176"/>
                    <a:pt x="17" y="351"/>
                    <a:pt x="12" y="570"/>
                  </a:cubicBezTo>
                  <a:cubicBezTo>
                    <a:pt x="1" y="668"/>
                    <a:pt x="1" y="778"/>
                    <a:pt x="44" y="865"/>
                  </a:cubicBezTo>
                  <a:lnTo>
                    <a:pt x="50" y="871"/>
                  </a:lnTo>
                  <a:cubicBezTo>
                    <a:pt x="132" y="833"/>
                    <a:pt x="138" y="729"/>
                    <a:pt x="159" y="647"/>
                  </a:cubicBezTo>
                  <a:cubicBezTo>
                    <a:pt x="209" y="433"/>
                    <a:pt x="220" y="220"/>
                    <a:pt x="214" y="1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33"/>
            <p:cNvSpPr/>
            <p:nvPr/>
          </p:nvSpPr>
          <p:spPr>
            <a:xfrm>
              <a:off x="8002161" y="6355306"/>
              <a:ext cx="347673" cy="193191"/>
            </a:xfrm>
            <a:custGeom>
              <a:avLst/>
              <a:gdLst/>
              <a:ahLst/>
              <a:cxnLst/>
              <a:rect l="l" t="t" r="r" b="b"/>
              <a:pathLst>
                <a:path w="4976" h="2765" extrusionOk="0">
                  <a:moveTo>
                    <a:pt x="301" y="0"/>
                  </a:moveTo>
                  <a:cubicBezTo>
                    <a:pt x="197" y="225"/>
                    <a:pt x="104" y="455"/>
                    <a:pt x="6" y="685"/>
                  </a:cubicBezTo>
                  <a:cubicBezTo>
                    <a:pt x="6" y="696"/>
                    <a:pt x="0" y="696"/>
                    <a:pt x="0" y="701"/>
                  </a:cubicBezTo>
                  <a:cubicBezTo>
                    <a:pt x="88" y="865"/>
                    <a:pt x="197" y="1013"/>
                    <a:pt x="301" y="1172"/>
                  </a:cubicBezTo>
                  <a:cubicBezTo>
                    <a:pt x="389" y="1303"/>
                    <a:pt x="471" y="1434"/>
                    <a:pt x="569" y="1555"/>
                  </a:cubicBezTo>
                  <a:cubicBezTo>
                    <a:pt x="794" y="1834"/>
                    <a:pt x="1067" y="2058"/>
                    <a:pt x="1347" y="2277"/>
                  </a:cubicBezTo>
                  <a:cubicBezTo>
                    <a:pt x="1642" y="2513"/>
                    <a:pt x="1998" y="2644"/>
                    <a:pt x="2354" y="2721"/>
                  </a:cubicBezTo>
                  <a:cubicBezTo>
                    <a:pt x="2502" y="2751"/>
                    <a:pt x="2653" y="2765"/>
                    <a:pt x="2804" y="2765"/>
                  </a:cubicBezTo>
                  <a:cubicBezTo>
                    <a:pt x="3237" y="2765"/>
                    <a:pt x="3671" y="2647"/>
                    <a:pt x="4056" y="2436"/>
                  </a:cubicBezTo>
                  <a:cubicBezTo>
                    <a:pt x="4467" y="2212"/>
                    <a:pt x="4795" y="1829"/>
                    <a:pt x="4976" y="1385"/>
                  </a:cubicBezTo>
                  <a:cubicBezTo>
                    <a:pt x="4521" y="1259"/>
                    <a:pt x="4072" y="1122"/>
                    <a:pt x="3613" y="1002"/>
                  </a:cubicBezTo>
                  <a:cubicBezTo>
                    <a:pt x="3306" y="925"/>
                    <a:pt x="2989" y="849"/>
                    <a:pt x="2682" y="767"/>
                  </a:cubicBezTo>
                  <a:cubicBezTo>
                    <a:pt x="1894" y="542"/>
                    <a:pt x="1117" y="263"/>
                    <a:pt x="334" y="17"/>
                  </a:cubicBezTo>
                  <a:cubicBezTo>
                    <a:pt x="323" y="6"/>
                    <a:pt x="312" y="0"/>
                    <a:pt x="301" y="0"/>
                  </a:cubicBezTo>
                  <a:close/>
                </a:path>
              </a:pathLst>
            </a:custGeom>
            <a:solidFill>
              <a:srgbClr val="BFE7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33"/>
            <p:cNvSpPr/>
            <p:nvPr/>
          </p:nvSpPr>
          <p:spPr>
            <a:xfrm>
              <a:off x="8026196" y="6247357"/>
              <a:ext cx="338590" cy="197103"/>
            </a:xfrm>
            <a:custGeom>
              <a:avLst/>
              <a:gdLst/>
              <a:ahLst/>
              <a:cxnLst/>
              <a:rect l="l" t="t" r="r" b="b"/>
              <a:pathLst>
                <a:path w="4846" h="2821" extrusionOk="0">
                  <a:moveTo>
                    <a:pt x="1815" y="0"/>
                  </a:moveTo>
                  <a:cubicBezTo>
                    <a:pt x="1616" y="0"/>
                    <a:pt x="1418" y="17"/>
                    <a:pt x="1222" y="51"/>
                  </a:cubicBezTo>
                  <a:cubicBezTo>
                    <a:pt x="1003" y="89"/>
                    <a:pt x="778" y="161"/>
                    <a:pt x="576" y="254"/>
                  </a:cubicBezTo>
                  <a:cubicBezTo>
                    <a:pt x="373" y="642"/>
                    <a:pt x="182" y="1042"/>
                    <a:pt x="1" y="1447"/>
                  </a:cubicBezTo>
                  <a:cubicBezTo>
                    <a:pt x="12" y="1447"/>
                    <a:pt x="17" y="1452"/>
                    <a:pt x="28" y="1452"/>
                  </a:cubicBezTo>
                  <a:cubicBezTo>
                    <a:pt x="608" y="1638"/>
                    <a:pt x="1178" y="1857"/>
                    <a:pt x="1758" y="2027"/>
                  </a:cubicBezTo>
                  <a:cubicBezTo>
                    <a:pt x="2382" y="2224"/>
                    <a:pt x="3017" y="2350"/>
                    <a:pt x="3641" y="2525"/>
                  </a:cubicBezTo>
                  <a:cubicBezTo>
                    <a:pt x="3975" y="2629"/>
                    <a:pt x="4309" y="2722"/>
                    <a:pt x="4653" y="2815"/>
                  </a:cubicBezTo>
                  <a:cubicBezTo>
                    <a:pt x="4659" y="2821"/>
                    <a:pt x="4664" y="2821"/>
                    <a:pt x="4670" y="2821"/>
                  </a:cubicBezTo>
                  <a:cubicBezTo>
                    <a:pt x="4681" y="2815"/>
                    <a:pt x="4681" y="2815"/>
                    <a:pt x="4681" y="2804"/>
                  </a:cubicBezTo>
                  <a:cubicBezTo>
                    <a:pt x="4845" y="2246"/>
                    <a:pt x="4632" y="1485"/>
                    <a:pt x="4276" y="1047"/>
                  </a:cubicBezTo>
                  <a:cubicBezTo>
                    <a:pt x="3969" y="659"/>
                    <a:pt x="3570" y="390"/>
                    <a:pt x="3104" y="232"/>
                  </a:cubicBezTo>
                  <a:cubicBezTo>
                    <a:pt x="2690" y="81"/>
                    <a:pt x="225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33"/>
            <p:cNvSpPr/>
            <p:nvPr/>
          </p:nvSpPr>
          <p:spPr>
            <a:xfrm>
              <a:off x="7878980" y="6708289"/>
              <a:ext cx="323987" cy="128631"/>
            </a:xfrm>
            <a:custGeom>
              <a:avLst/>
              <a:gdLst/>
              <a:ahLst/>
              <a:cxnLst/>
              <a:rect l="l" t="t" r="r" b="b"/>
              <a:pathLst>
                <a:path w="4637" h="1841" extrusionOk="0">
                  <a:moveTo>
                    <a:pt x="4615" y="1"/>
                  </a:moveTo>
                  <a:cubicBezTo>
                    <a:pt x="4576" y="6"/>
                    <a:pt x="4544" y="6"/>
                    <a:pt x="4494" y="11"/>
                  </a:cubicBezTo>
                  <a:cubicBezTo>
                    <a:pt x="4166" y="61"/>
                    <a:pt x="3838" y="110"/>
                    <a:pt x="3509" y="143"/>
                  </a:cubicBezTo>
                  <a:cubicBezTo>
                    <a:pt x="3044" y="187"/>
                    <a:pt x="2584" y="225"/>
                    <a:pt x="2124" y="252"/>
                  </a:cubicBezTo>
                  <a:cubicBezTo>
                    <a:pt x="1823" y="269"/>
                    <a:pt x="1533" y="280"/>
                    <a:pt x="1232" y="302"/>
                  </a:cubicBezTo>
                  <a:cubicBezTo>
                    <a:pt x="865" y="329"/>
                    <a:pt x="510" y="362"/>
                    <a:pt x="148" y="406"/>
                  </a:cubicBezTo>
                  <a:cubicBezTo>
                    <a:pt x="94" y="603"/>
                    <a:pt x="44" y="800"/>
                    <a:pt x="1" y="997"/>
                  </a:cubicBezTo>
                  <a:cubicBezTo>
                    <a:pt x="170" y="1090"/>
                    <a:pt x="345" y="1188"/>
                    <a:pt x="510" y="1287"/>
                  </a:cubicBezTo>
                  <a:cubicBezTo>
                    <a:pt x="915" y="1500"/>
                    <a:pt x="1342" y="1675"/>
                    <a:pt x="1785" y="1774"/>
                  </a:cubicBezTo>
                  <a:cubicBezTo>
                    <a:pt x="2013" y="1817"/>
                    <a:pt x="2245" y="1840"/>
                    <a:pt x="2476" y="1840"/>
                  </a:cubicBezTo>
                  <a:cubicBezTo>
                    <a:pt x="2826" y="1840"/>
                    <a:pt x="3176" y="1788"/>
                    <a:pt x="3509" y="1675"/>
                  </a:cubicBezTo>
                  <a:cubicBezTo>
                    <a:pt x="4089" y="1489"/>
                    <a:pt x="4587" y="1079"/>
                    <a:pt x="4631" y="411"/>
                  </a:cubicBezTo>
                  <a:cubicBezTo>
                    <a:pt x="4637" y="274"/>
                    <a:pt x="4637" y="137"/>
                    <a:pt x="4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33"/>
            <p:cNvSpPr/>
            <p:nvPr/>
          </p:nvSpPr>
          <p:spPr>
            <a:xfrm>
              <a:off x="7891626" y="6593423"/>
              <a:ext cx="308686" cy="135618"/>
            </a:xfrm>
            <a:custGeom>
              <a:avLst/>
              <a:gdLst/>
              <a:ahLst/>
              <a:cxnLst/>
              <a:rect l="l" t="t" r="r" b="b"/>
              <a:pathLst>
                <a:path w="4418" h="1941" extrusionOk="0">
                  <a:moveTo>
                    <a:pt x="2544" y="0"/>
                  </a:moveTo>
                  <a:cubicBezTo>
                    <a:pt x="2366" y="0"/>
                    <a:pt x="2188" y="16"/>
                    <a:pt x="2014" y="35"/>
                  </a:cubicBezTo>
                  <a:cubicBezTo>
                    <a:pt x="1380" y="117"/>
                    <a:pt x="816" y="369"/>
                    <a:pt x="323" y="791"/>
                  </a:cubicBezTo>
                  <a:cubicBezTo>
                    <a:pt x="268" y="971"/>
                    <a:pt x="219" y="1152"/>
                    <a:pt x="164" y="1338"/>
                  </a:cubicBezTo>
                  <a:cubicBezTo>
                    <a:pt x="110" y="1535"/>
                    <a:pt x="55" y="1732"/>
                    <a:pt x="0" y="1940"/>
                  </a:cubicBezTo>
                  <a:cubicBezTo>
                    <a:pt x="175" y="1924"/>
                    <a:pt x="345" y="1902"/>
                    <a:pt x="515" y="1891"/>
                  </a:cubicBezTo>
                  <a:cubicBezTo>
                    <a:pt x="996" y="1842"/>
                    <a:pt x="1478" y="1820"/>
                    <a:pt x="1954" y="1792"/>
                  </a:cubicBezTo>
                  <a:cubicBezTo>
                    <a:pt x="2354" y="1759"/>
                    <a:pt x="2759" y="1721"/>
                    <a:pt x="3164" y="1683"/>
                  </a:cubicBezTo>
                  <a:cubicBezTo>
                    <a:pt x="3580" y="1650"/>
                    <a:pt x="3996" y="1590"/>
                    <a:pt x="4417" y="1535"/>
                  </a:cubicBezTo>
                  <a:cubicBezTo>
                    <a:pt x="4390" y="1349"/>
                    <a:pt x="4330" y="1174"/>
                    <a:pt x="4259" y="1010"/>
                  </a:cubicBezTo>
                  <a:cubicBezTo>
                    <a:pt x="4160" y="763"/>
                    <a:pt x="4007" y="533"/>
                    <a:pt x="3793" y="391"/>
                  </a:cubicBezTo>
                  <a:cubicBezTo>
                    <a:pt x="3564" y="232"/>
                    <a:pt x="3306" y="112"/>
                    <a:pt x="3049" y="52"/>
                  </a:cubicBezTo>
                  <a:cubicBezTo>
                    <a:pt x="2883" y="14"/>
                    <a:pt x="2714" y="0"/>
                    <a:pt x="25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33"/>
            <p:cNvSpPr/>
            <p:nvPr/>
          </p:nvSpPr>
          <p:spPr>
            <a:xfrm>
              <a:off x="7497280" y="6616899"/>
              <a:ext cx="294991" cy="325105"/>
            </a:xfrm>
            <a:custGeom>
              <a:avLst/>
              <a:gdLst/>
              <a:ahLst/>
              <a:cxnLst/>
              <a:rect l="l" t="t" r="r" b="b"/>
              <a:pathLst>
                <a:path w="4222" h="4653" extrusionOk="0">
                  <a:moveTo>
                    <a:pt x="893" y="0"/>
                  </a:moveTo>
                  <a:cubicBezTo>
                    <a:pt x="773" y="61"/>
                    <a:pt x="674" y="143"/>
                    <a:pt x="570" y="225"/>
                  </a:cubicBezTo>
                  <a:cubicBezTo>
                    <a:pt x="406" y="356"/>
                    <a:pt x="253" y="515"/>
                    <a:pt x="165" y="712"/>
                  </a:cubicBezTo>
                  <a:cubicBezTo>
                    <a:pt x="45" y="936"/>
                    <a:pt x="17" y="1199"/>
                    <a:pt x="6" y="1451"/>
                  </a:cubicBezTo>
                  <a:cubicBezTo>
                    <a:pt x="1" y="1746"/>
                    <a:pt x="61" y="2026"/>
                    <a:pt x="171" y="2294"/>
                  </a:cubicBezTo>
                  <a:cubicBezTo>
                    <a:pt x="269" y="2562"/>
                    <a:pt x="411" y="2797"/>
                    <a:pt x="570" y="3027"/>
                  </a:cubicBezTo>
                  <a:cubicBezTo>
                    <a:pt x="811" y="3389"/>
                    <a:pt x="1123" y="3690"/>
                    <a:pt x="1484" y="3919"/>
                  </a:cubicBezTo>
                  <a:cubicBezTo>
                    <a:pt x="1922" y="4193"/>
                    <a:pt x="2382" y="4456"/>
                    <a:pt x="2891" y="4560"/>
                  </a:cubicBezTo>
                  <a:cubicBezTo>
                    <a:pt x="3148" y="4615"/>
                    <a:pt x="3416" y="4647"/>
                    <a:pt x="3685" y="4653"/>
                  </a:cubicBezTo>
                  <a:cubicBezTo>
                    <a:pt x="3827" y="4653"/>
                    <a:pt x="3969" y="4647"/>
                    <a:pt x="4112" y="4642"/>
                  </a:cubicBezTo>
                  <a:cubicBezTo>
                    <a:pt x="4150" y="4483"/>
                    <a:pt x="4188" y="4319"/>
                    <a:pt x="4221" y="4160"/>
                  </a:cubicBezTo>
                  <a:cubicBezTo>
                    <a:pt x="4133" y="4084"/>
                    <a:pt x="4051" y="4002"/>
                    <a:pt x="3986" y="3930"/>
                  </a:cubicBezTo>
                  <a:cubicBezTo>
                    <a:pt x="3586" y="3553"/>
                    <a:pt x="3258" y="3098"/>
                    <a:pt x="2896" y="2682"/>
                  </a:cubicBezTo>
                  <a:cubicBezTo>
                    <a:pt x="2190" y="1812"/>
                    <a:pt x="1512" y="931"/>
                    <a:pt x="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33"/>
            <p:cNvSpPr/>
            <p:nvPr/>
          </p:nvSpPr>
          <p:spPr>
            <a:xfrm>
              <a:off x="7565753" y="6607607"/>
              <a:ext cx="240632" cy="291568"/>
            </a:xfrm>
            <a:custGeom>
              <a:avLst/>
              <a:gdLst/>
              <a:ahLst/>
              <a:cxnLst/>
              <a:rect l="l" t="t" r="r" b="b"/>
              <a:pathLst>
                <a:path w="3444" h="4173" extrusionOk="0">
                  <a:moveTo>
                    <a:pt x="469" y="1"/>
                  </a:moveTo>
                  <a:cubicBezTo>
                    <a:pt x="314" y="1"/>
                    <a:pt x="156" y="20"/>
                    <a:pt x="12" y="73"/>
                  </a:cubicBezTo>
                  <a:cubicBezTo>
                    <a:pt x="12" y="73"/>
                    <a:pt x="6" y="79"/>
                    <a:pt x="1" y="79"/>
                  </a:cubicBezTo>
                  <a:cubicBezTo>
                    <a:pt x="6" y="84"/>
                    <a:pt x="12" y="101"/>
                    <a:pt x="23" y="106"/>
                  </a:cubicBezTo>
                  <a:cubicBezTo>
                    <a:pt x="422" y="724"/>
                    <a:pt x="871" y="1316"/>
                    <a:pt x="1320" y="1890"/>
                  </a:cubicBezTo>
                  <a:cubicBezTo>
                    <a:pt x="1599" y="2246"/>
                    <a:pt x="1856" y="2624"/>
                    <a:pt x="2157" y="2958"/>
                  </a:cubicBezTo>
                  <a:cubicBezTo>
                    <a:pt x="2415" y="3270"/>
                    <a:pt x="2666" y="3582"/>
                    <a:pt x="2956" y="3872"/>
                  </a:cubicBezTo>
                  <a:cubicBezTo>
                    <a:pt x="3060" y="3970"/>
                    <a:pt x="3159" y="4074"/>
                    <a:pt x="3268" y="4173"/>
                  </a:cubicBezTo>
                  <a:cubicBezTo>
                    <a:pt x="3323" y="3937"/>
                    <a:pt x="3378" y="3708"/>
                    <a:pt x="3444" y="3472"/>
                  </a:cubicBezTo>
                  <a:cubicBezTo>
                    <a:pt x="3285" y="3106"/>
                    <a:pt x="3132" y="2733"/>
                    <a:pt x="2956" y="2378"/>
                  </a:cubicBezTo>
                  <a:cubicBezTo>
                    <a:pt x="2584" y="1699"/>
                    <a:pt x="2201" y="1026"/>
                    <a:pt x="1670" y="478"/>
                  </a:cubicBezTo>
                  <a:cubicBezTo>
                    <a:pt x="1347" y="139"/>
                    <a:pt x="980" y="24"/>
                    <a:pt x="532" y="2"/>
                  </a:cubicBezTo>
                  <a:cubicBezTo>
                    <a:pt x="511" y="1"/>
                    <a:pt x="490" y="1"/>
                    <a:pt x="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33"/>
            <p:cNvSpPr/>
            <p:nvPr/>
          </p:nvSpPr>
          <p:spPr>
            <a:xfrm>
              <a:off x="7789476" y="7005446"/>
              <a:ext cx="296458" cy="195566"/>
            </a:xfrm>
            <a:custGeom>
              <a:avLst/>
              <a:gdLst/>
              <a:ahLst/>
              <a:cxnLst/>
              <a:rect l="l" t="t" r="r" b="b"/>
              <a:pathLst>
                <a:path w="4243" h="2799" extrusionOk="0">
                  <a:moveTo>
                    <a:pt x="4002" y="1"/>
                  </a:moveTo>
                  <a:cubicBezTo>
                    <a:pt x="3942" y="28"/>
                    <a:pt x="3882" y="61"/>
                    <a:pt x="3816" y="88"/>
                  </a:cubicBezTo>
                  <a:cubicBezTo>
                    <a:pt x="3203" y="400"/>
                    <a:pt x="2573" y="679"/>
                    <a:pt x="1949" y="975"/>
                  </a:cubicBezTo>
                  <a:cubicBezTo>
                    <a:pt x="1484" y="1194"/>
                    <a:pt x="1008" y="1407"/>
                    <a:pt x="548" y="1643"/>
                  </a:cubicBezTo>
                  <a:cubicBezTo>
                    <a:pt x="395" y="1725"/>
                    <a:pt x="242" y="1818"/>
                    <a:pt x="88" y="1911"/>
                  </a:cubicBezTo>
                  <a:cubicBezTo>
                    <a:pt x="55" y="2108"/>
                    <a:pt x="28" y="2310"/>
                    <a:pt x="1" y="2507"/>
                  </a:cubicBezTo>
                  <a:lnTo>
                    <a:pt x="203" y="2590"/>
                  </a:lnTo>
                  <a:cubicBezTo>
                    <a:pt x="466" y="2694"/>
                    <a:pt x="734" y="2754"/>
                    <a:pt x="1008" y="2781"/>
                  </a:cubicBezTo>
                  <a:cubicBezTo>
                    <a:pt x="1103" y="2793"/>
                    <a:pt x="1199" y="2798"/>
                    <a:pt x="1294" y="2798"/>
                  </a:cubicBezTo>
                  <a:cubicBezTo>
                    <a:pt x="1828" y="2798"/>
                    <a:pt x="2359" y="2627"/>
                    <a:pt x="2847" y="2409"/>
                  </a:cubicBezTo>
                  <a:cubicBezTo>
                    <a:pt x="3252" y="2234"/>
                    <a:pt x="3663" y="2026"/>
                    <a:pt x="3947" y="1670"/>
                  </a:cubicBezTo>
                  <a:cubicBezTo>
                    <a:pt x="4243" y="1314"/>
                    <a:pt x="4183" y="783"/>
                    <a:pt x="4106" y="351"/>
                  </a:cubicBezTo>
                  <a:cubicBezTo>
                    <a:pt x="4084" y="230"/>
                    <a:pt x="4051" y="121"/>
                    <a:pt x="4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33"/>
            <p:cNvSpPr/>
            <p:nvPr/>
          </p:nvSpPr>
          <p:spPr>
            <a:xfrm>
              <a:off x="7797511" y="6950459"/>
              <a:ext cx="268930" cy="178588"/>
            </a:xfrm>
            <a:custGeom>
              <a:avLst/>
              <a:gdLst/>
              <a:ahLst/>
              <a:cxnLst/>
              <a:rect l="l" t="t" r="r" b="b"/>
              <a:pathLst>
                <a:path w="3849" h="2556" extrusionOk="0">
                  <a:moveTo>
                    <a:pt x="2697" y="0"/>
                  </a:moveTo>
                  <a:cubicBezTo>
                    <a:pt x="2576" y="0"/>
                    <a:pt x="2457" y="14"/>
                    <a:pt x="2343" y="38"/>
                  </a:cubicBezTo>
                  <a:cubicBezTo>
                    <a:pt x="1977" y="120"/>
                    <a:pt x="1637" y="257"/>
                    <a:pt x="1309" y="426"/>
                  </a:cubicBezTo>
                  <a:cubicBezTo>
                    <a:pt x="1123" y="530"/>
                    <a:pt x="959" y="667"/>
                    <a:pt x="794" y="804"/>
                  </a:cubicBezTo>
                  <a:cubicBezTo>
                    <a:pt x="619" y="963"/>
                    <a:pt x="455" y="1132"/>
                    <a:pt x="296" y="1308"/>
                  </a:cubicBezTo>
                  <a:cubicBezTo>
                    <a:pt x="269" y="1335"/>
                    <a:pt x="247" y="1373"/>
                    <a:pt x="220" y="1401"/>
                  </a:cubicBezTo>
                  <a:cubicBezTo>
                    <a:pt x="138" y="1784"/>
                    <a:pt x="61" y="2167"/>
                    <a:pt x="1" y="2555"/>
                  </a:cubicBezTo>
                  <a:cubicBezTo>
                    <a:pt x="214" y="2430"/>
                    <a:pt x="428" y="2309"/>
                    <a:pt x="652" y="2200"/>
                  </a:cubicBezTo>
                  <a:cubicBezTo>
                    <a:pt x="975" y="2046"/>
                    <a:pt x="1303" y="1904"/>
                    <a:pt x="1621" y="1745"/>
                  </a:cubicBezTo>
                  <a:cubicBezTo>
                    <a:pt x="2026" y="1548"/>
                    <a:pt x="2431" y="1357"/>
                    <a:pt x="2836" y="1171"/>
                  </a:cubicBezTo>
                  <a:cubicBezTo>
                    <a:pt x="3175" y="1017"/>
                    <a:pt x="3504" y="842"/>
                    <a:pt x="3849" y="694"/>
                  </a:cubicBezTo>
                  <a:cubicBezTo>
                    <a:pt x="3777" y="558"/>
                    <a:pt x="3690" y="432"/>
                    <a:pt x="3575" y="333"/>
                  </a:cubicBezTo>
                  <a:cubicBezTo>
                    <a:pt x="3340" y="95"/>
                    <a:pt x="3016" y="0"/>
                    <a:pt x="26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33"/>
            <p:cNvSpPr/>
            <p:nvPr/>
          </p:nvSpPr>
          <p:spPr>
            <a:xfrm>
              <a:off x="7971138" y="5388445"/>
              <a:ext cx="737059" cy="714002"/>
            </a:xfrm>
            <a:custGeom>
              <a:avLst/>
              <a:gdLst/>
              <a:ahLst/>
              <a:cxnLst/>
              <a:rect l="l" t="t" r="r" b="b"/>
              <a:pathLst>
                <a:path w="10549" h="10219" extrusionOk="0">
                  <a:moveTo>
                    <a:pt x="7406" y="1"/>
                  </a:moveTo>
                  <a:cubicBezTo>
                    <a:pt x="7043" y="1"/>
                    <a:pt x="6694" y="135"/>
                    <a:pt x="6372" y="291"/>
                  </a:cubicBezTo>
                  <a:cubicBezTo>
                    <a:pt x="5923" y="516"/>
                    <a:pt x="5556" y="871"/>
                    <a:pt x="5212" y="1244"/>
                  </a:cubicBezTo>
                  <a:cubicBezTo>
                    <a:pt x="4938" y="1550"/>
                    <a:pt x="4692" y="1900"/>
                    <a:pt x="4462" y="2251"/>
                  </a:cubicBezTo>
                  <a:cubicBezTo>
                    <a:pt x="4401" y="2349"/>
                    <a:pt x="4330" y="2448"/>
                    <a:pt x="4270" y="2552"/>
                  </a:cubicBezTo>
                  <a:cubicBezTo>
                    <a:pt x="4227" y="2605"/>
                    <a:pt x="4200" y="2700"/>
                    <a:pt x="4123" y="2700"/>
                  </a:cubicBezTo>
                  <a:cubicBezTo>
                    <a:pt x="4121" y="2700"/>
                    <a:pt x="4119" y="2700"/>
                    <a:pt x="4117" y="2700"/>
                  </a:cubicBezTo>
                  <a:cubicBezTo>
                    <a:pt x="4046" y="2689"/>
                    <a:pt x="4057" y="2590"/>
                    <a:pt x="4057" y="2530"/>
                  </a:cubicBezTo>
                  <a:lnTo>
                    <a:pt x="4057" y="2152"/>
                  </a:lnTo>
                  <a:cubicBezTo>
                    <a:pt x="4051" y="1709"/>
                    <a:pt x="4051" y="1238"/>
                    <a:pt x="3860" y="828"/>
                  </a:cubicBezTo>
                  <a:cubicBezTo>
                    <a:pt x="3707" y="477"/>
                    <a:pt x="3490" y="359"/>
                    <a:pt x="3242" y="359"/>
                  </a:cubicBezTo>
                  <a:cubicBezTo>
                    <a:pt x="3018" y="359"/>
                    <a:pt x="2768" y="456"/>
                    <a:pt x="2519" y="565"/>
                  </a:cubicBezTo>
                  <a:cubicBezTo>
                    <a:pt x="1473" y="1030"/>
                    <a:pt x="959" y="1922"/>
                    <a:pt x="488" y="2946"/>
                  </a:cubicBezTo>
                  <a:cubicBezTo>
                    <a:pt x="329" y="3302"/>
                    <a:pt x="198" y="3674"/>
                    <a:pt x="116" y="4057"/>
                  </a:cubicBezTo>
                  <a:cubicBezTo>
                    <a:pt x="66" y="4276"/>
                    <a:pt x="50" y="4495"/>
                    <a:pt x="34" y="4719"/>
                  </a:cubicBezTo>
                  <a:cubicBezTo>
                    <a:pt x="12" y="5157"/>
                    <a:pt x="1" y="5617"/>
                    <a:pt x="77" y="6049"/>
                  </a:cubicBezTo>
                  <a:cubicBezTo>
                    <a:pt x="105" y="6164"/>
                    <a:pt x="121" y="6274"/>
                    <a:pt x="159" y="6389"/>
                  </a:cubicBezTo>
                  <a:cubicBezTo>
                    <a:pt x="187" y="6285"/>
                    <a:pt x="220" y="6192"/>
                    <a:pt x="269" y="6093"/>
                  </a:cubicBezTo>
                  <a:cubicBezTo>
                    <a:pt x="417" y="5765"/>
                    <a:pt x="652" y="5480"/>
                    <a:pt x="926" y="5245"/>
                  </a:cubicBezTo>
                  <a:cubicBezTo>
                    <a:pt x="1041" y="5157"/>
                    <a:pt x="1178" y="5103"/>
                    <a:pt x="1314" y="5070"/>
                  </a:cubicBezTo>
                  <a:cubicBezTo>
                    <a:pt x="1335" y="5066"/>
                    <a:pt x="1355" y="5065"/>
                    <a:pt x="1376" y="5065"/>
                  </a:cubicBezTo>
                  <a:cubicBezTo>
                    <a:pt x="1490" y="5065"/>
                    <a:pt x="1597" y="5115"/>
                    <a:pt x="1681" y="5185"/>
                  </a:cubicBezTo>
                  <a:cubicBezTo>
                    <a:pt x="1802" y="5272"/>
                    <a:pt x="1884" y="5404"/>
                    <a:pt x="1966" y="5529"/>
                  </a:cubicBezTo>
                  <a:cubicBezTo>
                    <a:pt x="2081" y="5710"/>
                    <a:pt x="2135" y="5929"/>
                    <a:pt x="2168" y="6148"/>
                  </a:cubicBezTo>
                  <a:cubicBezTo>
                    <a:pt x="2382" y="5880"/>
                    <a:pt x="2655" y="5677"/>
                    <a:pt x="2962" y="5557"/>
                  </a:cubicBezTo>
                  <a:cubicBezTo>
                    <a:pt x="3186" y="5458"/>
                    <a:pt x="3430" y="5401"/>
                    <a:pt x="3672" y="5401"/>
                  </a:cubicBezTo>
                  <a:cubicBezTo>
                    <a:pt x="3832" y="5401"/>
                    <a:pt x="3992" y="5426"/>
                    <a:pt x="4144" y="5480"/>
                  </a:cubicBezTo>
                  <a:cubicBezTo>
                    <a:pt x="4516" y="5601"/>
                    <a:pt x="4845" y="5869"/>
                    <a:pt x="5004" y="6247"/>
                  </a:cubicBezTo>
                  <a:cubicBezTo>
                    <a:pt x="5157" y="6597"/>
                    <a:pt x="5195" y="7073"/>
                    <a:pt x="5097" y="7445"/>
                  </a:cubicBezTo>
                  <a:cubicBezTo>
                    <a:pt x="5217" y="7414"/>
                    <a:pt x="5334" y="7399"/>
                    <a:pt x="5448" y="7399"/>
                  </a:cubicBezTo>
                  <a:cubicBezTo>
                    <a:pt x="5931" y="7399"/>
                    <a:pt x="6342" y="7676"/>
                    <a:pt x="6542" y="8190"/>
                  </a:cubicBezTo>
                  <a:cubicBezTo>
                    <a:pt x="6717" y="8567"/>
                    <a:pt x="6679" y="9016"/>
                    <a:pt x="6525" y="9399"/>
                  </a:cubicBezTo>
                  <a:cubicBezTo>
                    <a:pt x="6471" y="9542"/>
                    <a:pt x="6410" y="9689"/>
                    <a:pt x="6328" y="9810"/>
                  </a:cubicBezTo>
                  <a:cubicBezTo>
                    <a:pt x="6224" y="9963"/>
                    <a:pt x="6104" y="10089"/>
                    <a:pt x="5972" y="10215"/>
                  </a:cubicBezTo>
                  <a:cubicBezTo>
                    <a:pt x="6030" y="10218"/>
                    <a:pt x="6087" y="10219"/>
                    <a:pt x="6144" y="10219"/>
                  </a:cubicBezTo>
                  <a:cubicBezTo>
                    <a:pt x="6556" y="10219"/>
                    <a:pt x="6964" y="10152"/>
                    <a:pt x="7368" y="10051"/>
                  </a:cubicBezTo>
                  <a:cubicBezTo>
                    <a:pt x="8162" y="9859"/>
                    <a:pt x="8928" y="9487"/>
                    <a:pt x="9530" y="8907"/>
                  </a:cubicBezTo>
                  <a:cubicBezTo>
                    <a:pt x="9902" y="8545"/>
                    <a:pt x="10264" y="8118"/>
                    <a:pt x="10379" y="7593"/>
                  </a:cubicBezTo>
                  <a:cubicBezTo>
                    <a:pt x="10483" y="7144"/>
                    <a:pt x="10488" y="6498"/>
                    <a:pt x="10067" y="6225"/>
                  </a:cubicBezTo>
                  <a:cubicBezTo>
                    <a:pt x="9975" y="6175"/>
                    <a:pt x="9857" y="6154"/>
                    <a:pt x="9727" y="6154"/>
                  </a:cubicBezTo>
                  <a:cubicBezTo>
                    <a:pt x="9416" y="6154"/>
                    <a:pt x="9042" y="6274"/>
                    <a:pt x="8841" y="6394"/>
                  </a:cubicBezTo>
                  <a:cubicBezTo>
                    <a:pt x="8819" y="6411"/>
                    <a:pt x="8797" y="6422"/>
                    <a:pt x="8769" y="6438"/>
                  </a:cubicBezTo>
                  <a:cubicBezTo>
                    <a:pt x="8764" y="6441"/>
                    <a:pt x="8758" y="6442"/>
                    <a:pt x="8753" y="6442"/>
                  </a:cubicBezTo>
                  <a:cubicBezTo>
                    <a:pt x="8716" y="6442"/>
                    <a:pt x="8686" y="6384"/>
                    <a:pt x="8715" y="6351"/>
                  </a:cubicBezTo>
                  <a:cubicBezTo>
                    <a:pt x="8917" y="6137"/>
                    <a:pt x="9114" y="5924"/>
                    <a:pt x="9306" y="5705"/>
                  </a:cubicBezTo>
                  <a:cubicBezTo>
                    <a:pt x="9601" y="5371"/>
                    <a:pt x="9875" y="5009"/>
                    <a:pt x="10094" y="4615"/>
                  </a:cubicBezTo>
                  <a:cubicBezTo>
                    <a:pt x="10269" y="4303"/>
                    <a:pt x="10406" y="3959"/>
                    <a:pt x="10455" y="3597"/>
                  </a:cubicBezTo>
                  <a:cubicBezTo>
                    <a:pt x="10548" y="2995"/>
                    <a:pt x="10357" y="2207"/>
                    <a:pt x="9667" y="2152"/>
                  </a:cubicBezTo>
                  <a:cubicBezTo>
                    <a:pt x="9652" y="2152"/>
                    <a:pt x="9636" y="2151"/>
                    <a:pt x="9621" y="2151"/>
                  </a:cubicBezTo>
                  <a:cubicBezTo>
                    <a:pt x="9378" y="2151"/>
                    <a:pt x="9129" y="2232"/>
                    <a:pt x="8928" y="2366"/>
                  </a:cubicBezTo>
                  <a:cubicBezTo>
                    <a:pt x="8813" y="2743"/>
                    <a:pt x="8627" y="3099"/>
                    <a:pt x="8403" y="3417"/>
                  </a:cubicBezTo>
                  <a:cubicBezTo>
                    <a:pt x="8349" y="3500"/>
                    <a:pt x="8230" y="3613"/>
                    <a:pt x="8129" y="3613"/>
                  </a:cubicBezTo>
                  <a:cubicBezTo>
                    <a:pt x="8085" y="3613"/>
                    <a:pt x="8044" y="3592"/>
                    <a:pt x="8014" y="3537"/>
                  </a:cubicBezTo>
                  <a:cubicBezTo>
                    <a:pt x="7943" y="3329"/>
                    <a:pt x="8102" y="3132"/>
                    <a:pt x="8206" y="2973"/>
                  </a:cubicBezTo>
                  <a:cubicBezTo>
                    <a:pt x="8381" y="2705"/>
                    <a:pt x="8594" y="2470"/>
                    <a:pt x="8852" y="2289"/>
                  </a:cubicBezTo>
                  <a:cubicBezTo>
                    <a:pt x="9016" y="1692"/>
                    <a:pt x="8977" y="1003"/>
                    <a:pt x="8594" y="510"/>
                  </a:cubicBezTo>
                  <a:cubicBezTo>
                    <a:pt x="8332" y="187"/>
                    <a:pt x="7932" y="39"/>
                    <a:pt x="7538" y="7"/>
                  </a:cubicBezTo>
                  <a:cubicBezTo>
                    <a:pt x="7494" y="2"/>
                    <a:pt x="7449" y="1"/>
                    <a:pt x="7406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33"/>
            <p:cNvSpPr/>
            <p:nvPr/>
          </p:nvSpPr>
          <p:spPr>
            <a:xfrm>
              <a:off x="8533452" y="5560954"/>
              <a:ext cx="51983" cy="71198"/>
            </a:xfrm>
            <a:custGeom>
              <a:avLst/>
              <a:gdLst/>
              <a:ahLst/>
              <a:cxnLst/>
              <a:rect l="l" t="t" r="r" b="b"/>
              <a:pathLst>
                <a:path w="744" h="1019" extrusionOk="0">
                  <a:moveTo>
                    <a:pt x="743" y="1"/>
                  </a:moveTo>
                  <a:lnTo>
                    <a:pt x="743" y="1"/>
                  </a:lnTo>
                  <a:cubicBezTo>
                    <a:pt x="612" y="105"/>
                    <a:pt x="492" y="225"/>
                    <a:pt x="382" y="357"/>
                  </a:cubicBezTo>
                  <a:cubicBezTo>
                    <a:pt x="273" y="499"/>
                    <a:pt x="169" y="652"/>
                    <a:pt x="86" y="805"/>
                  </a:cubicBezTo>
                  <a:cubicBezTo>
                    <a:pt x="65" y="848"/>
                    <a:pt x="1" y="1019"/>
                    <a:pt x="83" y="1019"/>
                  </a:cubicBezTo>
                  <a:cubicBezTo>
                    <a:pt x="84" y="1019"/>
                    <a:pt x="85" y="1019"/>
                    <a:pt x="86" y="1019"/>
                  </a:cubicBezTo>
                  <a:cubicBezTo>
                    <a:pt x="251" y="981"/>
                    <a:pt x="333" y="789"/>
                    <a:pt x="420" y="658"/>
                  </a:cubicBezTo>
                  <a:cubicBezTo>
                    <a:pt x="552" y="450"/>
                    <a:pt x="661" y="231"/>
                    <a:pt x="743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33"/>
            <p:cNvSpPr/>
            <p:nvPr/>
          </p:nvSpPr>
          <p:spPr>
            <a:xfrm>
              <a:off x="7971138" y="5388445"/>
              <a:ext cx="737059" cy="714002"/>
            </a:xfrm>
            <a:custGeom>
              <a:avLst/>
              <a:gdLst/>
              <a:ahLst/>
              <a:cxnLst/>
              <a:rect l="l" t="t" r="r" b="b"/>
              <a:pathLst>
                <a:path w="10549" h="10219" extrusionOk="0">
                  <a:moveTo>
                    <a:pt x="7406" y="1"/>
                  </a:moveTo>
                  <a:cubicBezTo>
                    <a:pt x="7043" y="1"/>
                    <a:pt x="6694" y="135"/>
                    <a:pt x="6372" y="291"/>
                  </a:cubicBezTo>
                  <a:cubicBezTo>
                    <a:pt x="5923" y="516"/>
                    <a:pt x="5556" y="871"/>
                    <a:pt x="5212" y="1244"/>
                  </a:cubicBezTo>
                  <a:cubicBezTo>
                    <a:pt x="4938" y="1550"/>
                    <a:pt x="4692" y="1900"/>
                    <a:pt x="4462" y="2251"/>
                  </a:cubicBezTo>
                  <a:cubicBezTo>
                    <a:pt x="4401" y="2349"/>
                    <a:pt x="4330" y="2448"/>
                    <a:pt x="4270" y="2552"/>
                  </a:cubicBezTo>
                  <a:cubicBezTo>
                    <a:pt x="4227" y="2605"/>
                    <a:pt x="4200" y="2700"/>
                    <a:pt x="4123" y="2700"/>
                  </a:cubicBezTo>
                  <a:cubicBezTo>
                    <a:pt x="4121" y="2700"/>
                    <a:pt x="4119" y="2700"/>
                    <a:pt x="4117" y="2700"/>
                  </a:cubicBezTo>
                  <a:cubicBezTo>
                    <a:pt x="4046" y="2689"/>
                    <a:pt x="4057" y="2590"/>
                    <a:pt x="4057" y="2530"/>
                  </a:cubicBezTo>
                  <a:lnTo>
                    <a:pt x="4057" y="2152"/>
                  </a:lnTo>
                  <a:cubicBezTo>
                    <a:pt x="4051" y="1709"/>
                    <a:pt x="4051" y="1238"/>
                    <a:pt x="3860" y="828"/>
                  </a:cubicBezTo>
                  <a:cubicBezTo>
                    <a:pt x="3707" y="477"/>
                    <a:pt x="3490" y="359"/>
                    <a:pt x="3242" y="359"/>
                  </a:cubicBezTo>
                  <a:cubicBezTo>
                    <a:pt x="3018" y="359"/>
                    <a:pt x="2768" y="456"/>
                    <a:pt x="2519" y="565"/>
                  </a:cubicBezTo>
                  <a:cubicBezTo>
                    <a:pt x="1473" y="1030"/>
                    <a:pt x="959" y="1922"/>
                    <a:pt x="488" y="2946"/>
                  </a:cubicBezTo>
                  <a:cubicBezTo>
                    <a:pt x="329" y="3302"/>
                    <a:pt x="198" y="3674"/>
                    <a:pt x="116" y="4057"/>
                  </a:cubicBezTo>
                  <a:cubicBezTo>
                    <a:pt x="66" y="4276"/>
                    <a:pt x="50" y="4495"/>
                    <a:pt x="34" y="4719"/>
                  </a:cubicBezTo>
                  <a:cubicBezTo>
                    <a:pt x="12" y="5157"/>
                    <a:pt x="1" y="5617"/>
                    <a:pt x="77" y="6049"/>
                  </a:cubicBezTo>
                  <a:cubicBezTo>
                    <a:pt x="105" y="6164"/>
                    <a:pt x="121" y="6274"/>
                    <a:pt x="159" y="6389"/>
                  </a:cubicBezTo>
                  <a:cubicBezTo>
                    <a:pt x="187" y="6285"/>
                    <a:pt x="220" y="6192"/>
                    <a:pt x="269" y="6093"/>
                  </a:cubicBezTo>
                  <a:cubicBezTo>
                    <a:pt x="417" y="5765"/>
                    <a:pt x="652" y="5480"/>
                    <a:pt x="926" y="5245"/>
                  </a:cubicBezTo>
                  <a:cubicBezTo>
                    <a:pt x="1041" y="5157"/>
                    <a:pt x="1178" y="5103"/>
                    <a:pt x="1314" y="5070"/>
                  </a:cubicBezTo>
                  <a:cubicBezTo>
                    <a:pt x="1335" y="5066"/>
                    <a:pt x="1355" y="5065"/>
                    <a:pt x="1376" y="5065"/>
                  </a:cubicBezTo>
                  <a:cubicBezTo>
                    <a:pt x="1490" y="5065"/>
                    <a:pt x="1597" y="5115"/>
                    <a:pt x="1681" y="5185"/>
                  </a:cubicBezTo>
                  <a:cubicBezTo>
                    <a:pt x="1802" y="5272"/>
                    <a:pt x="1884" y="5404"/>
                    <a:pt x="1966" y="5529"/>
                  </a:cubicBezTo>
                  <a:cubicBezTo>
                    <a:pt x="2081" y="5710"/>
                    <a:pt x="2135" y="5929"/>
                    <a:pt x="2168" y="6148"/>
                  </a:cubicBezTo>
                  <a:cubicBezTo>
                    <a:pt x="2382" y="5880"/>
                    <a:pt x="2655" y="5677"/>
                    <a:pt x="2962" y="5557"/>
                  </a:cubicBezTo>
                  <a:cubicBezTo>
                    <a:pt x="3186" y="5458"/>
                    <a:pt x="3430" y="5401"/>
                    <a:pt x="3672" y="5401"/>
                  </a:cubicBezTo>
                  <a:cubicBezTo>
                    <a:pt x="3832" y="5401"/>
                    <a:pt x="3992" y="5426"/>
                    <a:pt x="4144" y="5480"/>
                  </a:cubicBezTo>
                  <a:cubicBezTo>
                    <a:pt x="4516" y="5601"/>
                    <a:pt x="4845" y="5869"/>
                    <a:pt x="5004" y="6247"/>
                  </a:cubicBezTo>
                  <a:cubicBezTo>
                    <a:pt x="5157" y="6597"/>
                    <a:pt x="5195" y="7073"/>
                    <a:pt x="5097" y="7445"/>
                  </a:cubicBezTo>
                  <a:cubicBezTo>
                    <a:pt x="5217" y="7414"/>
                    <a:pt x="5334" y="7399"/>
                    <a:pt x="5448" y="7399"/>
                  </a:cubicBezTo>
                  <a:cubicBezTo>
                    <a:pt x="5931" y="7399"/>
                    <a:pt x="6342" y="7676"/>
                    <a:pt x="6542" y="8190"/>
                  </a:cubicBezTo>
                  <a:cubicBezTo>
                    <a:pt x="6717" y="8567"/>
                    <a:pt x="6679" y="9016"/>
                    <a:pt x="6525" y="9399"/>
                  </a:cubicBezTo>
                  <a:cubicBezTo>
                    <a:pt x="6471" y="9542"/>
                    <a:pt x="6410" y="9689"/>
                    <a:pt x="6328" y="9810"/>
                  </a:cubicBezTo>
                  <a:cubicBezTo>
                    <a:pt x="6224" y="9963"/>
                    <a:pt x="6104" y="10089"/>
                    <a:pt x="5972" y="10215"/>
                  </a:cubicBezTo>
                  <a:cubicBezTo>
                    <a:pt x="6030" y="10218"/>
                    <a:pt x="6087" y="10219"/>
                    <a:pt x="6144" y="10219"/>
                  </a:cubicBezTo>
                  <a:cubicBezTo>
                    <a:pt x="6556" y="10219"/>
                    <a:pt x="6964" y="10152"/>
                    <a:pt x="7368" y="10051"/>
                  </a:cubicBezTo>
                  <a:cubicBezTo>
                    <a:pt x="8162" y="9859"/>
                    <a:pt x="8928" y="9487"/>
                    <a:pt x="9530" y="8907"/>
                  </a:cubicBezTo>
                  <a:cubicBezTo>
                    <a:pt x="9902" y="8545"/>
                    <a:pt x="10264" y="8118"/>
                    <a:pt x="10379" y="7593"/>
                  </a:cubicBezTo>
                  <a:cubicBezTo>
                    <a:pt x="10483" y="7144"/>
                    <a:pt x="10488" y="6498"/>
                    <a:pt x="10067" y="6225"/>
                  </a:cubicBezTo>
                  <a:cubicBezTo>
                    <a:pt x="9975" y="6175"/>
                    <a:pt x="9857" y="6154"/>
                    <a:pt x="9727" y="6154"/>
                  </a:cubicBezTo>
                  <a:cubicBezTo>
                    <a:pt x="9416" y="6154"/>
                    <a:pt x="9042" y="6274"/>
                    <a:pt x="8841" y="6394"/>
                  </a:cubicBezTo>
                  <a:cubicBezTo>
                    <a:pt x="8819" y="6411"/>
                    <a:pt x="8797" y="6422"/>
                    <a:pt x="8769" y="6438"/>
                  </a:cubicBezTo>
                  <a:cubicBezTo>
                    <a:pt x="8764" y="6441"/>
                    <a:pt x="8758" y="6442"/>
                    <a:pt x="8753" y="6442"/>
                  </a:cubicBezTo>
                  <a:cubicBezTo>
                    <a:pt x="8716" y="6442"/>
                    <a:pt x="8686" y="6384"/>
                    <a:pt x="8715" y="6351"/>
                  </a:cubicBezTo>
                  <a:cubicBezTo>
                    <a:pt x="8917" y="6137"/>
                    <a:pt x="9114" y="5924"/>
                    <a:pt x="9306" y="5705"/>
                  </a:cubicBezTo>
                  <a:cubicBezTo>
                    <a:pt x="9601" y="5371"/>
                    <a:pt x="9875" y="5009"/>
                    <a:pt x="10094" y="4615"/>
                  </a:cubicBezTo>
                  <a:cubicBezTo>
                    <a:pt x="10269" y="4303"/>
                    <a:pt x="10406" y="3959"/>
                    <a:pt x="10455" y="3597"/>
                  </a:cubicBezTo>
                  <a:cubicBezTo>
                    <a:pt x="10548" y="2995"/>
                    <a:pt x="10357" y="2207"/>
                    <a:pt x="9667" y="2152"/>
                  </a:cubicBezTo>
                  <a:cubicBezTo>
                    <a:pt x="9652" y="2152"/>
                    <a:pt x="9636" y="2151"/>
                    <a:pt x="9621" y="2151"/>
                  </a:cubicBezTo>
                  <a:cubicBezTo>
                    <a:pt x="9378" y="2151"/>
                    <a:pt x="9129" y="2232"/>
                    <a:pt x="8928" y="2366"/>
                  </a:cubicBezTo>
                  <a:cubicBezTo>
                    <a:pt x="8813" y="2743"/>
                    <a:pt x="8627" y="3099"/>
                    <a:pt x="8403" y="3417"/>
                  </a:cubicBezTo>
                  <a:cubicBezTo>
                    <a:pt x="8349" y="3500"/>
                    <a:pt x="8230" y="3613"/>
                    <a:pt x="8129" y="3613"/>
                  </a:cubicBezTo>
                  <a:cubicBezTo>
                    <a:pt x="8085" y="3613"/>
                    <a:pt x="8044" y="3592"/>
                    <a:pt x="8014" y="3537"/>
                  </a:cubicBezTo>
                  <a:cubicBezTo>
                    <a:pt x="7943" y="3329"/>
                    <a:pt x="8102" y="3132"/>
                    <a:pt x="8206" y="2973"/>
                  </a:cubicBezTo>
                  <a:cubicBezTo>
                    <a:pt x="8381" y="2705"/>
                    <a:pt x="8594" y="2470"/>
                    <a:pt x="8852" y="2289"/>
                  </a:cubicBezTo>
                  <a:cubicBezTo>
                    <a:pt x="9016" y="1692"/>
                    <a:pt x="8977" y="1003"/>
                    <a:pt x="8594" y="510"/>
                  </a:cubicBezTo>
                  <a:cubicBezTo>
                    <a:pt x="8332" y="187"/>
                    <a:pt x="7932" y="39"/>
                    <a:pt x="7538" y="7"/>
                  </a:cubicBezTo>
                  <a:cubicBezTo>
                    <a:pt x="7494" y="2"/>
                    <a:pt x="7449" y="1"/>
                    <a:pt x="7406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33"/>
            <p:cNvSpPr/>
            <p:nvPr/>
          </p:nvSpPr>
          <p:spPr>
            <a:xfrm>
              <a:off x="8533452" y="5560954"/>
              <a:ext cx="51983" cy="71198"/>
            </a:xfrm>
            <a:custGeom>
              <a:avLst/>
              <a:gdLst/>
              <a:ahLst/>
              <a:cxnLst/>
              <a:rect l="l" t="t" r="r" b="b"/>
              <a:pathLst>
                <a:path w="744" h="1019" extrusionOk="0">
                  <a:moveTo>
                    <a:pt x="743" y="1"/>
                  </a:moveTo>
                  <a:lnTo>
                    <a:pt x="743" y="1"/>
                  </a:lnTo>
                  <a:cubicBezTo>
                    <a:pt x="612" y="105"/>
                    <a:pt x="492" y="225"/>
                    <a:pt x="382" y="357"/>
                  </a:cubicBezTo>
                  <a:cubicBezTo>
                    <a:pt x="273" y="499"/>
                    <a:pt x="169" y="652"/>
                    <a:pt x="86" y="805"/>
                  </a:cubicBezTo>
                  <a:cubicBezTo>
                    <a:pt x="65" y="848"/>
                    <a:pt x="1" y="1019"/>
                    <a:pt x="83" y="1019"/>
                  </a:cubicBezTo>
                  <a:cubicBezTo>
                    <a:pt x="84" y="1019"/>
                    <a:pt x="85" y="1019"/>
                    <a:pt x="86" y="1019"/>
                  </a:cubicBezTo>
                  <a:cubicBezTo>
                    <a:pt x="251" y="981"/>
                    <a:pt x="333" y="789"/>
                    <a:pt x="420" y="658"/>
                  </a:cubicBezTo>
                  <a:cubicBezTo>
                    <a:pt x="552" y="450"/>
                    <a:pt x="661" y="231"/>
                    <a:pt x="743" y="1"/>
                  </a:cubicBezTo>
                  <a:close/>
                </a:path>
              </a:pathLst>
            </a:custGeom>
            <a:solidFill>
              <a:srgbClr val="AF6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33"/>
            <p:cNvSpPr/>
            <p:nvPr/>
          </p:nvSpPr>
          <p:spPr>
            <a:xfrm>
              <a:off x="7638068" y="6068769"/>
              <a:ext cx="284720" cy="412512"/>
            </a:xfrm>
            <a:custGeom>
              <a:avLst/>
              <a:gdLst/>
              <a:ahLst/>
              <a:cxnLst/>
              <a:rect l="l" t="t" r="r" b="b"/>
              <a:pathLst>
                <a:path w="4075" h="5904" extrusionOk="0">
                  <a:moveTo>
                    <a:pt x="162" y="1"/>
                  </a:moveTo>
                  <a:cubicBezTo>
                    <a:pt x="76" y="1"/>
                    <a:pt x="1" y="119"/>
                    <a:pt x="71" y="199"/>
                  </a:cubicBezTo>
                  <a:cubicBezTo>
                    <a:pt x="558" y="954"/>
                    <a:pt x="974" y="1759"/>
                    <a:pt x="1511" y="2487"/>
                  </a:cubicBezTo>
                  <a:cubicBezTo>
                    <a:pt x="2326" y="3549"/>
                    <a:pt x="3016" y="4714"/>
                    <a:pt x="3761" y="5826"/>
                  </a:cubicBezTo>
                  <a:cubicBezTo>
                    <a:pt x="3791" y="5880"/>
                    <a:pt x="3837" y="5903"/>
                    <a:pt x="3882" y="5903"/>
                  </a:cubicBezTo>
                  <a:cubicBezTo>
                    <a:pt x="3980" y="5903"/>
                    <a:pt x="4075" y="5794"/>
                    <a:pt x="4007" y="5678"/>
                  </a:cubicBezTo>
                  <a:cubicBezTo>
                    <a:pt x="3930" y="5546"/>
                    <a:pt x="3859" y="5415"/>
                    <a:pt x="3766" y="5295"/>
                  </a:cubicBezTo>
                  <a:cubicBezTo>
                    <a:pt x="3432" y="4824"/>
                    <a:pt x="3153" y="4309"/>
                    <a:pt x="2825" y="3828"/>
                  </a:cubicBezTo>
                  <a:lnTo>
                    <a:pt x="2825" y="3828"/>
                  </a:lnTo>
                  <a:cubicBezTo>
                    <a:pt x="2825" y="3839"/>
                    <a:pt x="2830" y="3839"/>
                    <a:pt x="2830" y="3844"/>
                  </a:cubicBezTo>
                  <a:cubicBezTo>
                    <a:pt x="2715" y="3658"/>
                    <a:pt x="2589" y="3472"/>
                    <a:pt x="2469" y="3291"/>
                  </a:cubicBezTo>
                  <a:cubicBezTo>
                    <a:pt x="2064" y="2678"/>
                    <a:pt x="1620" y="2071"/>
                    <a:pt x="1210" y="1463"/>
                  </a:cubicBezTo>
                  <a:cubicBezTo>
                    <a:pt x="887" y="981"/>
                    <a:pt x="646" y="418"/>
                    <a:pt x="225" y="24"/>
                  </a:cubicBezTo>
                  <a:cubicBezTo>
                    <a:pt x="204" y="8"/>
                    <a:pt x="183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33"/>
            <p:cNvSpPr/>
            <p:nvPr/>
          </p:nvSpPr>
          <p:spPr>
            <a:xfrm>
              <a:off x="7877163" y="6737355"/>
              <a:ext cx="9572" cy="13066"/>
            </a:xfrm>
            <a:custGeom>
              <a:avLst/>
              <a:gdLst/>
              <a:ahLst/>
              <a:cxnLst/>
              <a:rect l="l" t="t" r="r" b="b"/>
              <a:pathLst>
                <a:path w="137" h="187" extrusionOk="0">
                  <a:moveTo>
                    <a:pt x="131" y="0"/>
                  </a:moveTo>
                  <a:cubicBezTo>
                    <a:pt x="41" y="0"/>
                    <a:pt x="1" y="138"/>
                    <a:pt x="81" y="187"/>
                  </a:cubicBezTo>
                  <a:cubicBezTo>
                    <a:pt x="98" y="126"/>
                    <a:pt x="114" y="61"/>
                    <a:pt x="136" y="1"/>
                  </a:cubicBezTo>
                  <a:cubicBezTo>
                    <a:pt x="134" y="0"/>
                    <a:pt x="133" y="0"/>
                    <a:pt x="131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33"/>
            <p:cNvSpPr/>
            <p:nvPr/>
          </p:nvSpPr>
          <p:spPr>
            <a:xfrm>
              <a:off x="8013200" y="6356424"/>
              <a:ext cx="4681" cy="7756"/>
            </a:xfrm>
            <a:custGeom>
              <a:avLst/>
              <a:gdLst/>
              <a:ahLst/>
              <a:cxnLst/>
              <a:rect l="l" t="t" r="r" b="b"/>
              <a:pathLst>
                <a:path w="67" h="111" extrusionOk="0">
                  <a:moveTo>
                    <a:pt x="66" y="1"/>
                  </a:moveTo>
                  <a:lnTo>
                    <a:pt x="66" y="1"/>
                  </a:lnTo>
                  <a:cubicBezTo>
                    <a:pt x="23" y="12"/>
                    <a:pt x="1" y="61"/>
                    <a:pt x="12" y="110"/>
                  </a:cubicBezTo>
                  <a:cubicBezTo>
                    <a:pt x="34" y="72"/>
                    <a:pt x="50" y="34"/>
                    <a:pt x="6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33"/>
            <p:cNvSpPr/>
            <p:nvPr/>
          </p:nvSpPr>
          <p:spPr>
            <a:xfrm>
              <a:off x="7738611" y="6080298"/>
              <a:ext cx="421526" cy="1438344"/>
            </a:xfrm>
            <a:custGeom>
              <a:avLst/>
              <a:gdLst/>
              <a:ahLst/>
              <a:cxnLst/>
              <a:rect l="l" t="t" r="r" b="b"/>
              <a:pathLst>
                <a:path w="6033" h="20586" extrusionOk="0">
                  <a:moveTo>
                    <a:pt x="5978" y="1"/>
                  </a:moveTo>
                  <a:cubicBezTo>
                    <a:pt x="5896" y="17"/>
                    <a:pt x="5858" y="99"/>
                    <a:pt x="5814" y="160"/>
                  </a:cubicBezTo>
                  <a:cubicBezTo>
                    <a:pt x="5759" y="236"/>
                    <a:pt x="5704" y="318"/>
                    <a:pt x="5650" y="395"/>
                  </a:cubicBezTo>
                  <a:cubicBezTo>
                    <a:pt x="5403" y="751"/>
                    <a:pt x="5184" y="1117"/>
                    <a:pt x="4971" y="1495"/>
                  </a:cubicBezTo>
                  <a:cubicBezTo>
                    <a:pt x="4478" y="2398"/>
                    <a:pt x="4007" y="3312"/>
                    <a:pt x="3575" y="4254"/>
                  </a:cubicBezTo>
                  <a:cubicBezTo>
                    <a:pt x="3493" y="4451"/>
                    <a:pt x="3422" y="4659"/>
                    <a:pt x="3362" y="4867"/>
                  </a:cubicBezTo>
                  <a:cubicBezTo>
                    <a:pt x="3170" y="5464"/>
                    <a:pt x="2946" y="6049"/>
                    <a:pt x="2748" y="6646"/>
                  </a:cubicBezTo>
                  <a:cubicBezTo>
                    <a:pt x="2617" y="7007"/>
                    <a:pt x="2508" y="7374"/>
                    <a:pt x="2398" y="7741"/>
                  </a:cubicBezTo>
                  <a:cubicBezTo>
                    <a:pt x="2294" y="8069"/>
                    <a:pt x="2179" y="8392"/>
                    <a:pt x="2070" y="8715"/>
                  </a:cubicBezTo>
                  <a:cubicBezTo>
                    <a:pt x="1966" y="9049"/>
                    <a:pt x="1878" y="9383"/>
                    <a:pt x="1774" y="9722"/>
                  </a:cubicBezTo>
                  <a:cubicBezTo>
                    <a:pt x="1550" y="10406"/>
                    <a:pt x="1342" y="11101"/>
                    <a:pt x="1161" y="11802"/>
                  </a:cubicBezTo>
                  <a:cubicBezTo>
                    <a:pt x="1052" y="12212"/>
                    <a:pt x="959" y="12623"/>
                    <a:pt x="860" y="13034"/>
                  </a:cubicBezTo>
                  <a:cubicBezTo>
                    <a:pt x="756" y="13450"/>
                    <a:pt x="679" y="13882"/>
                    <a:pt x="614" y="14309"/>
                  </a:cubicBezTo>
                  <a:cubicBezTo>
                    <a:pt x="565" y="14577"/>
                    <a:pt x="510" y="14834"/>
                    <a:pt x="466" y="15103"/>
                  </a:cubicBezTo>
                  <a:cubicBezTo>
                    <a:pt x="384" y="15579"/>
                    <a:pt x="367" y="16049"/>
                    <a:pt x="302" y="16520"/>
                  </a:cubicBezTo>
                  <a:cubicBezTo>
                    <a:pt x="132" y="17582"/>
                    <a:pt x="1" y="18660"/>
                    <a:pt x="72" y="19744"/>
                  </a:cubicBezTo>
                  <a:cubicBezTo>
                    <a:pt x="83" y="19914"/>
                    <a:pt x="99" y="20084"/>
                    <a:pt x="127" y="20259"/>
                  </a:cubicBezTo>
                  <a:cubicBezTo>
                    <a:pt x="149" y="20352"/>
                    <a:pt x="159" y="20461"/>
                    <a:pt x="214" y="20543"/>
                  </a:cubicBezTo>
                  <a:cubicBezTo>
                    <a:pt x="235" y="20571"/>
                    <a:pt x="262" y="20586"/>
                    <a:pt x="294" y="20586"/>
                  </a:cubicBezTo>
                  <a:cubicBezTo>
                    <a:pt x="312" y="20586"/>
                    <a:pt x="331" y="20581"/>
                    <a:pt x="351" y="20571"/>
                  </a:cubicBezTo>
                  <a:cubicBezTo>
                    <a:pt x="400" y="20565"/>
                    <a:pt x="433" y="20516"/>
                    <a:pt x="439" y="20467"/>
                  </a:cubicBezTo>
                  <a:cubicBezTo>
                    <a:pt x="450" y="20401"/>
                    <a:pt x="428" y="20341"/>
                    <a:pt x="422" y="20275"/>
                  </a:cubicBezTo>
                  <a:cubicBezTo>
                    <a:pt x="395" y="20078"/>
                    <a:pt x="378" y="19876"/>
                    <a:pt x="378" y="19673"/>
                  </a:cubicBezTo>
                  <a:cubicBezTo>
                    <a:pt x="357" y="18934"/>
                    <a:pt x="411" y="18195"/>
                    <a:pt x="493" y="17456"/>
                  </a:cubicBezTo>
                  <a:cubicBezTo>
                    <a:pt x="521" y="17232"/>
                    <a:pt x="559" y="17007"/>
                    <a:pt x="592" y="16783"/>
                  </a:cubicBezTo>
                  <a:cubicBezTo>
                    <a:pt x="658" y="16356"/>
                    <a:pt x="679" y="15935"/>
                    <a:pt x="729" y="15508"/>
                  </a:cubicBezTo>
                  <a:cubicBezTo>
                    <a:pt x="811" y="14873"/>
                    <a:pt x="942" y="14249"/>
                    <a:pt x="1035" y="13619"/>
                  </a:cubicBezTo>
                  <a:cubicBezTo>
                    <a:pt x="1145" y="13050"/>
                    <a:pt x="1282" y="12492"/>
                    <a:pt x="1413" y="11922"/>
                  </a:cubicBezTo>
                  <a:cubicBezTo>
                    <a:pt x="1665" y="10899"/>
                    <a:pt x="1982" y="9892"/>
                    <a:pt x="2267" y="8879"/>
                  </a:cubicBezTo>
                  <a:cubicBezTo>
                    <a:pt x="2343" y="8633"/>
                    <a:pt x="2431" y="8392"/>
                    <a:pt x="2519" y="8146"/>
                  </a:cubicBezTo>
                  <a:cubicBezTo>
                    <a:pt x="2754" y="7456"/>
                    <a:pt x="2967" y="6750"/>
                    <a:pt x="3219" y="6060"/>
                  </a:cubicBezTo>
                  <a:cubicBezTo>
                    <a:pt x="3296" y="5847"/>
                    <a:pt x="3367" y="5633"/>
                    <a:pt x="3444" y="5414"/>
                  </a:cubicBezTo>
                  <a:cubicBezTo>
                    <a:pt x="3580" y="5020"/>
                    <a:pt x="3684" y="4610"/>
                    <a:pt x="3854" y="4227"/>
                  </a:cubicBezTo>
                  <a:cubicBezTo>
                    <a:pt x="4243" y="3405"/>
                    <a:pt x="4653" y="2590"/>
                    <a:pt x="5075" y="1785"/>
                  </a:cubicBezTo>
                  <a:cubicBezTo>
                    <a:pt x="5354" y="1260"/>
                    <a:pt x="5628" y="734"/>
                    <a:pt x="5929" y="231"/>
                  </a:cubicBezTo>
                  <a:cubicBezTo>
                    <a:pt x="5962" y="176"/>
                    <a:pt x="5989" y="121"/>
                    <a:pt x="6022" y="72"/>
                  </a:cubicBezTo>
                  <a:cubicBezTo>
                    <a:pt x="6033" y="39"/>
                    <a:pt x="6011" y="1"/>
                    <a:pt x="597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33"/>
            <p:cNvSpPr/>
            <p:nvPr/>
          </p:nvSpPr>
          <p:spPr>
            <a:xfrm>
              <a:off x="7555062" y="6614105"/>
              <a:ext cx="252510" cy="285209"/>
            </a:xfrm>
            <a:custGeom>
              <a:avLst/>
              <a:gdLst/>
              <a:ahLst/>
              <a:cxnLst/>
              <a:rect l="l" t="t" r="r" b="b"/>
              <a:pathLst>
                <a:path w="3614" h="4082" extrusionOk="0">
                  <a:moveTo>
                    <a:pt x="94" y="1"/>
                  </a:moveTo>
                  <a:cubicBezTo>
                    <a:pt x="89" y="1"/>
                    <a:pt x="83" y="1"/>
                    <a:pt x="77" y="2"/>
                  </a:cubicBezTo>
                  <a:cubicBezTo>
                    <a:pt x="0" y="29"/>
                    <a:pt x="11" y="117"/>
                    <a:pt x="39" y="177"/>
                  </a:cubicBezTo>
                  <a:cubicBezTo>
                    <a:pt x="296" y="850"/>
                    <a:pt x="783" y="1398"/>
                    <a:pt x="1199" y="1962"/>
                  </a:cubicBezTo>
                  <a:cubicBezTo>
                    <a:pt x="1768" y="2766"/>
                    <a:pt x="2485" y="3429"/>
                    <a:pt x="3230" y="4042"/>
                  </a:cubicBezTo>
                  <a:cubicBezTo>
                    <a:pt x="3265" y="4070"/>
                    <a:pt x="3302" y="4082"/>
                    <a:pt x="3337" y="4082"/>
                  </a:cubicBezTo>
                  <a:cubicBezTo>
                    <a:pt x="3491" y="4082"/>
                    <a:pt x="3614" y="3846"/>
                    <a:pt x="3449" y="3730"/>
                  </a:cubicBezTo>
                  <a:cubicBezTo>
                    <a:pt x="3033" y="3396"/>
                    <a:pt x="2611" y="3067"/>
                    <a:pt x="2228" y="2684"/>
                  </a:cubicBezTo>
                  <a:cubicBezTo>
                    <a:pt x="1506" y="1945"/>
                    <a:pt x="914" y="1086"/>
                    <a:pt x="329" y="232"/>
                  </a:cubicBezTo>
                  <a:cubicBezTo>
                    <a:pt x="266" y="154"/>
                    <a:pt x="209" y="1"/>
                    <a:pt x="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33"/>
            <p:cNvSpPr/>
            <p:nvPr/>
          </p:nvSpPr>
          <p:spPr>
            <a:xfrm>
              <a:off x="7769214" y="7001604"/>
              <a:ext cx="308686" cy="144701"/>
            </a:xfrm>
            <a:custGeom>
              <a:avLst/>
              <a:gdLst/>
              <a:ahLst/>
              <a:cxnLst/>
              <a:rect l="l" t="t" r="r" b="b"/>
              <a:pathLst>
                <a:path w="4418" h="2071" extrusionOk="0">
                  <a:moveTo>
                    <a:pt x="4258" y="0"/>
                  </a:moveTo>
                  <a:cubicBezTo>
                    <a:pt x="4191" y="0"/>
                    <a:pt x="4126" y="45"/>
                    <a:pt x="4062" y="66"/>
                  </a:cubicBezTo>
                  <a:cubicBezTo>
                    <a:pt x="3794" y="181"/>
                    <a:pt x="3526" y="291"/>
                    <a:pt x="3257" y="400"/>
                  </a:cubicBezTo>
                  <a:cubicBezTo>
                    <a:pt x="2584" y="685"/>
                    <a:pt x="1889" y="942"/>
                    <a:pt x="1216" y="1221"/>
                  </a:cubicBezTo>
                  <a:cubicBezTo>
                    <a:pt x="975" y="1358"/>
                    <a:pt x="1" y="1599"/>
                    <a:pt x="258" y="1993"/>
                  </a:cubicBezTo>
                  <a:cubicBezTo>
                    <a:pt x="308" y="2049"/>
                    <a:pt x="364" y="2071"/>
                    <a:pt x="423" y="2071"/>
                  </a:cubicBezTo>
                  <a:cubicBezTo>
                    <a:pt x="601" y="2071"/>
                    <a:pt x="806" y="1874"/>
                    <a:pt x="975" y="1829"/>
                  </a:cubicBezTo>
                  <a:cubicBezTo>
                    <a:pt x="1314" y="1659"/>
                    <a:pt x="1659" y="1501"/>
                    <a:pt x="2009" y="1353"/>
                  </a:cubicBezTo>
                  <a:cubicBezTo>
                    <a:pt x="2787" y="1008"/>
                    <a:pt x="3558" y="669"/>
                    <a:pt x="4308" y="242"/>
                  </a:cubicBezTo>
                  <a:cubicBezTo>
                    <a:pt x="4396" y="203"/>
                    <a:pt x="4418" y="50"/>
                    <a:pt x="4314" y="12"/>
                  </a:cubicBezTo>
                  <a:cubicBezTo>
                    <a:pt x="4295" y="3"/>
                    <a:pt x="4276" y="0"/>
                    <a:pt x="4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33"/>
            <p:cNvSpPr/>
            <p:nvPr/>
          </p:nvSpPr>
          <p:spPr>
            <a:xfrm>
              <a:off x="7663640" y="6367044"/>
              <a:ext cx="183269" cy="32280"/>
            </a:xfrm>
            <a:custGeom>
              <a:avLst/>
              <a:gdLst/>
              <a:ahLst/>
              <a:cxnLst/>
              <a:rect l="l" t="t" r="r" b="b"/>
              <a:pathLst>
                <a:path w="2623" h="462" extrusionOk="0">
                  <a:moveTo>
                    <a:pt x="2469" y="0"/>
                  </a:moveTo>
                  <a:cubicBezTo>
                    <a:pt x="2388" y="0"/>
                    <a:pt x="2288" y="36"/>
                    <a:pt x="2213" y="36"/>
                  </a:cubicBezTo>
                  <a:cubicBezTo>
                    <a:pt x="2207" y="36"/>
                    <a:pt x="2201" y="35"/>
                    <a:pt x="2196" y="35"/>
                  </a:cubicBezTo>
                  <a:cubicBezTo>
                    <a:pt x="1922" y="57"/>
                    <a:pt x="1643" y="90"/>
                    <a:pt x="1364" y="123"/>
                  </a:cubicBezTo>
                  <a:cubicBezTo>
                    <a:pt x="1074" y="155"/>
                    <a:pt x="795" y="205"/>
                    <a:pt x="515" y="243"/>
                  </a:cubicBezTo>
                  <a:cubicBezTo>
                    <a:pt x="400" y="270"/>
                    <a:pt x="1" y="259"/>
                    <a:pt x="187" y="462"/>
                  </a:cubicBezTo>
                  <a:cubicBezTo>
                    <a:pt x="773" y="402"/>
                    <a:pt x="1386" y="287"/>
                    <a:pt x="1993" y="243"/>
                  </a:cubicBezTo>
                  <a:cubicBezTo>
                    <a:pt x="2108" y="205"/>
                    <a:pt x="2623" y="243"/>
                    <a:pt x="2595" y="79"/>
                  </a:cubicBezTo>
                  <a:cubicBezTo>
                    <a:pt x="2574" y="18"/>
                    <a:pt x="2526" y="0"/>
                    <a:pt x="2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33"/>
            <p:cNvSpPr/>
            <p:nvPr/>
          </p:nvSpPr>
          <p:spPr>
            <a:xfrm>
              <a:off x="7786402" y="6114744"/>
              <a:ext cx="56315" cy="163985"/>
            </a:xfrm>
            <a:custGeom>
              <a:avLst/>
              <a:gdLst/>
              <a:ahLst/>
              <a:cxnLst/>
              <a:rect l="l" t="t" r="r" b="b"/>
              <a:pathLst>
                <a:path w="806" h="2347" extrusionOk="0">
                  <a:moveTo>
                    <a:pt x="684" y="1"/>
                  </a:moveTo>
                  <a:cubicBezTo>
                    <a:pt x="526" y="1"/>
                    <a:pt x="408" y="730"/>
                    <a:pt x="346" y="865"/>
                  </a:cubicBezTo>
                  <a:cubicBezTo>
                    <a:pt x="209" y="1331"/>
                    <a:pt x="45" y="1790"/>
                    <a:pt x="1" y="2278"/>
                  </a:cubicBezTo>
                  <a:cubicBezTo>
                    <a:pt x="1" y="2323"/>
                    <a:pt x="37" y="2347"/>
                    <a:pt x="74" y="2347"/>
                  </a:cubicBezTo>
                  <a:cubicBezTo>
                    <a:pt x="107" y="2347"/>
                    <a:pt x="141" y="2328"/>
                    <a:pt x="149" y="2288"/>
                  </a:cubicBezTo>
                  <a:cubicBezTo>
                    <a:pt x="132" y="2124"/>
                    <a:pt x="187" y="1966"/>
                    <a:pt x="231" y="1818"/>
                  </a:cubicBezTo>
                  <a:cubicBezTo>
                    <a:pt x="368" y="1347"/>
                    <a:pt x="515" y="871"/>
                    <a:pt x="641" y="395"/>
                  </a:cubicBezTo>
                  <a:cubicBezTo>
                    <a:pt x="647" y="285"/>
                    <a:pt x="806" y="77"/>
                    <a:pt x="707" y="6"/>
                  </a:cubicBezTo>
                  <a:cubicBezTo>
                    <a:pt x="699" y="2"/>
                    <a:pt x="692" y="1"/>
                    <a:pt x="6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33"/>
            <p:cNvSpPr/>
            <p:nvPr/>
          </p:nvSpPr>
          <p:spPr>
            <a:xfrm>
              <a:off x="7592513" y="6268388"/>
              <a:ext cx="187880" cy="22708"/>
            </a:xfrm>
            <a:custGeom>
              <a:avLst/>
              <a:gdLst/>
              <a:ahLst/>
              <a:cxnLst/>
              <a:rect l="l" t="t" r="r" b="b"/>
              <a:pathLst>
                <a:path w="2689" h="325" extrusionOk="0">
                  <a:moveTo>
                    <a:pt x="2549" y="0"/>
                  </a:moveTo>
                  <a:cubicBezTo>
                    <a:pt x="2461" y="0"/>
                    <a:pt x="2352" y="30"/>
                    <a:pt x="2284" y="30"/>
                  </a:cubicBezTo>
                  <a:cubicBezTo>
                    <a:pt x="2278" y="30"/>
                    <a:pt x="2272" y="30"/>
                    <a:pt x="2267" y="29"/>
                  </a:cubicBezTo>
                  <a:cubicBezTo>
                    <a:pt x="2004" y="57"/>
                    <a:pt x="1774" y="68"/>
                    <a:pt x="1506" y="84"/>
                  </a:cubicBezTo>
                  <a:cubicBezTo>
                    <a:pt x="1397" y="117"/>
                    <a:pt x="1" y="68"/>
                    <a:pt x="378" y="325"/>
                  </a:cubicBezTo>
                  <a:cubicBezTo>
                    <a:pt x="1079" y="325"/>
                    <a:pt x="1780" y="314"/>
                    <a:pt x="2475" y="177"/>
                  </a:cubicBezTo>
                  <a:cubicBezTo>
                    <a:pt x="2488" y="175"/>
                    <a:pt x="2503" y="175"/>
                    <a:pt x="2518" y="175"/>
                  </a:cubicBezTo>
                  <a:cubicBezTo>
                    <a:pt x="2531" y="175"/>
                    <a:pt x="2545" y="175"/>
                    <a:pt x="2558" y="175"/>
                  </a:cubicBezTo>
                  <a:cubicBezTo>
                    <a:pt x="2622" y="175"/>
                    <a:pt x="2685" y="168"/>
                    <a:pt x="2688" y="89"/>
                  </a:cubicBezTo>
                  <a:cubicBezTo>
                    <a:pt x="2677" y="20"/>
                    <a:pt x="2620" y="0"/>
                    <a:pt x="2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33"/>
            <p:cNvSpPr/>
            <p:nvPr/>
          </p:nvSpPr>
          <p:spPr>
            <a:xfrm>
              <a:off x="7882054" y="6697529"/>
              <a:ext cx="311760" cy="52892"/>
            </a:xfrm>
            <a:custGeom>
              <a:avLst/>
              <a:gdLst/>
              <a:ahLst/>
              <a:cxnLst/>
              <a:rect l="l" t="t" r="r" b="b"/>
              <a:pathLst>
                <a:path w="4462" h="757" extrusionOk="0">
                  <a:moveTo>
                    <a:pt x="4320" y="1"/>
                  </a:moveTo>
                  <a:cubicBezTo>
                    <a:pt x="4301" y="1"/>
                    <a:pt x="4282" y="5"/>
                    <a:pt x="4264" y="12"/>
                  </a:cubicBezTo>
                  <a:cubicBezTo>
                    <a:pt x="4248" y="18"/>
                    <a:pt x="4242" y="18"/>
                    <a:pt x="4231" y="23"/>
                  </a:cubicBezTo>
                  <a:cubicBezTo>
                    <a:pt x="4231" y="23"/>
                    <a:pt x="4220" y="29"/>
                    <a:pt x="4215" y="29"/>
                  </a:cubicBezTo>
                  <a:cubicBezTo>
                    <a:pt x="4106" y="51"/>
                    <a:pt x="4002" y="67"/>
                    <a:pt x="3892" y="78"/>
                  </a:cubicBezTo>
                  <a:cubicBezTo>
                    <a:pt x="3777" y="94"/>
                    <a:pt x="3657" y="111"/>
                    <a:pt x="3536" y="127"/>
                  </a:cubicBezTo>
                  <a:cubicBezTo>
                    <a:pt x="3148" y="176"/>
                    <a:pt x="2754" y="220"/>
                    <a:pt x="2359" y="269"/>
                  </a:cubicBezTo>
                  <a:cubicBezTo>
                    <a:pt x="1960" y="319"/>
                    <a:pt x="1555" y="368"/>
                    <a:pt x="1155" y="428"/>
                  </a:cubicBezTo>
                  <a:cubicBezTo>
                    <a:pt x="958" y="456"/>
                    <a:pt x="767" y="483"/>
                    <a:pt x="575" y="516"/>
                  </a:cubicBezTo>
                  <a:cubicBezTo>
                    <a:pt x="471" y="532"/>
                    <a:pt x="362" y="549"/>
                    <a:pt x="263" y="571"/>
                  </a:cubicBezTo>
                  <a:cubicBezTo>
                    <a:pt x="214" y="587"/>
                    <a:pt x="165" y="592"/>
                    <a:pt x="121" y="603"/>
                  </a:cubicBezTo>
                  <a:cubicBezTo>
                    <a:pt x="93" y="603"/>
                    <a:pt x="66" y="614"/>
                    <a:pt x="44" y="625"/>
                  </a:cubicBezTo>
                  <a:cubicBezTo>
                    <a:pt x="22" y="631"/>
                    <a:pt x="0" y="647"/>
                    <a:pt x="0" y="675"/>
                  </a:cubicBezTo>
                  <a:cubicBezTo>
                    <a:pt x="0" y="685"/>
                    <a:pt x="11" y="702"/>
                    <a:pt x="17" y="713"/>
                  </a:cubicBezTo>
                  <a:cubicBezTo>
                    <a:pt x="28" y="729"/>
                    <a:pt x="44" y="729"/>
                    <a:pt x="55" y="735"/>
                  </a:cubicBezTo>
                  <a:cubicBezTo>
                    <a:pt x="77" y="740"/>
                    <a:pt x="93" y="740"/>
                    <a:pt x="104" y="757"/>
                  </a:cubicBezTo>
                  <a:lnTo>
                    <a:pt x="137" y="757"/>
                  </a:lnTo>
                  <a:cubicBezTo>
                    <a:pt x="203" y="757"/>
                    <a:pt x="263" y="757"/>
                    <a:pt x="323" y="751"/>
                  </a:cubicBezTo>
                  <a:cubicBezTo>
                    <a:pt x="433" y="740"/>
                    <a:pt x="542" y="735"/>
                    <a:pt x="652" y="724"/>
                  </a:cubicBezTo>
                  <a:cubicBezTo>
                    <a:pt x="1057" y="680"/>
                    <a:pt x="1451" y="631"/>
                    <a:pt x="1856" y="587"/>
                  </a:cubicBezTo>
                  <a:cubicBezTo>
                    <a:pt x="2261" y="538"/>
                    <a:pt x="2661" y="483"/>
                    <a:pt x="3066" y="428"/>
                  </a:cubicBezTo>
                  <a:cubicBezTo>
                    <a:pt x="3257" y="401"/>
                    <a:pt x="3460" y="379"/>
                    <a:pt x="3646" y="352"/>
                  </a:cubicBezTo>
                  <a:cubicBezTo>
                    <a:pt x="3837" y="324"/>
                    <a:pt x="4023" y="302"/>
                    <a:pt x="4215" y="286"/>
                  </a:cubicBezTo>
                  <a:lnTo>
                    <a:pt x="4237" y="286"/>
                  </a:lnTo>
                  <a:cubicBezTo>
                    <a:pt x="4259" y="286"/>
                    <a:pt x="4281" y="291"/>
                    <a:pt x="4297" y="291"/>
                  </a:cubicBezTo>
                  <a:cubicBezTo>
                    <a:pt x="4304" y="292"/>
                    <a:pt x="4311" y="293"/>
                    <a:pt x="4318" y="293"/>
                  </a:cubicBezTo>
                  <a:cubicBezTo>
                    <a:pt x="4355" y="293"/>
                    <a:pt x="4390" y="280"/>
                    <a:pt x="4418" y="248"/>
                  </a:cubicBezTo>
                  <a:cubicBezTo>
                    <a:pt x="4450" y="215"/>
                    <a:pt x="4461" y="165"/>
                    <a:pt x="4456" y="127"/>
                  </a:cubicBezTo>
                  <a:cubicBezTo>
                    <a:pt x="4450" y="78"/>
                    <a:pt x="4428" y="40"/>
                    <a:pt x="4385" y="18"/>
                  </a:cubicBezTo>
                  <a:cubicBezTo>
                    <a:pt x="4364" y="6"/>
                    <a:pt x="4342" y="1"/>
                    <a:pt x="4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33"/>
            <p:cNvSpPr/>
            <p:nvPr/>
          </p:nvSpPr>
          <p:spPr>
            <a:xfrm>
              <a:off x="8016624" y="6348389"/>
              <a:ext cx="333420" cy="124508"/>
            </a:xfrm>
            <a:custGeom>
              <a:avLst/>
              <a:gdLst/>
              <a:ahLst/>
              <a:cxnLst/>
              <a:rect l="l" t="t" r="r" b="b"/>
              <a:pathLst>
                <a:path w="4772" h="1782" extrusionOk="0">
                  <a:moveTo>
                    <a:pt x="136" y="1"/>
                  </a:moveTo>
                  <a:cubicBezTo>
                    <a:pt x="0" y="1"/>
                    <a:pt x="67" y="167"/>
                    <a:pt x="258" y="236"/>
                  </a:cubicBezTo>
                  <a:cubicBezTo>
                    <a:pt x="729" y="483"/>
                    <a:pt x="1244" y="614"/>
                    <a:pt x="1731" y="827"/>
                  </a:cubicBezTo>
                  <a:cubicBezTo>
                    <a:pt x="2645" y="1183"/>
                    <a:pt x="3564" y="1566"/>
                    <a:pt x="4522" y="1780"/>
                  </a:cubicBezTo>
                  <a:cubicBezTo>
                    <a:pt x="4531" y="1781"/>
                    <a:pt x="4539" y="1782"/>
                    <a:pt x="4547" y="1782"/>
                  </a:cubicBezTo>
                  <a:cubicBezTo>
                    <a:pt x="4719" y="1782"/>
                    <a:pt x="4772" y="1514"/>
                    <a:pt x="4604" y="1451"/>
                  </a:cubicBezTo>
                  <a:cubicBezTo>
                    <a:pt x="4243" y="1331"/>
                    <a:pt x="3887" y="1211"/>
                    <a:pt x="3521" y="1096"/>
                  </a:cubicBezTo>
                  <a:cubicBezTo>
                    <a:pt x="2902" y="893"/>
                    <a:pt x="2300" y="685"/>
                    <a:pt x="1676" y="472"/>
                  </a:cubicBezTo>
                  <a:lnTo>
                    <a:pt x="1687" y="472"/>
                  </a:lnTo>
                  <a:cubicBezTo>
                    <a:pt x="1222" y="307"/>
                    <a:pt x="745" y="209"/>
                    <a:pt x="286" y="39"/>
                  </a:cubicBezTo>
                  <a:cubicBezTo>
                    <a:pt x="221" y="12"/>
                    <a:pt x="172" y="1"/>
                    <a:pt x="13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33"/>
            <p:cNvSpPr/>
            <p:nvPr/>
          </p:nvSpPr>
          <p:spPr>
            <a:xfrm>
              <a:off x="8162372" y="6289768"/>
              <a:ext cx="135478" cy="104526"/>
            </a:xfrm>
            <a:custGeom>
              <a:avLst/>
              <a:gdLst/>
              <a:ahLst/>
              <a:cxnLst/>
              <a:rect l="l" t="t" r="r" b="b"/>
              <a:pathLst>
                <a:path w="1939" h="1496" extrusionOk="0">
                  <a:moveTo>
                    <a:pt x="1821" y="0"/>
                  </a:moveTo>
                  <a:cubicBezTo>
                    <a:pt x="1693" y="0"/>
                    <a:pt x="1410" y="311"/>
                    <a:pt x="1320" y="358"/>
                  </a:cubicBezTo>
                  <a:cubicBezTo>
                    <a:pt x="997" y="621"/>
                    <a:pt x="690" y="878"/>
                    <a:pt x="378" y="1141"/>
                  </a:cubicBezTo>
                  <a:cubicBezTo>
                    <a:pt x="312" y="1229"/>
                    <a:pt x="1" y="1376"/>
                    <a:pt x="55" y="1480"/>
                  </a:cubicBezTo>
                  <a:cubicBezTo>
                    <a:pt x="69" y="1491"/>
                    <a:pt x="83" y="1495"/>
                    <a:pt x="98" y="1495"/>
                  </a:cubicBezTo>
                  <a:cubicBezTo>
                    <a:pt x="183" y="1495"/>
                    <a:pt x="282" y="1342"/>
                    <a:pt x="362" y="1300"/>
                  </a:cubicBezTo>
                  <a:cubicBezTo>
                    <a:pt x="641" y="1075"/>
                    <a:pt x="931" y="851"/>
                    <a:pt x="1210" y="626"/>
                  </a:cubicBezTo>
                  <a:cubicBezTo>
                    <a:pt x="1292" y="522"/>
                    <a:pt x="1938" y="112"/>
                    <a:pt x="1867" y="24"/>
                  </a:cubicBezTo>
                  <a:cubicBezTo>
                    <a:pt x="1856" y="8"/>
                    <a:pt x="1840" y="0"/>
                    <a:pt x="1821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33"/>
            <p:cNvSpPr/>
            <p:nvPr/>
          </p:nvSpPr>
          <p:spPr>
            <a:xfrm>
              <a:off x="8035768" y="6240230"/>
              <a:ext cx="148124" cy="124858"/>
            </a:xfrm>
            <a:custGeom>
              <a:avLst/>
              <a:gdLst/>
              <a:ahLst/>
              <a:cxnLst/>
              <a:rect l="l" t="t" r="r" b="b"/>
              <a:pathLst>
                <a:path w="2120" h="1787" extrusionOk="0">
                  <a:moveTo>
                    <a:pt x="2040" y="1"/>
                  </a:moveTo>
                  <a:cubicBezTo>
                    <a:pt x="1852" y="1"/>
                    <a:pt x="1302" y="585"/>
                    <a:pt x="1183" y="657"/>
                  </a:cubicBezTo>
                  <a:cubicBezTo>
                    <a:pt x="1035" y="821"/>
                    <a:pt x="1" y="1587"/>
                    <a:pt x="209" y="1757"/>
                  </a:cubicBezTo>
                  <a:cubicBezTo>
                    <a:pt x="222" y="1777"/>
                    <a:pt x="241" y="1786"/>
                    <a:pt x="265" y="1786"/>
                  </a:cubicBezTo>
                  <a:cubicBezTo>
                    <a:pt x="453" y="1786"/>
                    <a:pt x="926" y="1215"/>
                    <a:pt x="1057" y="1127"/>
                  </a:cubicBezTo>
                  <a:cubicBezTo>
                    <a:pt x="1314" y="881"/>
                    <a:pt x="1566" y="629"/>
                    <a:pt x="1823" y="383"/>
                  </a:cubicBezTo>
                  <a:cubicBezTo>
                    <a:pt x="1900" y="274"/>
                    <a:pt x="2119" y="186"/>
                    <a:pt x="2097" y="44"/>
                  </a:cubicBezTo>
                  <a:cubicBezTo>
                    <a:pt x="2088" y="14"/>
                    <a:pt x="2068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33"/>
            <p:cNvSpPr/>
            <p:nvPr/>
          </p:nvSpPr>
          <p:spPr>
            <a:xfrm>
              <a:off x="8040240" y="6365018"/>
              <a:ext cx="85591" cy="169714"/>
            </a:xfrm>
            <a:custGeom>
              <a:avLst/>
              <a:gdLst/>
              <a:ahLst/>
              <a:cxnLst/>
              <a:rect l="l" t="t" r="r" b="b"/>
              <a:pathLst>
                <a:path w="1225" h="2429" extrusionOk="0">
                  <a:moveTo>
                    <a:pt x="58" y="1"/>
                  </a:moveTo>
                  <a:cubicBezTo>
                    <a:pt x="28" y="1"/>
                    <a:pt x="1" y="39"/>
                    <a:pt x="24" y="75"/>
                  </a:cubicBezTo>
                  <a:cubicBezTo>
                    <a:pt x="167" y="283"/>
                    <a:pt x="276" y="518"/>
                    <a:pt x="375" y="759"/>
                  </a:cubicBezTo>
                  <a:cubicBezTo>
                    <a:pt x="495" y="1055"/>
                    <a:pt x="605" y="1356"/>
                    <a:pt x="719" y="1651"/>
                  </a:cubicBezTo>
                  <a:cubicBezTo>
                    <a:pt x="774" y="1788"/>
                    <a:pt x="829" y="1930"/>
                    <a:pt x="884" y="2067"/>
                  </a:cubicBezTo>
                  <a:cubicBezTo>
                    <a:pt x="933" y="2177"/>
                    <a:pt x="960" y="2297"/>
                    <a:pt x="1037" y="2396"/>
                  </a:cubicBezTo>
                  <a:cubicBezTo>
                    <a:pt x="1060" y="2419"/>
                    <a:pt x="1086" y="2428"/>
                    <a:pt x="1110" y="2428"/>
                  </a:cubicBezTo>
                  <a:cubicBezTo>
                    <a:pt x="1173" y="2428"/>
                    <a:pt x="1224" y="2364"/>
                    <a:pt x="1185" y="2297"/>
                  </a:cubicBezTo>
                  <a:cubicBezTo>
                    <a:pt x="1103" y="2199"/>
                    <a:pt x="1064" y="2062"/>
                    <a:pt x="1010" y="1941"/>
                  </a:cubicBezTo>
                  <a:cubicBezTo>
                    <a:pt x="977" y="1859"/>
                    <a:pt x="933" y="1772"/>
                    <a:pt x="900" y="1684"/>
                  </a:cubicBezTo>
                  <a:cubicBezTo>
                    <a:pt x="676" y="1164"/>
                    <a:pt x="501" y="611"/>
                    <a:pt x="189" y="135"/>
                  </a:cubicBezTo>
                  <a:cubicBezTo>
                    <a:pt x="156" y="97"/>
                    <a:pt x="117" y="64"/>
                    <a:pt x="90" y="20"/>
                  </a:cubicBezTo>
                  <a:cubicBezTo>
                    <a:pt x="81" y="6"/>
                    <a:pt x="69" y="1"/>
                    <a:pt x="58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33"/>
            <p:cNvSpPr/>
            <p:nvPr/>
          </p:nvSpPr>
          <p:spPr>
            <a:xfrm>
              <a:off x="8174600" y="6397368"/>
              <a:ext cx="60088" cy="138622"/>
            </a:xfrm>
            <a:custGeom>
              <a:avLst/>
              <a:gdLst/>
              <a:ahLst/>
              <a:cxnLst/>
              <a:rect l="l" t="t" r="r" b="b"/>
              <a:pathLst>
                <a:path w="860" h="1984" extrusionOk="0">
                  <a:moveTo>
                    <a:pt x="53" y="0"/>
                  </a:moveTo>
                  <a:cubicBezTo>
                    <a:pt x="26" y="0"/>
                    <a:pt x="1" y="22"/>
                    <a:pt x="1" y="50"/>
                  </a:cubicBezTo>
                  <a:cubicBezTo>
                    <a:pt x="1" y="77"/>
                    <a:pt x="17" y="104"/>
                    <a:pt x="23" y="132"/>
                  </a:cubicBezTo>
                  <a:cubicBezTo>
                    <a:pt x="176" y="482"/>
                    <a:pt x="280" y="843"/>
                    <a:pt x="400" y="1205"/>
                  </a:cubicBezTo>
                  <a:cubicBezTo>
                    <a:pt x="449" y="1358"/>
                    <a:pt x="488" y="1517"/>
                    <a:pt x="537" y="1664"/>
                  </a:cubicBezTo>
                  <a:cubicBezTo>
                    <a:pt x="570" y="1763"/>
                    <a:pt x="603" y="1889"/>
                    <a:pt x="685" y="1966"/>
                  </a:cubicBezTo>
                  <a:cubicBezTo>
                    <a:pt x="702" y="1978"/>
                    <a:pt x="720" y="1984"/>
                    <a:pt x="739" y="1984"/>
                  </a:cubicBezTo>
                  <a:cubicBezTo>
                    <a:pt x="800" y="1984"/>
                    <a:pt x="859" y="1924"/>
                    <a:pt x="838" y="1862"/>
                  </a:cubicBezTo>
                  <a:cubicBezTo>
                    <a:pt x="783" y="1719"/>
                    <a:pt x="723" y="1577"/>
                    <a:pt x="674" y="1424"/>
                  </a:cubicBezTo>
                  <a:cubicBezTo>
                    <a:pt x="510" y="958"/>
                    <a:pt x="373" y="482"/>
                    <a:pt x="121" y="55"/>
                  </a:cubicBezTo>
                  <a:cubicBezTo>
                    <a:pt x="110" y="44"/>
                    <a:pt x="99" y="22"/>
                    <a:pt x="83" y="11"/>
                  </a:cubicBezTo>
                  <a:cubicBezTo>
                    <a:pt x="74" y="4"/>
                    <a:pt x="63" y="0"/>
                    <a:pt x="5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33"/>
            <p:cNvSpPr/>
            <p:nvPr/>
          </p:nvSpPr>
          <p:spPr>
            <a:xfrm>
              <a:off x="8228120" y="6342310"/>
              <a:ext cx="120176" cy="84263"/>
            </a:xfrm>
            <a:custGeom>
              <a:avLst/>
              <a:gdLst/>
              <a:ahLst/>
              <a:cxnLst/>
              <a:rect l="l" t="t" r="r" b="b"/>
              <a:pathLst>
                <a:path w="1720" h="1206" extrusionOk="0">
                  <a:moveTo>
                    <a:pt x="1583" y="0"/>
                  </a:moveTo>
                  <a:cubicBezTo>
                    <a:pt x="1434" y="0"/>
                    <a:pt x="913" y="489"/>
                    <a:pt x="789" y="553"/>
                  </a:cubicBezTo>
                  <a:cubicBezTo>
                    <a:pt x="630" y="668"/>
                    <a:pt x="477" y="783"/>
                    <a:pt x="313" y="898"/>
                  </a:cubicBezTo>
                  <a:cubicBezTo>
                    <a:pt x="236" y="964"/>
                    <a:pt x="1" y="1062"/>
                    <a:pt x="132" y="1188"/>
                  </a:cubicBezTo>
                  <a:cubicBezTo>
                    <a:pt x="150" y="1200"/>
                    <a:pt x="168" y="1206"/>
                    <a:pt x="186" y="1206"/>
                  </a:cubicBezTo>
                  <a:cubicBezTo>
                    <a:pt x="222" y="1206"/>
                    <a:pt x="256" y="1181"/>
                    <a:pt x="275" y="1144"/>
                  </a:cubicBezTo>
                  <a:cubicBezTo>
                    <a:pt x="433" y="1007"/>
                    <a:pt x="609" y="898"/>
                    <a:pt x="778" y="778"/>
                  </a:cubicBezTo>
                  <a:cubicBezTo>
                    <a:pt x="893" y="663"/>
                    <a:pt x="1720" y="148"/>
                    <a:pt x="1616" y="17"/>
                  </a:cubicBezTo>
                  <a:cubicBezTo>
                    <a:pt x="1609" y="6"/>
                    <a:pt x="1598" y="0"/>
                    <a:pt x="158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33"/>
            <p:cNvSpPr/>
            <p:nvPr/>
          </p:nvSpPr>
          <p:spPr>
            <a:xfrm>
              <a:off x="8273256" y="6357821"/>
              <a:ext cx="81958" cy="62813"/>
            </a:xfrm>
            <a:custGeom>
              <a:avLst/>
              <a:gdLst/>
              <a:ahLst/>
              <a:cxnLst/>
              <a:rect l="l" t="t" r="r" b="b"/>
              <a:pathLst>
                <a:path w="1173" h="899" extrusionOk="0">
                  <a:moveTo>
                    <a:pt x="1075" y="0"/>
                  </a:moveTo>
                  <a:cubicBezTo>
                    <a:pt x="1065" y="0"/>
                    <a:pt x="1056" y="2"/>
                    <a:pt x="1046" y="8"/>
                  </a:cubicBezTo>
                  <a:cubicBezTo>
                    <a:pt x="926" y="74"/>
                    <a:pt x="822" y="156"/>
                    <a:pt x="712" y="238"/>
                  </a:cubicBezTo>
                  <a:cubicBezTo>
                    <a:pt x="488" y="419"/>
                    <a:pt x="253" y="588"/>
                    <a:pt x="34" y="780"/>
                  </a:cubicBezTo>
                  <a:cubicBezTo>
                    <a:pt x="1" y="807"/>
                    <a:pt x="1" y="857"/>
                    <a:pt x="34" y="884"/>
                  </a:cubicBezTo>
                  <a:cubicBezTo>
                    <a:pt x="46" y="894"/>
                    <a:pt x="57" y="898"/>
                    <a:pt x="68" y="898"/>
                  </a:cubicBezTo>
                  <a:cubicBezTo>
                    <a:pt x="112" y="898"/>
                    <a:pt x="149" y="834"/>
                    <a:pt x="192" y="807"/>
                  </a:cubicBezTo>
                  <a:cubicBezTo>
                    <a:pt x="444" y="616"/>
                    <a:pt x="696" y="435"/>
                    <a:pt x="942" y="244"/>
                  </a:cubicBezTo>
                  <a:cubicBezTo>
                    <a:pt x="997" y="183"/>
                    <a:pt x="1172" y="123"/>
                    <a:pt x="1123" y="19"/>
                  </a:cubicBezTo>
                  <a:cubicBezTo>
                    <a:pt x="1109" y="8"/>
                    <a:pt x="1092" y="0"/>
                    <a:pt x="1075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33"/>
            <p:cNvSpPr/>
            <p:nvPr/>
          </p:nvSpPr>
          <p:spPr>
            <a:xfrm>
              <a:off x="7952413" y="6587903"/>
              <a:ext cx="149592" cy="140928"/>
            </a:xfrm>
            <a:custGeom>
              <a:avLst/>
              <a:gdLst/>
              <a:ahLst/>
              <a:cxnLst/>
              <a:rect l="l" t="t" r="r" b="b"/>
              <a:pathLst>
                <a:path w="2141" h="2017" extrusionOk="0">
                  <a:moveTo>
                    <a:pt x="2055" y="0"/>
                  </a:moveTo>
                  <a:cubicBezTo>
                    <a:pt x="1950" y="0"/>
                    <a:pt x="1776" y="279"/>
                    <a:pt x="1692" y="339"/>
                  </a:cubicBezTo>
                  <a:cubicBezTo>
                    <a:pt x="1385" y="662"/>
                    <a:pt x="1068" y="968"/>
                    <a:pt x="756" y="1269"/>
                  </a:cubicBezTo>
                  <a:cubicBezTo>
                    <a:pt x="635" y="1444"/>
                    <a:pt x="0" y="1762"/>
                    <a:pt x="198" y="1975"/>
                  </a:cubicBezTo>
                  <a:cubicBezTo>
                    <a:pt x="230" y="2004"/>
                    <a:pt x="262" y="2016"/>
                    <a:pt x="292" y="2016"/>
                  </a:cubicBezTo>
                  <a:cubicBezTo>
                    <a:pt x="399" y="2016"/>
                    <a:pt x="493" y="1866"/>
                    <a:pt x="570" y="1789"/>
                  </a:cubicBezTo>
                  <a:cubicBezTo>
                    <a:pt x="761" y="1587"/>
                    <a:pt x="947" y="1379"/>
                    <a:pt x="1139" y="1176"/>
                  </a:cubicBezTo>
                  <a:cubicBezTo>
                    <a:pt x="1440" y="842"/>
                    <a:pt x="1752" y="519"/>
                    <a:pt x="2031" y="164"/>
                  </a:cubicBezTo>
                  <a:cubicBezTo>
                    <a:pt x="2070" y="131"/>
                    <a:pt x="2141" y="65"/>
                    <a:pt x="2086" y="10"/>
                  </a:cubicBezTo>
                  <a:cubicBezTo>
                    <a:pt x="2077" y="4"/>
                    <a:pt x="2066" y="0"/>
                    <a:pt x="2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33"/>
            <p:cNvSpPr/>
            <p:nvPr/>
          </p:nvSpPr>
          <p:spPr>
            <a:xfrm>
              <a:off x="8023191" y="6604043"/>
              <a:ext cx="133661" cy="116753"/>
            </a:xfrm>
            <a:custGeom>
              <a:avLst/>
              <a:gdLst/>
              <a:ahLst/>
              <a:cxnLst/>
              <a:rect l="l" t="t" r="r" b="b"/>
              <a:pathLst>
                <a:path w="1913" h="1671" extrusionOk="0">
                  <a:moveTo>
                    <a:pt x="1771" y="0"/>
                  </a:moveTo>
                  <a:cubicBezTo>
                    <a:pt x="1758" y="0"/>
                    <a:pt x="1744" y="3"/>
                    <a:pt x="1730" y="9"/>
                  </a:cubicBezTo>
                  <a:cubicBezTo>
                    <a:pt x="1577" y="190"/>
                    <a:pt x="0" y="1547"/>
                    <a:pt x="235" y="1651"/>
                  </a:cubicBezTo>
                  <a:cubicBezTo>
                    <a:pt x="244" y="1665"/>
                    <a:pt x="257" y="1671"/>
                    <a:pt x="274" y="1671"/>
                  </a:cubicBezTo>
                  <a:cubicBezTo>
                    <a:pt x="473" y="1671"/>
                    <a:pt x="1189" y="831"/>
                    <a:pt x="1330" y="710"/>
                  </a:cubicBezTo>
                  <a:cubicBezTo>
                    <a:pt x="1505" y="535"/>
                    <a:pt x="1670" y="338"/>
                    <a:pt x="1856" y="173"/>
                  </a:cubicBezTo>
                  <a:cubicBezTo>
                    <a:pt x="1912" y="103"/>
                    <a:pt x="1851" y="0"/>
                    <a:pt x="17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33"/>
            <p:cNvSpPr/>
            <p:nvPr/>
          </p:nvSpPr>
          <p:spPr>
            <a:xfrm>
              <a:off x="7961217" y="6723661"/>
              <a:ext cx="112910" cy="112840"/>
            </a:xfrm>
            <a:custGeom>
              <a:avLst/>
              <a:gdLst/>
              <a:ahLst/>
              <a:cxnLst/>
              <a:rect l="l" t="t" r="r" b="b"/>
              <a:pathLst>
                <a:path w="1616" h="1615" extrusionOk="0">
                  <a:moveTo>
                    <a:pt x="144" y="0"/>
                  </a:moveTo>
                  <a:cubicBezTo>
                    <a:pt x="134" y="0"/>
                    <a:pt x="124" y="2"/>
                    <a:pt x="115" y="5"/>
                  </a:cubicBezTo>
                  <a:cubicBezTo>
                    <a:pt x="0" y="109"/>
                    <a:pt x="362" y="366"/>
                    <a:pt x="422" y="470"/>
                  </a:cubicBezTo>
                  <a:cubicBezTo>
                    <a:pt x="772" y="842"/>
                    <a:pt x="1079" y="1258"/>
                    <a:pt x="1456" y="1598"/>
                  </a:cubicBezTo>
                  <a:cubicBezTo>
                    <a:pt x="1470" y="1609"/>
                    <a:pt x="1487" y="1615"/>
                    <a:pt x="1503" y="1615"/>
                  </a:cubicBezTo>
                  <a:cubicBezTo>
                    <a:pt x="1526" y="1615"/>
                    <a:pt x="1548" y="1604"/>
                    <a:pt x="1560" y="1581"/>
                  </a:cubicBezTo>
                  <a:cubicBezTo>
                    <a:pt x="1615" y="1450"/>
                    <a:pt x="1402" y="1390"/>
                    <a:pt x="1347" y="1286"/>
                  </a:cubicBezTo>
                  <a:cubicBezTo>
                    <a:pt x="1168" y="1080"/>
                    <a:pt x="414" y="0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33"/>
            <p:cNvSpPr/>
            <p:nvPr/>
          </p:nvSpPr>
          <p:spPr>
            <a:xfrm>
              <a:off x="8106546" y="6707241"/>
              <a:ext cx="80770" cy="81748"/>
            </a:xfrm>
            <a:custGeom>
              <a:avLst/>
              <a:gdLst/>
              <a:ahLst/>
              <a:cxnLst/>
              <a:rect l="l" t="t" r="r" b="b"/>
              <a:pathLst>
                <a:path w="1156" h="1170" extrusionOk="0">
                  <a:moveTo>
                    <a:pt x="116" y="1"/>
                  </a:moveTo>
                  <a:cubicBezTo>
                    <a:pt x="34" y="1"/>
                    <a:pt x="1" y="104"/>
                    <a:pt x="88" y="174"/>
                  </a:cubicBezTo>
                  <a:cubicBezTo>
                    <a:pt x="345" y="475"/>
                    <a:pt x="630" y="776"/>
                    <a:pt x="832" y="1121"/>
                  </a:cubicBezTo>
                  <a:cubicBezTo>
                    <a:pt x="849" y="1152"/>
                    <a:pt x="883" y="1170"/>
                    <a:pt x="917" y="1170"/>
                  </a:cubicBezTo>
                  <a:cubicBezTo>
                    <a:pt x="938" y="1170"/>
                    <a:pt x="958" y="1163"/>
                    <a:pt x="975" y="1149"/>
                  </a:cubicBezTo>
                  <a:cubicBezTo>
                    <a:pt x="1155" y="1023"/>
                    <a:pt x="400" y="262"/>
                    <a:pt x="290" y="125"/>
                  </a:cubicBezTo>
                  <a:cubicBezTo>
                    <a:pt x="225" y="34"/>
                    <a:pt x="163" y="1"/>
                    <a:pt x="116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33"/>
            <p:cNvSpPr/>
            <p:nvPr/>
          </p:nvSpPr>
          <p:spPr>
            <a:xfrm>
              <a:off x="7902316" y="6956817"/>
              <a:ext cx="42551" cy="128351"/>
            </a:xfrm>
            <a:custGeom>
              <a:avLst/>
              <a:gdLst/>
              <a:ahLst/>
              <a:cxnLst/>
              <a:rect l="l" t="t" r="r" b="b"/>
              <a:pathLst>
                <a:path w="609" h="1837" extrusionOk="0">
                  <a:moveTo>
                    <a:pt x="526" y="1"/>
                  </a:moveTo>
                  <a:cubicBezTo>
                    <a:pt x="359" y="1"/>
                    <a:pt x="194" y="873"/>
                    <a:pt x="176" y="981"/>
                  </a:cubicBezTo>
                  <a:cubicBezTo>
                    <a:pt x="187" y="1145"/>
                    <a:pt x="0" y="1819"/>
                    <a:pt x="214" y="1835"/>
                  </a:cubicBezTo>
                  <a:cubicBezTo>
                    <a:pt x="219" y="1836"/>
                    <a:pt x="224" y="1836"/>
                    <a:pt x="229" y="1836"/>
                  </a:cubicBezTo>
                  <a:cubicBezTo>
                    <a:pt x="409" y="1836"/>
                    <a:pt x="379" y="1344"/>
                    <a:pt x="422" y="1200"/>
                  </a:cubicBezTo>
                  <a:cubicBezTo>
                    <a:pt x="466" y="822"/>
                    <a:pt x="559" y="450"/>
                    <a:pt x="608" y="78"/>
                  </a:cubicBezTo>
                  <a:cubicBezTo>
                    <a:pt x="581" y="24"/>
                    <a:pt x="554" y="1"/>
                    <a:pt x="5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33"/>
            <p:cNvSpPr/>
            <p:nvPr/>
          </p:nvSpPr>
          <p:spPr>
            <a:xfrm>
              <a:off x="7917967" y="7077692"/>
              <a:ext cx="119058" cy="78674"/>
            </a:xfrm>
            <a:custGeom>
              <a:avLst/>
              <a:gdLst/>
              <a:ahLst/>
              <a:cxnLst/>
              <a:rect l="l" t="t" r="r" b="b"/>
              <a:pathLst>
                <a:path w="1704" h="1126" extrusionOk="0">
                  <a:moveTo>
                    <a:pt x="73" y="0"/>
                  </a:moveTo>
                  <a:cubicBezTo>
                    <a:pt x="38" y="0"/>
                    <a:pt x="6" y="26"/>
                    <a:pt x="1" y="61"/>
                  </a:cubicBezTo>
                  <a:cubicBezTo>
                    <a:pt x="1" y="165"/>
                    <a:pt x="225" y="215"/>
                    <a:pt x="296" y="280"/>
                  </a:cubicBezTo>
                  <a:cubicBezTo>
                    <a:pt x="707" y="543"/>
                    <a:pt x="1090" y="844"/>
                    <a:pt x="1495" y="1101"/>
                  </a:cubicBezTo>
                  <a:cubicBezTo>
                    <a:pt x="1516" y="1118"/>
                    <a:pt x="1537" y="1125"/>
                    <a:pt x="1556" y="1125"/>
                  </a:cubicBezTo>
                  <a:cubicBezTo>
                    <a:pt x="1644" y="1125"/>
                    <a:pt x="1703" y="979"/>
                    <a:pt x="1605" y="921"/>
                  </a:cubicBezTo>
                  <a:cubicBezTo>
                    <a:pt x="1101" y="614"/>
                    <a:pt x="636" y="215"/>
                    <a:pt x="83" y="1"/>
                  </a:cubicBezTo>
                  <a:cubicBezTo>
                    <a:pt x="80" y="1"/>
                    <a:pt x="76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33"/>
            <p:cNvSpPr/>
            <p:nvPr/>
          </p:nvSpPr>
          <p:spPr>
            <a:xfrm>
              <a:off x="7822734" y="6983158"/>
              <a:ext cx="60507" cy="136456"/>
            </a:xfrm>
            <a:custGeom>
              <a:avLst/>
              <a:gdLst/>
              <a:ahLst/>
              <a:cxnLst/>
              <a:rect l="l" t="t" r="r" b="b"/>
              <a:pathLst>
                <a:path w="866" h="1953" extrusionOk="0">
                  <a:moveTo>
                    <a:pt x="664" y="1"/>
                  </a:moveTo>
                  <a:cubicBezTo>
                    <a:pt x="616" y="1"/>
                    <a:pt x="577" y="46"/>
                    <a:pt x="587" y="95"/>
                  </a:cubicBezTo>
                  <a:cubicBezTo>
                    <a:pt x="603" y="358"/>
                    <a:pt x="1" y="1934"/>
                    <a:pt x="236" y="1951"/>
                  </a:cubicBezTo>
                  <a:cubicBezTo>
                    <a:pt x="243" y="1952"/>
                    <a:pt x="249" y="1952"/>
                    <a:pt x="255" y="1952"/>
                  </a:cubicBezTo>
                  <a:cubicBezTo>
                    <a:pt x="406" y="1952"/>
                    <a:pt x="403" y="1558"/>
                    <a:pt x="455" y="1442"/>
                  </a:cubicBezTo>
                  <a:cubicBezTo>
                    <a:pt x="505" y="1245"/>
                    <a:pt x="548" y="1053"/>
                    <a:pt x="598" y="856"/>
                  </a:cubicBezTo>
                  <a:cubicBezTo>
                    <a:pt x="614" y="703"/>
                    <a:pt x="866" y="35"/>
                    <a:pt x="680" y="2"/>
                  </a:cubicBezTo>
                  <a:cubicBezTo>
                    <a:pt x="674" y="1"/>
                    <a:pt x="669" y="1"/>
                    <a:pt x="6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33"/>
            <p:cNvSpPr/>
            <p:nvPr/>
          </p:nvSpPr>
          <p:spPr>
            <a:xfrm>
              <a:off x="7828534" y="7118636"/>
              <a:ext cx="129329" cy="83075"/>
            </a:xfrm>
            <a:custGeom>
              <a:avLst/>
              <a:gdLst/>
              <a:ahLst/>
              <a:cxnLst/>
              <a:rect l="l" t="t" r="r" b="b"/>
              <a:pathLst>
                <a:path w="1851" h="1189" extrusionOk="0">
                  <a:moveTo>
                    <a:pt x="129" y="1"/>
                  </a:moveTo>
                  <a:cubicBezTo>
                    <a:pt x="103" y="1"/>
                    <a:pt x="82" y="6"/>
                    <a:pt x="66" y="17"/>
                  </a:cubicBezTo>
                  <a:cubicBezTo>
                    <a:pt x="0" y="148"/>
                    <a:pt x="449" y="269"/>
                    <a:pt x="536" y="367"/>
                  </a:cubicBezTo>
                  <a:cubicBezTo>
                    <a:pt x="925" y="619"/>
                    <a:pt x="1297" y="898"/>
                    <a:pt x="1669" y="1172"/>
                  </a:cubicBezTo>
                  <a:cubicBezTo>
                    <a:pt x="1687" y="1184"/>
                    <a:pt x="1706" y="1189"/>
                    <a:pt x="1724" y="1189"/>
                  </a:cubicBezTo>
                  <a:cubicBezTo>
                    <a:pt x="1790" y="1189"/>
                    <a:pt x="1851" y="1119"/>
                    <a:pt x="1834" y="1046"/>
                  </a:cubicBezTo>
                  <a:cubicBezTo>
                    <a:pt x="1752" y="909"/>
                    <a:pt x="1571" y="871"/>
                    <a:pt x="1451" y="772"/>
                  </a:cubicBezTo>
                  <a:cubicBezTo>
                    <a:pt x="1245" y="647"/>
                    <a:pt x="417" y="1"/>
                    <a:pt x="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33"/>
            <p:cNvSpPr/>
            <p:nvPr/>
          </p:nvSpPr>
          <p:spPr>
            <a:xfrm>
              <a:off x="7796603" y="7140365"/>
              <a:ext cx="62953" cy="60857"/>
            </a:xfrm>
            <a:custGeom>
              <a:avLst/>
              <a:gdLst/>
              <a:ahLst/>
              <a:cxnLst/>
              <a:rect l="l" t="t" r="r" b="b"/>
              <a:pathLst>
                <a:path w="901" h="871" extrusionOk="0">
                  <a:moveTo>
                    <a:pt x="104" y="1"/>
                  </a:moveTo>
                  <a:cubicBezTo>
                    <a:pt x="54" y="1"/>
                    <a:pt x="0" y="51"/>
                    <a:pt x="19" y="111"/>
                  </a:cubicBezTo>
                  <a:cubicBezTo>
                    <a:pt x="30" y="122"/>
                    <a:pt x="36" y="139"/>
                    <a:pt x="47" y="149"/>
                  </a:cubicBezTo>
                  <a:cubicBezTo>
                    <a:pt x="172" y="275"/>
                    <a:pt x="287" y="407"/>
                    <a:pt x="424" y="522"/>
                  </a:cubicBezTo>
                  <a:cubicBezTo>
                    <a:pt x="561" y="637"/>
                    <a:pt x="687" y="763"/>
                    <a:pt x="829" y="861"/>
                  </a:cubicBezTo>
                  <a:cubicBezTo>
                    <a:pt x="838" y="868"/>
                    <a:pt x="848" y="871"/>
                    <a:pt x="858" y="871"/>
                  </a:cubicBezTo>
                  <a:cubicBezTo>
                    <a:pt x="873" y="871"/>
                    <a:pt x="886" y="863"/>
                    <a:pt x="889" y="850"/>
                  </a:cubicBezTo>
                  <a:cubicBezTo>
                    <a:pt x="900" y="828"/>
                    <a:pt x="895" y="801"/>
                    <a:pt x="873" y="790"/>
                  </a:cubicBezTo>
                  <a:cubicBezTo>
                    <a:pt x="818" y="741"/>
                    <a:pt x="764" y="691"/>
                    <a:pt x="720" y="642"/>
                  </a:cubicBezTo>
                  <a:cubicBezTo>
                    <a:pt x="528" y="445"/>
                    <a:pt x="348" y="243"/>
                    <a:pt x="161" y="35"/>
                  </a:cubicBezTo>
                  <a:cubicBezTo>
                    <a:pt x="148" y="11"/>
                    <a:pt x="126" y="1"/>
                    <a:pt x="1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33"/>
            <p:cNvSpPr/>
            <p:nvPr/>
          </p:nvSpPr>
          <p:spPr>
            <a:xfrm>
              <a:off x="7743991" y="6758037"/>
              <a:ext cx="31022" cy="88106"/>
            </a:xfrm>
            <a:custGeom>
              <a:avLst/>
              <a:gdLst/>
              <a:ahLst/>
              <a:cxnLst/>
              <a:rect l="l" t="t" r="r" b="b"/>
              <a:pathLst>
                <a:path w="444" h="1261" extrusionOk="0">
                  <a:moveTo>
                    <a:pt x="329" y="0"/>
                  </a:moveTo>
                  <a:lnTo>
                    <a:pt x="329" y="0"/>
                  </a:lnTo>
                  <a:cubicBezTo>
                    <a:pt x="208" y="6"/>
                    <a:pt x="197" y="526"/>
                    <a:pt x="159" y="651"/>
                  </a:cubicBezTo>
                  <a:cubicBezTo>
                    <a:pt x="165" y="777"/>
                    <a:pt x="0" y="1232"/>
                    <a:pt x="170" y="1259"/>
                  </a:cubicBezTo>
                  <a:cubicBezTo>
                    <a:pt x="175" y="1260"/>
                    <a:pt x="179" y="1260"/>
                    <a:pt x="183" y="1260"/>
                  </a:cubicBezTo>
                  <a:cubicBezTo>
                    <a:pt x="342" y="1260"/>
                    <a:pt x="291" y="686"/>
                    <a:pt x="329" y="553"/>
                  </a:cubicBezTo>
                  <a:cubicBezTo>
                    <a:pt x="318" y="443"/>
                    <a:pt x="444" y="22"/>
                    <a:pt x="3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33"/>
            <p:cNvSpPr/>
            <p:nvPr/>
          </p:nvSpPr>
          <p:spPr>
            <a:xfrm>
              <a:off x="7607465" y="6866824"/>
              <a:ext cx="161050" cy="36263"/>
            </a:xfrm>
            <a:custGeom>
              <a:avLst/>
              <a:gdLst/>
              <a:ahLst/>
              <a:cxnLst/>
              <a:rect l="l" t="t" r="r" b="b"/>
              <a:pathLst>
                <a:path w="2305" h="519" extrusionOk="0">
                  <a:moveTo>
                    <a:pt x="2176" y="1"/>
                  </a:moveTo>
                  <a:cubicBezTo>
                    <a:pt x="2027" y="1"/>
                    <a:pt x="1732" y="151"/>
                    <a:pt x="1631" y="151"/>
                  </a:cubicBezTo>
                  <a:cubicBezTo>
                    <a:pt x="1292" y="249"/>
                    <a:pt x="947" y="326"/>
                    <a:pt x="591" y="353"/>
                  </a:cubicBezTo>
                  <a:cubicBezTo>
                    <a:pt x="557" y="357"/>
                    <a:pt x="521" y="358"/>
                    <a:pt x="484" y="358"/>
                  </a:cubicBezTo>
                  <a:cubicBezTo>
                    <a:pt x="418" y="358"/>
                    <a:pt x="349" y="355"/>
                    <a:pt x="281" y="355"/>
                  </a:cubicBezTo>
                  <a:cubicBezTo>
                    <a:pt x="219" y="355"/>
                    <a:pt x="157" y="358"/>
                    <a:pt x="99" y="370"/>
                  </a:cubicBezTo>
                  <a:cubicBezTo>
                    <a:pt x="0" y="496"/>
                    <a:pt x="192" y="507"/>
                    <a:pt x="274" y="507"/>
                  </a:cubicBezTo>
                  <a:cubicBezTo>
                    <a:pt x="357" y="515"/>
                    <a:pt x="441" y="519"/>
                    <a:pt x="524" y="519"/>
                  </a:cubicBezTo>
                  <a:cubicBezTo>
                    <a:pt x="950" y="519"/>
                    <a:pt x="1374" y="419"/>
                    <a:pt x="1768" y="277"/>
                  </a:cubicBezTo>
                  <a:cubicBezTo>
                    <a:pt x="1872" y="206"/>
                    <a:pt x="2305" y="200"/>
                    <a:pt x="2261" y="52"/>
                  </a:cubicBezTo>
                  <a:cubicBezTo>
                    <a:pt x="2253" y="15"/>
                    <a:pt x="2221" y="1"/>
                    <a:pt x="2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33"/>
            <p:cNvSpPr/>
            <p:nvPr/>
          </p:nvSpPr>
          <p:spPr>
            <a:xfrm>
              <a:off x="7745808" y="7498659"/>
              <a:ext cx="46254" cy="125626"/>
            </a:xfrm>
            <a:custGeom>
              <a:avLst/>
              <a:gdLst/>
              <a:ahLst/>
              <a:cxnLst/>
              <a:rect l="l" t="t" r="r" b="b"/>
              <a:pathLst>
                <a:path w="662" h="1798" extrusionOk="0">
                  <a:moveTo>
                    <a:pt x="99" y="1"/>
                  </a:moveTo>
                  <a:cubicBezTo>
                    <a:pt x="49" y="1"/>
                    <a:pt x="0" y="54"/>
                    <a:pt x="24" y="112"/>
                  </a:cubicBezTo>
                  <a:cubicBezTo>
                    <a:pt x="51" y="232"/>
                    <a:pt x="56" y="342"/>
                    <a:pt x="73" y="457"/>
                  </a:cubicBezTo>
                  <a:cubicBezTo>
                    <a:pt x="133" y="878"/>
                    <a:pt x="139" y="1338"/>
                    <a:pt x="275" y="1743"/>
                  </a:cubicBezTo>
                  <a:cubicBezTo>
                    <a:pt x="333" y="1781"/>
                    <a:pt x="378" y="1798"/>
                    <a:pt x="413" y="1798"/>
                  </a:cubicBezTo>
                  <a:cubicBezTo>
                    <a:pt x="661" y="1798"/>
                    <a:pt x="419" y="958"/>
                    <a:pt x="429" y="791"/>
                  </a:cubicBezTo>
                  <a:cubicBezTo>
                    <a:pt x="384" y="658"/>
                    <a:pt x="420" y="3"/>
                    <a:pt x="229" y="3"/>
                  </a:cubicBezTo>
                  <a:cubicBezTo>
                    <a:pt x="207" y="3"/>
                    <a:pt x="183" y="12"/>
                    <a:pt x="155" y="30"/>
                  </a:cubicBezTo>
                  <a:cubicBezTo>
                    <a:pt x="139" y="9"/>
                    <a:pt x="119" y="1"/>
                    <a:pt x="99" y="1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33"/>
            <p:cNvSpPr/>
            <p:nvPr/>
          </p:nvSpPr>
          <p:spPr>
            <a:xfrm>
              <a:off x="7954579" y="5722913"/>
              <a:ext cx="180684" cy="113888"/>
            </a:xfrm>
            <a:custGeom>
              <a:avLst/>
              <a:gdLst/>
              <a:ahLst/>
              <a:cxnLst/>
              <a:rect l="l" t="t" r="r" b="b"/>
              <a:pathLst>
                <a:path w="2586" h="1630" extrusionOk="0">
                  <a:moveTo>
                    <a:pt x="1581" y="0"/>
                  </a:moveTo>
                  <a:cubicBezTo>
                    <a:pt x="787" y="0"/>
                    <a:pt x="0" y="1446"/>
                    <a:pt x="314" y="1629"/>
                  </a:cubicBezTo>
                  <a:cubicBezTo>
                    <a:pt x="315" y="1629"/>
                    <a:pt x="316" y="1629"/>
                    <a:pt x="317" y="1629"/>
                  </a:cubicBezTo>
                  <a:cubicBezTo>
                    <a:pt x="468" y="1629"/>
                    <a:pt x="479" y="1240"/>
                    <a:pt x="577" y="1115"/>
                  </a:cubicBezTo>
                  <a:cubicBezTo>
                    <a:pt x="803" y="742"/>
                    <a:pt x="1149" y="269"/>
                    <a:pt x="1606" y="269"/>
                  </a:cubicBezTo>
                  <a:cubicBezTo>
                    <a:pt x="1626" y="269"/>
                    <a:pt x="1646" y="270"/>
                    <a:pt x="1666" y="272"/>
                  </a:cubicBezTo>
                  <a:cubicBezTo>
                    <a:pt x="2000" y="420"/>
                    <a:pt x="2186" y="814"/>
                    <a:pt x="2285" y="1158"/>
                  </a:cubicBezTo>
                  <a:cubicBezTo>
                    <a:pt x="2285" y="1218"/>
                    <a:pt x="2325" y="1281"/>
                    <a:pt x="2385" y="1281"/>
                  </a:cubicBezTo>
                  <a:cubicBezTo>
                    <a:pt x="2391" y="1281"/>
                    <a:pt x="2398" y="1281"/>
                    <a:pt x="2405" y="1279"/>
                  </a:cubicBezTo>
                  <a:cubicBezTo>
                    <a:pt x="2586" y="1241"/>
                    <a:pt x="2460" y="885"/>
                    <a:pt x="2422" y="759"/>
                  </a:cubicBezTo>
                  <a:cubicBezTo>
                    <a:pt x="2179" y="205"/>
                    <a:pt x="1880" y="0"/>
                    <a:pt x="1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33"/>
            <p:cNvSpPr/>
            <p:nvPr/>
          </p:nvSpPr>
          <p:spPr>
            <a:xfrm>
              <a:off x="8120101" y="5746040"/>
              <a:ext cx="229383" cy="150640"/>
            </a:xfrm>
            <a:custGeom>
              <a:avLst/>
              <a:gdLst/>
              <a:ahLst/>
              <a:cxnLst/>
              <a:rect l="l" t="t" r="r" b="b"/>
              <a:pathLst>
                <a:path w="3283" h="2156" extrusionOk="0">
                  <a:moveTo>
                    <a:pt x="1547" y="0"/>
                  </a:moveTo>
                  <a:cubicBezTo>
                    <a:pt x="925" y="0"/>
                    <a:pt x="283" y="270"/>
                    <a:pt x="14" y="860"/>
                  </a:cubicBezTo>
                  <a:cubicBezTo>
                    <a:pt x="1" y="920"/>
                    <a:pt x="29" y="995"/>
                    <a:pt x="84" y="995"/>
                  </a:cubicBezTo>
                  <a:cubicBezTo>
                    <a:pt x="95" y="995"/>
                    <a:pt x="106" y="992"/>
                    <a:pt x="118" y="986"/>
                  </a:cubicBezTo>
                  <a:cubicBezTo>
                    <a:pt x="173" y="915"/>
                    <a:pt x="222" y="833"/>
                    <a:pt x="288" y="773"/>
                  </a:cubicBezTo>
                  <a:cubicBezTo>
                    <a:pt x="545" y="543"/>
                    <a:pt x="857" y="384"/>
                    <a:pt x="1191" y="335"/>
                  </a:cubicBezTo>
                  <a:cubicBezTo>
                    <a:pt x="1297" y="317"/>
                    <a:pt x="1399" y="309"/>
                    <a:pt x="1496" y="309"/>
                  </a:cubicBezTo>
                  <a:cubicBezTo>
                    <a:pt x="2419" y="309"/>
                    <a:pt x="2952" y="1079"/>
                    <a:pt x="3036" y="2059"/>
                  </a:cubicBezTo>
                  <a:cubicBezTo>
                    <a:pt x="3057" y="2128"/>
                    <a:pt x="3094" y="2156"/>
                    <a:pt x="3130" y="2156"/>
                  </a:cubicBezTo>
                  <a:cubicBezTo>
                    <a:pt x="3195" y="2156"/>
                    <a:pt x="3261" y="2066"/>
                    <a:pt x="3244" y="1961"/>
                  </a:cubicBezTo>
                  <a:cubicBezTo>
                    <a:pt x="3282" y="1627"/>
                    <a:pt x="3205" y="1287"/>
                    <a:pt x="3091" y="975"/>
                  </a:cubicBezTo>
                  <a:cubicBezTo>
                    <a:pt x="2883" y="609"/>
                    <a:pt x="2576" y="231"/>
                    <a:pt x="2165" y="94"/>
                  </a:cubicBezTo>
                  <a:cubicBezTo>
                    <a:pt x="1972" y="32"/>
                    <a:pt x="1760" y="0"/>
                    <a:pt x="1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33"/>
            <p:cNvSpPr/>
            <p:nvPr/>
          </p:nvSpPr>
          <p:spPr>
            <a:xfrm>
              <a:off x="8321816" y="5883753"/>
              <a:ext cx="152317" cy="218274"/>
            </a:xfrm>
            <a:custGeom>
              <a:avLst/>
              <a:gdLst/>
              <a:ahLst/>
              <a:cxnLst/>
              <a:rect l="l" t="t" r="r" b="b"/>
              <a:pathLst>
                <a:path w="2180" h="3124" extrusionOk="0">
                  <a:moveTo>
                    <a:pt x="559" y="0"/>
                  </a:moveTo>
                  <a:cubicBezTo>
                    <a:pt x="493" y="0"/>
                    <a:pt x="427" y="7"/>
                    <a:pt x="362" y="22"/>
                  </a:cubicBezTo>
                  <a:cubicBezTo>
                    <a:pt x="258" y="55"/>
                    <a:pt x="154" y="99"/>
                    <a:pt x="72" y="176"/>
                  </a:cubicBezTo>
                  <a:cubicBezTo>
                    <a:pt x="23" y="197"/>
                    <a:pt x="1" y="263"/>
                    <a:pt x="28" y="307"/>
                  </a:cubicBezTo>
                  <a:cubicBezTo>
                    <a:pt x="47" y="331"/>
                    <a:pt x="75" y="346"/>
                    <a:pt x="107" y="346"/>
                  </a:cubicBezTo>
                  <a:cubicBezTo>
                    <a:pt x="112" y="346"/>
                    <a:pt x="116" y="346"/>
                    <a:pt x="121" y="345"/>
                  </a:cubicBezTo>
                  <a:cubicBezTo>
                    <a:pt x="208" y="316"/>
                    <a:pt x="299" y="304"/>
                    <a:pt x="391" y="304"/>
                  </a:cubicBezTo>
                  <a:cubicBezTo>
                    <a:pt x="576" y="304"/>
                    <a:pt x="767" y="356"/>
                    <a:pt x="942" y="433"/>
                  </a:cubicBezTo>
                  <a:cubicBezTo>
                    <a:pt x="1150" y="542"/>
                    <a:pt x="1337" y="707"/>
                    <a:pt x="1490" y="898"/>
                  </a:cubicBezTo>
                  <a:cubicBezTo>
                    <a:pt x="1446" y="936"/>
                    <a:pt x="1462" y="991"/>
                    <a:pt x="1468" y="1029"/>
                  </a:cubicBezTo>
                  <a:cubicBezTo>
                    <a:pt x="1468" y="1057"/>
                    <a:pt x="1473" y="1090"/>
                    <a:pt x="1479" y="1117"/>
                  </a:cubicBezTo>
                  <a:cubicBezTo>
                    <a:pt x="1528" y="1347"/>
                    <a:pt x="1572" y="1571"/>
                    <a:pt x="1556" y="1796"/>
                  </a:cubicBezTo>
                  <a:cubicBezTo>
                    <a:pt x="1550" y="1987"/>
                    <a:pt x="1501" y="2179"/>
                    <a:pt x="1419" y="2360"/>
                  </a:cubicBezTo>
                  <a:cubicBezTo>
                    <a:pt x="1380" y="2453"/>
                    <a:pt x="1326" y="2546"/>
                    <a:pt x="1276" y="2633"/>
                  </a:cubicBezTo>
                  <a:cubicBezTo>
                    <a:pt x="1260" y="2661"/>
                    <a:pt x="1254" y="2693"/>
                    <a:pt x="1260" y="2721"/>
                  </a:cubicBezTo>
                  <a:cubicBezTo>
                    <a:pt x="1205" y="2808"/>
                    <a:pt x="1085" y="2891"/>
                    <a:pt x="1090" y="3016"/>
                  </a:cubicBezTo>
                  <a:cubicBezTo>
                    <a:pt x="1096" y="3066"/>
                    <a:pt x="1140" y="3104"/>
                    <a:pt x="1178" y="3120"/>
                  </a:cubicBezTo>
                  <a:cubicBezTo>
                    <a:pt x="1186" y="3122"/>
                    <a:pt x="1194" y="3123"/>
                    <a:pt x="1202" y="3123"/>
                  </a:cubicBezTo>
                  <a:cubicBezTo>
                    <a:pt x="1219" y="3123"/>
                    <a:pt x="1234" y="3117"/>
                    <a:pt x="1249" y="3099"/>
                  </a:cubicBezTo>
                  <a:cubicBezTo>
                    <a:pt x="1304" y="3071"/>
                    <a:pt x="1342" y="3027"/>
                    <a:pt x="1391" y="2989"/>
                  </a:cubicBezTo>
                  <a:cubicBezTo>
                    <a:pt x="1517" y="2880"/>
                    <a:pt x="1632" y="2748"/>
                    <a:pt x="1725" y="2606"/>
                  </a:cubicBezTo>
                  <a:cubicBezTo>
                    <a:pt x="1999" y="2217"/>
                    <a:pt x="2179" y="1708"/>
                    <a:pt x="2054" y="1232"/>
                  </a:cubicBezTo>
                  <a:cubicBezTo>
                    <a:pt x="1971" y="854"/>
                    <a:pt x="1714" y="548"/>
                    <a:pt x="1424" y="312"/>
                  </a:cubicBezTo>
                  <a:cubicBezTo>
                    <a:pt x="1276" y="197"/>
                    <a:pt x="1101" y="94"/>
                    <a:pt x="921" y="55"/>
                  </a:cubicBezTo>
                  <a:cubicBezTo>
                    <a:pt x="803" y="23"/>
                    <a:pt x="681" y="0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33"/>
            <p:cNvSpPr/>
            <p:nvPr/>
          </p:nvSpPr>
          <p:spPr>
            <a:xfrm>
              <a:off x="8423966" y="6050114"/>
              <a:ext cx="10411" cy="10411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72" y="0"/>
                  </a:moveTo>
                  <a:cubicBezTo>
                    <a:pt x="33" y="0"/>
                    <a:pt x="0" y="33"/>
                    <a:pt x="0" y="72"/>
                  </a:cubicBezTo>
                  <a:cubicBezTo>
                    <a:pt x="0" y="115"/>
                    <a:pt x="33" y="148"/>
                    <a:pt x="72" y="148"/>
                  </a:cubicBezTo>
                  <a:cubicBezTo>
                    <a:pt x="115" y="148"/>
                    <a:pt x="148" y="115"/>
                    <a:pt x="148" y="72"/>
                  </a:cubicBezTo>
                  <a:cubicBezTo>
                    <a:pt x="148" y="33"/>
                    <a:pt x="115" y="0"/>
                    <a:pt x="72" y="0"/>
                  </a:cubicBezTo>
                  <a:close/>
                </a:path>
              </a:pathLst>
            </a:custGeom>
            <a:solidFill>
              <a:srgbClr val="AF6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33"/>
            <p:cNvSpPr/>
            <p:nvPr/>
          </p:nvSpPr>
          <p:spPr>
            <a:xfrm>
              <a:off x="8388472" y="5912540"/>
              <a:ext cx="60438" cy="67634"/>
            </a:xfrm>
            <a:custGeom>
              <a:avLst/>
              <a:gdLst/>
              <a:ahLst/>
              <a:cxnLst/>
              <a:rect l="l" t="t" r="r" b="b"/>
              <a:pathLst>
                <a:path w="865" h="968" extrusionOk="0">
                  <a:moveTo>
                    <a:pt x="173" y="0"/>
                  </a:moveTo>
                  <a:cubicBezTo>
                    <a:pt x="1" y="0"/>
                    <a:pt x="255" y="336"/>
                    <a:pt x="290" y="426"/>
                  </a:cubicBezTo>
                  <a:cubicBezTo>
                    <a:pt x="355" y="585"/>
                    <a:pt x="432" y="738"/>
                    <a:pt x="498" y="902"/>
                  </a:cubicBezTo>
                  <a:cubicBezTo>
                    <a:pt x="515" y="945"/>
                    <a:pt x="562" y="968"/>
                    <a:pt x="603" y="968"/>
                  </a:cubicBezTo>
                  <a:cubicBezTo>
                    <a:pt x="614" y="968"/>
                    <a:pt x="625" y="966"/>
                    <a:pt x="634" y="962"/>
                  </a:cubicBezTo>
                  <a:cubicBezTo>
                    <a:pt x="864" y="831"/>
                    <a:pt x="344" y="152"/>
                    <a:pt x="235" y="10"/>
                  </a:cubicBezTo>
                  <a:cubicBezTo>
                    <a:pt x="210" y="3"/>
                    <a:pt x="189" y="0"/>
                    <a:pt x="173" y="0"/>
                  </a:cubicBezTo>
                  <a:close/>
                </a:path>
              </a:pathLst>
            </a:custGeom>
            <a:solidFill>
              <a:srgbClr val="AF6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33"/>
            <p:cNvSpPr/>
            <p:nvPr/>
          </p:nvSpPr>
          <p:spPr>
            <a:xfrm>
              <a:off x="8383441" y="6095110"/>
              <a:ext cx="21171" cy="14882"/>
            </a:xfrm>
            <a:custGeom>
              <a:avLst/>
              <a:gdLst/>
              <a:ahLst/>
              <a:cxnLst/>
              <a:rect l="l" t="t" r="r" b="b"/>
              <a:pathLst>
                <a:path w="303" h="213" extrusionOk="0">
                  <a:moveTo>
                    <a:pt x="170" y="0"/>
                  </a:moveTo>
                  <a:cubicBezTo>
                    <a:pt x="82" y="0"/>
                    <a:pt x="1" y="149"/>
                    <a:pt x="121" y="205"/>
                  </a:cubicBezTo>
                  <a:cubicBezTo>
                    <a:pt x="133" y="210"/>
                    <a:pt x="146" y="212"/>
                    <a:pt x="158" y="212"/>
                  </a:cubicBezTo>
                  <a:cubicBezTo>
                    <a:pt x="237" y="212"/>
                    <a:pt x="303" y="116"/>
                    <a:pt x="241" y="41"/>
                  </a:cubicBezTo>
                  <a:cubicBezTo>
                    <a:pt x="220" y="12"/>
                    <a:pt x="194" y="0"/>
                    <a:pt x="170" y="0"/>
                  </a:cubicBezTo>
                  <a:close/>
                </a:path>
              </a:pathLst>
            </a:custGeom>
            <a:solidFill>
              <a:srgbClr val="AF6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33"/>
            <p:cNvSpPr/>
            <p:nvPr/>
          </p:nvSpPr>
          <p:spPr>
            <a:xfrm>
              <a:off x="8322584" y="5811718"/>
              <a:ext cx="70359" cy="92508"/>
            </a:xfrm>
            <a:custGeom>
              <a:avLst/>
              <a:gdLst/>
              <a:ahLst/>
              <a:cxnLst/>
              <a:rect l="l" t="t" r="r" b="b"/>
              <a:pathLst>
                <a:path w="1007" h="1324" extrusionOk="0">
                  <a:moveTo>
                    <a:pt x="924" y="0"/>
                  </a:moveTo>
                  <a:cubicBezTo>
                    <a:pt x="908" y="0"/>
                    <a:pt x="893" y="7"/>
                    <a:pt x="882" y="24"/>
                  </a:cubicBezTo>
                  <a:cubicBezTo>
                    <a:pt x="630" y="353"/>
                    <a:pt x="411" y="709"/>
                    <a:pt x="176" y="1059"/>
                  </a:cubicBezTo>
                  <a:cubicBezTo>
                    <a:pt x="149" y="1130"/>
                    <a:pt x="1" y="1239"/>
                    <a:pt x="94" y="1316"/>
                  </a:cubicBezTo>
                  <a:cubicBezTo>
                    <a:pt x="100" y="1321"/>
                    <a:pt x="106" y="1323"/>
                    <a:pt x="114" y="1323"/>
                  </a:cubicBezTo>
                  <a:cubicBezTo>
                    <a:pt x="231" y="1323"/>
                    <a:pt x="538" y="730"/>
                    <a:pt x="630" y="637"/>
                  </a:cubicBezTo>
                  <a:cubicBezTo>
                    <a:pt x="751" y="457"/>
                    <a:pt x="860" y="282"/>
                    <a:pt x="975" y="90"/>
                  </a:cubicBezTo>
                  <a:cubicBezTo>
                    <a:pt x="1007" y="47"/>
                    <a:pt x="965" y="0"/>
                    <a:pt x="9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33"/>
            <p:cNvSpPr/>
            <p:nvPr/>
          </p:nvSpPr>
          <p:spPr>
            <a:xfrm>
              <a:off x="8399511" y="5852312"/>
              <a:ext cx="70778" cy="69660"/>
            </a:xfrm>
            <a:custGeom>
              <a:avLst/>
              <a:gdLst/>
              <a:ahLst/>
              <a:cxnLst/>
              <a:rect l="l" t="t" r="r" b="b"/>
              <a:pathLst>
                <a:path w="1013" h="997" extrusionOk="0">
                  <a:moveTo>
                    <a:pt x="920" y="1"/>
                  </a:moveTo>
                  <a:cubicBezTo>
                    <a:pt x="898" y="1"/>
                    <a:pt x="875" y="10"/>
                    <a:pt x="859" y="29"/>
                  </a:cubicBezTo>
                  <a:cubicBezTo>
                    <a:pt x="679" y="270"/>
                    <a:pt x="460" y="489"/>
                    <a:pt x="241" y="702"/>
                  </a:cubicBezTo>
                  <a:cubicBezTo>
                    <a:pt x="175" y="762"/>
                    <a:pt x="104" y="834"/>
                    <a:pt x="33" y="894"/>
                  </a:cubicBezTo>
                  <a:cubicBezTo>
                    <a:pt x="6" y="916"/>
                    <a:pt x="0" y="949"/>
                    <a:pt x="22" y="976"/>
                  </a:cubicBezTo>
                  <a:cubicBezTo>
                    <a:pt x="30" y="990"/>
                    <a:pt x="45" y="996"/>
                    <a:pt x="61" y="996"/>
                  </a:cubicBezTo>
                  <a:cubicBezTo>
                    <a:pt x="77" y="996"/>
                    <a:pt x="93" y="990"/>
                    <a:pt x="104" y="976"/>
                  </a:cubicBezTo>
                  <a:cubicBezTo>
                    <a:pt x="148" y="949"/>
                    <a:pt x="197" y="916"/>
                    <a:pt x="241" y="877"/>
                  </a:cubicBezTo>
                  <a:cubicBezTo>
                    <a:pt x="405" y="757"/>
                    <a:pt x="553" y="620"/>
                    <a:pt x="706" y="478"/>
                  </a:cubicBezTo>
                  <a:cubicBezTo>
                    <a:pt x="805" y="379"/>
                    <a:pt x="898" y="259"/>
                    <a:pt x="985" y="133"/>
                  </a:cubicBezTo>
                  <a:cubicBezTo>
                    <a:pt x="1013" y="95"/>
                    <a:pt x="1007" y="45"/>
                    <a:pt x="969" y="18"/>
                  </a:cubicBezTo>
                  <a:cubicBezTo>
                    <a:pt x="955" y="6"/>
                    <a:pt x="938" y="1"/>
                    <a:pt x="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33"/>
            <p:cNvSpPr/>
            <p:nvPr/>
          </p:nvSpPr>
          <p:spPr>
            <a:xfrm>
              <a:off x="8443110" y="5973327"/>
              <a:ext cx="88805" cy="51145"/>
            </a:xfrm>
            <a:custGeom>
              <a:avLst/>
              <a:gdLst/>
              <a:ahLst/>
              <a:cxnLst/>
              <a:rect l="l" t="t" r="r" b="b"/>
              <a:pathLst>
                <a:path w="1271" h="732" extrusionOk="0">
                  <a:moveTo>
                    <a:pt x="1140" y="0"/>
                  </a:moveTo>
                  <a:cubicBezTo>
                    <a:pt x="1128" y="0"/>
                    <a:pt x="1116" y="3"/>
                    <a:pt x="1106" y="10"/>
                  </a:cubicBezTo>
                  <a:cubicBezTo>
                    <a:pt x="783" y="202"/>
                    <a:pt x="465" y="399"/>
                    <a:pt x="137" y="569"/>
                  </a:cubicBezTo>
                  <a:cubicBezTo>
                    <a:pt x="88" y="607"/>
                    <a:pt x="0" y="596"/>
                    <a:pt x="0" y="673"/>
                  </a:cubicBezTo>
                  <a:cubicBezTo>
                    <a:pt x="5" y="714"/>
                    <a:pt x="33" y="731"/>
                    <a:pt x="74" y="731"/>
                  </a:cubicBezTo>
                  <a:cubicBezTo>
                    <a:pt x="250" y="731"/>
                    <a:pt x="684" y="422"/>
                    <a:pt x="777" y="382"/>
                  </a:cubicBezTo>
                  <a:cubicBezTo>
                    <a:pt x="859" y="306"/>
                    <a:pt x="1270" y="169"/>
                    <a:pt x="1204" y="38"/>
                  </a:cubicBezTo>
                  <a:cubicBezTo>
                    <a:pt x="1193" y="15"/>
                    <a:pt x="1166" y="0"/>
                    <a:pt x="1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33"/>
            <p:cNvSpPr/>
            <p:nvPr/>
          </p:nvSpPr>
          <p:spPr>
            <a:xfrm>
              <a:off x="8430114" y="6047529"/>
              <a:ext cx="74971" cy="24944"/>
            </a:xfrm>
            <a:custGeom>
              <a:avLst/>
              <a:gdLst/>
              <a:ahLst/>
              <a:cxnLst/>
              <a:rect l="l" t="t" r="r" b="b"/>
              <a:pathLst>
                <a:path w="1073" h="357" extrusionOk="0">
                  <a:moveTo>
                    <a:pt x="922" y="0"/>
                  </a:moveTo>
                  <a:cubicBezTo>
                    <a:pt x="806" y="0"/>
                    <a:pt x="638" y="92"/>
                    <a:pt x="547" y="92"/>
                  </a:cubicBezTo>
                  <a:cubicBezTo>
                    <a:pt x="394" y="136"/>
                    <a:pt x="241" y="163"/>
                    <a:pt x="88" y="207"/>
                  </a:cubicBezTo>
                  <a:cubicBezTo>
                    <a:pt x="1" y="258"/>
                    <a:pt x="71" y="357"/>
                    <a:pt x="147" y="357"/>
                  </a:cubicBezTo>
                  <a:cubicBezTo>
                    <a:pt x="153" y="357"/>
                    <a:pt x="159" y="356"/>
                    <a:pt x="164" y="355"/>
                  </a:cubicBezTo>
                  <a:cubicBezTo>
                    <a:pt x="279" y="355"/>
                    <a:pt x="389" y="322"/>
                    <a:pt x="504" y="300"/>
                  </a:cubicBezTo>
                  <a:cubicBezTo>
                    <a:pt x="613" y="256"/>
                    <a:pt x="1073" y="262"/>
                    <a:pt x="1035" y="70"/>
                  </a:cubicBezTo>
                  <a:cubicBezTo>
                    <a:pt x="1014" y="18"/>
                    <a:pt x="973" y="0"/>
                    <a:pt x="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33"/>
            <p:cNvSpPr/>
            <p:nvPr/>
          </p:nvSpPr>
          <p:spPr>
            <a:xfrm>
              <a:off x="8248452" y="5692519"/>
              <a:ext cx="47442" cy="62813"/>
            </a:xfrm>
            <a:custGeom>
              <a:avLst/>
              <a:gdLst/>
              <a:ahLst/>
              <a:cxnLst/>
              <a:rect l="l" t="t" r="r" b="b"/>
              <a:pathLst>
                <a:path w="679" h="899" extrusionOk="0">
                  <a:moveTo>
                    <a:pt x="489" y="0"/>
                  </a:moveTo>
                  <a:cubicBezTo>
                    <a:pt x="345" y="0"/>
                    <a:pt x="302" y="294"/>
                    <a:pt x="230" y="400"/>
                  </a:cubicBezTo>
                  <a:cubicBezTo>
                    <a:pt x="203" y="537"/>
                    <a:pt x="0" y="794"/>
                    <a:pt x="170" y="893"/>
                  </a:cubicBezTo>
                  <a:cubicBezTo>
                    <a:pt x="184" y="897"/>
                    <a:pt x="196" y="898"/>
                    <a:pt x="208" y="898"/>
                  </a:cubicBezTo>
                  <a:cubicBezTo>
                    <a:pt x="356" y="898"/>
                    <a:pt x="362" y="633"/>
                    <a:pt x="432" y="532"/>
                  </a:cubicBezTo>
                  <a:cubicBezTo>
                    <a:pt x="449" y="395"/>
                    <a:pt x="679" y="110"/>
                    <a:pt x="553" y="17"/>
                  </a:cubicBezTo>
                  <a:cubicBezTo>
                    <a:pt x="530" y="5"/>
                    <a:pt x="509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33"/>
            <p:cNvSpPr/>
            <p:nvPr/>
          </p:nvSpPr>
          <p:spPr>
            <a:xfrm>
              <a:off x="8104590" y="5679803"/>
              <a:ext cx="40664" cy="130377"/>
            </a:xfrm>
            <a:custGeom>
              <a:avLst/>
              <a:gdLst/>
              <a:ahLst/>
              <a:cxnLst/>
              <a:rect l="l" t="t" r="r" b="b"/>
              <a:pathLst>
                <a:path w="582" h="1866" extrusionOk="0">
                  <a:moveTo>
                    <a:pt x="422" y="0"/>
                  </a:moveTo>
                  <a:cubicBezTo>
                    <a:pt x="280" y="0"/>
                    <a:pt x="278" y="406"/>
                    <a:pt x="225" y="517"/>
                  </a:cubicBezTo>
                  <a:cubicBezTo>
                    <a:pt x="149" y="823"/>
                    <a:pt x="110" y="1141"/>
                    <a:pt x="72" y="1453"/>
                  </a:cubicBezTo>
                  <a:cubicBezTo>
                    <a:pt x="72" y="1578"/>
                    <a:pt x="1" y="1726"/>
                    <a:pt x="67" y="1836"/>
                  </a:cubicBezTo>
                  <a:cubicBezTo>
                    <a:pt x="95" y="1857"/>
                    <a:pt x="120" y="1866"/>
                    <a:pt x="140" y="1866"/>
                  </a:cubicBezTo>
                  <a:cubicBezTo>
                    <a:pt x="219" y="1866"/>
                    <a:pt x="239" y="1727"/>
                    <a:pt x="247" y="1644"/>
                  </a:cubicBezTo>
                  <a:cubicBezTo>
                    <a:pt x="275" y="1431"/>
                    <a:pt x="302" y="1223"/>
                    <a:pt x="335" y="1009"/>
                  </a:cubicBezTo>
                  <a:cubicBezTo>
                    <a:pt x="368" y="801"/>
                    <a:pt x="401" y="599"/>
                    <a:pt x="439" y="402"/>
                  </a:cubicBezTo>
                  <a:cubicBezTo>
                    <a:pt x="428" y="281"/>
                    <a:pt x="581" y="62"/>
                    <a:pt x="439" y="2"/>
                  </a:cubicBezTo>
                  <a:cubicBezTo>
                    <a:pt x="433" y="1"/>
                    <a:pt x="428" y="0"/>
                    <a:pt x="4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33"/>
            <p:cNvSpPr/>
            <p:nvPr/>
          </p:nvSpPr>
          <p:spPr>
            <a:xfrm>
              <a:off x="8148957" y="5694476"/>
              <a:ext cx="35284" cy="96770"/>
            </a:xfrm>
            <a:custGeom>
              <a:avLst/>
              <a:gdLst/>
              <a:ahLst/>
              <a:cxnLst/>
              <a:rect l="l" t="t" r="r" b="b"/>
              <a:pathLst>
                <a:path w="505" h="1385" extrusionOk="0">
                  <a:moveTo>
                    <a:pt x="330" y="1"/>
                  </a:moveTo>
                  <a:cubicBezTo>
                    <a:pt x="293" y="1"/>
                    <a:pt x="257" y="26"/>
                    <a:pt x="253" y="66"/>
                  </a:cubicBezTo>
                  <a:cubicBezTo>
                    <a:pt x="176" y="498"/>
                    <a:pt x="28" y="931"/>
                    <a:pt x="1" y="1357"/>
                  </a:cubicBezTo>
                  <a:cubicBezTo>
                    <a:pt x="17" y="1376"/>
                    <a:pt x="32" y="1385"/>
                    <a:pt x="47" y="1385"/>
                  </a:cubicBezTo>
                  <a:cubicBezTo>
                    <a:pt x="181" y="1385"/>
                    <a:pt x="273" y="702"/>
                    <a:pt x="307" y="613"/>
                  </a:cubicBezTo>
                  <a:cubicBezTo>
                    <a:pt x="307" y="482"/>
                    <a:pt x="504" y="38"/>
                    <a:pt x="357" y="5"/>
                  </a:cubicBezTo>
                  <a:cubicBezTo>
                    <a:pt x="348" y="2"/>
                    <a:pt x="339" y="1"/>
                    <a:pt x="3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33"/>
            <p:cNvSpPr/>
            <p:nvPr/>
          </p:nvSpPr>
          <p:spPr>
            <a:xfrm>
              <a:off x="7996012" y="5693288"/>
              <a:ext cx="23267" cy="87827"/>
            </a:xfrm>
            <a:custGeom>
              <a:avLst/>
              <a:gdLst/>
              <a:ahLst/>
              <a:cxnLst/>
              <a:rect l="l" t="t" r="r" b="b"/>
              <a:pathLst>
                <a:path w="333" h="1257" extrusionOk="0">
                  <a:moveTo>
                    <a:pt x="148" y="0"/>
                  </a:moveTo>
                  <a:cubicBezTo>
                    <a:pt x="147" y="0"/>
                    <a:pt x="145" y="0"/>
                    <a:pt x="143" y="1"/>
                  </a:cubicBezTo>
                  <a:cubicBezTo>
                    <a:pt x="83" y="1"/>
                    <a:pt x="33" y="50"/>
                    <a:pt x="33" y="110"/>
                  </a:cubicBezTo>
                  <a:cubicBezTo>
                    <a:pt x="33" y="389"/>
                    <a:pt x="28" y="679"/>
                    <a:pt x="28" y="958"/>
                  </a:cubicBezTo>
                  <a:cubicBezTo>
                    <a:pt x="33" y="1046"/>
                    <a:pt x="0" y="1166"/>
                    <a:pt x="55" y="1238"/>
                  </a:cubicBezTo>
                  <a:cubicBezTo>
                    <a:pt x="72" y="1251"/>
                    <a:pt x="87" y="1256"/>
                    <a:pt x="100" y="1256"/>
                  </a:cubicBezTo>
                  <a:cubicBezTo>
                    <a:pt x="224" y="1256"/>
                    <a:pt x="222" y="764"/>
                    <a:pt x="247" y="685"/>
                  </a:cubicBezTo>
                  <a:cubicBezTo>
                    <a:pt x="231" y="544"/>
                    <a:pt x="332" y="0"/>
                    <a:pt x="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33"/>
            <p:cNvSpPr/>
            <p:nvPr/>
          </p:nvSpPr>
          <p:spPr>
            <a:xfrm>
              <a:off x="7724847" y="6060455"/>
              <a:ext cx="386730" cy="1569979"/>
            </a:xfrm>
            <a:custGeom>
              <a:avLst/>
              <a:gdLst/>
              <a:ahLst/>
              <a:cxnLst/>
              <a:rect l="l" t="t" r="r" b="b"/>
              <a:pathLst>
                <a:path w="5535" h="22470" extrusionOk="0">
                  <a:moveTo>
                    <a:pt x="5425" y="0"/>
                  </a:moveTo>
                  <a:cubicBezTo>
                    <a:pt x="5409" y="33"/>
                    <a:pt x="5392" y="71"/>
                    <a:pt x="5370" y="104"/>
                  </a:cubicBezTo>
                  <a:cubicBezTo>
                    <a:pt x="5162" y="542"/>
                    <a:pt x="4932" y="964"/>
                    <a:pt x="4730" y="1412"/>
                  </a:cubicBezTo>
                  <a:cubicBezTo>
                    <a:pt x="4434" y="2053"/>
                    <a:pt x="4161" y="2704"/>
                    <a:pt x="3876" y="3345"/>
                  </a:cubicBezTo>
                  <a:cubicBezTo>
                    <a:pt x="3553" y="4100"/>
                    <a:pt x="3225" y="4844"/>
                    <a:pt x="2929" y="5611"/>
                  </a:cubicBezTo>
                  <a:cubicBezTo>
                    <a:pt x="2633" y="6366"/>
                    <a:pt x="2387" y="7132"/>
                    <a:pt x="2152" y="7899"/>
                  </a:cubicBezTo>
                  <a:cubicBezTo>
                    <a:pt x="1840" y="8884"/>
                    <a:pt x="1528" y="9869"/>
                    <a:pt x="1265" y="10871"/>
                  </a:cubicBezTo>
                  <a:cubicBezTo>
                    <a:pt x="975" y="11976"/>
                    <a:pt x="734" y="13088"/>
                    <a:pt x="526" y="14210"/>
                  </a:cubicBezTo>
                  <a:cubicBezTo>
                    <a:pt x="400" y="14905"/>
                    <a:pt x="280" y="15600"/>
                    <a:pt x="192" y="16301"/>
                  </a:cubicBezTo>
                  <a:cubicBezTo>
                    <a:pt x="110" y="17105"/>
                    <a:pt x="61" y="17921"/>
                    <a:pt x="34" y="18736"/>
                  </a:cubicBezTo>
                  <a:cubicBezTo>
                    <a:pt x="17" y="19191"/>
                    <a:pt x="23" y="19645"/>
                    <a:pt x="17" y="20105"/>
                  </a:cubicBezTo>
                  <a:cubicBezTo>
                    <a:pt x="1" y="20888"/>
                    <a:pt x="17" y="21692"/>
                    <a:pt x="159" y="22464"/>
                  </a:cubicBezTo>
                  <a:cubicBezTo>
                    <a:pt x="192" y="22469"/>
                    <a:pt x="236" y="22469"/>
                    <a:pt x="269" y="22469"/>
                  </a:cubicBezTo>
                  <a:cubicBezTo>
                    <a:pt x="198" y="22092"/>
                    <a:pt x="165" y="21703"/>
                    <a:pt x="138" y="21325"/>
                  </a:cubicBezTo>
                  <a:cubicBezTo>
                    <a:pt x="77" y="20335"/>
                    <a:pt x="110" y="19338"/>
                    <a:pt x="159" y="18342"/>
                  </a:cubicBezTo>
                  <a:cubicBezTo>
                    <a:pt x="187" y="17784"/>
                    <a:pt x="214" y="17231"/>
                    <a:pt x="263" y="16667"/>
                  </a:cubicBezTo>
                  <a:cubicBezTo>
                    <a:pt x="318" y="16125"/>
                    <a:pt x="400" y="15595"/>
                    <a:pt x="482" y="15058"/>
                  </a:cubicBezTo>
                  <a:cubicBezTo>
                    <a:pt x="652" y="13903"/>
                    <a:pt x="920" y="12759"/>
                    <a:pt x="1183" y="11626"/>
                  </a:cubicBezTo>
                  <a:cubicBezTo>
                    <a:pt x="1424" y="10668"/>
                    <a:pt x="1698" y="9716"/>
                    <a:pt x="1971" y="8774"/>
                  </a:cubicBezTo>
                  <a:cubicBezTo>
                    <a:pt x="2360" y="7526"/>
                    <a:pt x="2770" y="6284"/>
                    <a:pt x="3252" y="5069"/>
                  </a:cubicBezTo>
                  <a:cubicBezTo>
                    <a:pt x="3531" y="4346"/>
                    <a:pt x="3881" y="3657"/>
                    <a:pt x="4183" y="2945"/>
                  </a:cubicBezTo>
                  <a:cubicBezTo>
                    <a:pt x="4599" y="1965"/>
                    <a:pt x="5031" y="991"/>
                    <a:pt x="5524" y="55"/>
                  </a:cubicBezTo>
                  <a:cubicBezTo>
                    <a:pt x="5529" y="50"/>
                    <a:pt x="5529" y="44"/>
                    <a:pt x="5535" y="33"/>
                  </a:cubicBezTo>
                  <a:cubicBezTo>
                    <a:pt x="5502" y="22"/>
                    <a:pt x="5474" y="17"/>
                    <a:pt x="5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33"/>
            <p:cNvSpPr/>
            <p:nvPr/>
          </p:nvSpPr>
          <p:spPr>
            <a:xfrm>
              <a:off x="7763485" y="6076106"/>
              <a:ext cx="395115" cy="1556215"/>
            </a:xfrm>
            <a:custGeom>
              <a:avLst/>
              <a:gdLst/>
              <a:ahLst/>
              <a:cxnLst/>
              <a:rect l="l" t="t" r="r" b="b"/>
              <a:pathLst>
                <a:path w="5655" h="22273" extrusionOk="0">
                  <a:moveTo>
                    <a:pt x="5633" y="1"/>
                  </a:moveTo>
                  <a:cubicBezTo>
                    <a:pt x="5009" y="1167"/>
                    <a:pt x="4396" y="2343"/>
                    <a:pt x="3816" y="3531"/>
                  </a:cubicBezTo>
                  <a:cubicBezTo>
                    <a:pt x="3580" y="4007"/>
                    <a:pt x="3383" y="4489"/>
                    <a:pt x="3192" y="4976"/>
                  </a:cubicBezTo>
                  <a:cubicBezTo>
                    <a:pt x="2869" y="5792"/>
                    <a:pt x="2535" y="6596"/>
                    <a:pt x="2272" y="7439"/>
                  </a:cubicBezTo>
                  <a:cubicBezTo>
                    <a:pt x="2108" y="7954"/>
                    <a:pt x="1966" y="8474"/>
                    <a:pt x="1829" y="8994"/>
                  </a:cubicBezTo>
                  <a:cubicBezTo>
                    <a:pt x="1561" y="10028"/>
                    <a:pt x="1270" y="11052"/>
                    <a:pt x="1024" y="12092"/>
                  </a:cubicBezTo>
                  <a:cubicBezTo>
                    <a:pt x="575" y="13926"/>
                    <a:pt x="181" y="15787"/>
                    <a:pt x="55" y="17675"/>
                  </a:cubicBezTo>
                  <a:cubicBezTo>
                    <a:pt x="1" y="18523"/>
                    <a:pt x="1" y="19377"/>
                    <a:pt x="55" y="20226"/>
                  </a:cubicBezTo>
                  <a:cubicBezTo>
                    <a:pt x="94" y="20910"/>
                    <a:pt x="148" y="21594"/>
                    <a:pt x="263" y="22267"/>
                  </a:cubicBezTo>
                  <a:cubicBezTo>
                    <a:pt x="296" y="22273"/>
                    <a:pt x="340" y="22273"/>
                    <a:pt x="373" y="22273"/>
                  </a:cubicBezTo>
                  <a:cubicBezTo>
                    <a:pt x="285" y="21797"/>
                    <a:pt x="236" y="21293"/>
                    <a:pt x="187" y="20811"/>
                  </a:cubicBezTo>
                  <a:cubicBezTo>
                    <a:pt x="110" y="19968"/>
                    <a:pt x="105" y="19120"/>
                    <a:pt x="137" y="18272"/>
                  </a:cubicBezTo>
                  <a:cubicBezTo>
                    <a:pt x="154" y="17533"/>
                    <a:pt x="230" y="16799"/>
                    <a:pt x="340" y="16066"/>
                  </a:cubicBezTo>
                  <a:cubicBezTo>
                    <a:pt x="449" y="15234"/>
                    <a:pt x="586" y="14407"/>
                    <a:pt x="783" y="13592"/>
                  </a:cubicBezTo>
                  <a:cubicBezTo>
                    <a:pt x="980" y="12716"/>
                    <a:pt x="1177" y="11840"/>
                    <a:pt x="1418" y="10970"/>
                  </a:cubicBezTo>
                  <a:cubicBezTo>
                    <a:pt x="1626" y="10225"/>
                    <a:pt x="1790" y="9470"/>
                    <a:pt x="1998" y="8731"/>
                  </a:cubicBezTo>
                  <a:cubicBezTo>
                    <a:pt x="2398" y="7357"/>
                    <a:pt x="2858" y="6005"/>
                    <a:pt x="3422" y="4697"/>
                  </a:cubicBezTo>
                  <a:cubicBezTo>
                    <a:pt x="3788" y="3832"/>
                    <a:pt x="4188" y="3006"/>
                    <a:pt x="4620" y="2185"/>
                  </a:cubicBezTo>
                  <a:cubicBezTo>
                    <a:pt x="4883" y="1665"/>
                    <a:pt x="5135" y="1139"/>
                    <a:pt x="5414" y="630"/>
                  </a:cubicBezTo>
                  <a:cubicBezTo>
                    <a:pt x="5491" y="482"/>
                    <a:pt x="5573" y="340"/>
                    <a:pt x="5655" y="187"/>
                  </a:cubicBezTo>
                  <a:lnTo>
                    <a:pt x="5633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33"/>
            <p:cNvSpPr/>
            <p:nvPr/>
          </p:nvSpPr>
          <p:spPr>
            <a:xfrm>
              <a:off x="7734838" y="7622329"/>
              <a:ext cx="54708" cy="9991"/>
            </a:xfrm>
            <a:custGeom>
              <a:avLst/>
              <a:gdLst/>
              <a:ahLst/>
              <a:cxnLst/>
              <a:rect l="l" t="t" r="r" b="b"/>
              <a:pathLst>
                <a:path w="783" h="143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39"/>
                    <a:pt x="16" y="77"/>
                    <a:pt x="22" y="115"/>
                  </a:cubicBezTo>
                  <a:cubicBezTo>
                    <a:pt x="274" y="121"/>
                    <a:pt x="531" y="137"/>
                    <a:pt x="783" y="143"/>
                  </a:cubicBezTo>
                  <a:cubicBezTo>
                    <a:pt x="777" y="104"/>
                    <a:pt x="766" y="66"/>
                    <a:pt x="761" y="28"/>
                  </a:cubicBezTo>
                  <a:cubicBezTo>
                    <a:pt x="755" y="28"/>
                    <a:pt x="755" y="28"/>
                    <a:pt x="755" y="33"/>
                  </a:cubicBezTo>
                  <a:cubicBezTo>
                    <a:pt x="504" y="28"/>
                    <a:pt x="257" y="11"/>
                    <a:pt x="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33"/>
            <p:cNvSpPr/>
            <p:nvPr/>
          </p:nvSpPr>
          <p:spPr>
            <a:xfrm>
              <a:off x="7970020" y="5741009"/>
              <a:ext cx="470085" cy="421316"/>
            </a:xfrm>
            <a:custGeom>
              <a:avLst/>
              <a:gdLst/>
              <a:ahLst/>
              <a:cxnLst/>
              <a:rect l="l" t="t" r="r" b="b"/>
              <a:pathLst>
                <a:path w="6728" h="6030" extrusionOk="0">
                  <a:moveTo>
                    <a:pt x="2102" y="1376"/>
                  </a:moveTo>
                  <a:lnTo>
                    <a:pt x="2102" y="1376"/>
                  </a:lnTo>
                  <a:cubicBezTo>
                    <a:pt x="2119" y="1589"/>
                    <a:pt x="2097" y="1808"/>
                    <a:pt x="2047" y="2022"/>
                  </a:cubicBezTo>
                  <a:cubicBezTo>
                    <a:pt x="2020" y="2104"/>
                    <a:pt x="2015" y="2202"/>
                    <a:pt x="1938" y="2246"/>
                  </a:cubicBezTo>
                  <a:lnTo>
                    <a:pt x="1932" y="2240"/>
                  </a:lnTo>
                  <a:cubicBezTo>
                    <a:pt x="1889" y="2158"/>
                    <a:pt x="1889" y="2043"/>
                    <a:pt x="1900" y="1945"/>
                  </a:cubicBezTo>
                  <a:cubicBezTo>
                    <a:pt x="1905" y="1726"/>
                    <a:pt x="1982" y="1551"/>
                    <a:pt x="2102" y="1376"/>
                  </a:cubicBezTo>
                  <a:close/>
                  <a:moveTo>
                    <a:pt x="4948" y="2574"/>
                  </a:moveTo>
                  <a:lnTo>
                    <a:pt x="4948" y="2574"/>
                  </a:lnTo>
                  <a:cubicBezTo>
                    <a:pt x="4855" y="2848"/>
                    <a:pt x="4500" y="3445"/>
                    <a:pt x="4215" y="3505"/>
                  </a:cubicBezTo>
                  <a:cubicBezTo>
                    <a:pt x="4204" y="3505"/>
                    <a:pt x="4182" y="3505"/>
                    <a:pt x="4160" y="3499"/>
                  </a:cubicBezTo>
                  <a:cubicBezTo>
                    <a:pt x="4089" y="3445"/>
                    <a:pt x="4155" y="3291"/>
                    <a:pt x="4182" y="3226"/>
                  </a:cubicBezTo>
                  <a:cubicBezTo>
                    <a:pt x="4341" y="2908"/>
                    <a:pt x="4647" y="2711"/>
                    <a:pt x="4948" y="2574"/>
                  </a:cubicBezTo>
                  <a:close/>
                  <a:moveTo>
                    <a:pt x="1385" y="1"/>
                  </a:moveTo>
                  <a:cubicBezTo>
                    <a:pt x="1365" y="1"/>
                    <a:pt x="1345" y="3"/>
                    <a:pt x="1325" y="7"/>
                  </a:cubicBezTo>
                  <a:cubicBezTo>
                    <a:pt x="1188" y="35"/>
                    <a:pt x="1051" y="100"/>
                    <a:pt x="931" y="188"/>
                  </a:cubicBezTo>
                  <a:cubicBezTo>
                    <a:pt x="668" y="418"/>
                    <a:pt x="427" y="708"/>
                    <a:pt x="274" y="1036"/>
                  </a:cubicBezTo>
                  <a:cubicBezTo>
                    <a:pt x="137" y="1321"/>
                    <a:pt x="77" y="1644"/>
                    <a:pt x="44" y="1967"/>
                  </a:cubicBezTo>
                  <a:cubicBezTo>
                    <a:pt x="0" y="2388"/>
                    <a:pt x="93" y="2821"/>
                    <a:pt x="274" y="3204"/>
                  </a:cubicBezTo>
                  <a:cubicBezTo>
                    <a:pt x="356" y="3363"/>
                    <a:pt x="466" y="3510"/>
                    <a:pt x="575" y="3658"/>
                  </a:cubicBezTo>
                  <a:cubicBezTo>
                    <a:pt x="816" y="3976"/>
                    <a:pt x="1106" y="4255"/>
                    <a:pt x="1445" y="4446"/>
                  </a:cubicBezTo>
                  <a:cubicBezTo>
                    <a:pt x="1582" y="4528"/>
                    <a:pt x="1719" y="4600"/>
                    <a:pt x="1872" y="4654"/>
                  </a:cubicBezTo>
                  <a:cubicBezTo>
                    <a:pt x="1905" y="4660"/>
                    <a:pt x="1943" y="4676"/>
                    <a:pt x="1982" y="4687"/>
                  </a:cubicBezTo>
                  <a:cubicBezTo>
                    <a:pt x="1993" y="4654"/>
                    <a:pt x="2009" y="4627"/>
                    <a:pt x="2020" y="4600"/>
                  </a:cubicBezTo>
                  <a:cubicBezTo>
                    <a:pt x="2026" y="4594"/>
                    <a:pt x="2026" y="4583"/>
                    <a:pt x="2036" y="4578"/>
                  </a:cubicBezTo>
                  <a:cubicBezTo>
                    <a:pt x="1878" y="4545"/>
                    <a:pt x="1719" y="4479"/>
                    <a:pt x="1577" y="4403"/>
                  </a:cubicBezTo>
                  <a:cubicBezTo>
                    <a:pt x="1215" y="4211"/>
                    <a:pt x="898" y="3943"/>
                    <a:pt x="652" y="3609"/>
                  </a:cubicBezTo>
                  <a:cubicBezTo>
                    <a:pt x="542" y="3456"/>
                    <a:pt x="427" y="3302"/>
                    <a:pt x="351" y="3127"/>
                  </a:cubicBezTo>
                  <a:cubicBezTo>
                    <a:pt x="203" y="2788"/>
                    <a:pt x="121" y="2405"/>
                    <a:pt x="148" y="2022"/>
                  </a:cubicBezTo>
                  <a:cubicBezTo>
                    <a:pt x="175" y="1759"/>
                    <a:pt x="208" y="1485"/>
                    <a:pt x="312" y="1239"/>
                  </a:cubicBezTo>
                  <a:cubicBezTo>
                    <a:pt x="411" y="965"/>
                    <a:pt x="586" y="719"/>
                    <a:pt x="778" y="511"/>
                  </a:cubicBezTo>
                  <a:cubicBezTo>
                    <a:pt x="876" y="401"/>
                    <a:pt x="980" y="286"/>
                    <a:pt x="1111" y="215"/>
                  </a:cubicBezTo>
                  <a:cubicBezTo>
                    <a:pt x="1204" y="166"/>
                    <a:pt x="1308" y="117"/>
                    <a:pt x="1418" y="117"/>
                  </a:cubicBezTo>
                  <a:cubicBezTo>
                    <a:pt x="1560" y="133"/>
                    <a:pt x="1681" y="237"/>
                    <a:pt x="1768" y="341"/>
                  </a:cubicBezTo>
                  <a:cubicBezTo>
                    <a:pt x="1982" y="598"/>
                    <a:pt x="2047" y="883"/>
                    <a:pt x="2091" y="1206"/>
                  </a:cubicBezTo>
                  <a:cubicBezTo>
                    <a:pt x="1883" y="1480"/>
                    <a:pt x="1774" y="1781"/>
                    <a:pt x="1801" y="2131"/>
                  </a:cubicBezTo>
                  <a:cubicBezTo>
                    <a:pt x="1805" y="2261"/>
                    <a:pt x="1862" y="2360"/>
                    <a:pt x="1940" y="2360"/>
                  </a:cubicBezTo>
                  <a:cubicBezTo>
                    <a:pt x="1982" y="2360"/>
                    <a:pt x="2031" y="2329"/>
                    <a:pt x="2080" y="2257"/>
                  </a:cubicBezTo>
                  <a:cubicBezTo>
                    <a:pt x="2212" y="1967"/>
                    <a:pt x="2228" y="1556"/>
                    <a:pt x="2201" y="1239"/>
                  </a:cubicBezTo>
                  <a:cubicBezTo>
                    <a:pt x="2436" y="938"/>
                    <a:pt x="2759" y="708"/>
                    <a:pt x="3115" y="577"/>
                  </a:cubicBezTo>
                  <a:cubicBezTo>
                    <a:pt x="3298" y="506"/>
                    <a:pt x="3490" y="464"/>
                    <a:pt x="3679" y="464"/>
                  </a:cubicBezTo>
                  <a:cubicBezTo>
                    <a:pt x="3710" y="464"/>
                    <a:pt x="3741" y="465"/>
                    <a:pt x="3772" y="467"/>
                  </a:cubicBezTo>
                  <a:cubicBezTo>
                    <a:pt x="4188" y="505"/>
                    <a:pt x="4615" y="724"/>
                    <a:pt x="4844" y="1102"/>
                  </a:cubicBezTo>
                  <a:cubicBezTo>
                    <a:pt x="4965" y="1299"/>
                    <a:pt x="5036" y="1529"/>
                    <a:pt x="5058" y="1759"/>
                  </a:cubicBezTo>
                  <a:cubicBezTo>
                    <a:pt x="5080" y="1983"/>
                    <a:pt x="5063" y="2213"/>
                    <a:pt x="4998" y="2432"/>
                  </a:cubicBezTo>
                  <a:cubicBezTo>
                    <a:pt x="4636" y="2569"/>
                    <a:pt x="4270" y="2793"/>
                    <a:pt x="4095" y="3160"/>
                  </a:cubicBezTo>
                  <a:cubicBezTo>
                    <a:pt x="4023" y="3297"/>
                    <a:pt x="3969" y="3554"/>
                    <a:pt x="4155" y="3614"/>
                  </a:cubicBezTo>
                  <a:cubicBezTo>
                    <a:pt x="4173" y="3619"/>
                    <a:pt x="4192" y="3621"/>
                    <a:pt x="4211" y="3621"/>
                  </a:cubicBezTo>
                  <a:cubicBezTo>
                    <a:pt x="4456" y="3621"/>
                    <a:pt x="4706" y="3245"/>
                    <a:pt x="4828" y="3062"/>
                  </a:cubicBezTo>
                  <a:cubicBezTo>
                    <a:pt x="4937" y="2897"/>
                    <a:pt x="5009" y="2711"/>
                    <a:pt x="5074" y="2525"/>
                  </a:cubicBezTo>
                  <a:cubicBezTo>
                    <a:pt x="5201" y="2479"/>
                    <a:pt x="5339" y="2454"/>
                    <a:pt x="5475" y="2454"/>
                  </a:cubicBezTo>
                  <a:cubicBezTo>
                    <a:pt x="5727" y="2454"/>
                    <a:pt x="5977" y="2538"/>
                    <a:pt x="6158" y="2722"/>
                  </a:cubicBezTo>
                  <a:cubicBezTo>
                    <a:pt x="6333" y="2886"/>
                    <a:pt x="6443" y="3122"/>
                    <a:pt x="6514" y="3352"/>
                  </a:cubicBezTo>
                  <a:cubicBezTo>
                    <a:pt x="6591" y="3620"/>
                    <a:pt x="6580" y="3910"/>
                    <a:pt x="6497" y="4173"/>
                  </a:cubicBezTo>
                  <a:cubicBezTo>
                    <a:pt x="6333" y="4687"/>
                    <a:pt x="6071" y="4988"/>
                    <a:pt x="5660" y="5306"/>
                  </a:cubicBezTo>
                  <a:cubicBezTo>
                    <a:pt x="5203" y="5634"/>
                    <a:pt x="4664" y="5900"/>
                    <a:pt x="4102" y="5900"/>
                  </a:cubicBezTo>
                  <a:cubicBezTo>
                    <a:pt x="4065" y="5900"/>
                    <a:pt x="4028" y="5899"/>
                    <a:pt x="3991" y="5897"/>
                  </a:cubicBezTo>
                  <a:cubicBezTo>
                    <a:pt x="3777" y="5886"/>
                    <a:pt x="3575" y="5815"/>
                    <a:pt x="3377" y="5733"/>
                  </a:cubicBezTo>
                  <a:cubicBezTo>
                    <a:pt x="3104" y="5618"/>
                    <a:pt x="2836" y="5415"/>
                    <a:pt x="2737" y="5114"/>
                  </a:cubicBezTo>
                  <a:cubicBezTo>
                    <a:pt x="2704" y="5010"/>
                    <a:pt x="2693" y="4906"/>
                    <a:pt x="2682" y="4797"/>
                  </a:cubicBezTo>
                  <a:lnTo>
                    <a:pt x="2682" y="4791"/>
                  </a:lnTo>
                  <a:cubicBezTo>
                    <a:pt x="2655" y="4846"/>
                    <a:pt x="2628" y="4895"/>
                    <a:pt x="2600" y="4944"/>
                  </a:cubicBezTo>
                  <a:lnTo>
                    <a:pt x="2600" y="4961"/>
                  </a:lnTo>
                  <a:cubicBezTo>
                    <a:pt x="2650" y="5355"/>
                    <a:pt x="2934" y="5661"/>
                    <a:pt x="3273" y="5820"/>
                  </a:cubicBezTo>
                  <a:cubicBezTo>
                    <a:pt x="3520" y="5930"/>
                    <a:pt x="3788" y="6023"/>
                    <a:pt x="4062" y="6028"/>
                  </a:cubicBezTo>
                  <a:cubicBezTo>
                    <a:pt x="4087" y="6029"/>
                    <a:pt x="4113" y="6030"/>
                    <a:pt x="4138" y="6030"/>
                  </a:cubicBezTo>
                  <a:cubicBezTo>
                    <a:pt x="4701" y="6030"/>
                    <a:pt x="5232" y="5745"/>
                    <a:pt x="5687" y="5415"/>
                  </a:cubicBezTo>
                  <a:cubicBezTo>
                    <a:pt x="5928" y="5229"/>
                    <a:pt x="6158" y="5027"/>
                    <a:pt x="6339" y="4764"/>
                  </a:cubicBezTo>
                  <a:cubicBezTo>
                    <a:pt x="6421" y="4632"/>
                    <a:pt x="6481" y="4496"/>
                    <a:pt x="6536" y="4353"/>
                  </a:cubicBezTo>
                  <a:cubicBezTo>
                    <a:pt x="6689" y="3970"/>
                    <a:pt x="6727" y="3521"/>
                    <a:pt x="6552" y="3144"/>
                  </a:cubicBezTo>
                  <a:cubicBezTo>
                    <a:pt x="6349" y="2625"/>
                    <a:pt x="5927" y="2344"/>
                    <a:pt x="5432" y="2344"/>
                  </a:cubicBezTo>
                  <a:cubicBezTo>
                    <a:pt x="5327" y="2344"/>
                    <a:pt x="5218" y="2357"/>
                    <a:pt x="5107" y="2383"/>
                  </a:cubicBezTo>
                  <a:cubicBezTo>
                    <a:pt x="5200" y="2016"/>
                    <a:pt x="5167" y="1534"/>
                    <a:pt x="5009" y="1184"/>
                  </a:cubicBezTo>
                  <a:cubicBezTo>
                    <a:pt x="4855" y="812"/>
                    <a:pt x="4527" y="544"/>
                    <a:pt x="4155" y="418"/>
                  </a:cubicBezTo>
                  <a:cubicBezTo>
                    <a:pt x="4000" y="363"/>
                    <a:pt x="3839" y="338"/>
                    <a:pt x="3679" y="338"/>
                  </a:cubicBezTo>
                  <a:cubicBezTo>
                    <a:pt x="3436" y="338"/>
                    <a:pt x="3193" y="396"/>
                    <a:pt x="2972" y="494"/>
                  </a:cubicBezTo>
                  <a:cubicBezTo>
                    <a:pt x="2666" y="620"/>
                    <a:pt x="2392" y="823"/>
                    <a:pt x="2179" y="1091"/>
                  </a:cubicBezTo>
                  <a:cubicBezTo>
                    <a:pt x="2146" y="872"/>
                    <a:pt x="2091" y="653"/>
                    <a:pt x="1971" y="467"/>
                  </a:cubicBezTo>
                  <a:cubicBezTo>
                    <a:pt x="1900" y="347"/>
                    <a:pt x="1807" y="215"/>
                    <a:pt x="1692" y="128"/>
                  </a:cubicBezTo>
                  <a:cubicBezTo>
                    <a:pt x="1604" y="58"/>
                    <a:pt x="1493" y="1"/>
                    <a:pt x="138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33"/>
            <p:cNvSpPr/>
            <p:nvPr/>
          </p:nvSpPr>
          <p:spPr>
            <a:xfrm>
              <a:off x="7962754" y="5379082"/>
              <a:ext cx="754247" cy="731120"/>
            </a:xfrm>
            <a:custGeom>
              <a:avLst/>
              <a:gdLst/>
              <a:ahLst/>
              <a:cxnLst/>
              <a:rect l="l" t="t" r="r" b="b"/>
              <a:pathLst>
                <a:path w="10795" h="10464" extrusionOk="0">
                  <a:moveTo>
                    <a:pt x="8917" y="2604"/>
                  </a:moveTo>
                  <a:lnTo>
                    <a:pt x="8917" y="2604"/>
                  </a:lnTo>
                  <a:cubicBezTo>
                    <a:pt x="8835" y="2828"/>
                    <a:pt x="8720" y="3047"/>
                    <a:pt x="8599" y="3261"/>
                  </a:cubicBezTo>
                  <a:cubicBezTo>
                    <a:pt x="8501" y="3392"/>
                    <a:pt x="8419" y="3584"/>
                    <a:pt x="8260" y="3627"/>
                  </a:cubicBezTo>
                  <a:cubicBezTo>
                    <a:pt x="8256" y="3628"/>
                    <a:pt x="8253" y="3628"/>
                    <a:pt x="8249" y="3628"/>
                  </a:cubicBezTo>
                  <a:cubicBezTo>
                    <a:pt x="8178" y="3628"/>
                    <a:pt x="8244" y="3461"/>
                    <a:pt x="8260" y="3414"/>
                  </a:cubicBezTo>
                  <a:cubicBezTo>
                    <a:pt x="8342" y="3255"/>
                    <a:pt x="8452" y="3107"/>
                    <a:pt x="8556" y="2965"/>
                  </a:cubicBezTo>
                  <a:cubicBezTo>
                    <a:pt x="8665" y="2834"/>
                    <a:pt x="8791" y="2713"/>
                    <a:pt x="8917" y="2604"/>
                  </a:cubicBezTo>
                  <a:close/>
                  <a:moveTo>
                    <a:pt x="7539" y="0"/>
                  </a:moveTo>
                  <a:cubicBezTo>
                    <a:pt x="7297" y="0"/>
                    <a:pt x="7056" y="51"/>
                    <a:pt x="6831" y="146"/>
                  </a:cubicBezTo>
                  <a:cubicBezTo>
                    <a:pt x="6558" y="250"/>
                    <a:pt x="6306" y="387"/>
                    <a:pt x="6065" y="557"/>
                  </a:cubicBezTo>
                  <a:cubicBezTo>
                    <a:pt x="5709" y="808"/>
                    <a:pt x="5386" y="1109"/>
                    <a:pt x="5107" y="1443"/>
                  </a:cubicBezTo>
                  <a:cubicBezTo>
                    <a:pt x="4801" y="1821"/>
                    <a:pt x="4538" y="2232"/>
                    <a:pt x="4264" y="2637"/>
                  </a:cubicBezTo>
                  <a:cubicBezTo>
                    <a:pt x="4264" y="2171"/>
                    <a:pt x="4270" y="1706"/>
                    <a:pt x="4177" y="1252"/>
                  </a:cubicBezTo>
                  <a:cubicBezTo>
                    <a:pt x="4049" y="716"/>
                    <a:pt x="3809" y="350"/>
                    <a:pt x="3358" y="350"/>
                  </a:cubicBezTo>
                  <a:cubicBezTo>
                    <a:pt x="3247" y="350"/>
                    <a:pt x="3122" y="372"/>
                    <a:pt x="2983" y="420"/>
                  </a:cubicBezTo>
                  <a:cubicBezTo>
                    <a:pt x="2370" y="611"/>
                    <a:pt x="1823" y="1005"/>
                    <a:pt x="1396" y="1509"/>
                  </a:cubicBezTo>
                  <a:cubicBezTo>
                    <a:pt x="903" y="2111"/>
                    <a:pt x="542" y="2823"/>
                    <a:pt x="290" y="3562"/>
                  </a:cubicBezTo>
                  <a:cubicBezTo>
                    <a:pt x="208" y="3797"/>
                    <a:pt x="132" y="4043"/>
                    <a:pt x="93" y="4301"/>
                  </a:cubicBezTo>
                  <a:cubicBezTo>
                    <a:pt x="55" y="4470"/>
                    <a:pt x="50" y="4640"/>
                    <a:pt x="39" y="4810"/>
                  </a:cubicBezTo>
                  <a:cubicBezTo>
                    <a:pt x="0" y="5516"/>
                    <a:pt x="22" y="6244"/>
                    <a:pt x="285" y="6901"/>
                  </a:cubicBezTo>
                  <a:cubicBezTo>
                    <a:pt x="296" y="6835"/>
                    <a:pt x="312" y="6769"/>
                    <a:pt x="323" y="6709"/>
                  </a:cubicBezTo>
                  <a:cubicBezTo>
                    <a:pt x="263" y="6534"/>
                    <a:pt x="219" y="6359"/>
                    <a:pt x="186" y="6178"/>
                  </a:cubicBezTo>
                  <a:cubicBezTo>
                    <a:pt x="104" y="5751"/>
                    <a:pt x="126" y="5291"/>
                    <a:pt x="148" y="4853"/>
                  </a:cubicBezTo>
                  <a:cubicBezTo>
                    <a:pt x="164" y="4634"/>
                    <a:pt x="186" y="4410"/>
                    <a:pt x="230" y="4191"/>
                  </a:cubicBezTo>
                  <a:cubicBezTo>
                    <a:pt x="312" y="3808"/>
                    <a:pt x="438" y="3436"/>
                    <a:pt x="597" y="3080"/>
                  </a:cubicBezTo>
                  <a:cubicBezTo>
                    <a:pt x="1068" y="2062"/>
                    <a:pt x="1582" y="1170"/>
                    <a:pt x="2628" y="699"/>
                  </a:cubicBezTo>
                  <a:cubicBezTo>
                    <a:pt x="2880" y="590"/>
                    <a:pt x="3131" y="493"/>
                    <a:pt x="3355" y="493"/>
                  </a:cubicBezTo>
                  <a:cubicBezTo>
                    <a:pt x="3603" y="493"/>
                    <a:pt x="3819" y="611"/>
                    <a:pt x="3969" y="962"/>
                  </a:cubicBezTo>
                  <a:cubicBezTo>
                    <a:pt x="4160" y="1372"/>
                    <a:pt x="4171" y="1843"/>
                    <a:pt x="4171" y="2286"/>
                  </a:cubicBezTo>
                  <a:cubicBezTo>
                    <a:pt x="4177" y="2412"/>
                    <a:pt x="4177" y="2538"/>
                    <a:pt x="4171" y="2664"/>
                  </a:cubicBezTo>
                  <a:cubicBezTo>
                    <a:pt x="4171" y="2724"/>
                    <a:pt x="4155" y="2823"/>
                    <a:pt x="4231" y="2834"/>
                  </a:cubicBezTo>
                  <a:cubicBezTo>
                    <a:pt x="4233" y="2834"/>
                    <a:pt x="4235" y="2834"/>
                    <a:pt x="4237" y="2834"/>
                  </a:cubicBezTo>
                  <a:cubicBezTo>
                    <a:pt x="4310" y="2834"/>
                    <a:pt x="4342" y="2739"/>
                    <a:pt x="4379" y="2686"/>
                  </a:cubicBezTo>
                  <a:cubicBezTo>
                    <a:pt x="4445" y="2582"/>
                    <a:pt x="4505" y="2478"/>
                    <a:pt x="4571" y="2385"/>
                  </a:cubicBezTo>
                  <a:cubicBezTo>
                    <a:pt x="4806" y="2034"/>
                    <a:pt x="5047" y="1690"/>
                    <a:pt x="5326" y="1378"/>
                  </a:cubicBezTo>
                  <a:cubicBezTo>
                    <a:pt x="5665" y="1005"/>
                    <a:pt x="6038" y="650"/>
                    <a:pt x="6481" y="425"/>
                  </a:cubicBezTo>
                  <a:cubicBezTo>
                    <a:pt x="6803" y="269"/>
                    <a:pt x="7156" y="135"/>
                    <a:pt x="7520" y="135"/>
                  </a:cubicBezTo>
                  <a:cubicBezTo>
                    <a:pt x="7564" y="135"/>
                    <a:pt x="7608" y="136"/>
                    <a:pt x="7652" y="141"/>
                  </a:cubicBezTo>
                  <a:cubicBezTo>
                    <a:pt x="8041" y="173"/>
                    <a:pt x="8446" y="321"/>
                    <a:pt x="8703" y="644"/>
                  </a:cubicBezTo>
                  <a:cubicBezTo>
                    <a:pt x="9086" y="1137"/>
                    <a:pt x="9130" y="1826"/>
                    <a:pt x="8966" y="2423"/>
                  </a:cubicBezTo>
                  <a:cubicBezTo>
                    <a:pt x="8703" y="2604"/>
                    <a:pt x="8484" y="2839"/>
                    <a:pt x="8315" y="3107"/>
                  </a:cubicBezTo>
                  <a:cubicBezTo>
                    <a:pt x="8222" y="3272"/>
                    <a:pt x="8057" y="3469"/>
                    <a:pt x="8123" y="3671"/>
                  </a:cubicBezTo>
                  <a:cubicBezTo>
                    <a:pt x="8155" y="3724"/>
                    <a:pt x="8195" y="3745"/>
                    <a:pt x="8239" y="3745"/>
                  </a:cubicBezTo>
                  <a:cubicBezTo>
                    <a:pt x="8339" y="3745"/>
                    <a:pt x="8455" y="3635"/>
                    <a:pt x="8512" y="3551"/>
                  </a:cubicBezTo>
                  <a:cubicBezTo>
                    <a:pt x="8742" y="3233"/>
                    <a:pt x="8922" y="2877"/>
                    <a:pt x="9043" y="2500"/>
                  </a:cubicBezTo>
                  <a:cubicBezTo>
                    <a:pt x="9249" y="2366"/>
                    <a:pt x="9493" y="2285"/>
                    <a:pt x="9740" y="2285"/>
                  </a:cubicBezTo>
                  <a:cubicBezTo>
                    <a:pt x="9756" y="2285"/>
                    <a:pt x="9771" y="2286"/>
                    <a:pt x="9787" y="2286"/>
                  </a:cubicBezTo>
                  <a:cubicBezTo>
                    <a:pt x="10477" y="2336"/>
                    <a:pt x="10668" y="3129"/>
                    <a:pt x="10575" y="3731"/>
                  </a:cubicBezTo>
                  <a:cubicBezTo>
                    <a:pt x="10532" y="4093"/>
                    <a:pt x="10395" y="4437"/>
                    <a:pt x="10209" y="4749"/>
                  </a:cubicBezTo>
                  <a:cubicBezTo>
                    <a:pt x="9984" y="5149"/>
                    <a:pt x="9716" y="5505"/>
                    <a:pt x="9426" y="5839"/>
                  </a:cubicBezTo>
                  <a:cubicBezTo>
                    <a:pt x="9234" y="6058"/>
                    <a:pt x="9037" y="6271"/>
                    <a:pt x="8835" y="6479"/>
                  </a:cubicBezTo>
                  <a:cubicBezTo>
                    <a:pt x="8807" y="6516"/>
                    <a:pt x="8831" y="6578"/>
                    <a:pt x="8869" y="6578"/>
                  </a:cubicBezTo>
                  <a:cubicBezTo>
                    <a:pt x="8875" y="6578"/>
                    <a:pt x="8882" y="6576"/>
                    <a:pt x="8889" y="6572"/>
                  </a:cubicBezTo>
                  <a:cubicBezTo>
                    <a:pt x="8911" y="6556"/>
                    <a:pt x="8939" y="6545"/>
                    <a:pt x="8961" y="6528"/>
                  </a:cubicBezTo>
                  <a:cubicBezTo>
                    <a:pt x="9170" y="6408"/>
                    <a:pt x="9540" y="6288"/>
                    <a:pt x="9849" y="6288"/>
                  </a:cubicBezTo>
                  <a:cubicBezTo>
                    <a:pt x="9978" y="6288"/>
                    <a:pt x="10095" y="6309"/>
                    <a:pt x="10187" y="6359"/>
                  </a:cubicBezTo>
                  <a:cubicBezTo>
                    <a:pt x="10608" y="6632"/>
                    <a:pt x="10603" y="7273"/>
                    <a:pt x="10499" y="7727"/>
                  </a:cubicBezTo>
                  <a:cubicBezTo>
                    <a:pt x="10384" y="8252"/>
                    <a:pt x="10017" y="8679"/>
                    <a:pt x="9650" y="9041"/>
                  </a:cubicBezTo>
                  <a:cubicBezTo>
                    <a:pt x="9048" y="9621"/>
                    <a:pt x="8282" y="9982"/>
                    <a:pt x="7488" y="10185"/>
                  </a:cubicBezTo>
                  <a:cubicBezTo>
                    <a:pt x="7090" y="10285"/>
                    <a:pt x="6671" y="10351"/>
                    <a:pt x="6259" y="10351"/>
                  </a:cubicBezTo>
                  <a:cubicBezTo>
                    <a:pt x="6156" y="10351"/>
                    <a:pt x="6052" y="10347"/>
                    <a:pt x="5950" y="10338"/>
                  </a:cubicBezTo>
                  <a:cubicBezTo>
                    <a:pt x="5912" y="10376"/>
                    <a:pt x="5873" y="10404"/>
                    <a:pt x="5830" y="10436"/>
                  </a:cubicBezTo>
                  <a:cubicBezTo>
                    <a:pt x="5967" y="10458"/>
                    <a:pt x="6114" y="10464"/>
                    <a:pt x="6251" y="10464"/>
                  </a:cubicBezTo>
                  <a:cubicBezTo>
                    <a:pt x="6924" y="10464"/>
                    <a:pt x="7598" y="10311"/>
                    <a:pt x="8227" y="10059"/>
                  </a:cubicBezTo>
                  <a:cubicBezTo>
                    <a:pt x="8939" y="9780"/>
                    <a:pt x="9628" y="9347"/>
                    <a:pt x="10110" y="8718"/>
                  </a:cubicBezTo>
                  <a:cubicBezTo>
                    <a:pt x="10324" y="8439"/>
                    <a:pt x="10499" y="8121"/>
                    <a:pt x="10581" y="7776"/>
                  </a:cubicBezTo>
                  <a:cubicBezTo>
                    <a:pt x="10641" y="7486"/>
                    <a:pt x="10685" y="7185"/>
                    <a:pt x="10630" y="6901"/>
                  </a:cubicBezTo>
                  <a:cubicBezTo>
                    <a:pt x="10581" y="6654"/>
                    <a:pt x="10460" y="6402"/>
                    <a:pt x="10247" y="6255"/>
                  </a:cubicBezTo>
                  <a:cubicBezTo>
                    <a:pt x="10131" y="6184"/>
                    <a:pt x="10002" y="6161"/>
                    <a:pt x="9870" y="6161"/>
                  </a:cubicBezTo>
                  <a:cubicBezTo>
                    <a:pt x="9828" y="6161"/>
                    <a:pt x="9786" y="6163"/>
                    <a:pt x="9743" y="6167"/>
                  </a:cubicBezTo>
                  <a:cubicBezTo>
                    <a:pt x="9541" y="6189"/>
                    <a:pt x="9344" y="6222"/>
                    <a:pt x="9152" y="6304"/>
                  </a:cubicBezTo>
                  <a:cubicBezTo>
                    <a:pt x="9388" y="6047"/>
                    <a:pt x="9634" y="5784"/>
                    <a:pt x="9853" y="5499"/>
                  </a:cubicBezTo>
                  <a:cubicBezTo>
                    <a:pt x="10072" y="5193"/>
                    <a:pt x="10274" y="4870"/>
                    <a:pt x="10428" y="4525"/>
                  </a:cubicBezTo>
                  <a:cubicBezTo>
                    <a:pt x="10663" y="4010"/>
                    <a:pt x="10794" y="3370"/>
                    <a:pt x="10608" y="2823"/>
                  </a:cubicBezTo>
                  <a:cubicBezTo>
                    <a:pt x="10456" y="2370"/>
                    <a:pt x="10105" y="2166"/>
                    <a:pt x="9720" y="2166"/>
                  </a:cubicBezTo>
                  <a:cubicBezTo>
                    <a:pt x="9510" y="2166"/>
                    <a:pt x="9290" y="2227"/>
                    <a:pt x="9086" y="2341"/>
                  </a:cubicBezTo>
                  <a:cubicBezTo>
                    <a:pt x="9344" y="1361"/>
                    <a:pt x="8999" y="305"/>
                    <a:pt x="7981" y="59"/>
                  </a:cubicBezTo>
                  <a:cubicBezTo>
                    <a:pt x="7836" y="19"/>
                    <a:pt x="7687" y="0"/>
                    <a:pt x="753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33"/>
            <p:cNvSpPr/>
            <p:nvPr/>
          </p:nvSpPr>
          <p:spPr>
            <a:xfrm>
              <a:off x="7590976" y="6042498"/>
              <a:ext cx="358084" cy="501806"/>
            </a:xfrm>
            <a:custGeom>
              <a:avLst/>
              <a:gdLst/>
              <a:ahLst/>
              <a:cxnLst/>
              <a:rect l="l" t="t" r="r" b="b"/>
              <a:pathLst>
                <a:path w="5125" h="7182" extrusionOk="0">
                  <a:moveTo>
                    <a:pt x="1744" y="0"/>
                  </a:moveTo>
                  <a:cubicBezTo>
                    <a:pt x="1673" y="0"/>
                    <a:pt x="1603" y="4"/>
                    <a:pt x="1534" y="11"/>
                  </a:cubicBezTo>
                  <a:cubicBezTo>
                    <a:pt x="1293" y="44"/>
                    <a:pt x="1046" y="120"/>
                    <a:pt x="844" y="268"/>
                  </a:cubicBezTo>
                  <a:cubicBezTo>
                    <a:pt x="762" y="334"/>
                    <a:pt x="691" y="416"/>
                    <a:pt x="625" y="487"/>
                  </a:cubicBezTo>
                  <a:cubicBezTo>
                    <a:pt x="400" y="755"/>
                    <a:pt x="220" y="1073"/>
                    <a:pt x="127" y="1412"/>
                  </a:cubicBezTo>
                  <a:cubicBezTo>
                    <a:pt x="23" y="1866"/>
                    <a:pt x="1" y="2343"/>
                    <a:pt x="72" y="2802"/>
                  </a:cubicBezTo>
                  <a:cubicBezTo>
                    <a:pt x="116" y="3071"/>
                    <a:pt x="198" y="3322"/>
                    <a:pt x="291" y="3574"/>
                  </a:cubicBezTo>
                  <a:cubicBezTo>
                    <a:pt x="373" y="3815"/>
                    <a:pt x="466" y="4050"/>
                    <a:pt x="592" y="4275"/>
                  </a:cubicBezTo>
                  <a:cubicBezTo>
                    <a:pt x="762" y="4603"/>
                    <a:pt x="986" y="4888"/>
                    <a:pt x="1211" y="5178"/>
                  </a:cubicBezTo>
                  <a:cubicBezTo>
                    <a:pt x="1643" y="5753"/>
                    <a:pt x="2190" y="6223"/>
                    <a:pt x="2814" y="6557"/>
                  </a:cubicBezTo>
                  <a:cubicBezTo>
                    <a:pt x="3099" y="6722"/>
                    <a:pt x="3400" y="6875"/>
                    <a:pt x="3712" y="6990"/>
                  </a:cubicBezTo>
                  <a:cubicBezTo>
                    <a:pt x="3909" y="7072"/>
                    <a:pt x="4112" y="7138"/>
                    <a:pt x="4325" y="7165"/>
                  </a:cubicBezTo>
                  <a:cubicBezTo>
                    <a:pt x="4352" y="7165"/>
                    <a:pt x="4429" y="7181"/>
                    <a:pt x="4489" y="7181"/>
                  </a:cubicBezTo>
                  <a:cubicBezTo>
                    <a:pt x="4506" y="7138"/>
                    <a:pt x="4517" y="7105"/>
                    <a:pt x="4533" y="7066"/>
                  </a:cubicBezTo>
                  <a:cubicBezTo>
                    <a:pt x="4325" y="7066"/>
                    <a:pt x="4128" y="7017"/>
                    <a:pt x="3936" y="6957"/>
                  </a:cubicBezTo>
                  <a:cubicBezTo>
                    <a:pt x="3477" y="6798"/>
                    <a:pt x="3039" y="6585"/>
                    <a:pt x="2623" y="6333"/>
                  </a:cubicBezTo>
                  <a:cubicBezTo>
                    <a:pt x="2108" y="6010"/>
                    <a:pt x="1665" y="5583"/>
                    <a:pt x="1287" y="5101"/>
                  </a:cubicBezTo>
                  <a:cubicBezTo>
                    <a:pt x="1101" y="4861"/>
                    <a:pt x="910" y="4625"/>
                    <a:pt x="756" y="4352"/>
                  </a:cubicBezTo>
                  <a:cubicBezTo>
                    <a:pt x="608" y="4089"/>
                    <a:pt x="494" y="3815"/>
                    <a:pt x="390" y="3541"/>
                  </a:cubicBezTo>
                  <a:cubicBezTo>
                    <a:pt x="214" y="3082"/>
                    <a:pt x="89" y="2600"/>
                    <a:pt x="127" y="2091"/>
                  </a:cubicBezTo>
                  <a:cubicBezTo>
                    <a:pt x="154" y="1544"/>
                    <a:pt x="264" y="1193"/>
                    <a:pt x="565" y="750"/>
                  </a:cubicBezTo>
                  <a:cubicBezTo>
                    <a:pt x="702" y="575"/>
                    <a:pt x="838" y="383"/>
                    <a:pt x="1041" y="279"/>
                  </a:cubicBezTo>
                  <a:cubicBezTo>
                    <a:pt x="1270" y="157"/>
                    <a:pt x="1528" y="106"/>
                    <a:pt x="1789" y="106"/>
                  </a:cubicBezTo>
                  <a:cubicBezTo>
                    <a:pt x="1938" y="106"/>
                    <a:pt x="2088" y="123"/>
                    <a:pt x="2234" y="153"/>
                  </a:cubicBezTo>
                  <a:cubicBezTo>
                    <a:pt x="2579" y="246"/>
                    <a:pt x="2918" y="411"/>
                    <a:pt x="3181" y="646"/>
                  </a:cubicBezTo>
                  <a:cubicBezTo>
                    <a:pt x="3712" y="1100"/>
                    <a:pt x="4057" y="1730"/>
                    <a:pt x="4320" y="2381"/>
                  </a:cubicBezTo>
                  <a:cubicBezTo>
                    <a:pt x="4588" y="3038"/>
                    <a:pt x="4807" y="3722"/>
                    <a:pt x="4905" y="4423"/>
                  </a:cubicBezTo>
                  <a:cubicBezTo>
                    <a:pt x="4960" y="4740"/>
                    <a:pt x="4998" y="5063"/>
                    <a:pt x="5015" y="5381"/>
                  </a:cubicBezTo>
                  <a:lnTo>
                    <a:pt x="5037" y="5693"/>
                  </a:lnTo>
                  <a:cubicBezTo>
                    <a:pt x="5064" y="5610"/>
                    <a:pt x="5097" y="5534"/>
                    <a:pt x="5124" y="5457"/>
                  </a:cubicBezTo>
                  <a:cubicBezTo>
                    <a:pt x="5097" y="5063"/>
                    <a:pt x="5042" y="4664"/>
                    <a:pt x="4982" y="4297"/>
                  </a:cubicBezTo>
                  <a:cubicBezTo>
                    <a:pt x="4878" y="3651"/>
                    <a:pt x="4703" y="3021"/>
                    <a:pt x="4456" y="2419"/>
                  </a:cubicBezTo>
                  <a:cubicBezTo>
                    <a:pt x="4155" y="1675"/>
                    <a:pt x="3767" y="914"/>
                    <a:pt x="3110" y="443"/>
                  </a:cubicBezTo>
                  <a:cubicBezTo>
                    <a:pt x="2875" y="279"/>
                    <a:pt x="2606" y="164"/>
                    <a:pt x="2344" y="77"/>
                  </a:cubicBezTo>
                  <a:cubicBezTo>
                    <a:pt x="2145" y="28"/>
                    <a:pt x="1944" y="0"/>
                    <a:pt x="17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33"/>
            <p:cNvSpPr/>
            <p:nvPr/>
          </p:nvSpPr>
          <p:spPr>
            <a:xfrm>
              <a:off x="7640374" y="6063110"/>
              <a:ext cx="283393" cy="434941"/>
            </a:xfrm>
            <a:custGeom>
              <a:avLst/>
              <a:gdLst/>
              <a:ahLst/>
              <a:cxnLst/>
              <a:rect l="l" t="t" r="r" b="b"/>
              <a:pathLst>
                <a:path w="4056" h="6225" extrusionOk="0">
                  <a:moveTo>
                    <a:pt x="77" y="1"/>
                  </a:moveTo>
                  <a:cubicBezTo>
                    <a:pt x="49" y="28"/>
                    <a:pt x="27" y="55"/>
                    <a:pt x="0" y="83"/>
                  </a:cubicBezTo>
                  <a:cubicBezTo>
                    <a:pt x="22" y="105"/>
                    <a:pt x="33" y="132"/>
                    <a:pt x="49" y="154"/>
                  </a:cubicBezTo>
                  <a:cubicBezTo>
                    <a:pt x="246" y="460"/>
                    <a:pt x="438" y="778"/>
                    <a:pt x="635" y="1084"/>
                  </a:cubicBezTo>
                  <a:cubicBezTo>
                    <a:pt x="876" y="1467"/>
                    <a:pt x="1095" y="1856"/>
                    <a:pt x="1336" y="2239"/>
                  </a:cubicBezTo>
                  <a:cubicBezTo>
                    <a:pt x="1773" y="2951"/>
                    <a:pt x="2244" y="3630"/>
                    <a:pt x="2693" y="4325"/>
                  </a:cubicBezTo>
                  <a:cubicBezTo>
                    <a:pt x="2857" y="4582"/>
                    <a:pt x="3038" y="4828"/>
                    <a:pt x="3213" y="5080"/>
                  </a:cubicBezTo>
                  <a:cubicBezTo>
                    <a:pt x="3470" y="5469"/>
                    <a:pt x="3744" y="5846"/>
                    <a:pt x="4018" y="6224"/>
                  </a:cubicBezTo>
                  <a:cubicBezTo>
                    <a:pt x="4029" y="6186"/>
                    <a:pt x="4045" y="6147"/>
                    <a:pt x="4056" y="6115"/>
                  </a:cubicBezTo>
                  <a:cubicBezTo>
                    <a:pt x="3952" y="5972"/>
                    <a:pt x="3842" y="5824"/>
                    <a:pt x="3733" y="5660"/>
                  </a:cubicBezTo>
                  <a:cubicBezTo>
                    <a:pt x="3284" y="4992"/>
                    <a:pt x="2835" y="4325"/>
                    <a:pt x="2387" y="3657"/>
                  </a:cubicBezTo>
                  <a:cubicBezTo>
                    <a:pt x="1916" y="2973"/>
                    <a:pt x="1483" y="2261"/>
                    <a:pt x="1035" y="1555"/>
                  </a:cubicBezTo>
                  <a:cubicBezTo>
                    <a:pt x="717" y="1035"/>
                    <a:pt x="411" y="515"/>
                    <a:pt x="77" y="12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33"/>
            <p:cNvSpPr/>
            <p:nvPr/>
          </p:nvSpPr>
          <p:spPr>
            <a:xfrm>
              <a:off x="7780673" y="6942074"/>
              <a:ext cx="309454" cy="266135"/>
            </a:xfrm>
            <a:custGeom>
              <a:avLst/>
              <a:gdLst/>
              <a:ahLst/>
              <a:cxnLst/>
              <a:rect l="l" t="t" r="r" b="b"/>
              <a:pathLst>
                <a:path w="4429" h="3809" extrusionOk="0">
                  <a:moveTo>
                    <a:pt x="2949" y="0"/>
                  </a:moveTo>
                  <a:cubicBezTo>
                    <a:pt x="2643" y="0"/>
                    <a:pt x="2336" y="87"/>
                    <a:pt x="2048" y="196"/>
                  </a:cubicBezTo>
                  <a:cubicBezTo>
                    <a:pt x="1807" y="294"/>
                    <a:pt x="1572" y="409"/>
                    <a:pt x="1353" y="552"/>
                  </a:cubicBezTo>
                  <a:cubicBezTo>
                    <a:pt x="1167" y="683"/>
                    <a:pt x="997" y="820"/>
                    <a:pt x="833" y="973"/>
                  </a:cubicBezTo>
                  <a:cubicBezTo>
                    <a:pt x="674" y="1121"/>
                    <a:pt x="521" y="1285"/>
                    <a:pt x="379" y="1455"/>
                  </a:cubicBezTo>
                  <a:cubicBezTo>
                    <a:pt x="368" y="1537"/>
                    <a:pt x="346" y="1614"/>
                    <a:pt x="329" y="1696"/>
                  </a:cubicBezTo>
                  <a:cubicBezTo>
                    <a:pt x="395" y="1608"/>
                    <a:pt x="466" y="1521"/>
                    <a:pt x="537" y="1438"/>
                  </a:cubicBezTo>
                  <a:cubicBezTo>
                    <a:pt x="696" y="1258"/>
                    <a:pt x="860" y="1088"/>
                    <a:pt x="1035" y="929"/>
                  </a:cubicBezTo>
                  <a:cubicBezTo>
                    <a:pt x="1194" y="793"/>
                    <a:pt x="1364" y="656"/>
                    <a:pt x="1550" y="552"/>
                  </a:cubicBezTo>
                  <a:cubicBezTo>
                    <a:pt x="1878" y="382"/>
                    <a:pt x="2229" y="245"/>
                    <a:pt x="2584" y="163"/>
                  </a:cubicBezTo>
                  <a:cubicBezTo>
                    <a:pt x="2698" y="139"/>
                    <a:pt x="2818" y="126"/>
                    <a:pt x="2938" y="126"/>
                  </a:cubicBezTo>
                  <a:cubicBezTo>
                    <a:pt x="3259" y="126"/>
                    <a:pt x="3585" y="220"/>
                    <a:pt x="3816" y="459"/>
                  </a:cubicBezTo>
                  <a:cubicBezTo>
                    <a:pt x="4051" y="672"/>
                    <a:pt x="4172" y="951"/>
                    <a:pt x="4232" y="1263"/>
                  </a:cubicBezTo>
                  <a:cubicBezTo>
                    <a:pt x="4309" y="1696"/>
                    <a:pt x="4369" y="2221"/>
                    <a:pt x="4073" y="2588"/>
                  </a:cubicBezTo>
                  <a:cubicBezTo>
                    <a:pt x="3789" y="2933"/>
                    <a:pt x="3378" y="3146"/>
                    <a:pt x="2973" y="3327"/>
                  </a:cubicBezTo>
                  <a:cubicBezTo>
                    <a:pt x="2482" y="3542"/>
                    <a:pt x="1948" y="3709"/>
                    <a:pt x="1410" y="3709"/>
                  </a:cubicBezTo>
                  <a:cubicBezTo>
                    <a:pt x="1318" y="3709"/>
                    <a:pt x="1226" y="3704"/>
                    <a:pt x="1134" y="3694"/>
                  </a:cubicBezTo>
                  <a:cubicBezTo>
                    <a:pt x="860" y="3661"/>
                    <a:pt x="587" y="3606"/>
                    <a:pt x="329" y="3502"/>
                  </a:cubicBezTo>
                  <a:cubicBezTo>
                    <a:pt x="220" y="3469"/>
                    <a:pt x="121" y="3425"/>
                    <a:pt x="17" y="3382"/>
                  </a:cubicBezTo>
                  <a:cubicBezTo>
                    <a:pt x="17" y="3414"/>
                    <a:pt x="12" y="3453"/>
                    <a:pt x="1" y="3491"/>
                  </a:cubicBezTo>
                  <a:lnTo>
                    <a:pt x="269" y="3590"/>
                  </a:lnTo>
                  <a:cubicBezTo>
                    <a:pt x="652" y="3737"/>
                    <a:pt x="1052" y="3803"/>
                    <a:pt x="1451" y="3809"/>
                  </a:cubicBezTo>
                  <a:cubicBezTo>
                    <a:pt x="2026" y="3803"/>
                    <a:pt x="2595" y="3628"/>
                    <a:pt x="3115" y="3387"/>
                  </a:cubicBezTo>
                  <a:cubicBezTo>
                    <a:pt x="3422" y="3245"/>
                    <a:pt x="3739" y="3070"/>
                    <a:pt x="3986" y="2823"/>
                  </a:cubicBezTo>
                  <a:cubicBezTo>
                    <a:pt x="4418" y="2424"/>
                    <a:pt x="4429" y="1920"/>
                    <a:pt x="4363" y="1362"/>
                  </a:cubicBezTo>
                  <a:cubicBezTo>
                    <a:pt x="4325" y="1099"/>
                    <a:pt x="4259" y="836"/>
                    <a:pt x="4117" y="623"/>
                  </a:cubicBezTo>
                  <a:cubicBezTo>
                    <a:pt x="3925" y="344"/>
                    <a:pt x="3641" y="125"/>
                    <a:pt x="3323" y="48"/>
                  </a:cubicBezTo>
                  <a:cubicBezTo>
                    <a:pt x="3200" y="15"/>
                    <a:pt x="3074" y="0"/>
                    <a:pt x="29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33"/>
            <p:cNvSpPr/>
            <p:nvPr/>
          </p:nvSpPr>
          <p:spPr>
            <a:xfrm>
              <a:off x="7787939" y="6995525"/>
              <a:ext cx="289192" cy="149172"/>
            </a:xfrm>
            <a:custGeom>
              <a:avLst/>
              <a:gdLst/>
              <a:ahLst/>
              <a:cxnLst/>
              <a:rect l="l" t="t" r="r" b="b"/>
              <a:pathLst>
                <a:path w="4139" h="2135" extrusionOk="0">
                  <a:moveTo>
                    <a:pt x="4095" y="0"/>
                  </a:moveTo>
                  <a:cubicBezTo>
                    <a:pt x="3717" y="164"/>
                    <a:pt x="3345" y="351"/>
                    <a:pt x="2978" y="537"/>
                  </a:cubicBezTo>
                  <a:cubicBezTo>
                    <a:pt x="2568" y="717"/>
                    <a:pt x="2168" y="909"/>
                    <a:pt x="1769" y="1111"/>
                  </a:cubicBezTo>
                  <a:cubicBezTo>
                    <a:pt x="1446" y="1259"/>
                    <a:pt x="1117" y="1401"/>
                    <a:pt x="795" y="1560"/>
                  </a:cubicBezTo>
                  <a:cubicBezTo>
                    <a:pt x="548" y="1675"/>
                    <a:pt x="318" y="1812"/>
                    <a:pt x="83" y="1949"/>
                  </a:cubicBezTo>
                  <a:cubicBezTo>
                    <a:pt x="72" y="1965"/>
                    <a:pt x="50" y="1971"/>
                    <a:pt x="28" y="1987"/>
                  </a:cubicBezTo>
                  <a:cubicBezTo>
                    <a:pt x="17" y="2031"/>
                    <a:pt x="6" y="2086"/>
                    <a:pt x="1" y="2135"/>
                  </a:cubicBezTo>
                  <a:cubicBezTo>
                    <a:pt x="187" y="2014"/>
                    <a:pt x="379" y="1905"/>
                    <a:pt x="576" y="1796"/>
                  </a:cubicBezTo>
                  <a:cubicBezTo>
                    <a:pt x="1035" y="1555"/>
                    <a:pt x="1512" y="1341"/>
                    <a:pt x="1977" y="1122"/>
                  </a:cubicBezTo>
                  <a:cubicBezTo>
                    <a:pt x="2601" y="827"/>
                    <a:pt x="3230" y="548"/>
                    <a:pt x="3849" y="241"/>
                  </a:cubicBezTo>
                  <a:cubicBezTo>
                    <a:pt x="3942" y="192"/>
                    <a:pt x="4046" y="143"/>
                    <a:pt x="4139" y="104"/>
                  </a:cubicBezTo>
                  <a:cubicBezTo>
                    <a:pt x="4128" y="71"/>
                    <a:pt x="4106" y="33"/>
                    <a:pt x="409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33"/>
            <p:cNvSpPr/>
            <p:nvPr/>
          </p:nvSpPr>
          <p:spPr>
            <a:xfrm>
              <a:off x="7485821" y="6598454"/>
              <a:ext cx="328249" cy="351586"/>
            </a:xfrm>
            <a:custGeom>
              <a:avLst/>
              <a:gdLst/>
              <a:ahLst/>
              <a:cxnLst/>
              <a:rect l="l" t="t" r="r" b="b"/>
              <a:pathLst>
                <a:path w="4698" h="5032" extrusionOk="0">
                  <a:moveTo>
                    <a:pt x="1589" y="1"/>
                  </a:moveTo>
                  <a:cubicBezTo>
                    <a:pt x="1520" y="1"/>
                    <a:pt x="1453" y="6"/>
                    <a:pt x="1386" y="18"/>
                  </a:cubicBezTo>
                  <a:cubicBezTo>
                    <a:pt x="1084" y="40"/>
                    <a:pt x="822" y="237"/>
                    <a:pt x="603" y="439"/>
                  </a:cubicBezTo>
                  <a:cubicBezTo>
                    <a:pt x="274" y="713"/>
                    <a:pt x="77" y="1146"/>
                    <a:pt x="55" y="1583"/>
                  </a:cubicBezTo>
                  <a:cubicBezTo>
                    <a:pt x="1" y="2218"/>
                    <a:pt x="252" y="2842"/>
                    <a:pt x="625" y="3335"/>
                  </a:cubicBezTo>
                  <a:cubicBezTo>
                    <a:pt x="926" y="3773"/>
                    <a:pt x="1336" y="4129"/>
                    <a:pt x="1785" y="4402"/>
                  </a:cubicBezTo>
                  <a:cubicBezTo>
                    <a:pt x="2070" y="4572"/>
                    <a:pt x="2354" y="4736"/>
                    <a:pt x="2661" y="4846"/>
                  </a:cubicBezTo>
                  <a:cubicBezTo>
                    <a:pt x="3033" y="4966"/>
                    <a:pt x="3427" y="5026"/>
                    <a:pt x="3821" y="5032"/>
                  </a:cubicBezTo>
                  <a:cubicBezTo>
                    <a:pt x="3996" y="5026"/>
                    <a:pt x="4166" y="5026"/>
                    <a:pt x="4347" y="5010"/>
                  </a:cubicBezTo>
                  <a:cubicBezTo>
                    <a:pt x="4352" y="4972"/>
                    <a:pt x="4369" y="4939"/>
                    <a:pt x="4374" y="4895"/>
                  </a:cubicBezTo>
                  <a:lnTo>
                    <a:pt x="4374" y="4895"/>
                  </a:lnTo>
                  <a:cubicBezTo>
                    <a:pt x="4193" y="4917"/>
                    <a:pt x="4013" y="4917"/>
                    <a:pt x="3832" y="4917"/>
                  </a:cubicBezTo>
                  <a:cubicBezTo>
                    <a:pt x="3564" y="4917"/>
                    <a:pt x="3301" y="4873"/>
                    <a:pt x="3039" y="4818"/>
                  </a:cubicBezTo>
                  <a:cubicBezTo>
                    <a:pt x="2535" y="4725"/>
                    <a:pt x="2075" y="4457"/>
                    <a:pt x="1637" y="4183"/>
                  </a:cubicBezTo>
                  <a:cubicBezTo>
                    <a:pt x="1282" y="3954"/>
                    <a:pt x="964" y="3653"/>
                    <a:pt x="718" y="3286"/>
                  </a:cubicBezTo>
                  <a:cubicBezTo>
                    <a:pt x="564" y="3061"/>
                    <a:pt x="417" y="2821"/>
                    <a:pt x="324" y="2558"/>
                  </a:cubicBezTo>
                  <a:cubicBezTo>
                    <a:pt x="214" y="2290"/>
                    <a:pt x="154" y="1999"/>
                    <a:pt x="159" y="1715"/>
                  </a:cubicBezTo>
                  <a:cubicBezTo>
                    <a:pt x="165" y="1463"/>
                    <a:pt x="198" y="1200"/>
                    <a:pt x="318" y="976"/>
                  </a:cubicBezTo>
                  <a:cubicBezTo>
                    <a:pt x="406" y="779"/>
                    <a:pt x="554" y="626"/>
                    <a:pt x="718" y="489"/>
                  </a:cubicBezTo>
                  <a:cubicBezTo>
                    <a:pt x="849" y="374"/>
                    <a:pt x="991" y="264"/>
                    <a:pt x="1156" y="204"/>
                  </a:cubicBezTo>
                  <a:cubicBezTo>
                    <a:pt x="1296" y="148"/>
                    <a:pt x="1453" y="132"/>
                    <a:pt x="1602" y="132"/>
                  </a:cubicBezTo>
                  <a:cubicBezTo>
                    <a:pt x="1627" y="132"/>
                    <a:pt x="1651" y="132"/>
                    <a:pt x="1676" y="133"/>
                  </a:cubicBezTo>
                  <a:cubicBezTo>
                    <a:pt x="2124" y="155"/>
                    <a:pt x="2491" y="270"/>
                    <a:pt x="2814" y="609"/>
                  </a:cubicBezTo>
                  <a:cubicBezTo>
                    <a:pt x="3356" y="1157"/>
                    <a:pt x="3739" y="1830"/>
                    <a:pt x="4100" y="2509"/>
                  </a:cubicBezTo>
                  <a:cubicBezTo>
                    <a:pt x="4314" y="2914"/>
                    <a:pt x="4478" y="3346"/>
                    <a:pt x="4653" y="3767"/>
                  </a:cubicBezTo>
                  <a:cubicBezTo>
                    <a:pt x="4664" y="3713"/>
                    <a:pt x="4681" y="3653"/>
                    <a:pt x="4697" y="3598"/>
                  </a:cubicBezTo>
                  <a:cubicBezTo>
                    <a:pt x="4505" y="3138"/>
                    <a:pt x="4303" y="2678"/>
                    <a:pt x="4057" y="2251"/>
                  </a:cubicBezTo>
                  <a:cubicBezTo>
                    <a:pt x="3783" y="1720"/>
                    <a:pt x="3482" y="1195"/>
                    <a:pt x="3088" y="751"/>
                  </a:cubicBezTo>
                  <a:cubicBezTo>
                    <a:pt x="2891" y="516"/>
                    <a:pt x="2672" y="292"/>
                    <a:pt x="2387" y="166"/>
                  </a:cubicBezTo>
                  <a:cubicBezTo>
                    <a:pt x="2190" y="73"/>
                    <a:pt x="1977" y="24"/>
                    <a:pt x="1769" y="13"/>
                  </a:cubicBezTo>
                  <a:cubicBezTo>
                    <a:pt x="1708" y="5"/>
                    <a:pt x="1648" y="1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33"/>
            <p:cNvSpPr/>
            <p:nvPr/>
          </p:nvSpPr>
          <p:spPr>
            <a:xfrm>
              <a:off x="7554294" y="6605790"/>
              <a:ext cx="246362" cy="306799"/>
            </a:xfrm>
            <a:custGeom>
              <a:avLst/>
              <a:gdLst/>
              <a:ahLst/>
              <a:cxnLst/>
              <a:rect l="l" t="t" r="r" b="b"/>
              <a:pathLst>
                <a:path w="3526" h="4391" extrusionOk="0">
                  <a:moveTo>
                    <a:pt x="99" y="1"/>
                  </a:moveTo>
                  <a:cubicBezTo>
                    <a:pt x="66" y="17"/>
                    <a:pt x="33" y="39"/>
                    <a:pt x="0" y="55"/>
                  </a:cubicBezTo>
                  <a:cubicBezTo>
                    <a:pt x="11" y="72"/>
                    <a:pt x="17" y="94"/>
                    <a:pt x="33" y="105"/>
                  </a:cubicBezTo>
                  <a:cubicBezTo>
                    <a:pt x="663" y="1057"/>
                    <a:pt x="1352" y="1955"/>
                    <a:pt x="2064" y="2836"/>
                  </a:cubicBezTo>
                  <a:cubicBezTo>
                    <a:pt x="2431" y="3246"/>
                    <a:pt x="2759" y="3695"/>
                    <a:pt x="3153" y="4078"/>
                  </a:cubicBezTo>
                  <a:cubicBezTo>
                    <a:pt x="3263" y="4188"/>
                    <a:pt x="3367" y="4297"/>
                    <a:pt x="3498" y="4390"/>
                  </a:cubicBezTo>
                  <a:cubicBezTo>
                    <a:pt x="3504" y="4352"/>
                    <a:pt x="3515" y="4314"/>
                    <a:pt x="3525" y="4270"/>
                  </a:cubicBezTo>
                  <a:cubicBezTo>
                    <a:pt x="3378" y="4161"/>
                    <a:pt x="3252" y="4024"/>
                    <a:pt x="3126" y="3892"/>
                  </a:cubicBezTo>
                  <a:cubicBezTo>
                    <a:pt x="2836" y="3613"/>
                    <a:pt x="2584" y="3296"/>
                    <a:pt x="2327" y="2984"/>
                  </a:cubicBezTo>
                  <a:cubicBezTo>
                    <a:pt x="2031" y="2644"/>
                    <a:pt x="1768" y="2267"/>
                    <a:pt x="1489" y="1916"/>
                  </a:cubicBezTo>
                  <a:cubicBezTo>
                    <a:pt x="1029" y="1342"/>
                    <a:pt x="586" y="756"/>
                    <a:pt x="192" y="132"/>
                  </a:cubicBezTo>
                  <a:cubicBezTo>
                    <a:pt x="154" y="83"/>
                    <a:pt x="126" y="44"/>
                    <a:pt x="9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33"/>
            <p:cNvSpPr/>
            <p:nvPr/>
          </p:nvSpPr>
          <p:spPr>
            <a:xfrm>
              <a:off x="7870595" y="6584480"/>
              <a:ext cx="346905" cy="260475"/>
            </a:xfrm>
            <a:custGeom>
              <a:avLst/>
              <a:gdLst/>
              <a:ahLst/>
              <a:cxnLst/>
              <a:rect l="l" t="t" r="r" b="b"/>
              <a:pathLst>
                <a:path w="4965" h="3728" extrusionOk="0">
                  <a:moveTo>
                    <a:pt x="2876" y="0"/>
                  </a:moveTo>
                  <a:cubicBezTo>
                    <a:pt x="2552" y="0"/>
                    <a:pt x="2227" y="53"/>
                    <a:pt x="1910" y="130"/>
                  </a:cubicBezTo>
                  <a:cubicBezTo>
                    <a:pt x="1407" y="245"/>
                    <a:pt x="931" y="497"/>
                    <a:pt x="537" y="842"/>
                  </a:cubicBezTo>
                  <a:lnTo>
                    <a:pt x="476" y="1045"/>
                  </a:lnTo>
                  <a:cubicBezTo>
                    <a:pt x="493" y="1034"/>
                    <a:pt x="515" y="1012"/>
                    <a:pt x="537" y="990"/>
                  </a:cubicBezTo>
                  <a:cubicBezTo>
                    <a:pt x="1051" y="525"/>
                    <a:pt x="1637" y="251"/>
                    <a:pt x="2315" y="163"/>
                  </a:cubicBezTo>
                  <a:cubicBezTo>
                    <a:pt x="2489" y="144"/>
                    <a:pt x="2666" y="128"/>
                    <a:pt x="2843" y="128"/>
                  </a:cubicBezTo>
                  <a:cubicBezTo>
                    <a:pt x="3012" y="128"/>
                    <a:pt x="3182" y="142"/>
                    <a:pt x="3350" y="180"/>
                  </a:cubicBezTo>
                  <a:cubicBezTo>
                    <a:pt x="3613" y="240"/>
                    <a:pt x="3870" y="360"/>
                    <a:pt x="4094" y="519"/>
                  </a:cubicBezTo>
                  <a:cubicBezTo>
                    <a:pt x="4308" y="667"/>
                    <a:pt x="4461" y="897"/>
                    <a:pt x="4560" y="1143"/>
                  </a:cubicBezTo>
                  <a:cubicBezTo>
                    <a:pt x="4702" y="1471"/>
                    <a:pt x="4768" y="1833"/>
                    <a:pt x="4751" y="2189"/>
                  </a:cubicBezTo>
                  <a:cubicBezTo>
                    <a:pt x="4707" y="2867"/>
                    <a:pt x="4209" y="3267"/>
                    <a:pt x="3629" y="3453"/>
                  </a:cubicBezTo>
                  <a:cubicBezTo>
                    <a:pt x="3292" y="3565"/>
                    <a:pt x="2940" y="3618"/>
                    <a:pt x="2589" y="3618"/>
                  </a:cubicBezTo>
                  <a:cubicBezTo>
                    <a:pt x="2359" y="3618"/>
                    <a:pt x="2129" y="3595"/>
                    <a:pt x="1905" y="3551"/>
                  </a:cubicBezTo>
                  <a:cubicBezTo>
                    <a:pt x="1456" y="3453"/>
                    <a:pt x="1035" y="3278"/>
                    <a:pt x="630" y="3064"/>
                  </a:cubicBezTo>
                  <a:cubicBezTo>
                    <a:pt x="454" y="2960"/>
                    <a:pt x="268" y="2851"/>
                    <a:pt x="82" y="2758"/>
                  </a:cubicBezTo>
                  <a:cubicBezTo>
                    <a:pt x="75" y="2753"/>
                    <a:pt x="67" y="2751"/>
                    <a:pt x="60" y="2751"/>
                  </a:cubicBezTo>
                  <a:cubicBezTo>
                    <a:pt x="41" y="2751"/>
                    <a:pt x="24" y="2765"/>
                    <a:pt x="17" y="2785"/>
                  </a:cubicBezTo>
                  <a:cubicBezTo>
                    <a:pt x="0" y="2813"/>
                    <a:pt x="17" y="2845"/>
                    <a:pt x="44" y="2862"/>
                  </a:cubicBezTo>
                  <a:cubicBezTo>
                    <a:pt x="181" y="2927"/>
                    <a:pt x="318" y="3004"/>
                    <a:pt x="454" y="3081"/>
                  </a:cubicBezTo>
                  <a:cubicBezTo>
                    <a:pt x="728" y="3229"/>
                    <a:pt x="1013" y="3360"/>
                    <a:pt x="1303" y="3469"/>
                  </a:cubicBezTo>
                  <a:cubicBezTo>
                    <a:pt x="1713" y="3630"/>
                    <a:pt x="2154" y="3727"/>
                    <a:pt x="2586" y="3727"/>
                  </a:cubicBezTo>
                  <a:cubicBezTo>
                    <a:pt x="2609" y="3727"/>
                    <a:pt x="2632" y="3727"/>
                    <a:pt x="2655" y="3727"/>
                  </a:cubicBezTo>
                  <a:cubicBezTo>
                    <a:pt x="3049" y="3727"/>
                    <a:pt x="3438" y="3650"/>
                    <a:pt x="3799" y="3508"/>
                  </a:cubicBezTo>
                  <a:cubicBezTo>
                    <a:pt x="4226" y="3343"/>
                    <a:pt x="4614" y="3015"/>
                    <a:pt x="4773" y="2566"/>
                  </a:cubicBezTo>
                  <a:cubicBezTo>
                    <a:pt x="4965" y="2013"/>
                    <a:pt x="4839" y="1389"/>
                    <a:pt x="4565" y="891"/>
                  </a:cubicBezTo>
                  <a:cubicBezTo>
                    <a:pt x="4423" y="629"/>
                    <a:pt x="4198" y="415"/>
                    <a:pt x="3936" y="278"/>
                  </a:cubicBezTo>
                  <a:cubicBezTo>
                    <a:pt x="3711" y="147"/>
                    <a:pt x="3465" y="54"/>
                    <a:pt x="3213" y="21"/>
                  </a:cubicBezTo>
                  <a:cubicBezTo>
                    <a:pt x="3101" y="7"/>
                    <a:pt x="2989" y="0"/>
                    <a:pt x="2876" y="0"/>
                  </a:cubicBezTo>
                  <a:close/>
                </a:path>
              </a:pathLst>
            </a:custGeom>
            <a:solidFill>
              <a:srgbClr val="7791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33"/>
            <p:cNvSpPr/>
            <p:nvPr/>
          </p:nvSpPr>
          <p:spPr>
            <a:xfrm>
              <a:off x="7882823" y="6699136"/>
              <a:ext cx="326293" cy="37939"/>
            </a:xfrm>
            <a:custGeom>
              <a:avLst/>
              <a:gdLst/>
              <a:ahLst/>
              <a:cxnLst/>
              <a:rect l="l" t="t" r="r" b="b"/>
              <a:pathLst>
                <a:path w="4670" h="543" extrusionOk="0">
                  <a:moveTo>
                    <a:pt x="4658" y="0"/>
                  </a:moveTo>
                  <a:cubicBezTo>
                    <a:pt x="4204" y="60"/>
                    <a:pt x="3750" y="132"/>
                    <a:pt x="3295" y="159"/>
                  </a:cubicBezTo>
                  <a:cubicBezTo>
                    <a:pt x="2890" y="197"/>
                    <a:pt x="2491" y="241"/>
                    <a:pt x="2086" y="268"/>
                  </a:cubicBezTo>
                  <a:cubicBezTo>
                    <a:pt x="1604" y="301"/>
                    <a:pt x="1122" y="323"/>
                    <a:pt x="646" y="361"/>
                  </a:cubicBezTo>
                  <a:lnTo>
                    <a:pt x="33" y="422"/>
                  </a:lnTo>
                  <a:cubicBezTo>
                    <a:pt x="17" y="460"/>
                    <a:pt x="11" y="498"/>
                    <a:pt x="0" y="542"/>
                  </a:cubicBezTo>
                  <a:cubicBezTo>
                    <a:pt x="11" y="537"/>
                    <a:pt x="28" y="537"/>
                    <a:pt x="39" y="537"/>
                  </a:cubicBezTo>
                  <a:cubicBezTo>
                    <a:pt x="416" y="493"/>
                    <a:pt x="799" y="460"/>
                    <a:pt x="1172" y="427"/>
                  </a:cubicBezTo>
                  <a:cubicBezTo>
                    <a:pt x="1467" y="405"/>
                    <a:pt x="1768" y="389"/>
                    <a:pt x="2069" y="378"/>
                  </a:cubicBezTo>
                  <a:cubicBezTo>
                    <a:pt x="2535" y="350"/>
                    <a:pt x="2994" y="318"/>
                    <a:pt x="3454" y="268"/>
                  </a:cubicBezTo>
                  <a:cubicBezTo>
                    <a:pt x="3783" y="236"/>
                    <a:pt x="4111" y="186"/>
                    <a:pt x="4439" y="137"/>
                  </a:cubicBezTo>
                  <a:cubicBezTo>
                    <a:pt x="4521" y="132"/>
                    <a:pt x="4598" y="115"/>
                    <a:pt x="4669" y="110"/>
                  </a:cubicBezTo>
                  <a:cubicBezTo>
                    <a:pt x="4669" y="77"/>
                    <a:pt x="4664" y="33"/>
                    <a:pt x="465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33"/>
            <p:cNvSpPr/>
            <p:nvPr/>
          </p:nvSpPr>
          <p:spPr>
            <a:xfrm>
              <a:off x="7993706" y="6239182"/>
              <a:ext cx="377158" cy="317000"/>
            </a:xfrm>
            <a:custGeom>
              <a:avLst/>
              <a:gdLst/>
              <a:ahLst/>
              <a:cxnLst/>
              <a:rect l="l" t="t" r="r" b="b"/>
              <a:pathLst>
                <a:path w="5398" h="4537" extrusionOk="0">
                  <a:moveTo>
                    <a:pt x="2347" y="0"/>
                  </a:moveTo>
                  <a:cubicBezTo>
                    <a:pt x="2115" y="0"/>
                    <a:pt x="1883" y="20"/>
                    <a:pt x="1654" y="59"/>
                  </a:cubicBezTo>
                  <a:cubicBezTo>
                    <a:pt x="1413" y="102"/>
                    <a:pt x="1183" y="179"/>
                    <a:pt x="964" y="283"/>
                  </a:cubicBezTo>
                  <a:cubicBezTo>
                    <a:pt x="937" y="343"/>
                    <a:pt x="909" y="398"/>
                    <a:pt x="882" y="453"/>
                  </a:cubicBezTo>
                  <a:cubicBezTo>
                    <a:pt x="1134" y="316"/>
                    <a:pt x="1413" y="228"/>
                    <a:pt x="1697" y="163"/>
                  </a:cubicBezTo>
                  <a:cubicBezTo>
                    <a:pt x="1889" y="131"/>
                    <a:pt x="2082" y="116"/>
                    <a:pt x="2275" y="116"/>
                  </a:cubicBezTo>
                  <a:cubicBezTo>
                    <a:pt x="2716" y="116"/>
                    <a:pt x="3156" y="196"/>
                    <a:pt x="3575" y="349"/>
                  </a:cubicBezTo>
                  <a:cubicBezTo>
                    <a:pt x="4035" y="507"/>
                    <a:pt x="4434" y="776"/>
                    <a:pt x="4741" y="1164"/>
                  </a:cubicBezTo>
                  <a:cubicBezTo>
                    <a:pt x="5097" y="1608"/>
                    <a:pt x="5310" y="2363"/>
                    <a:pt x="5146" y="2921"/>
                  </a:cubicBezTo>
                  <a:cubicBezTo>
                    <a:pt x="4982" y="3430"/>
                    <a:pt x="4631" y="3852"/>
                    <a:pt x="4177" y="4109"/>
                  </a:cubicBezTo>
                  <a:cubicBezTo>
                    <a:pt x="3792" y="4316"/>
                    <a:pt x="3359" y="4432"/>
                    <a:pt x="2927" y="4432"/>
                  </a:cubicBezTo>
                  <a:cubicBezTo>
                    <a:pt x="2775" y="4432"/>
                    <a:pt x="2624" y="4418"/>
                    <a:pt x="2475" y="4388"/>
                  </a:cubicBezTo>
                  <a:cubicBezTo>
                    <a:pt x="2119" y="4312"/>
                    <a:pt x="1763" y="4180"/>
                    <a:pt x="1468" y="3950"/>
                  </a:cubicBezTo>
                  <a:cubicBezTo>
                    <a:pt x="1188" y="3731"/>
                    <a:pt x="915" y="3502"/>
                    <a:pt x="690" y="3222"/>
                  </a:cubicBezTo>
                  <a:cubicBezTo>
                    <a:pt x="592" y="3102"/>
                    <a:pt x="510" y="2971"/>
                    <a:pt x="422" y="2839"/>
                  </a:cubicBezTo>
                  <a:cubicBezTo>
                    <a:pt x="291" y="2642"/>
                    <a:pt x="154" y="2451"/>
                    <a:pt x="55" y="2237"/>
                  </a:cubicBezTo>
                  <a:cubicBezTo>
                    <a:pt x="33" y="2281"/>
                    <a:pt x="17" y="2319"/>
                    <a:pt x="1" y="2368"/>
                  </a:cubicBezTo>
                  <a:lnTo>
                    <a:pt x="39" y="2451"/>
                  </a:lnTo>
                  <a:cubicBezTo>
                    <a:pt x="165" y="2664"/>
                    <a:pt x="302" y="2861"/>
                    <a:pt x="428" y="3058"/>
                  </a:cubicBezTo>
                  <a:cubicBezTo>
                    <a:pt x="521" y="3206"/>
                    <a:pt x="619" y="3332"/>
                    <a:pt x="740" y="3458"/>
                  </a:cubicBezTo>
                  <a:cubicBezTo>
                    <a:pt x="882" y="3622"/>
                    <a:pt x="1052" y="3759"/>
                    <a:pt x="1216" y="3890"/>
                  </a:cubicBezTo>
                  <a:cubicBezTo>
                    <a:pt x="1353" y="4000"/>
                    <a:pt x="1495" y="4109"/>
                    <a:pt x="1648" y="4191"/>
                  </a:cubicBezTo>
                  <a:cubicBezTo>
                    <a:pt x="2053" y="4410"/>
                    <a:pt x="2502" y="4531"/>
                    <a:pt x="2962" y="4536"/>
                  </a:cubicBezTo>
                  <a:cubicBezTo>
                    <a:pt x="3460" y="4531"/>
                    <a:pt x="3958" y="4394"/>
                    <a:pt x="4380" y="4115"/>
                  </a:cubicBezTo>
                  <a:cubicBezTo>
                    <a:pt x="4741" y="3874"/>
                    <a:pt x="5014" y="3512"/>
                    <a:pt x="5179" y="3102"/>
                  </a:cubicBezTo>
                  <a:cubicBezTo>
                    <a:pt x="5398" y="2604"/>
                    <a:pt x="5310" y="1958"/>
                    <a:pt x="5075" y="1482"/>
                  </a:cubicBezTo>
                  <a:cubicBezTo>
                    <a:pt x="4900" y="1104"/>
                    <a:pt x="4588" y="803"/>
                    <a:pt x="4259" y="557"/>
                  </a:cubicBezTo>
                  <a:cubicBezTo>
                    <a:pt x="4007" y="371"/>
                    <a:pt x="3723" y="256"/>
                    <a:pt x="3427" y="157"/>
                  </a:cubicBezTo>
                  <a:cubicBezTo>
                    <a:pt x="3076" y="50"/>
                    <a:pt x="2712" y="0"/>
                    <a:pt x="234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33"/>
            <p:cNvSpPr/>
            <p:nvPr/>
          </p:nvSpPr>
          <p:spPr>
            <a:xfrm>
              <a:off x="8015506" y="6346502"/>
              <a:ext cx="343900" cy="107530"/>
            </a:xfrm>
            <a:custGeom>
              <a:avLst/>
              <a:gdLst/>
              <a:ahLst/>
              <a:cxnLst/>
              <a:rect l="l" t="t" r="r" b="b"/>
              <a:pathLst>
                <a:path w="4922" h="1539" extrusionOk="0">
                  <a:moveTo>
                    <a:pt x="50" y="1"/>
                  </a:moveTo>
                  <a:cubicBezTo>
                    <a:pt x="33" y="39"/>
                    <a:pt x="17" y="72"/>
                    <a:pt x="1" y="110"/>
                  </a:cubicBezTo>
                  <a:cubicBezTo>
                    <a:pt x="55" y="121"/>
                    <a:pt x="105" y="137"/>
                    <a:pt x="154" y="148"/>
                  </a:cubicBezTo>
                  <a:cubicBezTo>
                    <a:pt x="931" y="395"/>
                    <a:pt x="1714" y="674"/>
                    <a:pt x="2497" y="904"/>
                  </a:cubicBezTo>
                  <a:cubicBezTo>
                    <a:pt x="2809" y="991"/>
                    <a:pt x="3121" y="1057"/>
                    <a:pt x="3427" y="1134"/>
                  </a:cubicBezTo>
                  <a:cubicBezTo>
                    <a:pt x="3914" y="1259"/>
                    <a:pt x="4396" y="1402"/>
                    <a:pt x="4878" y="1539"/>
                  </a:cubicBezTo>
                  <a:cubicBezTo>
                    <a:pt x="4894" y="1495"/>
                    <a:pt x="4905" y="1462"/>
                    <a:pt x="4921" y="1424"/>
                  </a:cubicBezTo>
                  <a:cubicBezTo>
                    <a:pt x="4883" y="1413"/>
                    <a:pt x="4845" y="1402"/>
                    <a:pt x="4812" y="1396"/>
                  </a:cubicBezTo>
                  <a:cubicBezTo>
                    <a:pt x="4467" y="1303"/>
                    <a:pt x="4133" y="1210"/>
                    <a:pt x="3799" y="1112"/>
                  </a:cubicBezTo>
                  <a:cubicBezTo>
                    <a:pt x="3175" y="936"/>
                    <a:pt x="2540" y="805"/>
                    <a:pt x="1916" y="614"/>
                  </a:cubicBezTo>
                  <a:cubicBezTo>
                    <a:pt x="1336" y="444"/>
                    <a:pt x="767" y="225"/>
                    <a:pt x="187" y="39"/>
                  </a:cubicBezTo>
                  <a:cubicBezTo>
                    <a:pt x="137" y="28"/>
                    <a:pt x="99" y="11"/>
                    <a:pt x="5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46" name="Google Shape;4446;p33"/>
            <p:cNvGrpSpPr/>
            <p:nvPr/>
          </p:nvGrpSpPr>
          <p:grpSpPr>
            <a:xfrm>
              <a:off x="6362951" y="6920628"/>
              <a:ext cx="1334804" cy="1055032"/>
              <a:chOff x="5958743" y="3516209"/>
              <a:chExt cx="1750104" cy="1383286"/>
            </a:xfrm>
          </p:grpSpPr>
          <p:sp>
            <p:nvSpPr>
              <p:cNvPr id="4447" name="Google Shape;4447;p33"/>
              <p:cNvSpPr/>
              <p:nvPr/>
            </p:nvSpPr>
            <p:spPr>
              <a:xfrm>
                <a:off x="7096506" y="3985386"/>
                <a:ext cx="24524" cy="19564"/>
              </a:xfrm>
              <a:custGeom>
                <a:avLst/>
                <a:gdLst/>
                <a:ahLst/>
                <a:cxnLst/>
                <a:rect l="l" t="t" r="r" b="b"/>
                <a:pathLst>
                  <a:path w="351" h="280" extrusionOk="0">
                    <a:moveTo>
                      <a:pt x="176" y="1"/>
                    </a:moveTo>
                    <a:cubicBezTo>
                      <a:pt x="1" y="1"/>
                      <a:pt x="1" y="280"/>
                      <a:pt x="176" y="280"/>
                    </a:cubicBezTo>
                    <a:cubicBezTo>
                      <a:pt x="351" y="274"/>
                      <a:pt x="351" y="1"/>
                      <a:pt x="176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8" name="Google Shape;4448;p33"/>
              <p:cNvSpPr/>
              <p:nvPr/>
            </p:nvSpPr>
            <p:spPr>
              <a:xfrm>
                <a:off x="7368440" y="4259975"/>
                <a:ext cx="16140" cy="12716"/>
              </a:xfrm>
              <a:custGeom>
                <a:avLst/>
                <a:gdLst/>
                <a:ahLst/>
                <a:cxnLst/>
                <a:rect l="l" t="t" r="r" b="b"/>
                <a:pathLst>
                  <a:path w="231" h="182" extrusionOk="0">
                    <a:moveTo>
                      <a:pt x="115" y="1"/>
                    </a:moveTo>
                    <a:cubicBezTo>
                      <a:pt x="0" y="1"/>
                      <a:pt x="0" y="181"/>
                      <a:pt x="115" y="181"/>
                    </a:cubicBezTo>
                    <a:cubicBezTo>
                      <a:pt x="230" y="181"/>
                      <a:pt x="230" y="1"/>
                      <a:pt x="115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9" name="Google Shape;4449;p33"/>
              <p:cNvSpPr/>
              <p:nvPr/>
            </p:nvSpPr>
            <p:spPr>
              <a:xfrm>
                <a:off x="6338137" y="3915167"/>
                <a:ext cx="127792" cy="147286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2108" extrusionOk="0">
                    <a:moveTo>
                      <a:pt x="939" y="1"/>
                    </a:moveTo>
                    <a:cubicBezTo>
                      <a:pt x="807" y="1"/>
                      <a:pt x="674" y="28"/>
                      <a:pt x="553" y="81"/>
                    </a:cubicBezTo>
                    <a:cubicBezTo>
                      <a:pt x="559" y="135"/>
                      <a:pt x="504" y="146"/>
                      <a:pt x="471" y="174"/>
                    </a:cubicBezTo>
                    <a:cubicBezTo>
                      <a:pt x="389" y="239"/>
                      <a:pt x="329" y="321"/>
                      <a:pt x="269" y="404"/>
                    </a:cubicBezTo>
                    <a:cubicBezTo>
                      <a:pt x="170" y="535"/>
                      <a:pt x="88" y="677"/>
                      <a:pt x="50" y="836"/>
                    </a:cubicBezTo>
                    <a:cubicBezTo>
                      <a:pt x="0" y="1011"/>
                      <a:pt x="0" y="1214"/>
                      <a:pt x="39" y="1389"/>
                    </a:cubicBezTo>
                    <a:cubicBezTo>
                      <a:pt x="77" y="1526"/>
                      <a:pt x="110" y="1663"/>
                      <a:pt x="186" y="1777"/>
                    </a:cubicBezTo>
                    <a:cubicBezTo>
                      <a:pt x="328" y="2015"/>
                      <a:pt x="567" y="2108"/>
                      <a:pt x="823" y="2108"/>
                    </a:cubicBezTo>
                    <a:cubicBezTo>
                      <a:pt x="844" y="2108"/>
                      <a:pt x="866" y="2107"/>
                      <a:pt x="887" y="2106"/>
                    </a:cubicBezTo>
                    <a:cubicBezTo>
                      <a:pt x="1128" y="2089"/>
                      <a:pt x="1341" y="1936"/>
                      <a:pt x="1511" y="1767"/>
                    </a:cubicBezTo>
                    <a:cubicBezTo>
                      <a:pt x="1752" y="1515"/>
                      <a:pt x="1829" y="1148"/>
                      <a:pt x="1801" y="809"/>
                    </a:cubicBezTo>
                    <a:cubicBezTo>
                      <a:pt x="1757" y="568"/>
                      <a:pt x="1653" y="316"/>
                      <a:pt x="1462" y="174"/>
                    </a:cubicBezTo>
                    <a:cubicBezTo>
                      <a:pt x="1312" y="55"/>
                      <a:pt x="1126" y="1"/>
                      <a:pt x="939" y="1"/>
                    </a:cubicBezTo>
                    <a:close/>
                  </a:path>
                </a:pathLst>
              </a:custGeom>
              <a:solidFill>
                <a:srgbClr val="E76A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0" name="Google Shape;4450;p33"/>
              <p:cNvSpPr/>
              <p:nvPr/>
            </p:nvSpPr>
            <p:spPr>
              <a:xfrm>
                <a:off x="7186009" y="4285617"/>
                <a:ext cx="202344" cy="381770"/>
              </a:xfrm>
              <a:custGeom>
                <a:avLst/>
                <a:gdLst/>
                <a:ahLst/>
                <a:cxnLst/>
                <a:rect l="l" t="t" r="r" b="b"/>
                <a:pathLst>
                  <a:path w="2896" h="5464" extrusionOk="0">
                    <a:moveTo>
                      <a:pt x="482" y="0"/>
                    </a:moveTo>
                    <a:cubicBezTo>
                      <a:pt x="356" y="230"/>
                      <a:pt x="236" y="460"/>
                      <a:pt x="104" y="679"/>
                    </a:cubicBezTo>
                    <a:cubicBezTo>
                      <a:pt x="72" y="734"/>
                      <a:pt x="39" y="794"/>
                      <a:pt x="0" y="849"/>
                    </a:cubicBezTo>
                    <a:cubicBezTo>
                      <a:pt x="22" y="871"/>
                      <a:pt x="39" y="904"/>
                      <a:pt x="50" y="925"/>
                    </a:cubicBezTo>
                    <a:cubicBezTo>
                      <a:pt x="99" y="997"/>
                      <a:pt x="132" y="1079"/>
                      <a:pt x="176" y="1161"/>
                    </a:cubicBezTo>
                    <a:cubicBezTo>
                      <a:pt x="427" y="1708"/>
                      <a:pt x="646" y="2277"/>
                      <a:pt x="871" y="2841"/>
                    </a:cubicBezTo>
                    <a:cubicBezTo>
                      <a:pt x="1144" y="3531"/>
                      <a:pt x="1380" y="4242"/>
                      <a:pt x="1604" y="4954"/>
                    </a:cubicBezTo>
                    <a:cubicBezTo>
                      <a:pt x="1659" y="5118"/>
                      <a:pt x="1708" y="5288"/>
                      <a:pt x="1763" y="5463"/>
                    </a:cubicBezTo>
                    <a:cubicBezTo>
                      <a:pt x="2255" y="5195"/>
                      <a:pt x="2650" y="4702"/>
                      <a:pt x="2792" y="4138"/>
                    </a:cubicBezTo>
                    <a:cubicBezTo>
                      <a:pt x="2896" y="3755"/>
                      <a:pt x="2890" y="3356"/>
                      <a:pt x="2836" y="2962"/>
                    </a:cubicBezTo>
                    <a:cubicBezTo>
                      <a:pt x="2765" y="2650"/>
                      <a:pt x="2655" y="2332"/>
                      <a:pt x="2518" y="2048"/>
                    </a:cubicBezTo>
                    <a:cubicBezTo>
                      <a:pt x="2245" y="1544"/>
                      <a:pt x="1845" y="1128"/>
                      <a:pt x="1418" y="761"/>
                    </a:cubicBezTo>
                    <a:cubicBezTo>
                      <a:pt x="1226" y="586"/>
                      <a:pt x="1029" y="416"/>
                      <a:pt x="832" y="258"/>
                    </a:cubicBezTo>
                    <a:cubicBezTo>
                      <a:pt x="712" y="170"/>
                      <a:pt x="597" y="88"/>
                      <a:pt x="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33"/>
              <p:cNvSpPr/>
              <p:nvPr/>
            </p:nvSpPr>
            <p:spPr>
              <a:xfrm>
                <a:off x="7137030" y="4352553"/>
                <a:ext cx="164544" cy="330555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4731" extrusionOk="0">
                    <a:moveTo>
                      <a:pt x="630" y="0"/>
                    </a:moveTo>
                    <a:cubicBezTo>
                      <a:pt x="439" y="334"/>
                      <a:pt x="236" y="663"/>
                      <a:pt x="28" y="986"/>
                    </a:cubicBezTo>
                    <a:cubicBezTo>
                      <a:pt x="1" y="1445"/>
                      <a:pt x="6" y="1905"/>
                      <a:pt x="34" y="2359"/>
                    </a:cubicBezTo>
                    <a:cubicBezTo>
                      <a:pt x="61" y="2797"/>
                      <a:pt x="99" y="3246"/>
                      <a:pt x="247" y="3657"/>
                    </a:cubicBezTo>
                    <a:cubicBezTo>
                      <a:pt x="482" y="4275"/>
                      <a:pt x="866" y="4686"/>
                      <a:pt x="1533" y="4730"/>
                    </a:cubicBezTo>
                    <a:cubicBezTo>
                      <a:pt x="1555" y="4730"/>
                      <a:pt x="1577" y="4731"/>
                      <a:pt x="1599" y="4731"/>
                    </a:cubicBezTo>
                    <a:cubicBezTo>
                      <a:pt x="1861" y="4731"/>
                      <a:pt x="2117" y="4671"/>
                      <a:pt x="2354" y="4560"/>
                    </a:cubicBezTo>
                    <a:cubicBezTo>
                      <a:pt x="2141" y="3854"/>
                      <a:pt x="1922" y="3153"/>
                      <a:pt x="1670" y="2469"/>
                    </a:cubicBezTo>
                    <a:cubicBezTo>
                      <a:pt x="1386" y="1692"/>
                      <a:pt x="1101" y="909"/>
                      <a:pt x="723" y="170"/>
                    </a:cubicBezTo>
                    <a:cubicBezTo>
                      <a:pt x="696" y="126"/>
                      <a:pt x="669" y="71"/>
                      <a:pt x="641" y="22"/>
                    </a:cubicBezTo>
                    <a:cubicBezTo>
                      <a:pt x="636" y="17"/>
                      <a:pt x="636" y="6"/>
                      <a:pt x="6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2" name="Google Shape;4452;p33"/>
              <p:cNvSpPr/>
              <p:nvPr/>
            </p:nvSpPr>
            <p:spPr>
              <a:xfrm>
                <a:off x="6855943" y="4099344"/>
                <a:ext cx="186693" cy="427255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6115" extrusionOk="0">
                    <a:moveTo>
                      <a:pt x="755" y="1"/>
                    </a:moveTo>
                    <a:cubicBezTo>
                      <a:pt x="708" y="1"/>
                      <a:pt x="661" y="3"/>
                      <a:pt x="614" y="6"/>
                    </a:cubicBezTo>
                    <a:cubicBezTo>
                      <a:pt x="395" y="12"/>
                      <a:pt x="192" y="72"/>
                      <a:pt x="1" y="170"/>
                    </a:cubicBezTo>
                    <a:lnTo>
                      <a:pt x="1" y="329"/>
                    </a:lnTo>
                    <a:cubicBezTo>
                      <a:pt x="1" y="499"/>
                      <a:pt x="12" y="674"/>
                      <a:pt x="28" y="855"/>
                    </a:cubicBezTo>
                    <a:cubicBezTo>
                      <a:pt x="121" y="2053"/>
                      <a:pt x="439" y="3219"/>
                      <a:pt x="849" y="4341"/>
                    </a:cubicBezTo>
                    <a:cubicBezTo>
                      <a:pt x="975" y="4708"/>
                      <a:pt x="1112" y="5053"/>
                      <a:pt x="1271" y="5403"/>
                    </a:cubicBezTo>
                    <a:cubicBezTo>
                      <a:pt x="1385" y="5644"/>
                      <a:pt x="1495" y="5890"/>
                      <a:pt x="1626" y="6115"/>
                    </a:cubicBezTo>
                    <a:cubicBezTo>
                      <a:pt x="1900" y="5940"/>
                      <a:pt x="2146" y="5710"/>
                      <a:pt x="2382" y="5474"/>
                    </a:cubicBezTo>
                    <a:cubicBezTo>
                      <a:pt x="2491" y="5053"/>
                      <a:pt x="2562" y="4626"/>
                      <a:pt x="2606" y="4194"/>
                    </a:cubicBezTo>
                    <a:cubicBezTo>
                      <a:pt x="2672" y="3591"/>
                      <a:pt x="2661" y="2984"/>
                      <a:pt x="2546" y="2387"/>
                    </a:cubicBezTo>
                    <a:cubicBezTo>
                      <a:pt x="2398" y="1605"/>
                      <a:pt x="2026" y="357"/>
                      <a:pt x="1232" y="94"/>
                    </a:cubicBezTo>
                    <a:cubicBezTo>
                      <a:pt x="1083" y="26"/>
                      <a:pt x="921" y="1"/>
                      <a:pt x="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3" name="Google Shape;4453;p33"/>
              <p:cNvSpPr/>
              <p:nvPr/>
            </p:nvSpPr>
            <p:spPr>
              <a:xfrm>
                <a:off x="6754981" y="4115065"/>
                <a:ext cx="208143" cy="440251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6301" extrusionOk="0">
                    <a:moveTo>
                      <a:pt x="1336" y="0"/>
                    </a:moveTo>
                    <a:cubicBezTo>
                      <a:pt x="1260" y="39"/>
                      <a:pt x="1188" y="93"/>
                      <a:pt x="1123" y="148"/>
                    </a:cubicBezTo>
                    <a:cubicBezTo>
                      <a:pt x="521" y="602"/>
                      <a:pt x="148" y="1336"/>
                      <a:pt x="83" y="2102"/>
                    </a:cubicBezTo>
                    <a:cubicBezTo>
                      <a:pt x="1" y="3131"/>
                      <a:pt x="340" y="4188"/>
                      <a:pt x="871" y="5058"/>
                    </a:cubicBezTo>
                    <a:cubicBezTo>
                      <a:pt x="1095" y="5414"/>
                      <a:pt x="1342" y="5748"/>
                      <a:pt x="1621" y="6049"/>
                    </a:cubicBezTo>
                    <a:cubicBezTo>
                      <a:pt x="1703" y="6136"/>
                      <a:pt x="1790" y="6218"/>
                      <a:pt x="1884" y="6300"/>
                    </a:cubicBezTo>
                    <a:cubicBezTo>
                      <a:pt x="1949" y="6295"/>
                      <a:pt x="2009" y="6289"/>
                      <a:pt x="2081" y="6273"/>
                    </a:cubicBezTo>
                    <a:cubicBezTo>
                      <a:pt x="2387" y="6213"/>
                      <a:pt x="2694" y="6098"/>
                      <a:pt x="2978" y="5939"/>
                    </a:cubicBezTo>
                    <a:cubicBezTo>
                      <a:pt x="2666" y="5403"/>
                      <a:pt x="2458" y="4822"/>
                      <a:pt x="2228" y="4248"/>
                    </a:cubicBezTo>
                    <a:cubicBezTo>
                      <a:pt x="1949" y="3536"/>
                      <a:pt x="1719" y="2803"/>
                      <a:pt x="1572" y="2047"/>
                    </a:cubicBezTo>
                    <a:cubicBezTo>
                      <a:pt x="1451" y="1473"/>
                      <a:pt x="1364" y="881"/>
                      <a:pt x="1336" y="285"/>
                    </a:cubicBezTo>
                    <a:lnTo>
                      <a:pt x="133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4" name="Google Shape;4454;p33"/>
              <p:cNvSpPr/>
              <p:nvPr/>
            </p:nvSpPr>
            <p:spPr>
              <a:xfrm>
                <a:off x="6339674" y="4549726"/>
                <a:ext cx="400076" cy="287445"/>
              </a:xfrm>
              <a:custGeom>
                <a:avLst/>
                <a:gdLst/>
                <a:ahLst/>
                <a:cxnLst/>
                <a:rect l="l" t="t" r="r" b="b"/>
                <a:pathLst>
                  <a:path w="5726" h="4114" extrusionOk="0">
                    <a:moveTo>
                      <a:pt x="4066" y="1"/>
                    </a:moveTo>
                    <a:cubicBezTo>
                      <a:pt x="3545" y="1"/>
                      <a:pt x="3026" y="72"/>
                      <a:pt x="2518" y="178"/>
                    </a:cubicBezTo>
                    <a:cubicBezTo>
                      <a:pt x="1960" y="304"/>
                      <a:pt x="1402" y="495"/>
                      <a:pt x="936" y="851"/>
                    </a:cubicBezTo>
                    <a:cubicBezTo>
                      <a:pt x="684" y="1059"/>
                      <a:pt x="455" y="1300"/>
                      <a:pt x="285" y="1579"/>
                    </a:cubicBezTo>
                    <a:cubicBezTo>
                      <a:pt x="0" y="2110"/>
                      <a:pt x="11" y="2783"/>
                      <a:pt x="219" y="3342"/>
                    </a:cubicBezTo>
                    <a:cubicBezTo>
                      <a:pt x="312" y="3632"/>
                      <a:pt x="466" y="3889"/>
                      <a:pt x="646" y="4113"/>
                    </a:cubicBezTo>
                    <a:cubicBezTo>
                      <a:pt x="695" y="4086"/>
                      <a:pt x="739" y="4064"/>
                      <a:pt x="783" y="4031"/>
                    </a:cubicBezTo>
                    <a:cubicBezTo>
                      <a:pt x="1133" y="3818"/>
                      <a:pt x="1506" y="3621"/>
                      <a:pt x="1861" y="3413"/>
                    </a:cubicBezTo>
                    <a:cubicBezTo>
                      <a:pt x="2305" y="3139"/>
                      <a:pt x="2737" y="2849"/>
                      <a:pt x="3164" y="2559"/>
                    </a:cubicBezTo>
                    <a:cubicBezTo>
                      <a:pt x="4012" y="1957"/>
                      <a:pt x="4817" y="1284"/>
                      <a:pt x="5589" y="588"/>
                    </a:cubicBezTo>
                    <a:cubicBezTo>
                      <a:pt x="5638" y="545"/>
                      <a:pt x="5676" y="506"/>
                      <a:pt x="5726" y="462"/>
                    </a:cubicBezTo>
                    <a:cubicBezTo>
                      <a:pt x="5507" y="348"/>
                      <a:pt x="5288" y="216"/>
                      <a:pt x="5091" y="79"/>
                    </a:cubicBezTo>
                    <a:cubicBezTo>
                      <a:pt x="4850" y="52"/>
                      <a:pt x="4598" y="25"/>
                      <a:pt x="4357" y="8"/>
                    </a:cubicBezTo>
                    <a:cubicBezTo>
                      <a:pt x="4260" y="3"/>
                      <a:pt x="4163" y="1"/>
                      <a:pt x="40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5" name="Google Shape;4455;p33"/>
              <p:cNvSpPr/>
              <p:nvPr/>
            </p:nvSpPr>
            <p:spPr>
              <a:xfrm>
                <a:off x="6390539" y="4585849"/>
                <a:ext cx="410416" cy="305681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4375" extrusionOk="0">
                    <a:moveTo>
                      <a:pt x="5113" y="0"/>
                    </a:moveTo>
                    <a:cubicBezTo>
                      <a:pt x="5102" y="17"/>
                      <a:pt x="5085" y="22"/>
                      <a:pt x="5074" y="33"/>
                    </a:cubicBezTo>
                    <a:cubicBezTo>
                      <a:pt x="4647" y="427"/>
                      <a:pt x="4237" y="816"/>
                      <a:pt x="3793" y="1172"/>
                    </a:cubicBezTo>
                    <a:cubicBezTo>
                      <a:pt x="3104" y="1724"/>
                      <a:pt x="2392" y="2261"/>
                      <a:pt x="1637" y="2726"/>
                    </a:cubicBezTo>
                    <a:cubicBezTo>
                      <a:pt x="1177" y="3005"/>
                      <a:pt x="701" y="3262"/>
                      <a:pt x="236" y="3547"/>
                    </a:cubicBezTo>
                    <a:cubicBezTo>
                      <a:pt x="159" y="3591"/>
                      <a:pt x="77" y="3640"/>
                      <a:pt x="0" y="3689"/>
                    </a:cubicBezTo>
                    <a:cubicBezTo>
                      <a:pt x="164" y="3859"/>
                      <a:pt x="356" y="4012"/>
                      <a:pt x="575" y="4122"/>
                    </a:cubicBezTo>
                    <a:cubicBezTo>
                      <a:pt x="925" y="4299"/>
                      <a:pt x="1318" y="4374"/>
                      <a:pt x="1710" y="4374"/>
                    </a:cubicBezTo>
                    <a:cubicBezTo>
                      <a:pt x="1899" y="4374"/>
                      <a:pt x="2088" y="4356"/>
                      <a:pt x="2272" y="4324"/>
                    </a:cubicBezTo>
                    <a:cubicBezTo>
                      <a:pt x="2644" y="4264"/>
                      <a:pt x="3011" y="4155"/>
                      <a:pt x="3334" y="3947"/>
                    </a:cubicBezTo>
                    <a:cubicBezTo>
                      <a:pt x="3607" y="3782"/>
                      <a:pt x="3854" y="3574"/>
                      <a:pt x="4084" y="3356"/>
                    </a:cubicBezTo>
                    <a:cubicBezTo>
                      <a:pt x="4390" y="3071"/>
                      <a:pt x="4664" y="2759"/>
                      <a:pt x="4905" y="2425"/>
                    </a:cubicBezTo>
                    <a:cubicBezTo>
                      <a:pt x="5074" y="2195"/>
                      <a:pt x="5233" y="1954"/>
                      <a:pt x="5364" y="1713"/>
                    </a:cubicBezTo>
                    <a:cubicBezTo>
                      <a:pt x="5540" y="1374"/>
                      <a:pt x="5676" y="1018"/>
                      <a:pt x="5791" y="657"/>
                    </a:cubicBezTo>
                    <a:lnTo>
                      <a:pt x="5873" y="307"/>
                    </a:lnTo>
                    <a:cubicBezTo>
                      <a:pt x="5605" y="236"/>
                      <a:pt x="5348" y="126"/>
                      <a:pt x="51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6" name="Google Shape;4456;p33"/>
              <p:cNvSpPr/>
              <p:nvPr/>
            </p:nvSpPr>
            <p:spPr>
              <a:xfrm>
                <a:off x="6594001" y="3981054"/>
                <a:ext cx="1106461" cy="627223"/>
              </a:xfrm>
              <a:custGeom>
                <a:avLst/>
                <a:gdLst/>
                <a:ahLst/>
                <a:cxnLst/>
                <a:rect l="l" t="t" r="r" b="b"/>
                <a:pathLst>
                  <a:path w="15836" h="8977" extrusionOk="0">
                    <a:moveTo>
                      <a:pt x="12532" y="0"/>
                    </a:moveTo>
                    <a:cubicBezTo>
                      <a:pt x="12171" y="0"/>
                      <a:pt x="11809" y="72"/>
                      <a:pt x="11473" y="205"/>
                    </a:cubicBezTo>
                    <a:cubicBezTo>
                      <a:pt x="11166" y="336"/>
                      <a:pt x="10871" y="501"/>
                      <a:pt x="10592" y="676"/>
                    </a:cubicBezTo>
                    <a:cubicBezTo>
                      <a:pt x="10482" y="758"/>
                      <a:pt x="10373" y="851"/>
                      <a:pt x="10263" y="938"/>
                    </a:cubicBezTo>
                    <a:cubicBezTo>
                      <a:pt x="10006" y="1157"/>
                      <a:pt x="9787" y="1426"/>
                      <a:pt x="9595" y="1699"/>
                    </a:cubicBezTo>
                    <a:cubicBezTo>
                      <a:pt x="9393" y="1989"/>
                      <a:pt x="9240" y="2318"/>
                      <a:pt x="9075" y="2635"/>
                    </a:cubicBezTo>
                    <a:cubicBezTo>
                      <a:pt x="8769" y="3215"/>
                      <a:pt x="8501" y="3823"/>
                      <a:pt x="8172" y="4392"/>
                    </a:cubicBezTo>
                    <a:cubicBezTo>
                      <a:pt x="7636" y="5367"/>
                      <a:pt x="7034" y="6303"/>
                      <a:pt x="6295" y="7129"/>
                    </a:cubicBezTo>
                    <a:cubicBezTo>
                      <a:pt x="6273" y="7156"/>
                      <a:pt x="6246" y="7178"/>
                      <a:pt x="6224" y="7206"/>
                    </a:cubicBezTo>
                    <a:cubicBezTo>
                      <a:pt x="6213" y="7217"/>
                      <a:pt x="6196" y="7239"/>
                      <a:pt x="6185" y="7255"/>
                    </a:cubicBezTo>
                    <a:cubicBezTo>
                      <a:pt x="6169" y="7260"/>
                      <a:pt x="6164" y="7271"/>
                      <a:pt x="6147" y="7288"/>
                    </a:cubicBezTo>
                    <a:lnTo>
                      <a:pt x="6109" y="7326"/>
                    </a:lnTo>
                    <a:lnTo>
                      <a:pt x="6076" y="7364"/>
                    </a:lnTo>
                    <a:cubicBezTo>
                      <a:pt x="5873" y="7562"/>
                      <a:pt x="5671" y="7753"/>
                      <a:pt x="5430" y="7901"/>
                    </a:cubicBezTo>
                    <a:cubicBezTo>
                      <a:pt x="5425" y="7912"/>
                      <a:pt x="5408" y="7917"/>
                      <a:pt x="5403" y="7923"/>
                    </a:cubicBezTo>
                    <a:cubicBezTo>
                      <a:pt x="5397" y="7928"/>
                      <a:pt x="5381" y="7939"/>
                      <a:pt x="5375" y="7945"/>
                    </a:cubicBezTo>
                    <a:cubicBezTo>
                      <a:pt x="5364" y="7950"/>
                      <a:pt x="5353" y="7956"/>
                      <a:pt x="5342" y="7967"/>
                    </a:cubicBezTo>
                    <a:cubicBezTo>
                      <a:pt x="5020" y="8147"/>
                      <a:pt x="4664" y="8268"/>
                      <a:pt x="4297" y="8322"/>
                    </a:cubicBezTo>
                    <a:cubicBezTo>
                      <a:pt x="4286" y="8322"/>
                      <a:pt x="4275" y="8328"/>
                      <a:pt x="4259" y="8328"/>
                    </a:cubicBezTo>
                    <a:cubicBezTo>
                      <a:pt x="4242" y="8328"/>
                      <a:pt x="4220" y="8333"/>
                      <a:pt x="4198" y="8333"/>
                    </a:cubicBezTo>
                    <a:cubicBezTo>
                      <a:pt x="4188" y="8333"/>
                      <a:pt x="4166" y="8339"/>
                      <a:pt x="4149" y="8339"/>
                    </a:cubicBezTo>
                    <a:cubicBezTo>
                      <a:pt x="4024" y="8355"/>
                      <a:pt x="3905" y="8363"/>
                      <a:pt x="3782" y="8363"/>
                    </a:cubicBezTo>
                    <a:cubicBezTo>
                      <a:pt x="3744" y="8363"/>
                      <a:pt x="3706" y="8362"/>
                      <a:pt x="3668" y="8361"/>
                    </a:cubicBezTo>
                    <a:cubicBezTo>
                      <a:pt x="3109" y="8350"/>
                      <a:pt x="2644" y="8131"/>
                      <a:pt x="2195" y="7808"/>
                    </a:cubicBezTo>
                    <a:cubicBezTo>
                      <a:pt x="1900" y="7611"/>
                      <a:pt x="1615" y="7397"/>
                      <a:pt x="1341" y="7173"/>
                    </a:cubicBezTo>
                    <a:cubicBezTo>
                      <a:pt x="1073" y="6954"/>
                      <a:pt x="832" y="6708"/>
                      <a:pt x="586" y="6467"/>
                    </a:cubicBezTo>
                    <a:lnTo>
                      <a:pt x="498" y="6379"/>
                    </a:lnTo>
                    <a:cubicBezTo>
                      <a:pt x="465" y="6407"/>
                      <a:pt x="438" y="6423"/>
                      <a:pt x="400" y="6450"/>
                    </a:cubicBezTo>
                    <a:cubicBezTo>
                      <a:pt x="274" y="6543"/>
                      <a:pt x="143" y="6609"/>
                      <a:pt x="0" y="6658"/>
                    </a:cubicBezTo>
                    <a:cubicBezTo>
                      <a:pt x="383" y="7129"/>
                      <a:pt x="799" y="7572"/>
                      <a:pt x="1265" y="7956"/>
                    </a:cubicBezTo>
                    <a:cubicBezTo>
                      <a:pt x="1325" y="8005"/>
                      <a:pt x="1396" y="8060"/>
                      <a:pt x="1462" y="8109"/>
                    </a:cubicBezTo>
                    <a:cubicBezTo>
                      <a:pt x="1467" y="8114"/>
                      <a:pt x="1484" y="8131"/>
                      <a:pt x="1495" y="8136"/>
                    </a:cubicBezTo>
                    <a:cubicBezTo>
                      <a:pt x="1505" y="8142"/>
                      <a:pt x="1511" y="8142"/>
                      <a:pt x="1516" y="8147"/>
                    </a:cubicBezTo>
                    <a:cubicBezTo>
                      <a:pt x="1533" y="8158"/>
                      <a:pt x="1544" y="8169"/>
                      <a:pt x="1560" y="8175"/>
                    </a:cubicBezTo>
                    <a:cubicBezTo>
                      <a:pt x="1571" y="8185"/>
                      <a:pt x="1588" y="8196"/>
                      <a:pt x="1599" y="8202"/>
                    </a:cubicBezTo>
                    <a:cubicBezTo>
                      <a:pt x="1604" y="8202"/>
                      <a:pt x="1604" y="8213"/>
                      <a:pt x="1615" y="8213"/>
                    </a:cubicBezTo>
                    <a:cubicBezTo>
                      <a:pt x="1626" y="8224"/>
                      <a:pt x="1648" y="8229"/>
                      <a:pt x="1659" y="8246"/>
                    </a:cubicBezTo>
                    <a:cubicBezTo>
                      <a:pt x="1823" y="8350"/>
                      <a:pt x="1987" y="8443"/>
                      <a:pt x="2162" y="8530"/>
                    </a:cubicBezTo>
                    <a:cubicBezTo>
                      <a:pt x="2173" y="8541"/>
                      <a:pt x="2179" y="8541"/>
                      <a:pt x="2190" y="8547"/>
                    </a:cubicBezTo>
                    <a:cubicBezTo>
                      <a:pt x="2206" y="8558"/>
                      <a:pt x="2222" y="8569"/>
                      <a:pt x="2244" y="8574"/>
                    </a:cubicBezTo>
                    <a:cubicBezTo>
                      <a:pt x="2255" y="8580"/>
                      <a:pt x="2261" y="8580"/>
                      <a:pt x="2272" y="8585"/>
                    </a:cubicBezTo>
                    <a:cubicBezTo>
                      <a:pt x="2502" y="8695"/>
                      <a:pt x="2742" y="8793"/>
                      <a:pt x="2989" y="8859"/>
                    </a:cubicBezTo>
                    <a:cubicBezTo>
                      <a:pt x="3000" y="8859"/>
                      <a:pt x="3022" y="8870"/>
                      <a:pt x="3044" y="8875"/>
                    </a:cubicBezTo>
                    <a:cubicBezTo>
                      <a:pt x="3054" y="8881"/>
                      <a:pt x="3076" y="8881"/>
                      <a:pt x="3093" y="8886"/>
                    </a:cubicBezTo>
                    <a:cubicBezTo>
                      <a:pt x="3098" y="8897"/>
                      <a:pt x="3104" y="8897"/>
                      <a:pt x="3109" y="8897"/>
                    </a:cubicBezTo>
                    <a:cubicBezTo>
                      <a:pt x="3347" y="8951"/>
                      <a:pt x="3585" y="8977"/>
                      <a:pt x="3821" y="8977"/>
                    </a:cubicBezTo>
                    <a:cubicBezTo>
                      <a:pt x="4663" y="8977"/>
                      <a:pt x="5472" y="8646"/>
                      <a:pt x="6131" y="8081"/>
                    </a:cubicBezTo>
                    <a:cubicBezTo>
                      <a:pt x="6662" y="7638"/>
                      <a:pt x="7105" y="7091"/>
                      <a:pt x="7515" y="6522"/>
                    </a:cubicBezTo>
                    <a:cubicBezTo>
                      <a:pt x="7587" y="6434"/>
                      <a:pt x="7652" y="6335"/>
                      <a:pt x="7718" y="6242"/>
                    </a:cubicBezTo>
                    <a:cubicBezTo>
                      <a:pt x="7723" y="6220"/>
                      <a:pt x="7734" y="6204"/>
                      <a:pt x="7751" y="6188"/>
                    </a:cubicBezTo>
                    <a:cubicBezTo>
                      <a:pt x="7762" y="6160"/>
                      <a:pt x="7784" y="6138"/>
                      <a:pt x="7800" y="6111"/>
                    </a:cubicBezTo>
                    <a:cubicBezTo>
                      <a:pt x="7806" y="6111"/>
                      <a:pt x="7806" y="6106"/>
                      <a:pt x="7806" y="6106"/>
                    </a:cubicBezTo>
                    <a:cubicBezTo>
                      <a:pt x="8035" y="5750"/>
                      <a:pt x="8265" y="5388"/>
                      <a:pt x="8473" y="5011"/>
                    </a:cubicBezTo>
                    <a:cubicBezTo>
                      <a:pt x="8610" y="4775"/>
                      <a:pt x="8736" y="4540"/>
                      <a:pt x="8857" y="4299"/>
                    </a:cubicBezTo>
                    <a:cubicBezTo>
                      <a:pt x="8878" y="4266"/>
                      <a:pt x="8895" y="4228"/>
                      <a:pt x="8911" y="4195"/>
                    </a:cubicBezTo>
                    <a:cubicBezTo>
                      <a:pt x="9179" y="3670"/>
                      <a:pt x="9442" y="3133"/>
                      <a:pt x="9749" y="2635"/>
                    </a:cubicBezTo>
                    <a:cubicBezTo>
                      <a:pt x="10334" y="1645"/>
                      <a:pt x="11281" y="911"/>
                      <a:pt x="12403" y="752"/>
                    </a:cubicBezTo>
                    <a:cubicBezTo>
                      <a:pt x="12498" y="737"/>
                      <a:pt x="12593" y="730"/>
                      <a:pt x="12687" y="730"/>
                    </a:cubicBezTo>
                    <a:cubicBezTo>
                      <a:pt x="13455" y="730"/>
                      <a:pt x="14180" y="1210"/>
                      <a:pt x="14604" y="1863"/>
                    </a:cubicBezTo>
                    <a:cubicBezTo>
                      <a:pt x="14845" y="2203"/>
                      <a:pt x="14976" y="2608"/>
                      <a:pt x="15085" y="3007"/>
                    </a:cubicBezTo>
                    <a:cubicBezTo>
                      <a:pt x="15189" y="3374"/>
                      <a:pt x="15250" y="3752"/>
                      <a:pt x="15272" y="4135"/>
                    </a:cubicBezTo>
                    <a:cubicBezTo>
                      <a:pt x="15283" y="4403"/>
                      <a:pt x="15288" y="4677"/>
                      <a:pt x="15277" y="4940"/>
                    </a:cubicBezTo>
                    <a:cubicBezTo>
                      <a:pt x="15447" y="4940"/>
                      <a:pt x="15627" y="4923"/>
                      <a:pt x="15797" y="4907"/>
                    </a:cubicBezTo>
                    <a:cubicBezTo>
                      <a:pt x="15824" y="4721"/>
                      <a:pt x="15835" y="4529"/>
                      <a:pt x="15830" y="4349"/>
                    </a:cubicBezTo>
                    <a:cubicBezTo>
                      <a:pt x="15803" y="3752"/>
                      <a:pt x="15742" y="3155"/>
                      <a:pt x="15578" y="2586"/>
                    </a:cubicBezTo>
                    <a:cubicBezTo>
                      <a:pt x="15463" y="2252"/>
                      <a:pt x="15299" y="1951"/>
                      <a:pt x="15124" y="1650"/>
                    </a:cubicBezTo>
                    <a:cubicBezTo>
                      <a:pt x="15036" y="1491"/>
                      <a:pt x="14943" y="1333"/>
                      <a:pt x="14834" y="1190"/>
                    </a:cubicBezTo>
                    <a:cubicBezTo>
                      <a:pt x="14368" y="594"/>
                      <a:pt x="13701" y="145"/>
                      <a:pt x="12962" y="35"/>
                    </a:cubicBezTo>
                    <a:cubicBezTo>
                      <a:pt x="12820" y="12"/>
                      <a:pt x="12676" y="0"/>
                      <a:pt x="125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7" name="Google Shape;4457;p33"/>
              <p:cNvSpPr/>
              <p:nvPr/>
            </p:nvSpPr>
            <p:spPr>
              <a:xfrm>
                <a:off x="6200842" y="4503612"/>
                <a:ext cx="419" cy="70"/>
              </a:xfrm>
              <a:custGeom>
                <a:avLst/>
                <a:gdLst/>
                <a:ahLst/>
                <a:cxnLst/>
                <a:rect l="l" t="t" r="r" b="b"/>
                <a:pathLst>
                  <a:path w="6" h="1" extrusionOk="0">
                    <a:moveTo>
                      <a:pt x="6" y="0"/>
                    </a:moveTo>
                    <a:cubicBezTo>
                      <a:pt x="6" y="0"/>
                      <a:pt x="0" y="0"/>
                      <a:pt x="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8" name="Google Shape;4458;p33"/>
              <p:cNvSpPr/>
              <p:nvPr/>
            </p:nvSpPr>
            <p:spPr>
              <a:xfrm>
                <a:off x="5958743" y="3524384"/>
                <a:ext cx="891541" cy="981394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4046" extrusionOk="0">
                    <a:moveTo>
                      <a:pt x="6384" y="5479"/>
                    </a:moveTo>
                    <a:cubicBezTo>
                      <a:pt x="6688" y="5479"/>
                      <a:pt x="6994" y="5613"/>
                      <a:pt x="7166" y="5887"/>
                    </a:cubicBezTo>
                    <a:cubicBezTo>
                      <a:pt x="7324" y="6139"/>
                      <a:pt x="7373" y="6462"/>
                      <a:pt x="7324" y="6763"/>
                    </a:cubicBezTo>
                    <a:cubicBezTo>
                      <a:pt x="7286" y="7015"/>
                      <a:pt x="7187" y="7277"/>
                      <a:pt x="7012" y="7464"/>
                    </a:cubicBezTo>
                    <a:cubicBezTo>
                      <a:pt x="6811" y="7655"/>
                      <a:pt x="6560" y="7827"/>
                      <a:pt x="6279" y="7827"/>
                    </a:cubicBezTo>
                    <a:cubicBezTo>
                      <a:pt x="6263" y="7827"/>
                      <a:pt x="6246" y="7826"/>
                      <a:pt x="6230" y="7825"/>
                    </a:cubicBezTo>
                    <a:cubicBezTo>
                      <a:pt x="5934" y="7803"/>
                      <a:pt x="5682" y="7682"/>
                      <a:pt x="5523" y="7414"/>
                    </a:cubicBezTo>
                    <a:cubicBezTo>
                      <a:pt x="5381" y="7146"/>
                      <a:pt x="5304" y="6823"/>
                      <a:pt x="5354" y="6522"/>
                    </a:cubicBezTo>
                    <a:cubicBezTo>
                      <a:pt x="5387" y="6292"/>
                      <a:pt x="5496" y="6079"/>
                      <a:pt x="5644" y="5893"/>
                    </a:cubicBezTo>
                    <a:cubicBezTo>
                      <a:pt x="5726" y="5794"/>
                      <a:pt x="5797" y="5674"/>
                      <a:pt x="5923" y="5630"/>
                    </a:cubicBezTo>
                    <a:cubicBezTo>
                      <a:pt x="5923" y="5608"/>
                      <a:pt x="5928" y="5586"/>
                      <a:pt x="5950" y="5581"/>
                    </a:cubicBezTo>
                    <a:cubicBezTo>
                      <a:pt x="6011" y="5553"/>
                      <a:pt x="6071" y="5531"/>
                      <a:pt x="6136" y="5509"/>
                    </a:cubicBezTo>
                    <a:cubicBezTo>
                      <a:pt x="6217" y="5489"/>
                      <a:pt x="6300" y="5479"/>
                      <a:pt x="6384" y="5479"/>
                    </a:cubicBezTo>
                    <a:close/>
                    <a:moveTo>
                      <a:pt x="3082" y="9500"/>
                    </a:moveTo>
                    <a:lnTo>
                      <a:pt x="3082" y="9500"/>
                    </a:lnTo>
                    <a:cubicBezTo>
                      <a:pt x="3033" y="9516"/>
                      <a:pt x="3000" y="9549"/>
                      <a:pt x="2967" y="9582"/>
                    </a:cubicBezTo>
                    <a:cubicBezTo>
                      <a:pt x="2945" y="9576"/>
                      <a:pt x="2934" y="9576"/>
                      <a:pt x="2918" y="9576"/>
                    </a:cubicBezTo>
                    <a:cubicBezTo>
                      <a:pt x="2918" y="9571"/>
                      <a:pt x="2918" y="9571"/>
                      <a:pt x="2923" y="9560"/>
                    </a:cubicBezTo>
                    <a:cubicBezTo>
                      <a:pt x="2973" y="9533"/>
                      <a:pt x="3027" y="9505"/>
                      <a:pt x="3082" y="9500"/>
                    </a:cubicBezTo>
                    <a:close/>
                    <a:moveTo>
                      <a:pt x="3164" y="9855"/>
                    </a:moveTo>
                    <a:cubicBezTo>
                      <a:pt x="3181" y="9858"/>
                      <a:pt x="3198" y="9860"/>
                      <a:pt x="3216" y="9860"/>
                    </a:cubicBezTo>
                    <a:cubicBezTo>
                      <a:pt x="3234" y="9860"/>
                      <a:pt x="3252" y="9858"/>
                      <a:pt x="3268" y="9855"/>
                    </a:cubicBezTo>
                    <a:lnTo>
                      <a:pt x="3268" y="9855"/>
                    </a:lnTo>
                    <a:cubicBezTo>
                      <a:pt x="3197" y="9916"/>
                      <a:pt x="3126" y="9970"/>
                      <a:pt x="3055" y="10020"/>
                    </a:cubicBezTo>
                    <a:cubicBezTo>
                      <a:pt x="3053" y="10021"/>
                      <a:pt x="3052" y="10022"/>
                      <a:pt x="3050" y="10023"/>
                    </a:cubicBezTo>
                    <a:lnTo>
                      <a:pt x="3050" y="10023"/>
                    </a:lnTo>
                    <a:cubicBezTo>
                      <a:pt x="3087" y="9953"/>
                      <a:pt x="3128" y="9897"/>
                      <a:pt x="3164" y="9855"/>
                    </a:cubicBezTo>
                    <a:close/>
                    <a:moveTo>
                      <a:pt x="7194" y="1"/>
                    </a:moveTo>
                    <a:cubicBezTo>
                      <a:pt x="7105" y="1"/>
                      <a:pt x="7017" y="10"/>
                      <a:pt x="6930" y="30"/>
                    </a:cubicBezTo>
                    <a:cubicBezTo>
                      <a:pt x="6728" y="80"/>
                      <a:pt x="6547" y="184"/>
                      <a:pt x="6366" y="293"/>
                    </a:cubicBezTo>
                    <a:cubicBezTo>
                      <a:pt x="6279" y="348"/>
                      <a:pt x="6180" y="408"/>
                      <a:pt x="6098" y="474"/>
                    </a:cubicBezTo>
                    <a:cubicBezTo>
                      <a:pt x="5907" y="627"/>
                      <a:pt x="5792" y="857"/>
                      <a:pt x="5704" y="1087"/>
                    </a:cubicBezTo>
                    <a:cubicBezTo>
                      <a:pt x="5573" y="1399"/>
                      <a:pt x="5512" y="1733"/>
                      <a:pt x="5507" y="2077"/>
                    </a:cubicBezTo>
                    <a:cubicBezTo>
                      <a:pt x="5496" y="2302"/>
                      <a:pt x="5540" y="2521"/>
                      <a:pt x="5578" y="2740"/>
                    </a:cubicBezTo>
                    <a:cubicBezTo>
                      <a:pt x="5660" y="3139"/>
                      <a:pt x="5748" y="3528"/>
                      <a:pt x="5835" y="3922"/>
                    </a:cubicBezTo>
                    <a:cubicBezTo>
                      <a:pt x="5846" y="4004"/>
                      <a:pt x="5879" y="4081"/>
                      <a:pt x="5874" y="4163"/>
                    </a:cubicBezTo>
                    <a:cubicBezTo>
                      <a:pt x="5874" y="4190"/>
                      <a:pt x="5857" y="4212"/>
                      <a:pt x="5835" y="4218"/>
                    </a:cubicBezTo>
                    <a:cubicBezTo>
                      <a:pt x="5829" y="4220"/>
                      <a:pt x="5823" y="4221"/>
                      <a:pt x="5817" y="4221"/>
                    </a:cubicBezTo>
                    <a:cubicBezTo>
                      <a:pt x="5784" y="4221"/>
                      <a:pt x="5762" y="4185"/>
                      <a:pt x="5748" y="4157"/>
                    </a:cubicBezTo>
                    <a:cubicBezTo>
                      <a:pt x="5720" y="4108"/>
                      <a:pt x="5704" y="4059"/>
                      <a:pt x="5688" y="4004"/>
                    </a:cubicBezTo>
                    <a:cubicBezTo>
                      <a:pt x="5491" y="3495"/>
                      <a:pt x="5304" y="2937"/>
                      <a:pt x="4894" y="2554"/>
                    </a:cubicBezTo>
                    <a:cubicBezTo>
                      <a:pt x="4587" y="2275"/>
                      <a:pt x="4171" y="2160"/>
                      <a:pt x="3783" y="2072"/>
                    </a:cubicBezTo>
                    <a:cubicBezTo>
                      <a:pt x="3682" y="2048"/>
                      <a:pt x="3581" y="2043"/>
                      <a:pt x="3480" y="2043"/>
                    </a:cubicBezTo>
                    <a:cubicBezTo>
                      <a:pt x="3422" y="2043"/>
                      <a:pt x="3364" y="2045"/>
                      <a:pt x="3307" y="2045"/>
                    </a:cubicBezTo>
                    <a:cubicBezTo>
                      <a:pt x="3287" y="2044"/>
                      <a:pt x="3268" y="2044"/>
                      <a:pt x="3249" y="2044"/>
                    </a:cubicBezTo>
                    <a:cubicBezTo>
                      <a:pt x="2709" y="2044"/>
                      <a:pt x="2158" y="2194"/>
                      <a:pt x="1730" y="2543"/>
                    </a:cubicBezTo>
                    <a:cubicBezTo>
                      <a:pt x="1369" y="2855"/>
                      <a:pt x="1188" y="3342"/>
                      <a:pt x="1172" y="3824"/>
                    </a:cubicBezTo>
                    <a:cubicBezTo>
                      <a:pt x="1183" y="4327"/>
                      <a:pt x="1276" y="4842"/>
                      <a:pt x="1517" y="5285"/>
                    </a:cubicBezTo>
                    <a:cubicBezTo>
                      <a:pt x="1654" y="5531"/>
                      <a:pt x="1867" y="5723"/>
                      <a:pt x="2075" y="5904"/>
                    </a:cubicBezTo>
                    <a:cubicBezTo>
                      <a:pt x="2338" y="6122"/>
                      <a:pt x="2606" y="6325"/>
                      <a:pt x="2869" y="6533"/>
                    </a:cubicBezTo>
                    <a:cubicBezTo>
                      <a:pt x="2945" y="6588"/>
                      <a:pt x="3022" y="6648"/>
                      <a:pt x="3099" y="6703"/>
                    </a:cubicBezTo>
                    <a:cubicBezTo>
                      <a:pt x="3131" y="6725"/>
                      <a:pt x="3170" y="6763"/>
                      <a:pt x="3142" y="6807"/>
                    </a:cubicBezTo>
                    <a:cubicBezTo>
                      <a:pt x="3134" y="6828"/>
                      <a:pt x="3116" y="6836"/>
                      <a:pt x="3098" y="6836"/>
                    </a:cubicBezTo>
                    <a:cubicBezTo>
                      <a:pt x="3092" y="6836"/>
                      <a:pt x="3087" y="6835"/>
                      <a:pt x="3082" y="6834"/>
                    </a:cubicBezTo>
                    <a:lnTo>
                      <a:pt x="3044" y="6812"/>
                    </a:lnTo>
                    <a:cubicBezTo>
                      <a:pt x="3006" y="6790"/>
                      <a:pt x="2978" y="6779"/>
                      <a:pt x="2945" y="6757"/>
                    </a:cubicBezTo>
                    <a:cubicBezTo>
                      <a:pt x="2776" y="6670"/>
                      <a:pt x="2590" y="6599"/>
                      <a:pt x="2398" y="6549"/>
                    </a:cubicBezTo>
                    <a:cubicBezTo>
                      <a:pt x="2171" y="6485"/>
                      <a:pt x="1940" y="6448"/>
                      <a:pt x="1708" y="6448"/>
                    </a:cubicBezTo>
                    <a:cubicBezTo>
                      <a:pt x="1644" y="6448"/>
                      <a:pt x="1581" y="6450"/>
                      <a:pt x="1517" y="6456"/>
                    </a:cubicBezTo>
                    <a:cubicBezTo>
                      <a:pt x="1336" y="6478"/>
                      <a:pt x="1161" y="6506"/>
                      <a:pt x="997" y="6577"/>
                    </a:cubicBezTo>
                    <a:cubicBezTo>
                      <a:pt x="729" y="6714"/>
                      <a:pt x="521" y="6971"/>
                      <a:pt x="373" y="7228"/>
                    </a:cubicBezTo>
                    <a:cubicBezTo>
                      <a:pt x="1" y="7885"/>
                      <a:pt x="44" y="8832"/>
                      <a:pt x="406" y="9478"/>
                    </a:cubicBezTo>
                    <a:cubicBezTo>
                      <a:pt x="537" y="9658"/>
                      <a:pt x="685" y="9823"/>
                      <a:pt x="887" y="9910"/>
                    </a:cubicBezTo>
                    <a:cubicBezTo>
                      <a:pt x="1268" y="10096"/>
                      <a:pt x="1690" y="10149"/>
                      <a:pt x="2102" y="10149"/>
                    </a:cubicBezTo>
                    <a:cubicBezTo>
                      <a:pt x="2165" y="10149"/>
                      <a:pt x="2227" y="10148"/>
                      <a:pt x="2289" y="10146"/>
                    </a:cubicBezTo>
                    <a:cubicBezTo>
                      <a:pt x="2398" y="10014"/>
                      <a:pt x="2497" y="9861"/>
                      <a:pt x="2633" y="9768"/>
                    </a:cubicBezTo>
                    <a:lnTo>
                      <a:pt x="2633" y="9768"/>
                    </a:lnTo>
                    <a:cubicBezTo>
                      <a:pt x="2622" y="9779"/>
                      <a:pt x="2622" y="9790"/>
                      <a:pt x="2617" y="9801"/>
                    </a:cubicBezTo>
                    <a:cubicBezTo>
                      <a:pt x="2579" y="9943"/>
                      <a:pt x="2486" y="10102"/>
                      <a:pt x="2518" y="10244"/>
                    </a:cubicBezTo>
                    <a:lnTo>
                      <a:pt x="2338" y="10266"/>
                    </a:lnTo>
                    <a:cubicBezTo>
                      <a:pt x="1807" y="10923"/>
                      <a:pt x="1774" y="11492"/>
                      <a:pt x="1862" y="12313"/>
                    </a:cubicBezTo>
                    <a:cubicBezTo>
                      <a:pt x="1911" y="12718"/>
                      <a:pt x="1987" y="13134"/>
                      <a:pt x="2228" y="13463"/>
                    </a:cubicBezTo>
                    <a:cubicBezTo>
                      <a:pt x="2482" y="13863"/>
                      <a:pt x="2862" y="14045"/>
                      <a:pt x="3302" y="14045"/>
                    </a:cubicBezTo>
                    <a:cubicBezTo>
                      <a:pt x="3356" y="14045"/>
                      <a:pt x="3410" y="14043"/>
                      <a:pt x="3465" y="14037"/>
                    </a:cubicBezTo>
                    <a:cubicBezTo>
                      <a:pt x="3794" y="14004"/>
                      <a:pt x="4106" y="13900"/>
                      <a:pt x="4396" y="13742"/>
                    </a:cubicBezTo>
                    <a:cubicBezTo>
                      <a:pt x="4724" y="13550"/>
                      <a:pt x="4982" y="13255"/>
                      <a:pt x="5184" y="12926"/>
                    </a:cubicBezTo>
                    <a:cubicBezTo>
                      <a:pt x="5381" y="12592"/>
                      <a:pt x="5551" y="12236"/>
                      <a:pt x="5682" y="11870"/>
                    </a:cubicBezTo>
                    <a:cubicBezTo>
                      <a:pt x="5824" y="11448"/>
                      <a:pt x="5928" y="11010"/>
                      <a:pt x="6011" y="10573"/>
                    </a:cubicBezTo>
                    <a:cubicBezTo>
                      <a:pt x="6016" y="10534"/>
                      <a:pt x="6022" y="10485"/>
                      <a:pt x="6032" y="10436"/>
                    </a:cubicBezTo>
                    <a:cubicBezTo>
                      <a:pt x="6032" y="10419"/>
                      <a:pt x="6049" y="10403"/>
                      <a:pt x="6071" y="10403"/>
                    </a:cubicBezTo>
                    <a:cubicBezTo>
                      <a:pt x="6093" y="10403"/>
                      <a:pt x="6115" y="10425"/>
                      <a:pt x="6120" y="10447"/>
                    </a:cubicBezTo>
                    <a:cubicBezTo>
                      <a:pt x="6131" y="10556"/>
                      <a:pt x="6147" y="10666"/>
                      <a:pt x="6169" y="10775"/>
                    </a:cubicBezTo>
                    <a:cubicBezTo>
                      <a:pt x="6279" y="11366"/>
                      <a:pt x="6470" y="11979"/>
                      <a:pt x="6854" y="12450"/>
                    </a:cubicBezTo>
                    <a:cubicBezTo>
                      <a:pt x="7072" y="12756"/>
                      <a:pt x="7308" y="12975"/>
                      <a:pt x="7664" y="13090"/>
                    </a:cubicBezTo>
                    <a:cubicBezTo>
                      <a:pt x="7906" y="13170"/>
                      <a:pt x="8162" y="13213"/>
                      <a:pt x="8417" y="13213"/>
                    </a:cubicBezTo>
                    <a:cubicBezTo>
                      <a:pt x="8583" y="13213"/>
                      <a:pt x="8750" y="13195"/>
                      <a:pt x="8912" y="13156"/>
                    </a:cubicBezTo>
                    <a:cubicBezTo>
                      <a:pt x="8933" y="13145"/>
                      <a:pt x="8950" y="13140"/>
                      <a:pt x="8972" y="13140"/>
                    </a:cubicBezTo>
                    <a:cubicBezTo>
                      <a:pt x="8977" y="13140"/>
                      <a:pt x="8988" y="13134"/>
                      <a:pt x="8994" y="13134"/>
                    </a:cubicBezTo>
                    <a:lnTo>
                      <a:pt x="8999" y="13134"/>
                    </a:lnTo>
                    <a:cubicBezTo>
                      <a:pt x="9005" y="13134"/>
                      <a:pt x="9016" y="13129"/>
                      <a:pt x="9021" y="13129"/>
                    </a:cubicBezTo>
                    <a:lnTo>
                      <a:pt x="9027" y="13129"/>
                    </a:lnTo>
                    <a:cubicBezTo>
                      <a:pt x="9054" y="13118"/>
                      <a:pt x="9087" y="13107"/>
                      <a:pt x="9114" y="13090"/>
                    </a:cubicBezTo>
                    <a:cubicBezTo>
                      <a:pt x="9262" y="13036"/>
                      <a:pt x="9388" y="12954"/>
                      <a:pt x="9508" y="12855"/>
                    </a:cubicBezTo>
                    <a:cubicBezTo>
                      <a:pt x="9519" y="12844"/>
                      <a:pt x="9525" y="12833"/>
                      <a:pt x="9541" y="12828"/>
                    </a:cubicBezTo>
                    <a:lnTo>
                      <a:pt x="9563" y="12806"/>
                    </a:lnTo>
                    <a:lnTo>
                      <a:pt x="9574" y="12789"/>
                    </a:lnTo>
                    <a:lnTo>
                      <a:pt x="9590" y="12778"/>
                    </a:lnTo>
                    <a:lnTo>
                      <a:pt x="9596" y="12773"/>
                    </a:lnTo>
                    <a:lnTo>
                      <a:pt x="9623" y="12746"/>
                    </a:lnTo>
                    <a:cubicBezTo>
                      <a:pt x="9672" y="12691"/>
                      <a:pt x="9716" y="12642"/>
                      <a:pt x="9755" y="12581"/>
                    </a:cubicBezTo>
                    <a:cubicBezTo>
                      <a:pt x="10171" y="11996"/>
                      <a:pt x="10302" y="11224"/>
                      <a:pt x="10236" y="10518"/>
                    </a:cubicBezTo>
                    <a:cubicBezTo>
                      <a:pt x="10198" y="10020"/>
                      <a:pt x="10006" y="9554"/>
                      <a:pt x="9765" y="9122"/>
                    </a:cubicBezTo>
                    <a:cubicBezTo>
                      <a:pt x="9744" y="9078"/>
                      <a:pt x="9716" y="9034"/>
                      <a:pt x="9689" y="8996"/>
                    </a:cubicBezTo>
                    <a:cubicBezTo>
                      <a:pt x="9672" y="8952"/>
                      <a:pt x="9623" y="8903"/>
                      <a:pt x="9651" y="8859"/>
                    </a:cubicBezTo>
                    <a:cubicBezTo>
                      <a:pt x="9662" y="8845"/>
                      <a:pt x="9677" y="8839"/>
                      <a:pt x="9692" y="8839"/>
                    </a:cubicBezTo>
                    <a:cubicBezTo>
                      <a:pt x="9705" y="8839"/>
                      <a:pt x="9717" y="8843"/>
                      <a:pt x="9727" y="8848"/>
                    </a:cubicBezTo>
                    <a:cubicBezTo>
                      <a:pt x="9771" y="8876"/>
                      <a:pt x="9826" y="8903"/>
                      <a:pt x="9880" y="8930"/>
                    </a:cubicBezTo>
                    <a:cubicBezTo>
                      <a:pt x="10121" y="9030"/>
                      <a:pt x="10384" y="9066"/>
                      <a:pt x="10641" y="9066"/>
                    </a:cubicBezTo>
                    <a:cubicBezTo>
                      <a:pt x="10695" y="9066"/>
                      <a:pt x="10748" y="9065"/>
                      <a:pt x="10800" y="9062"/>
                    </a:cubicBezTo>
                    <a:cubicBezTo>
                      <a:pt x="11271" y="9034"/>
                      <a:pt x="11730" y="8848"/>
                      <a:pt x="12114" y="8564"/>
                    </a:cubicBezTo>
                    <a:cubicBezTo>
                      <a:pt x="12437" y="8317"/>
                      <a:pt x="12656" y="7934"/>
                      <a:pt x="12710" y="7518"/>
                    </a:cubicBezTo>
                    <a:cubicBezTo>
                      <a:pt x="12760" y="7097"/>
                      <a:pt x="12760" y="6790"/>
                      <a:pt x="12623" y="6407"/>
                    </a:cubicBezTo>
                    <a:cubicBezTo>
                      <a:pt x="12491" y="6002"/>
                      <a:pt x="12245" y="5778"/>
                      <a:pt x="11917" y="5553"/>
                    </a:cubicBezTo>
                    <a:cubicBezTo>
                      <a:pt x="11739" y="5423"/>
                      <a:pt x="11521" y="5352"/>
                      <a:pt x="11302" y="5352"/>
                    </a:cubicBezTo>
                    <a:cubicBezTo>
                      <a:pt x="11244" y="5352"/>
                      <a:pt x="11186" y="5357"/>
                      <a:pt x="11128" y="5367"/>
                    </a:cubicBezTo>
                    <a:cubicBezTo>
                      <a:pt x="10871" y="5416"/>
                      <a:pt x="10614" y="5509"/>
                      <a:pt x="10379" y="5630"/>
                    </a:cubicBezTo>
                    <a:cubicBezTo>
                      <a:pt x="10275" y="5674"/>
                      <a:pt x="10171" y="5723"/>
                      <a:pt x="10083" y="5794"/>
                    </a:cubicBezTo>
                    <a:cubicBezTo>
                      <a:pt x="10065" y="5805"/>
                      <a:pt x="10048" y="5810"/>
                      <a:pt x="10032" y="5810"/>
                    </a:cubicBezTo>
                    <a:cubicBezTo>
                      <a:pt x="9983" y="5810"/>
                      <a:pt x="9950" y="5765"/>
                      <a:pt x="9979" y="5712"/>
                    </a:cubicBezTo>
                    <a:cubicBezTo>
                      <a:pt x="10023" y="5668"/>
                      <a:pt x="10077" y="5646"/>
                      <a:pt x="10121" y="5619"/>
                    </a:cubicBezTo>
                    <a:cubicBezTo>
                      <a:pt x="10296" y="5504"/>
                      <a:pt x="10450" y="5373"/>
                      <a:pt x="10608" y="5236"/>
                    </a:cubicBezTo>
                    <a:cubicBezTo>
                      <a:pt x="10833" y="5028"/>
                      <a:pt x="11068" y="4809"/>
                      <a:pt x="11216" y="4524"/>
                    </a:cubicBezTo>
                    <a:cubicBezTo>
                      <a:pt x="11435" y="4114"/>
                      <a:pt x="11616" y="3648"/>
                      <a:pt x="11512" y="3178"/>
                    </a:cubicBezTo>
                    <a:cubicBezTo>
                      <a:pt x="11429" y="2800"/>
                      <a:pt x="11216" y="2521"/>
                      <a:pt x="10964" y="2247"/>
                    </a:cubicBezTo>
                    <a:cubicBezTo>
                      <a:pt x="10815" y="2058"/>
                      <a:pt x="10628" y="1986"/>
                      <a:pt x="10429" y="1986"/>
                    </a:cubicBezTo>
                    <a:cubicBezTo>
                      <a:pt x="10028" y="1986"/>
                      <a:pt x="9574" y="2276"/>
                      <a:pt x="9267" y="2488"/>
                    </a:cubicBezTo>
                    <a:cubicBezTo>
                      <a:pt x="9076" y="2625"/>
                      <a:pt x="8895" y="2762"/>
                      <a:pt x="8720" y="2904"/>
                    </a:cubicBezTo>
                    <a:cubicBezTo>
                      <a:pt x="8682" y="2931"/>
                      <a:pt x="8638" y="2986"/>
                      <a:pt x="8583" y="2986"/>
                    </a:cubicBezTo>
                    <a:cubicBezTo>
                      <a:pt x="8523" y="2986"/>
                      <a:pt x="8523" y="2909"/>
                      <a:pt x="8545" y="2866"/>
                    </a:cubicBezTo>
                    <a:cubicBezTo>
                      <a:pt x="8561" y="2816"/>
                      <a:pt x="8583" y="2762"/>
                      <a:pt x="8605" y="2707"/>
                    </a:cubicBezTo>
                    <a:cubicBezTo>
                      <a:pt x="8660" y="2554"/>
                      <a:pt x="8709" y="2400"/>
                      <a:pt x="8742" y="2236"/>
                    </a:cubicBezTo>
                    <a:cubicBezTo>
                      <a:pt x="8802" y="1908"/>
                      <a:pt x="8851" y="1557"/>
                      <a:pt x="8775" y="1229"/>
                    </a:cubicBezTo>
                    <a:cubicBezTo>
                      <a:pt x="8665" y="786"/>
                      <a:pt x="8501" y="523"/>
                      <a:pt x="8107" y="293"/>
                    </a:cubicBezTo>
                    <a:cubicBezTo>
                      <a:pt x="7833" y="122"/>
                      <a:pt x="7512" y="1"/>
                      <a:pt x="71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9" name="Google Shape;4459;p33"/>
              <p:cNvSpPr/>
              <p:nvPr/>
            </p:nvSpPr>
            <p:spPr>
              <a:xfrm>
                <a:off x="6836799" y="4107239"/>
                <a:ext cx="138902" cy="431377"/>
              </a:xfrm>
              <a:custGeom>
                <a:avLst/>
                <a:gdLst/>
                <a:ahLst/>
                <a:cxnLst/>
                <a:rect l="l" t="t" r="r" b="b"/>
                <a:pathLst>
                  <a:path w="1988" h="6174" extrusionOk="0">
                    <a:moveTo>
                      <a:pt x="310" y="0"/>
                    </a:moveTo>
                    <a:cubicBezTo>
                      <a:pt x="234" y="0"/>
                      <a:pt x="168" y="110"/>
                      <a:pt x="160" y="194"/>
                    </a:cubicBezTo>
                    <a:cubicBezTo>
                      <a:pt x="1" y="933"/>
                      <a:pt x="247" y="1683"/>
                      <a:pt x="329" y="2422"/>
                    </a:cubicBezTo>
                    <a:cubicBezTo>
                      <a:pt x="422" y="3161"/>
                      <a:pt x="658" y="3867"/>
                      <a:pt x="877" y="4573"/>
                    </a:cubicBezTo>
                    <a:cubicBezTo>
                      <a:pt x="1052" y="5159"/>
                      <a:pt x="1375" y="5673"/>
                      <a:pt x="1763" y="6133"/>
                    </a:cubicBezTo>
                    <a:cubicBezTo>
                      <a:pt x="1788" y="6161"/>
                      <a:pt x="1819" y="6173"/>
                      <a:pt x="1851" y="6173"/>
                    </a:cubicBezTo>
                    <a:cubicBezTo>
                      <a:pt x="1919" y="6173"/>
                      <a:pt x="1988" y="6115"/>
                      <a:pt x="1988" y="6029"/>
                    </a:cubicBezTo>
                    <a:cubicBezTo>
                      <a:pt x="1917" y="5832"/>
                      <a:pt x="1753" y="5668"/>
                      <a:pt x="1659" y="5471"/>
                    </a:cubicBezTo>
                    <a:cubicBezTo>
                      <a:pt x="1479" y="5148"/>
                      <a:pt x="1320" y="4814"/>
                      <a:pt x="1205" y="4464"/>
                    </a:cubicBezTo>
                    <a:cubicBezTo>
                      <a:pt x="942" y="3665"/>
                      <a:pt x="723" y="2844"/>
                      <a:pt x="630" y="1995"/>
                    </a:cubicBezTo>
                    <a:cubicBezTo>
                      <a:pt x="548" y="1437"/>
                      <a:pt x="417" y="884"/>
                      <a:pt x="422" y="315"/>
                    </a:cubicBezTo>
                    <a:cubicBezTo>
                      <a:pt x="417" y="227"/>
                      <a:pt x="433" y="134"/>
                      <a:pt x="395" y="52"/>
                    </a:cubicBezTo>
                    <a:cubicBezTo>
                      <a:pt x="367" y="15"/>
                      <a:pt x="338" y="0"/>
                      <a:pt x="3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0" name="Google Shape;4460;p33"/>
              <p:cNvSpPr/>
              <p:nvPr/>
            </p:nvSpPr>
            <p:spPr>
              <a:xfrm>
                <a:off x="6862441" y="4178297"/>
                <a:ext cx="144980" cy="112980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1617" extrusionOk="0">
                    <a:moveTo>
                      <a:pt x="2000" y="1"/>
                    </a:moveTo>
                    <a:cubicBezTo>
                      <a:pt x="1994" y="1"/>
                      <a:pt x="1988" y="2"/>
                      <a:pt x="1982" y="4"/>
                    </a:cubicBezTo>
                    <a:cubicBezTo>
                      <a:pt x="1626" y="130"/>
                      <a:pt x="1320" y="354"/>
                      <a:pt x="1019" y="584"/>
                    </a:cubicBezTo>
                    <a:cubicBezTo>
                      <a:pt x="778" y="770"/>
                      <a:pt x="554" y="978"/>
                      <a:pt x="335" y="1186"/>
                    </a:cubicBezTo>
                    <a:cubicBezTo>
                      <a:pt x="242" y="1285"/>
                      <a:pt x="143" y="1389"/>
                      <a:pt x="55" y="1498"/>
                    </a:cubicBezTo>
                    <a:cubicBezTo>
                      <a:pt x="17" y="1515"/>
                      <a:pt x="1" y="1564"/>
                      <a:pt x="34" y="1597"/>
                    </a:cubicBezTo>
                    <a:cubicBezTo>
                      <a:pt x="45" y="1610"/>
                      <a:pt x="59" y="1616"/>
                      <a:pt x="71" y="1616"/>
                    </a:cubicBezTo>
                    <a:cubicBezTo>
                      <a:pt x="94" y="1616"/>
                      <a:pt x="114" y="1597"/>
                      <a:pt x="121" y="1569"/>
                    </a:cubicBezTo>
                    <a:cubicBezTo>
                      <a:pt x="198" y="1509"/>
                      <a:pt x="269" y="1449"/>
                      <a:pt x="335" y="1378"/>
                    </a:cubicBezTo>
                    <a:lnTo>
                      <a:pt x="335" y="1378"/>
                    </a:lnTo>
                    <a:lnTo>
                      <a:pt x="329" y="1389"/>
                    </a:lnTo>
                    <a:cubicBezTo>
                      <a:pt x="630" y="1104"/>
                      <a:pt x="937" y="847"/>
                      <a:pt x="1260" y="595"/>
                    </a:cubicBezTo>
                    <a:cubicBezTo>
                      <a:pt x="1369" y="502"/>
                      <a:pt x="1479" y="414"/>
                      <a:pt x="1594" y="332"/>
                    </a:cubicBezTo>
                    <a:cubicBezTo>
                      <a:pt x="1725" y="245"/>
                      <a:pt x="1867" y="168"/>
                      <a:pt x="2020" y="113"/>
                    </a:cubicBezTo>
                    <a:cubicBezTo>
                      <a:pt x="2075" y="89"/>
                      <a:pt x="2053" y="1"/>
                      <a:pt x="20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1" name="Google Shape;4461;p33"/>
              <p:cNvSpPr/>
              <p:nvPr/>
            </p:nvSpPr>
            <p:spPr>
              <a:xfrm>
                <a:off x="6885428" y="4284988"/>
                <a:ext cx="162168" cy="84682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212" extrusionOk="0">
                    <a:moveTo>
                      <a:pt x="2241" y="1"/>
                    </a:moveTo>
                    <a:cubicBezTo>
                      <a:pt x="2235" y="1"/>
                      <a:pt x="2229" y="2"/>
                      <a:pt x="2222" y="4"/>
                    </a:cubicBezTo>
                    <a:cubicBezTo>
                      <a:pt x="1741" y="152"/>
                      <a:pt x="1286" y="398"/>
                      <a:pt x="827" y="628"/>
                    </a:cubicBezTo>
                    <a:cubicBezTo>
                      <a:pt x="553" y="792"/>
                      <a:pt x="219" y="902"/>
                      <a:pt x="0" y="1132"/>
                    </a:cubicBezTo>
                    <a:cubicBezTo>
                      <a:pt x="2" y="1190"/>
                      <a:pt x="24" y="1212"/>
                      <a:pt x="58" y="1212"/>
                    </a:cubicBezTo>
                    <a:cubicBezTo>
                      <a:pt x="150" y="1212"/>
                      <a:pt x="328" y="1051"/>
                      <a:pt x="400" y="1038"/>
                    </a:cubicBezTo>
                    <a:cubicBezTo>
                      <a:pt x="734" y="858"/>
                      <a:pt x="1067" y="694"/>
                      <a:pt x="1412" y="529"/>
                    </a:cubicBezTo>
                    <a:cubicBezTo>
                      <a:pt x="1691" y="393"/>
                      <a:pt x="1976" y="261"/>
                      <a:pt x="2261" y="119"/>
                    </a:cubicBezTo>
                    <a:cubicBezTo>
                      <a:pt x="2320" y="89"/>
                      <a:pt x="2299" y="1"/>
                      <a:pt x="22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2" name="Google Shape;4462;p33"/>
              <p:cNvSpPr/>
              <p:nvPr/>
            </p:nvSpPr>
            <p:spPr>
              <a:xfrm>
                <a:off x="6884241" y="4311260"/>
                <a:ext cx="161470" cy="77346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107" extrusionOk="0">
                    <a:moveTo>
                      <a:pt x="2225" y="0"/>
                    </a:moveTo>
                    <a:cubicBezTo>
                      <a:pt x="2217" y="0"/>
                      <a:pt x="2209" y="2"/>
                      <a:pt x="2201" y="6"/>
                    </a:cubicBezTo>
                    <a:cubicBezTo>
                      <a:pt x="1955" y="104"/>
                      <a:pt x="1714" y="214"/>
                      <a:pt x="1473" y="334"/>
                    </a:cubicBezTo>
                    <a:cubicBezTo>
                      <a:pt x="1325" y="433"/>
                      <a:pt x="1" y="925"/>
                      <a:pt x="203" y="1089"/>
                    </a:cubicBezTo>
                    <a:cubicBezTo>
                      <a:pt x="218" y="1102"/>
                      <a:pt x="234" y="1107"/>
                      <a:pt x="251" y="1107"/>
                    </a:cubicBezTo>
                    <a:cubicBezTo>
                      <a:pt x="335" y="1107"/>
                      <a:pt x="439" y="985"/>
                      <a:pt x="521" y="958"/>
                    </a:cubicBezTo>
                    <a:cubicBezTo>
                      <a:pt x="1030" y="728"/>
                      <a:pt x="1528" y="504"/>
                      <a:pt x="2015" y="236"/>
                    </a:cubicBezTo>
                    <a:cubicBezTo>
                      <a:pt x="2075" y="181"/>
                      <a:pt x="2311" y="132"/>
                      <a:pt x="2283" y="44"/>
                    </a:cubicBezTo>
                    <a:cubicBezTo>
                      <a:pt x="2275" y="19"/>
                      <a:pt x="2250" y="0"/>
                      <a:pt x="22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3" name="Google Shape;4463;p33"/>
              <p:cNvSpPr/>
              <p:nvPr/>
            </p:nvSpPr>
            <p:spPr>
              <a:xfrm>
                <a:off x="6784816" y="4407121"/>
                <a:ext cx="129260" cy="21450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307" extrusionOk="0">
                    <a:moveTo>
                      <a:pt x="1322" y="0"/>
                    </a:moveTo>
                    <a:cubicBezTo>
                      <a:pt x="954" y="0"/>
                      <a:pt x="585" y="37"/>
                      <a:pt x="236" y="144"/>
                    </a:cubicBezTo>
                    <a:lnTo>
                      <a:pt x="50" y="205"/>
                    </a:lnTo>
                    <a:cubicBezTo>
                      <a:pt x="22" y="210"/>
                      <a:pt x="1" y="248"/>
                      <a:pt x="17" y="276"/>
                    </a:cubicBezTo>
                    <a:cubicBezTo>
                      <a:pt x="26" y="298"/>
                      <a:pt x="43" y="307"/>
                      <a:pt x="61" y="307"/>
                    </a:cubicBezTo>
                    <a:cubicBezTo>
                      <a:pt x="75" y="307"/>
                      <a:pt x="90" y="302"/>
                      <a:pt x="105" y="292"/>
                    </a:cubicBezTo>
                    <a:cubicBezTo>
                      <a:pt x="181" y="265"/>
                      <a:pt x="263" y="243"/>
                      <a:pt x="345" y="226"/>
                    </a:cubicBezTo>
                    <a:cubicBezTo>
                      <a:pt x="548" y="183"/>
                      <a:pt x="761" y="155"/>
                      <a:pt x="975" y="150"/>
                    </a:cubicBezTo>
                    <a:cubicBezTo>
                      <a:pt x="1146" y="150"/>
                      <a:pt x="1323" y="147"/>
                      <a:pt x="1499" y="147"/>
                    </a:cubicBezTo>
                    <a:cubicBezTo>
                      <a:pt x="1587" y="147"/>
                      <a:pt x="1675" y="148"/>
                      <a:pt x="1763" y="150"/>
                    </a:cubicBezTo>
                    <a:cubicBezTo>
                      <a:pt x="1765" y="150"/>
                      <a:pt x="1767" y="150"/>
                      <a:pt x="1769" y="150"/>
                    </a:cubicBezTo>
                    <a:cubicBezTo>
                      <a:pt x="1825" y="150"/>
                      <a:pt x="1849" y="72"/>
                      <a:pt x="1812" y="35"/>
                    </a:cubicBezTo>
                    <a:cubicBezTo>
                      <a:pt x="1796" y="18"/>
                      <a:pt x="1779" y="13"/>
                      <a:pt x="1763" y="13"/>
                    </a:cubicBezTo>
                    <a:cubicBezTo>
                      <a:pt x="1714" y="8"/>
                      <a:pt x="1665" y="8"/>
                      <a:pt x="1621" y="8"/>
                    </a:cubicBezTo>
                    <a:cubicBezTo>
                      <a:pt x="1522" y="3"/>
                      <a:pt x="1422" y="0"/>
                      <a:pt x="1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4" name="Google Shape;4464;p33"/>
              <p:cNvSpPr/>
              <p:nvPr/>
            </p:nvSpPr>
            <p:spPr>
              <a:xfrm>
                <a:off x="6753444" y="4310840"/>
                <a:ext cx="138692" cy="24524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351" extrusionOk="0">
                    <a:moveTo>
                      <a:pt x="827" y="0"/>
                    </a:moveTo>
                    <a:cubicBezTo>
                      <a:pt x="735" y="0"/>
                      <a:pt x="645" y="7"/>
                      <a:pt x="554" y="17"/>
                    </a:cubicBezTo>
                    <a:cubicBezTo>
                      <a:pt x="406" y="28"/>
                      <a:pt x="231" y="50"/>
                      <a:pt x="83" y="99"/>
                    </a:cubicBezTo>
                    <a:cubicBezTo>
                      <a:pt x="50" y="110"/>
                      <a:pt x="1" y="143"/>
                      <a:pt x="28" y="192"/>
                    </a:cubicBezTo>
                    <a:cubicBezTo>
                      <a:pt x="42" y="216"/>
                      <a:pt x="61" y="223"/>
                      <a:pt x="81" y="223"/>
                    </a:cubicBezTo>
                    <a:cubicBezTo>
                      <a:pt x="107" y="223"/>
                      <a:pt x="135" y="212"/>
                      <a:pt x="159" y="209"/>
                    </a:cubicBezTo>
                    <a:cubicBezTo>
                      <a:pt x="368" y="167"/>
                      <a:pt x="581" y="153"/>
                      <a:pt x="792" y="153"/>
                    </a:cubicBezTo>
                    <a:cubicBezTo>
                      <a:pt x="829" y="153"/>
                      <a:pt x="867" y="153"/>
                      <a:pt x="904" y="154"/>
                    </a:cubicBezTo>
                    <a:cubicBezTo>
                      <a:pt x="1232" y="181"/>
                      <a:pt x="1566" y="236"/>
                      <a:pt x="1884" y="346"/>
                    </a:cubicBezTo>
                    <a:cubicBezTo>
                      <a:pt x="1891" y="349"/>
                      <a:pt x="1898" y="350"/>
                      <a:pt x="1905" y="350"/>
                    </a:cubicBezTo>
                    <a:cubicBezTo>
                      <a:pt x="1958" y="350"/>
                      <a:pt x="1984" y="265"/>
                      <a:pt x="1916" y="236"/>
                    </a:cubicBezTo>
                    <a:cubicBezTo>
                      <a:pt x="1615" y="110"/>
                      <a:pt x="1303" y="39"/>
                      <a:pt x="980" y="6"/>
                    </a:cubicBezTo>
                    <a:cubicBezTo>
                      <a:pt x="928" y="2"/>
                      <a:pt x="877" y="0"/>
                      <a:pt x="8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5" name="Google Shape;4465;p33"/>
              <p:cNvSpPr/>
              <p:nvPr/>
            </p:nvSpPr>
            <p:spPr>
              <a:xfrm>
                <a:off x="6773846" y="4189616"/>
                <a:ext cx="90971" cy="20891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99" extrusionOk="0">
                    <a:moveTo>
                      <a:pt x="305" y="1"/>
                    </a:moveTo>
                    <a:cubicBezTo>
                      <a:pt x="218" y="6"/>
                      <a:pt x="125" y="1"/>
                      <a:pt x="43" y="39"/>
                    </a:cubicBezTo>
                    <a:cubicBezTo>
                      <a:pt x="0" y="60"/>
                      <a:pt x="14" y="138"/>
                      <a:pt x="65" y="138"/>
                    </a:cubicBezTo>
                    <a:cubicBezTo>
                      <a:pt x="66" y="138"/>
                      <a:pt x="68" y="138"/>
                      <a:pt x="70" y="137"/>
                    </a:cubicBezTo>
                    <a:cubicBezTo>
                      <a:pt x="113" y="122"/>
                      <a:pt x="155" y="119"/>
                      <a:pt x="198" y="119"/>
                    </a:cubicBezTo>
                    <a:cubicBezTo>
                      <a:pt x="232" y="119"/>
                      <a:pt x="266" y="121"/>
                      <a:pt x="300" y="121"/>
                    </a:cubicBezTo>
                    <a:cubicBezTo>
                      <a:pt x="387" y="132"/>
                      <a:pt x="480" y="137"/>
                      <a:pt x="574" y="148"/>
                    </a:cubicBezTo>
                    <a:cubicBezTo>
                      <a:pt x="798" y="187"/>
                      <a:pt x="1017" y="220"/>
                      <a:pt x="1230" y="296"/>
                    </a:cubicBezTo>
                    <a:cubicBezTo>
                      <a:pt x="1237" y="297"/>
                      <a:pt x="1243" y="298"/>
                      <a:pt x="1249" y="298"/>
                    </a:cubicBezTo>
                    <a:cubicBezTo>
                      <a:pt x="1269" y="298"/>
                      <a:pt x="1285" y="290"/>
                      <a:pt x="1285" y="269"/>
                    </a:cubicBezTo>
                    <a:cubicBezTo>
                      <a:pt x="1302" y="192"/>
                      <a:pt x="1187" y="187"/>
                      <a:pt x="1137" y="159"/>
                    </a:cubicBezTo>
                    <a:cubicBezTo>
                      <a:pt x="995" y="94"/>
                      <a:pt x="847" y="55"/>
                      <a:pt x="694" y="28"/>
                    </a:cubicBezTo>
                    <a:cubicBezTo>
                      <a:pt x="574" y="6"/>
                      <a:pt x="437" y="1"/>
                      <a:pt x="3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6" name="Google Shape;4466;p33"/>
              <p:cNvSpPr/>
              <p:nvPr/>
            </p:nvSpPr>
            <p:spPr>
              <a:xfrm>
                <a:off x="6850633" y="4108497"/>
                <a:ext cx="111303" cy="98167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405" extrusionOk="0">
                    <a:moveTo>
                      <a:pt x="1487" y="0"/>
                    </a:moveTo>
                    <a:cubicBezTo>
                      <a:pt x="1330" y="0"/>
                      <a:pt x="1139" y="125"/>
                      <a:pt x="1013" y="198"/>
                    </a:cubicBezTo>
                    <a:cubicBezTo>
                      <a:pt x="881" y="286"/>
                      <a:pt x="744" y="373"/>
                      <a:pt x="629" y="483"/>
                    </a:cubicBezTo>
                    <a:cubicBezTo>
                      <a:pt x="493" y="609"/>
                      <a:pt x="367" y="757"/>
                      <a:pt x="257" y="910"/>
                    </a:cubicBezTo>
                    <a:cubicBezTo>
                      <a:pt x="170" y="1025"/>
                      <a:pt x="93" y="1156"/>
                      <a:pt x="27" y="1282"/>
                    </a:cubicBezTo>
                    <a:cubicBezTo>
                      <a:pt x="0" y="1309"/>
                      <a:pt x="0" y="1364"/>
                      <a:pt x="33" y="1391"/>
                    </a:cubicBezTo>
                    <a:cubicBezTo>
                      <a:pt x="44" y="1401"/>
                      <a:pt x="60" y="1405"/>
                      <a:pt x="74" y="1405"/>
                    </a:cubicBezTo>
                    <a:cubicBezTo>
                      <a:pt x="94" y="1405"/>
                      <a:pt x="112" y="1396"/>
                      <a:pt x="115" y="1381"/>
                    </a:cubicBezTo>
                    <a:cubicBezTo>
                      <a:pt x="148" y="1337"/>
                      <a:pt x="175" y="1282"/>
                      <a:pt x="203" y="1238"/>
                    </a:cubicBezTo>
                    <a:cubicBezTo>
                      <a:pt x="285" y="1107"/>
                      <a:pt x="372" y="981"/>
                      <a:pt x="476" y="866"/>
                    </a:cubicBezTo>
                    <a:cubicBezTo>
                      <a:pt x="613" y="702"/>
                      <a:pt x="772" y="554"/>
                      <a:pt x="952" y="434"/>
                    </a:cubicBezTo>
                    <a:cubicBezTo>
                      <a:pt x="1122" y="324"/>
                      <a:pt x="1286" y="204"/>
                      <a:pt x="1467" y="122"/>
                    </a:cubicBezTo>
                    <a:cubicBezTo>
                      <a:pt x="1489" y="116"/>
                      <a:pt x="1511" y="105"/>
                      <a:pt x="1533" y="105"/>
                    </a:cubicBezTo>
                    <a:cubicBezTo>
                      <a:pt x="1587" y="100"/>
                      <a:pt x="1593" y="23"/>
                      <a:pt x="1544" y="7"/>
                    </a:cubicBezTo>
                    <a:cubicBezTo>
                      <a:pt x="1525" y="2"/>
                      <a:pt x="1506" y="0"/>
                      <a:pt x="14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7" name="Google Shape;4467;p33"/>
              <p:cNvSpPr/>
              <p:nvPr/>
            </p:nvSpPr>
            <p:spPr>
              <a:xfrm>
                <a:off x="6376775" y="4582006"/>
                <a:ext cx="385333" cy="267812"/>
              </a:xfrm>
              <a:custGeom>
                <a:avLst/>
                <a:gdLst/>
                <a:ahLst/>
                <a:cxnLst/>
                <a:rect l="l" t="t" r="r" b="b"/>
                <a:pathLst>
                  <a:path w="5515" h="3833" extrusionOk="0">
                    <a:moveTo>
                      <a:pt x="5324" y="1"/>
                    </a:moveTo>
                    <a:cubicBezTo>
                      <a:pt x="5313" y="1"/>
                      <a:pt x="5300" y="3"/>
                      <a:pt x="5288" y="6"/>
                    </a:cubicBezTo>
                    <a:cubicBezTo>
                      <a:pt x="5184" y="33"/>
                      <a:pt x="5118" y="132"/>
                      <a:pt x="5036" y="192"/>
                    </a:cubicBezTo>
                    <a:cubicBezTo>
                      <a:pt x="4472" y="674"/>
                      <a:pt x="3914" y="1155"/>
                      <a:pt x="3350" y="1643"/>
                    </a:cubicBezTo>
                    <a:cubicBezTo>
                      <a:pt x="3033" y="1960"/>
                      <a:pt x="2633" y="2157"/>
                      <a:pt x="2250" y="2376"/>
                    </a:cubicBezTo>
                    <a:cubicBezTo>
                      <a:pt x="1845" y="2633"/>
                      <a:pt x="1434" y="2896"/>
                      <a:pt x="1007" y="3109"/>
                    </a:cubicBezTo>
                    <a:cubicBezTo>
                      <a:pt x="794" y="3224"/>
                      <a:pt x="537" y="3356"/>
                      <a:pt x="312" y="3482"/>
                    </a:cubicBezTo>
                    <a:cubicBezTo>
                      <a:pt x="208" y="3547"/>
                      <a:pt x="0" y="3646"/>
                      <a:pt x="126" y="3799"/>
                    </a:cubicBezTo>
                    <a:cubicBezTo>
                      <a:pt x="147" y="3823"/>
                      <a:pt x="179" y="3833"/>
                      <a:pt x="218" y="3833"/>
                    </a:cubicBezTo>
                    <a:cubicBezTo>
                      <a:pt x="412" y="3833"/>
                      <a:pt x="788" y="3582"/>
                      <a:pt x="925" y="3536"/>
                    </a:cubicBezTo>
                    <a:cubicBezTo>
                      <a:pt x="1418" y="3307"/>
                      <a:pt x="1889" y="3044"/>
                      <a:pt x="2348" y="2759"/>
                    </a:cubicBezTo>
                    <a:cubicBezTo>
                      <a:pt x="2513" y="2743"/>
                      <a:pt x="2660" y="2573"/>
                      <a:pt x="2814" y="2496"/>
                    </a:cubicBezTo>
                    <a:cubicBezTo>
                      <a:pt x="3826" y="1966"/>
                      <a:pt x="4844" y="1309"/>
                      <a:pt x="5430" y="269"/>
                    </a:cubicBezTo>
                    <a:cubicBezTo>
                      <a:pt x="5515" y="169"/>
                      <a:pt x="5445" y="1"/>
                      <a:pt x="53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8" name="Google Shape;4468;p33"/>
              <p:cNvSpPr/>
              <p:nvPr/>
            </p:nvSpPr>
            <p:spPr>
              <a:xfrm>
                <a:off x="6589808" y="4425218"/>
                <a:ext cx="56595" cy="2850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408" extrusionOk="0">
                    <a:moveTo>
                      <a:pt x="570" y="0"/>
                    </a:moveTo>
                    <a:cubicBezTo>
                      <a:pt x="504" y="0"/>
                      <a:pt x="451" y="81"/>
                      <a:pt x="389" y="110"/>
                    </a:cubicBezTo>
                    <a:cubicBezTo>
                      <a:pt x="285" y="181"/>
                      <a:pt x="137" y="181"/>
                      <a:pt x="49" y="269"/>
                    </a:cubicBezTo>
                    <a:cubicBezTo>
                      <a:pt x="0" y="373"/>
                      <a:pt x="126" y="405"/>
                      <a:pt x="203" y="405"/>
                    </a:cubicBezTo>
                    <a:cubicBezTo>
                      <a:pt x="213" y="407"/>
                      <a:pt x="226" y="408"/>
                      <a:pt x="239" y="408"/>
                    </a:cubicBezTo>
                    <a:cubicBezTo>
                      <a:pt x="427" y="408"/>
                      <a:pt x="809" y="227"/>
                      <a:pt x="635" y="28"/>
                    </a:cubicBezTo>
                    <a:cubicBezTo>
                      <a:pt x="612" y="8"/>
                      <a:pt x="590" y="0"/>
                      <a:pt x="570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9" name="Google Shape;4469;p33"/>
              <p:cNvSpPr/>
              <p:nvPr/>
            </p:nvSpPr>
            <p:spPr>
              <a:xfrm>
                <a:off x="6595119" y="4443593"/>
                <a:ext cx="462050" cy="170343"/>
              </a:xfrm>
              <a:custGeom>
                <a:avLst/>
                <a:gdLst/>
                <a:ahLst/>
                <a:cxnLst/>
                <a:rect l="l" t="t" r="r" b="b"/>
                <a:pathLst>
                  <a:path w="6613" h="2438" extrusionOk="0">
                    <a:moveTo>
                      <a:pt x="91" y="1"/>
                    </a:moveTo>
                    <a:cubicBezTo>
                      <a:pt x="46" y="1"/>
                      <a:pt x="1" y="64"/>
                      <a:pt x="44" y="115"/>
                    </a:cubicBezTo>
                    <a:cubicBezTo>
                      <a:pt x="345" y="586"/>
                      <a:pt x="761" y="969"/>
                      <a:pt x="1216" y="1297"/>
                    </a:cubicBezTo>
                    <a:cubicBezTo>
                      <a:pt x="1216" y="1659"/>
                      <a:pt x="2420" y="2315"/>
                      <a:pt x="2754" y="2397"/>
                    </a:cubicBezTo>
                    <a:cubicBezTo>
                      <a:pt x="2914" y="2424"/>
                      <a:pt x="3098" y="2438"/>
                      <a:pt x="3296" y="2438"/>
                    </a:cubicBezTo>
                    <a:cubicBezTo>
                      <a:pt x="4390" y="2438"/>
                      <a:pt x="5930" y="2031"/>
                      <a:pt x="6481" y="1248"/>
                    </a:cubicBezTo>
                    <a:cubicBezTo>
                      <a:pt x="6558" y="1171"/>
                      <a:pt x="6613" y="980"/>
                      <a:pt x="6459" y="969"/>
                    </a:cubicBezTo>
                    <a:cubicBezTo>
                      <a:pt x="6394" y="969"/>
                      <a:pt x="6361" y="1046"/>
                      <a:pt x="6312" y="1084"/>
                    </a:cubicBezTo>
                    <a:cubicBezTo>
                      <a:pt x="6230" y="1182"/>
                      <a:pt x="6131" y="1270"/>
                      <a:pt x="6033" y="1341"/>
                    </a:cubicBezTo>
                    <a:cubicBezTo>
                      <a:pt x="5677" y="1576"/>
                      <a:pt x="5294" y="1768"/>
                      <a:pt x="4894" y="1916"/>
                    </a:cubicBezTo>
                    <a:cubicBezTo>
                      <a:pt x="4571" y="1976"/>
                      <a:pt x="4254" y="2025"/>
                      <a:pt x="3925" y="2064"/>
                    </a:cubicBezTo>
                    <a:cubicBezTo>
                      <a:pt x="3115" y="1976"/>
                      <a:pt x="2371" y="1659"/>
                      <a:pt x="1654" y="1270"/>
                    </a:cubicBezTo>
                    <a:cubicBezTo>
                      <a:pt x="1079" y="958"/>
                      <a:pt x="575" y="526"/>
                      <a:pt x="137" y="33"/>
                    </a:cubicBezTo>
                    <a:cubicBezTo>
                      <a:pt x="125" y="10"/>
                      <a:pt x="108" y="1"/>
                      <a:pt x="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0" name="Google Shape;4470;p33"/>
              <p:cNvSpPr/>
              <p:nvPr/>
            </p:nvSpPr>
            <p:spPr>
              <a:xfrm>
                <a:off x="7036487" y="4299521"/>
                <a:ext cx="168736" cy="227567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3257" extrusionOk="0">
                    <a:moveTo>
                      <a:pt x="2343" y="0"/>
                    </a:moveTo>
                    <a:cubicBezTo>
                      <a:pt x="2294" y="0"/>
                      <a:pt x="2266" y="71"/>
                      <a:pt x="2239" y="102"/>
                    </a:cubicBezTo>
                    <a:cubicBezTo>
                      <a:pt x="2168" y="206"/>
                      <a:pt x="2102" y="310"/>
                      <a:pt x="2031" y="420"/>
                    </a:cubicBezTo>
                    <a:cubicBezTo>
                      <a:pt x="1949" y="557"/>
                      <a:pt x="1905" y="699"/>
                      <a:pt x="1823" y="836"/>
                    </a:cubicBezTo>
                    <a:cubicBezTo>
                      <a:pt x="1697" y="1011"/>
                      <a:pt x="1577" y="1197"/>
                      <a:pt x="1445" y="1378"/>
                    </a:cubicBezTo>
                    <a:cubicBezTo>
                      <a:pt x="1286" y="1575"/>
                      <a:pt x="1128" y="1772"/>
                      <a:pt x="980" y="1980"/>
                    </a:cubicBezTo>
                    <a:cubicBezTo>
                      <a:pt x="903" y="2078"/>
                      <a:pt x="827" y="2182"/>
                      <a:pt x="745" y="2286"/>
                    </a:cubicBezTo>
                    <a:cubicBezTo>
                      <a:pt x="591" y="2478"/>
                      <a:pt x="416" y="2653"/>
                      <a:pt x="268" y="2856"/>
                    </a:cubicBezTo>
                    <a:cubicBezTo>
                      <a:pt x="219" y="2921"/>
                      <a:pt x="0" y="3162"/>
                      <a:pt x="49" y="3244"/>
                    </a:cubicBezTo>
                    <a:cubicBezTo>
                      <a:pt x="57" y="3253"/>
                      <a:pt x="65" y="3257"/>
                      <a:pt x="73" y="3257"/>
                    </a:cubicBezTo>
                    <a:cubicBezTo>
                      <a:pt x="101" y="3257"/>
                      <a:pt x="130" y="3215"/>
                      <a:pt x="142" y="3190"/>
                    </a:cubicBezTo>
                    <a:cubicBezTo>
                      <a:pt x="214" y="3124"/>
                      <a:pt x="279" y="3053"/>
                      <a:pt x="350" y="2982"/>
                    </a:cubicBezTo>
                    <a:cubicBezTo>
                      <a:pt x="569" y="2752"/>
                      <a:pt x="761" y="2494"/>
                      <a:pt x="964" y="2243"/>
                    </a:cubicBezTo>
                    <a:cubicBezTo>
                      <a:pt x="1084" y="2095"/>
                      <a:pt x="1193" y="1942"/>
                      <a:pt x="1308" y="1794"/>
                    </a:cubicBezTo>
                    <a:cubicBezTo>
                      <a:pt x="1505" y="1548"/>
                      <a:pt x="1702" y="1285"/>
                      <a:pt x="1867" y="1006"/>
                    </a:cubicBezTo>
                    <a:cubicBezTo>
                      <a:pt x="1971" y="847"/>
                      <a:pt x="2047" y="677"/>
                      <a:pt x="2140" y="518"/>
                    </a:cubicBezTo>
                    <a:cubicBezTo>
                      <a:pt x="2222" y="376"/>
                      <a:pt x="2326" y="245"/>
                      <a:pt x="2403" y="97"/>
                    </a:cubicBezTo>
                    <a:cubicBezTo>
                      <a:pt x="2414" y="70"/>
                      <a:pt x="2403" y="26"/>
                      <a:pt x="2376" y="9"/>
                    </a:cubicBezTo>
                    <a:cubicBezTo>
                      <a:pt x="2364" y="3"/>
                      <a:pt x="2353" y="0"/>
                      <a:pt x="2343" y="0"/>
                    </a:cubicBezTo>
                    <a:close/>
                  </a:path>
                </a:pathLst>
              </a:custGeom>
              <a:solidFill>
                <a:srgbClr val="92D6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1" name="Google Shape;4471;p33"/>
              <p:cNvSpPr/>
              <p:nvPr/>
            </p:nvSpPr>
            <p:spPr>
              <a:xfrm>
                <a:off x="7176996" y="4335155"/>
                <a:ext cx="143513" cy="341804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4892" extrusionOk="0">
                    <a:moveTo>
                      <a:pt x="129" y="1"/>
                    </a:moveTo>
                    <a:cubicBezTo>
                      <a:pt x="62" y="1"/>
                      <a:pt x="0" y="77"/>
                      <a:pt x="36" y="167"/>
                    </a:cubicBezTo>
                    <a:cubicBezTo>
                      <a:pt x="146" y="605"/>
                      <a:pt x="370" y="1005"/>
                      <a:pt x="529" y="1421"/>
                    </a:cubicBezTo>
                    <a:cubicBezTo>
                      <a:pt x="666" y="1755"/>
                      <a:pt x="781" y="2105"/>
                      <a:pt x="912" y="2439"/>
                    </a:cubicBezTo>
                    <a:cubicBezTo>
                      <a:pt x="1049" y="2773"/>
                      <a:pt x="1186" y="3112"/>
                      <a:pt x="1301" y="3451"/>
                    </a:cubicBezTo>
                    <a:cubicBezTo>
                      <a:pt x="1410" y="3752"/>
                      <a:pt x="1492" y="4059"/>
                      <a:pt x="1574" y="4371"/>
                    </a:cubicBezTo>
                    <a:cubicBezTo>
                      <a:pt x="1602" y="4464"/>
                      <a:pt x="1635" y="4568"/>
                      <a:pt x="1662" y="4661"/>
                    </a:cubicBezTo>
                    <a:cubicBezTo>
                      <a:pt x="1689" y="4727"/>
                      <a:pt x="1700" y="4798"/>
                      <a:pt x="1744" y="4847"/>
                    </a:cubicBezTo>
                    <a:cubicBezTo>
                      <a:pt x="1783" y="4878"/>
                      <a:pt x="1822" y="4892"/>
                      <a:pt x="1857" y="4892"/>
                    </a:cubicBezTo>
                    <a:cubicBezTo>
                      <a:pt x="1972" y="4892"/>
                      <a:pt x="2053" y="4752"/>
                      <a:pt x="1990" y="4623"/>
                    </a:cubicBezTo>
                    <a:cubicBezTo>
                      <a:pt x="1919" y="4355"/>
                      <a:pt x="1865" y="4081"/>
                      <a:pt x="1793" y="3807"/>
                    </a:cubicBezTo>
                    <a:cubicBezTo>
                      <a:pt x="1662" y="3309"/>
                      <a:pt x="1487" y="2827"/>
                      <a:pt x="1273" y="2373"/>
                    </a:cubicBezTo>
                    <a:cubicBezTo>
                      <a:pt x="1076" y="1908"/>
                      <a:pt x="907" y="1432"/>
                      <a:pt x="688" y="988"/>
                    </a:cubicBezTo>
                    <a:cubicBezTo>
                      <a:pt x="534" y="682"/>
                      <a:pt x="359" y="386"/>
                      <a:pt x="222" y="69"/>
                    </a:cubicBezTo>
                    <a:cubicBezTo>
                      <a:pt x="198" y="21"/>
                      <a:pt x="163" y="1"/>
                      <a:pt x="1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2" name="Google Shape;4472;p33"/>
              <p:cNvSpPr/>
              <p:nvPr/>
            </p:nvSpPr>
            <p:spPr>
              <a:xfrm>
                <a:off x="7156175" y="4491664"/>
                <a:ext cx="98307" cy="133172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1906" extrusionOk="0">
                    <a:moveTo>
                      <a:pt x="1289" y="1"/>
                    </a:moveTo>
                    <a:cubicBezTo>
                      <a:pt x="1269" y="1"/>
                      <a:pt x="1249" y="9"/>
                      <a:pt x="1232" y="29"/>
                    </a:cubicBezTo>
                    <a:cubicBezTo>
                      <a:pt x="1183" y="78"/>
                      <a:pt x="1150" y="122"/>
                      <a:pt x="1106" y="171"/>
                    </a:cubicBezTo>
                    <a:cubicBezTo>
                      <a:pt x="975" y="330"/>
                      <a:pt x="887" y="516"/>
                      <a:pt x="772" y="686"/>
                    </a:cubicBezTo>
                    <a:cubicBezTo>
                      <a:pt x="696" y="801"/>
                      <a:pt x="613" y="910"/>
                      <a:pt x="537" y="1025"/>
                    </a:cubicBezTo>
                    <a:cubicBezTo>
                      <a:pt x="367" y="1261"/>
                      <a:pt x="225" y="1501"/>
                      <a:pt x="88" y="1748"/>
                    </a:cubicBezTo>
                    <a:cubicBezTo>
                      <a:pt x="72" y="1775"/>
                      <a:pt x="55" y="1803"/>
                      <a:pt x="33" y="1819"/>
                    </a:cubicBezTo>
                    <a:cubicBezTo>
                      <a:pt x="11" y="1841"/>
                      <a:pt x="0" y="1868"/>
                      <a:pt x="17" y="1896"/>
                    </a:cubicBezTo>
                    <a:cubicBezTo>
                      <a:pt x="25" y="1903"/>
                      <a:pt x="34" y="1906"/>
                      <a:pt x="44" y="1906"/>
                    </a:cubicBezTo>
                    <a:cubicBezTo>
                      <a:pt x="113" y="1906"/>
                      <a:pt x="202" y="1730"/>
                      <a:pt x="236" y="1677"/>
                    </a:cubicBezTo>
                    <a:cubicBezTo>
                      <a:pt x="318" y="1556"/>
                      <a:pt x="395" y="1425"/>
                      <a:pt x="482" y="1299"/>
                    </a:cubicBezTo>
                    <a:cubicBezTo>
                      <a:pt x="630" y="1102"/>
                      <a:pt x="772" y="905"/>
                      <a:pt x="909" y="697"/>
                    </a:cubicBezTo>
                    <a:cubicBezTo>
                      <a:pt x="997" y="571"/>
                      <a:pt x="1068" y="418"/>
                      <a:pt x="1177" y="308"/>
                    </a:cubicBezTo>
                    <a:cubicBezTo>
                      <a:pt x="1237" y="254"/>
                      <a:pt x="1298" y="204"/>
                      <a:pt x="1352" y="144"/>
                    </a:cubicBezTo>
                    <a:cubicBezTo>
                      <a:pt x="1406" y="82"/>
                      <a:pt x="1350" y="1"/>
                      <a:pt x="12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3" name="Google Shape;4473;p33"/>
              <p:cNvSpPr/>
              <p:nvPr/>
            </p:nvSpPr>
            <p:spPr>
              <a:xfrm>
                <a:off x="7135912" y="4412222"/>
                <a:ext cx="81888" cy="100892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1444" extrusionOk="0">
                    <a:moveTo>
                      <a:pt x="1099" y="0"/>
                    </a:moveTo>
                    <a:cubicBezTo>
                      <a:pt x="1087" y="0"/>
                      <a:pt x="1073" y="6"/>
                      <a:pt x="1062" y="17"/>
                    </a:cubicBezTo>
                    <a:cubicBezTo>
                      <a:pt x="964" y="121"/>
                      <a:pt x="871" y="203"/>
                      <a:pt x="767" y="301"/>
                    </a:cubicBezTo>
                    <a:cubicBezTo>
                      <a:pt x="608" y="460"/>
                      <a:pt x="471" y="641"/>
                      <a:pt x="334" y="816"/>
                    </a:cubicBezTo>
                    <a:cubicBezTo>
                      <a:pt x="236" y="953"/>
                      <a:pt x="143" y="1095"/>
                      <a:pt x="61" y="1248"/>
                    </a:cubicBezTo>
                    <a:cubicBezTo>
                      <a:pt x="39" y="1303"/>
                      <a:pt x="0" y="1352"/>
                      <a:pt x="0" y="1412"/>
                    </a:cubicBezTo>
                    <a:cubicBezTo>
                      <a:pt x="5" y="1429"/>
                      <a:pt x="19" y="1443"/>
                      <a:pt x="38" y="1443"/>
                    </a:cubicBezTo>
                    <a:cubicBezTo>
                      <a:pt x="43" y="1443"/>
                      <a:pt x="49" y="1442"/>
                      <a:pt x="55" y="1440"/>
                    </a:cubicBezTo>
                    <a:cubicBezTo>
                      <a:pt x="77" y="1429"/>
                      <a:pt x="82" y="1401"/>
                      <a:pt x="88" y="1385"/>
                    </a:cubicBezTo>
                    <a:cubicBezTo>
                      <a:pt x="137" y="1287"/>
                      <a:pt x="192" y="1210"/>
                      <a:pt x="247" y="1122"/>
                    </a:cubicBezTo>
                    <a:cubicBezTo>
                      <a:pt x="493" y="761"/>
                      <a:pt x="789" y="433"/>
                      <a:pt x="1095" y="126"/>
                    </a:cubicBezTo>
                    <a:cubicBezTo>
                      <a:pt x="1122" y="99"/>
                      <a:pt x="1172" y="66"/>
                      <a:pt x="1128" y="17"/>
                    </a:cubicBezTo>
                    <a:cubicBezTo>
                      <a:pt x="1122" y="6"/>
                      <a:pt x="1111" y="0"/>
                      <a:pt x="10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4" name="Google Shape;4474;p33"/>
              <p:cNvSpPr/>
              <p:nvPr/>
            </p:nvSpPr>
            <p:spPr>
              <a:xfrm>
                <a:off x="7213189" y="4418161"/>
                <a:ext cx="180544" cy="83495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1195" extrusionOk="0">
                    <a:moveTo>
                      <a:pt x="104" y="0"/>
                    </a:moveTo>
                    <a:cubicBezTo>
                      <a:pt x="33" y="0"/>
                      <a:pt x="1" y="117"/>
                      <a:pt x="93" y="145"/>
                    </a:cubicBezTo>
                    <a:cubicBezTo>
                      <a:pt x="400" y="287"/>
                      <a:pt x="723" y="386"/>
                      <a:pt x="1045" y="506"/>
                    </a:cubicBezTo>
                    <a:cubicBezTo>
                      <a:pt x="1516" y="709"/>
                      <a:pt x="1987" y="917"/>
                      <a:pt x="2430" y="1185"/>
                    </a:cubicBezTo>
                    <a:cubicBezTo>
                      <a:pt x="2440" y="1191"/>
                      <a:pt x="2451" y="1194"/>
                      <a:pt x="2462" y="1194"/>
                    </a:cubicBezTo>
                    <a:cubicBezTo>
                      <a:pt x="2482" y="1194"/>
                      <a:pt x="2502" y="1184"/>
                      <a:pt x="2512" y="1163"/>
                    </a:cubicBezTo>
                    <a:cubicBezTo>
                      <a:pt x="2584" y="1059"/>
                      <a:pt x="2277" y="944"/>
                      <a:pt x="2206" y="890"/>
                    </a:cubicBezTo>
                    <a:cubicBezTo>
                      <a:pt x="1894" y="709"/>
                      <a:pt x="1565" y="561"/>
                      <a:pt x="1237" y="419"/>
                    </a:cubicBezTo>
                    <a:cubicBezTo>
                      <a:pt x="881" y="266"/>
                      <a:pt x="504" y="178"/>
                      <a:pt x="148" y="14"/>
                    </a:cubicBezTo>
                    <a:cubicBezTo>
                      <a:pt x="132" y="4"/>
                      <a:pt x="118" y="0"/>
                      <a:pt x="1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5" name="Google Shape;4475;p33"/>
              <p:cNvSpPr/>
              <p:nvPr/>
            </p:nvSpPr>
            <p:spPr>
              <a:xfrm>
                <a:off x="7195162" y="4345566"/>
                <a:ext cx="109067" cy="51494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737" extrusionOk="0">
                    <a:moveTo>
                      <a:pt x="1469" y="0"/>
                    </a:moveTo>
                    <a:cubicBezTo>
                      <a:pt x="1462" y="0"/>
                      <a:pt x="1454" y="2"/>
                      <a:pt x="1446" y="7"/>
                    </a:cubicBezTo>
                    <a:cubicBezTo>
                      <a:pt x="1358" y="57"/>
                      <a:pt x="1260" y="89"/>
                      <a:pt x="1167" y="122"/>
                    </a:cubicBezTo>
                    <a:cubicBezTo>
                      <a:pt x="1057" y="161"/>
                      <a:pt x="1" y="593"/>
                      <a:pt x="247" y="730"/>
                    </a:cubicBezTo>
                    <a:cubicBezTo>
                      <a:pt x="256" y="734"/>
                      <a:pt x="264" y="736"/>
                      <a:pt x="272" y="736"/>
                    </a:cubicBezTo>
                    <a:cubicBezTo>
                      <a:pt x="294" y="736"/>
                      <a:pt x="312" y="721"/>
                      <a:pt x="324" y="697"/>
                    </a:cubicBezTo>
                    <a:cubicBezTo>
                      <a:pt x="389" y="648"/>
                      <a:pt x="466" y="615"/>
                      <a:pt x="537" y="571"/>
                    </a:cubicBezTo>
                    <a:cubicBezTo>
                      <a:pt x="794" y="434"/>
                      <a:pt x="1074" y="319"/>
                      <a:pt x="1342" y="193"/>
                    </a:cubicBezTo>
                    <a:cubicBezTo>
                      <a:pt x="1397" y="166"/>
                      <a:pt x="1561" y="106"/>
                      <a:pt x="1511" y="24"/>
                    </a:cubicBezTo>
                    <a:cubicBezTo>
                      <a:pt x="1504" y="12"/>
                      <a:pt x="1488" y="0"/>
                      <a:pt x="14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6" name="Google Shape;4476;p33"/>
              <p:cNvSpPr/>
              <p:nvPr/>
            </p:nvSpPr>
            <p:spPr>
              <a:xfrm>
                <a:off x="7195581" y="4325094"/>
                <a:ext cx="80001" cy="5093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729" extrusionOk="0">
                    <a:moveTo>
                      <a:pt x="1086" y="1"/>
                    </a:moveTo>
                    <a:cubicBezTo>
                      <a:pt x="1080" y="1"/>
                      <a:pt x="1074" y="2"/>
                      <a:pt x="1068" y="5"/>
                    </a:cubicBezTo>
                    <a:cubicBezTo>
                      <a:pt x="936" y="92"/>
                      <a:pt x="783" y="131"/>
                      <a:pt x="652" y="229"/>
                    </a:cubicBezTo>
                    <a:cubicBezTo>
                      <a:pt x="559" y="289"/>
                      <a:pt x="465" y="360"/>
                      <a:pt x="372" y="421"/>
                    </a:cubicBezTo>
                    <a:cubicBezTo>
                      <a:pt x="312" y="470"/>
                      <a:pt x="0" y="634"/>
                      <a:pt x="126" y="722"/>
                    </a:cubicBezTo>
                    <a:cubicBezTo>
                      <a:pt x="137" y="727"/>
                      <a:pt x="147" y="729"/>
                      <a:pt x="156" y="729"/>
                    </a:cubicBezTo>
                    <a:cubicBezTo>
                      <a:pt x="187" y="729"/>
                      <a:pt x="206" y="703"/>
                      <a:pt x="219" y="678"/>
                    </a:cubicBezTo>
                    <a:cubicBezTo>
                      <a:pt x="301" y="607"/>
                      <a:pt x="405" y="558"/>
                      <a:pt x="498" y="486"/>
                    </a:cubicBezTo>
                    <a:cubicBezTo>
                      <a:pt x="580" y="426"/>
                      <a:pt x="657" y="371"/>
                      <a:pt x="739" y="311"/>
                    </a:cubicBezTo>
                    <a:cubicBezTo>
                      <a:pt x="854" y="224"/>
                      <a:pt x="985" y="152"/>
                      <a:pt x="1111" y="76"/>
                    </a:cubicBezTo>
                    <a:cubicBezTo>
                      <a:pt x="1145" y="57"/>
                      <a:pt x="1124" y="1"/>
                      <a:pt x="10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33"/>
              <p:cNvSpPr/>
              <p:nvPr/>
            </p:nvSpPr>
            <p:spPr>
              <a:xfrm>
                <a:off x="7273486" y="4553010"/>
                <a:ext cx="110954" cy="40036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573" extrusionOk="0">
                    <a:moveTo>
                      <a:pt x="114" y="1"/>
                    </a:moveTo>
                    <a:cubicBezTo>
                      <a:pt x="37" y="1"/>
                      <a:pt x="0" y="133"/>
                      <a:pt x="89" y="158"/>
                    </a:cubicBezTo>
                    <a:cubicBezTo>
                      <a:pt x="555" y="240"/>
                      <a:pt x="1003" y="394"/>
                      <a:pt x="1447" y="569"/>
                    </a:cubicBezTo>
                    <a:cubicBezTo>
                      <a:pt x="1455" y="571"/>
                      <a:pt x="1462" y="572"/>
                      <a:pt x="1469" y="572"/>
                    </a:cubicBezTo>
                    <a:cubicBezTo>
                      <a:pt x="1548" y="572"/>
                      <a:pt x="1588" y="445"/>
                      <a:pt x="1513" y="405"/>
                    </a:cubicBezTo>
                    <a:cubicBezTo>
                      <a:pt x="1419" y="361"/>
                      <a:pt x="1321" y="350"/>
                      <a:pt x="1222" y="311"/>
                    </a:cubicBezTo>
                    <a:cubicBezTo>
                      <a:pt x="872" y="169"/>
                      <a:pt x="516" y="49"/>
                      <a:pt x="139" y="5"/>
                    </a:cubicBezTo>
                    <a:cubicBezTo>
                      <a:pt x="130" y="2"/>
                      <a:pt x="122" y="1"/>
                      <a:pt x="1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33"/>
              <p:cNvSpPr/>
              <p:nvPr/>
            </p:nvSpPr>
            <p:spPr>
              <a:xfrm>
                <a:off x="7227302" y="4593185"/>
                <a:ext cx="54359" cy="90342"/>
              </a:xfrm>
              <a:custGeom>
                <a:avLst/>
                <a:gdLst/>
                <a:ahLst/>
                <a:cxnLst/>
                <a:rect l="l" t="t" r="r" b="b"/>
                <a:pathLst>
                  <a:path w="778" h="1293" extrusionOk="0">
                    <a:moveTo>
                      <a:pt x="723" y="0"/>
                    </a:moveTo>
                    <a:cubicBezTo>
                      <a:pt x="711" y="0"/>
                      <a:pt x="698" y="6"/>
                      <a:pt x="690" y="21"/>
                    </a:cubicBezTo>
                    <a:cubicBezTo>
                      <a:pt x="586" y="224"/>
                      <a:pt x="466" y="415"/>
                      <a:pt x="362" y="623"/>
                    </a:cubicBezTo>
                    <a:cubicBezTo>
                      <a:pt x="285" y="766"/>
                      <a:pt x="209" y="913"/>
                      <a:pt x="137" y="1067"/>
                    </a:cubicBezTo>
                    <a:cubicBezTo>
                      <a:pt x="115" y="1121"/>
                      <a:pt x="1" y="1258"/>
                      <a:pt x="94" y="1291"/>
                    </a:cubicBezTo>
                    <a:cubicBezTo>
                      <a:pt x="98" y="1292"/>
                      <a:pt x="104" y="1293"/>
                      <a:pt x="109" y="1293"/>
                    </a:cubicBezTo>
                    <a:cubicBezTo>
                      <a:pt x="126" y="1293"/>
                      <a:pt x="143" y="1285"/>
                      <a:pt x="143" y="1264"/>
                    </a:cubicBezTo>
                    <a:cubicBezTo>
                      <a:pt x="367" y="875"/>
                      <a:pt x="586" y="486"/>
                      <a:pt x="750" y="59"/>
                    </a:cubicBezTo>
                    <a:cubicBezTo>
                      <a:pt x="777" y="33"/>
                      <a:pt x="750" y="0"/>
                      <a:pt x="7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33"/>
              <p:cNvSpPr/>
              <p:nvPr/>
            </p:nvSpPr>
            <p:spPr>
              <a:xfrm>
                <a:off x="6345263" y="4668016"/>
                <a:ext cx="198640" cy="92089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1318" extrusionOk="0">
                    <a:moveTo>
                      <a:pt x="91" y="0"/>
                    </a:moveTo>
                    <a:cubicBezTo>
                      <a:pt x="34" y="0"/>
                      <a:pt x="0" y="89"/>
                      <a:pt x="63" y="127"/>
                    </a:cubicBezTo>
                    <a:cubicBezTo>
                      <a:pt x="90" y="138"/>
                      <a:pt x="117" y="143"/>
                      <a:pt x="145" y="160"/>
                    </a:cubicBezTo>
                    <a:cubicBezTo>
                      <a:pt x="375" y="253"/>
                      <a:pt x="599" y="390"/>
                      <a:pt x="834" y="494"/>
                    </a:cubicBezTo>
                    <a:cubicBezTo>
                      <a:pt x="1086" y="609"/>
                      <a:pt x="1332" y="735"/>
                      <a:pt x="1584" y="849"/>
                    </a:cubicBezTo>
                    <a:cubicBezTo>
                      <a:pt x="1836" y="964"/>
                      <a:pt x="2099" y="1063"/>
                      <a:pt x="2356" y="1172"/>
                    </a:cubicBezTo>
                    <a:cubicBezTo>
                      <a:pt x="2482" y="1222"/>
                      <a:pt x="2613" y="1282"/>
                      <a:pt x="2750" y="1315"/>
                    </a:cubicBezTo>
                    <a:cubicBezTo>
                      <a:pt x="2756" y="1317"/>
                      <a:pt x="2762" y="1318"/>
                      <a:pt x="2767" y="1318"/>
                    </a:cubicBezTo>
                    <a:cubicBezTo>
                      <a:pt x="2817" y="1318"/>
                      <a:pt x="2843" y="1235"/>
                      <a:pt x="2788" y="1211"/>
                    </a:cubicBezTo>
                    <a:cubicBezTo>
                      <a:pt x="2400" y="1041"/>
                      <a:pt x="2006" y="899"/>
                      <a:pt x="1623" y="713"/>
                    </a:cubicBezTo>
                    <a:cubicBezTo>
                      <a:pt x="1371" y="592"/>
                      <a:pt x="1114" y="461"/>
                      <a:pt x="862" y="346"/>
                    </a:cubicBezTo>
                    <a:cubicBezTo>
                      <a:pt x="610" y="231"/>
                      <a:pt x="375" y="94"/>
                      <a:pt x="117" y="7"/>
                    </a:cubicBezTo>
                    <a:cubicBezTo>
                      <a:pt x="108" y="2"/>
                      <a:pt x="99" y="0"/>
                      <a:pt x="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33"/>
              <p:cNvSpPr/>
              <p:nvPr/>
            </p:nvSpPr>
            <p:spPr>
              <a:xfrm>
                <a:off x="6409614" y="4597587"/>
                <a:ext cx="199758" cy="106971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1531" extrusionOk="0">
                    <a:moveTo>
                      <a:pt x="89" y="1"/>
                    </a:moveTo>
                    <a:cubicBezTo>
                      <a:pt x="64" y="1"/>
                      <a:pt x="37" y="17"/>
                      <a:pt x="23" y="46"/>
                    </a:cubicBezTo>
                    <a:cubicBezTo>
                      <a:pt x="1" y="100"/>
                      <a:pt x="56" y="133"/>
                      <a:pt x="99" y="155"/>
                    </a:cubicBezTo>
                    <a:cubicBezTo>
                      <a:pt x="264" y="237"/>
                      <a:pt x="428" y="347"/>
                      <a:pt x="592" y="434"/>
                    </a:cubicBezTo>
                    <a:cubicBezTo>
                      <a:pt x="942" y="631"/>
                      <a:pt x="1309" y="790"/>
                      <a:pt x="1665" y="987"/>
                    </a:cubicBezTo>
                    <a:cubicBezTo>
                      <a:pt x="1889" y="1119"/>
                      <a:pt x="2119" y="1250"/>
                      <a:pt x="2355" y="1359"/>
                    </a:cubicBezTo>
                    <a:cubicBezTo>
                      <a:pt x="2486" y="1420"/>
                      <a:pt x="2617" y="1496"/>
                      <a:pt x="2760" y="1529"/>
                    </a:cubicBezTo>
                    <a:cubicBezTo>
                      <a:pt x="2766" y="1530"/>
                      <a:pt x="2771" y="1531"/>
                      <a:pt x="2776" y="1531"/>
                    </a:cubicBezTo>
                    <a:cubicBezTo>
                      <a:pt x="2840" y="1531"/>
                      <a:pt x="2858" y="1446"/>
                      <a:pt x="2792" y="1436"/>
                    </a:cubicBezTo>
                    <a:cubicBezTo>
                      <a:pt x="2672" y="1365"/>
                      <a:pt x="2546" y="1299"/>
                      <a:pt x="2415" y="1223"/>
                    </a:cubicBezTo>
                    <a:cubicBezTo>
                      <a:pt x="2043" y="1009"/>
                      <a:pt x="1676" y="768"/>
                      <a:pt x="1287" y="588"/>
                    </a:cubicBezTo>
                    <a:cubicBezTo>
                      <a:pt x="1014" y="451"/>
                      <a:pt x="751" y="319"/>
                      <a:pt x="483" y="183"/>
                    </a:cubicBezTo>
                    <a:cubicBezTo>
                      <a:pt x="357" y="122"/>
                      <a:pt x="231" y="46"/>
                      <a:pt x="99" y="2"/>
                    </a:cubicBezTo>
                    <a:cubicBezTo>
                      <a:pt x="96" y="1"/>
                      <a:pt x="92" y="1"/>
                      <a:pt x="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33"/>
              <p:cNvSpPr/>
              <p:nvPr/>
            </p:nvSpPr>
            <p:spPr>
              <a:xfrm>
                <a:off x="6443710" y="4583753"/>
                <a:ext cx="183059" cy="100403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437" extrusionOk="0">
                    <a:moveTo>
                      <a:pt x="66" y="1"/>
                    </a:moveTo>
                    <a:cubicBezTo>
                      <a:pt x="62" y="1"/>
                      <a:pt x="58" y="1"/>
                      <a:pt x="55" y="3"/>
                    </a:cubicBezTo>
                    <a:cubicBezTo>
                      <a:pt x="6" y="19"/>
                      <a:pt x="0" y="90"/>
                      <a:pt x="49" y="112"/>
                    </a:cubicBezTo>
                    <a:cubicBezTo>
                      <a:pt x="296" y="205"/>
                      <a:pt x="526" y="337"/>
                      <a:pt x="761" y="463"/>
                    </a:cubicBezTo>
                    <a:cubicBezTo>
                      <a:pt x="1358" y="775"/>
                      <a:pt x="1921" y="1125"/>
                      <a:pt x="2518" y="1431"/>
                    </a:cubicBezTo>
                    <a:cubicBezTo>
                      <a:pt x="2525" y="1435"/>
                      <a:pt x="2533" y="1436"/>
                      <a:pt x="2540" y="1436"/>
                    </a:cubicBezTo>
                    <a:cubicBezTo>
                      <a:pt x="2589" y="1436"/>
                      <a:pt x="2620" y="1362"/>
                      <a:pt x="2567" y="1333"/>
                    </a:cubicBezTo>
                    <a:cubicBezTo>
                      <a:pt x="2398" y="1223"/>
                      <a:pt x="2211" y="1119"/>
                      <a:pt x="2031" y="1015"/>
                    </a:cubicBezTo>
                    <a:cubicBezTo>
                      <a:pt x="1680" y="818"/>
                      <a:pt x="1336" y="621"/>
                      <a:pt x="980" y="435"/>
                    </a:cubicBezTo>
                    <a:lnTo>
                      <a:pt x="985" y="435"/>
                    </a:lnTo>
                    <a:cubicBezTo>
                      <a:pt x="898" y="386"/>
                      <a:pt x="810" y="337"/>
                      <a:pt x="712" y="293"/>
                    </a:cubicBezTo>
                    <a:lnTo>
                      <a:pt x="712" y="293"/>
                    </a:lnTo>
                    <a:cubicBezTo>
                      <a:pt x="712" y="295"/>
                      <a:pt x="712" y="296"/>
                      <a:pt x="713" y="297"/>
                    </a:cubicBezTo>
                    <a:lnTo>
                      <a:pt x="713" y="297"/>
                    </a:lnTo>
                    <a:cubicBezTo>
                      <a:pt x="578" y="237"/>
                      <a:pt x="458" y="161"/>
                      <a:pt x="312" y="101"/>
                    </a:cubicBezTo>
                    <a:cubicBezTo>
                      <a:pt x="241" y="63"/>
                      <a:pt x="170" y="36"/>
                      <a:pt x="93" y="8"/>
                    </a:cubicBezTo>
                    <a:cubicBezTo>
                      <a:pt x="85" y="4"/>
                      <a:pt x="75" y="1"/>
                      <a:pt x="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2" name="Google Shape;4482;p33"/>
              <p:cNvSpPr/>
              <p:nvPr/>
            </p:nvSpPr>
            <p:spPr>
              <a:xfrm>
                <a:off x="6679382" y="4659072"/>
                <a:ext cx="30883" cy="138203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978" extrusionOk="0">
                    <a:moveTo>
                      <a:pt x="138" y="0"/>
                    </a:moveTo>
                    <a:cubicBezTo>
                      <a:pt x="134" y="0"/>
                      <a:pt x="129" y="1"/>
                      <a:pt x="125" y="3"/>
                    </a:cubicBezTo>
                    <a:cubicBezTo>
                      <a:pt x="124" y="3"/>
                      <a:pt x="123" y="3"/>
                      <a:pt x="123" y="3"/>
                    </a:cubicBezTo>
                    <a:cubicBezTo>
                      <a:pt x="0" y="3"/>
                      <a:pt x="119" y="458"/>
                      <a:pt x="108" y="567"/>
                    </a:cubicBezTo>
                    <a:cubicBezTo>
                      <a:pt x="163" y="1032"/>
                      <a:pt x="179" y="1519"/>
                      <a:pt x="316" y="1963"/>
                    </a:cubicBezTo>
                    <a:cubicBezTo>
                      <a:pt x="335" y="1973"/>
                      <a:pt x="350" y="1978"/>
                      <a:pt x="363" y="1978"/>
                    </a:cubicBezTo>
                    <a:cubicBezTo>
                      <a:pt x="442" y="1978"/>
                      <a:pt x="409" y="1793"/>
                      <a:pt x="404" y="1727"/>
                    </a:cubicBezTo>
                    <a:cubicBezTo>
                      <a:pt x="393" y="1503"/>
                      <a:pt x="366" y="1273"/>
                      <a:pt x="338" y="1043"/>
                    </a:cubicBezTo>
                    <a:cubicBezTo>
                      <a:pt x="301" y="921"/>
                      <a:pt x="269" y="0"/>
                      <a:pt x="1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33"/>
              <p:cNvSpPr/>
              <p:nvPr/>
            </p:nvSpPr>
            <p:spPr>
              <a:xfrm>
                <a:off x="6556201" y="4548957"/>
                <a:ext cx="152945" cy="81189"/>
              </a:xfrm>
              <a:custGeom>
                <a:avLst/>
                <a:gdLst/>
                <a:ahLst/>
                <a:cxnLst/>
                <a:rect l="l" t="t" r="r" b="b"/>
                <a:pathLst>
                  <a:path w="2189" h="1162" extrusionOk="0">
                    <a:moveTo>
                      <a:pt x="123" y="1"/>
                    </a:moveTo>
                    <a:cubicBezTo>
                      <a:pt x="50" y="1"/>
                      <a:pt x="0" y="99"/>
                      <a:pt x="87" y="145"/>
                    </a:cubicBezTo>
                    <a:cubicBezTo>
                      <a:pt x="437" y="260"/>
                      <a:pt x="749" y="463"/>
                      <a:pt x="1067" y="643"/>
                    </a:cubicBezTo>
                    <a:cubicBezTo>
                      <a:pt x="1362" y="824"/>
                      <a:pt x="1669" y="944"/>
                      <a:pt x="1964" y="1136"/>
                    </a:cubicBezTo>
                    <a:cubicBezTo>
                      <a:pt x="1980" y="1154"/>
                      <a:pt x="2000" y="1162"/>
                      <a:pt x="2020" y="1162"/>
                    </a:cubicBezTo>
                    <a:cubicBezTo>
                      <a:pt x="2046" y="1162"/>
                      <a:pt x="2072" y="1147"/>
                      <a:pt x="2085" y="1125"/>
                    </a:cubicBezTo>
                    <a:cubicBezTo>
                      <a:pt x="2189" y="993"/>
                      <a:pt x="1570" y="747"/>
                      <a:pt x="1477" y="671"/>
                    </a:cubicBezTo>
                    <a:cubicBezTo>
                      <a:pt x="1045" y="446"/>
                      <a:pt x="634" y="156"/>
                      <a:pt x="169" y="14"/>
                    </a:cubicBezTo>
                    <a:cubicBezTo>
                      <a:pt x="153" y="5"/>
                      <a:pt x="138" y="1"/>
                      <a:pt x="1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4" name="Google Shape;4484;p33"/>
              <p:cNvSpPr/>
              <p:nvPr/>
            </p:nvSpPr>
            <p:spPr>
              <a:xfrm>
                <a:off x="6390539" y="4071815"/>
                <a:ext cx="5031" cy="5031"/>
              </a:xfrm>
              <a:custGeom>
                <a:avLst/>
                <a:gdLst/>
                <a:ahLst/>
                <a:cxnLst/>
                <a:rect l="l" t="t" r="r" b="b"/>
                <a:pathLst>
                  <a:path w="72" h="72" extrusionOk="0">
                    <a:moveTo>
                      <a:pt x="39" y="1"/>
                    </a:moveTo>
                    <a:cubicBezTo>
                      <a:pt x="17" y="1"/>
                      <a:pt x="0" y="17"/>
                      <a:pt x="0" y="39"/>
                    </a:cubicBezTo>
                    <a:cubicBezTo>
                      <a:pt x="0" y="55"/>
                      <a:pt x="17" y="72"/>
                      <a:pt x="39" y="72"/>
                    </a:cubicBezTo>
                    <a:cubicBezTo>
                      <a:pt x="55" y="72"/>
                      <a:pt x="71" y="55"/>
                      <a:pt x="71" y="39"/>
                    </a:cubicBezTo>
                    <a:cubicBezTo>
                      <a:pt x="71" y="17"/>
                      <a:pt x="55" y="1"/>
                      <a:pt x="39" y="1"/>
                    </a:cubicBezTo>
                    <a:close/>
                  </a:path>
                </a:pathLst>
              </a:custGeom>
              <a:solidFill>
                <a:srgbClr val="FDEC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5" name="Google Shape;4485;p33"/>
              <p:cNvSpPr/>
              <p:nvPr/>
            </p:nvSpPr>
            <p:spPr>
              <a:xfrm>
                <a:off x="6323184" y="3931516"/>
                <a:ext cx="168457" cy="154133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206" extrusionOk="0">
                    <a:moveTo>
                      <a:pt x="1926" y="0"/>
                    </a:moveTo>
                    <a:cubicBezTo>
                      <a:pt x="1912" y="0"/>
                      <a:pt x="1898" y="4"/>
                      <a:pt x="1884" y="11"/>
                    </a:cubicBezTo>
                    <a:cubicBezTo>
                      <a:pt x="1780" y="131"/>
                      <a:pt x="1993" y="257"/>
                      <a:pt x="2021" y="378"/>
                    </a:cubicBezTo>
                    <a:cubicBezTo>
                      <a:pt x="2108" y="580"/>
                      <a:pt x="2114" y="821"/>
                      <a:pt x="2092" y="1040"/>
                    </a:cubicBezTo>
                    <a:cubicBezTo>
                      <a:pt x="1998" y="1546"/>
                      <a:pt x="1524" y="1968"/>
                      <a:pt x="1060" y="1968"/>
                    </a:cubicBezTo>
                    <a:cubicBezTo>
                      <a:pt x="847" y="1968"/>
                      <a:pt x="637" y="1879"/>
                      <a:pt x="466" y="1669"/>
                    </a:cubicBezTo>
                    <a:cubicBezTo>
                      <a:pt x="351" y="1516"/>
                      <a:pt x="275" y="1341"/>
                      <a:pt x="209" y="1155"/>
                    </a:cubicBezTo>
                    <a:cubicBezTo>
                      <a:pt x="209" y="1122"/>
                      <a:pt x="176" y="1095"/>
                      <a:pt x="143" y="1095"/>
                    </a:cubicBezTo>
                    <a:cubicBezTo>
                      <a:pt x="1" y="1122"/>
                      <a:pt x="160" y="1390"/>
                      <a:pt x="171" y="1483"/>
                    </a:cubicBezTo>
                    <a:cubicBezTo>
                      <a:pt x="296" y="1866"/>
                      <a:pt x="636" y="2140"/>
                      <a:pt x="1014" y="2200"/>
                    </a:cubicBezTo>
                    <a:cubicBezTo>
                      <a:pt x="1046" y="2204"/>
                      <a:pt x="1079" y="2205"/>
                      <a:pt x="1111" y="2205"/>
                    </a:cubicBezTo>
                    <a:cubicBezTo>
                      <a:pt x="1778" y="2205"/>
                      <a:pt x="2411" y="1526"/>
                      <a:pt x="2333" y="826"/>
                    </a:cubicBezTo>
                    <a:cubicBezTo>
                      <a:pt x="2343" y="668"/>
                      <a:pt x="2124" y="0"/>
                      <a:pt x="19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6" name="Google Shape;4486;p33"/>
              <p:cNvSpPr/>
              <p:nvPr/>
            </p:nvSpPr>
            <p:spPr>
              <a:xfrm>
                <a:off x="6442662" y="4053928"/>
                <a:ext cx="125626" cy="261104"/>
              </a:xfrm>
              <a:custGeom>
                <a:avLst/>
                <a:gdLst/>
                <a:ahLst/>
                <a:cxnLst/>
                <a:rect l="l" t="t" r="r" b="b"/>
                <a:pathLst>
                  <a:path w="1798" h="3737" extrusionOk="0">
                    <a:moveTo>
                      <a:pt x="91" y="0"/>
                    </a:moveTo>
                    <a:cubicBezTo>
                      <a:pt x="47" y="0"/>
                      <a:pt x="0" y="48"/>
                      <a:pt x="26" y="103"/>
                    </a:cubicBezTo>
                    <a:cubicBezTo>
                      <a:pt x="634" y="1269"/>
                      <a:pt x="1165" y="2484"/>
                      <a:pt x="1663" y="3700"/>
                    </a:cubicBezTo>
                    <a:cubicBezTo>
                      <a:pt x="1674" y="3726"/>
                      <a:pt x="1695" y="3737"/>
                      <a:pt x="1716" y="3737"/>
                    </a:cubicBezTo>
                    <a:cubicBezTo>
                      <a:pt x="1756" y="3737"/>
                      <a:pt x="1797" y="3697"/>
                      <a:pt x="1772" y="3650"/>
                    </a:cubicBezTo>
                    <a:cubicBezTo>
                      <a:pt x="1690" y="3431"/>
                      <a:pt x="1602" y="3207"/>
                      <a:pt x="1515" y="2983"/>
                    </a:cubicBezTo>
                    <a:cubicBezTo>
                      <a:pt x="1115" y="1970"/>
                      <a:pt x="650" y="990"/>
                      <a:pt x="146" y="38"/>
                    </a:cubicBezTo>
                    <a:cubicBezTo>
                      <a:pt x="134" y="11"/>
                      <a:pt x="113" y="0"/>
                      <a:pt x="91" y="0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7" name="Google Shape;4487;p33"/>
              <p:cNvSpPr/>
              <p:nvPr/>
            </p:nvSpPr>
            <p:spPr>
              <a:xfrm>
                <a:off x="6247096" y="4066295"/>
                <a:ext cx="131635" cy="207863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2975" extrusionOk="0">
                    <a:moveTo>
                      <a:pt x="1772" y="0"/>
                    </a:moveTo>
                    <a:cubicBezTo>
                      <a:pt x="1672" y="0"/>
                      <a:pt x="1600" y="238"/>
                      <a:pt x="1544" y="299"/>
                    </a:cubicBezTo>
                    <a:cubicBezTo>
                      <a:pt x="1221" y="819"/>
                      <a:pt x="915" y="1350"/>
                      <a:pt x="630" y="1886"/>
                    </a:cubicBezTo>
                    <a:cubicBezTo>
                      <a:pt x="586" y="2023"/>
                      <a:pt x="1" y="2942"/>
                      <a:pt x="159" y="2964"/>
                    </a:cubicBezTo>
                    <a:cubicBezTo>
                      <a:pt x="171" y="2971"/>
                      <a:pt x="182" y="2974"/>
                      <a:pt x="194" y="2974"/>
                    </a:cubicBezTo>
                    <a:cubicBezTo>
                      <a:pt x="236" y="2974"/>
                      <a:pt x="273" y="2932"/>
                      <a:pt x="291" y="2893"/>
                    </a:cubicBezTo>
                    <a:lnTo>
                      <a:pt x="783" y="1952"/>
                    </a:lnTo>
                    <a:cubicBezTo>
                      <a:pt x="1063" y="1404"/>
                      <a:pt x="1369" y="884"/>
                      <a:pt x="1687" y="353"/>
                    </a:cubicBezTo>
                    <a:cubicBezTo>
                      <a:pt x="1714" y="266"/>
                      <a:pt x="1884" y="107"/>
                      <a:pt x="1829" y="25"/>
                    </a:cubicBezTo>
                    <a:cubicBezTo>
                      <a:pt x="1809" y="8"/>
                      <a:pt x="1790" y="0"/>
                      <a:pt x="1772" y="0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8" name="Google Shape;4488;p33"/>
              <p:cNvSpPr/>
              <p:nvPr/>
            </p:nvSpPr>
            <p:spPr>
              <a:xfrm>
                <a:off x="6189383" y="4011447"/>
                <a:ext cx="145120" cy="64630"/>
              </a:xfrm>
              <a:custGeom>
                <a:avLst/>
                <a:gdLst/>
                <a:ahLst/>
                <a:cxnLst/>
                <a:rect l="l" t="t" r="r" b="b"/>
                <a:pathLst>
                  <a:path w="2077" h="925" extrusionOk="0">
                    <a:moveTo>
                      <a:pt x="2005" y="1"/>
                    </a:moveTo>
                    <a:cubicBezTo>
                      <a:pt x="1829" y="1"/>
                      <a:pt x="1374" y="262"/>
                      <a:pt x="1286" y="279"/>
                    </a:cubicBezTo>
                    <a:lnTo>
                      <a:pt x="55" y="794"/>
                    </a:lnTo>
                    <a:cubicBezTo>
                      <a:pt x="17" y="804"/>
                      <a:pt x="0" y="854"/>
                      <a:pt x="17" y="887"/>
                    </a:cubicBezTo>
                    <a:cubicBezTo>
                      <a:pt x="33" y="914"/>
                      <a:pt x="56" y="925"/>
                      <a:pt x="83" y="925"/>
                    </a:cubicBezTo>
                    <a:cubicBezTo>
                      <a:pt x="162" y="925"/>
                      <a:pt x="273" y="835"/>
                      <a:pt x="350" y="826"/>
                    </a:cubicBezTo>
                    <a:cubicBezTo>
                      <a:pt x="909" y="607"/>
                      <a:pt x="1451" y="317"/>
                      <a:pt x="2020" y="109"/>
                    </a:cubicBezTo>
                    <a:cubicBezTo>
                      <a:pt x="2047" y="109"/>
                      <a:pt x="2069" y="87"/>
                      <a:pt x="2075" y="60"/>
                    </a:cubicBezTo>
                    <a:cubicBezTo>
                      <a:pt x="2077" y="18"/>
                      <a:pt x="2050" y="1"/>
                      <a:pt x="2005" y="1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9" name="Google Shape;4489;p33"/>
              <p:cNvSpPr/>
              <p:nvPr/>
            </p:nvSpPr>
            <p:spPr>
              <a:xfrm>
                <a:off x="6273297" y="3881839"/>
                <a:ext cx="83075" cy="66796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956" extrusionOk="0">
                    <a:moveTo>
                      <a:pt x="108" y="0"/>
                    </a:moveTo>
                    <a:cubicBezTo>
                      <a:pt x="55" y="0"/>
                      <a:pt x="1" y="49"/>
                      <a:pt x="9" y="109"/>
                    </a:cubicBezTo>
                    <a:cubicBezTo>
                      <a:pt x="277" y="437"/>
                      <a:pt x="660" y="684"/>
                      <a:pt x="994" y="935"/>
                    </a:cubicBezTo>
                    <a:cubicBezTo>
                      <a:pt x="1013" y="949"/>
                      <a:pt x="1031" y="955"/>
                      <a:pt x="1048" y="955"/>
                    </a:cubicBezTo>
                    <a:cubicBezTo>
                      <a:pt x="1132" y="955"/>
                      <a:pt x="1188" y="812"/>
                      <a:pt x="1093" y="771"/>
                    </a:cubicBezTo>
                    <a:cubicBezTo>
                      <a:pt x="786" y="514"/>
                      <a:pt x="463" y="278"/>
                      <a:pt x="162" y="21"/>
                    </a:cubicBezTo>
                    <a:cubicBezTo>
                      <a:pt x="146" y="7"/>
                      <a:pt x="127" y="0"/>
                      <a:pt x="108" y="0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0" name="Google Shape;4490;p33"/>
              <p:cNvSpPr/>
              <p:nvPr/>
            </p:nvSpPr>
            <p:spPr>
              <a:xfrm>
                <a:off x="6334713" y="3889315"/>
                <a:ext cx="42132" cy="39966"/>
              </a:xfrm>
              <a:custGeom>
                <a:avLst/>
                <a:gdLst/>
                <a:ahLst/>
                <a:cxnLst/>
                <a:rect l="l" t="t" r="r" b="b"/>
                <a:pathLst>
                  <a:path w="603" h="572" extrusionOk="0">
                    <a:moveTo>
                      <a:pt x="77" y="0"/>
                    </a:moveTo>
                    <a:cubicBezTo>
                      <a:pt x="63" y="0"/>
                      <a:pt x="49" y="4"/>
                      <a:pt x="33" y="13"/>
                    </a:cubicBezTo>
                    <a:cubicBezTo>
                      <a:pt x="0" y="40"/>
                      <a:pt x="0" y="89"/>
                      <a:pt x="22" y="122"/>
                    </a:cubicBezTo>
                    <a:cubicBezTo>
                      <a:pt x="137" y="275"/>
                      <a:pt x="219" y="473"/>
                      <a:pt x="383" y="571"/>
                    </a:cubicBezTo>
                    <a:cubicBezTo>
                      <a:pt x="602" y="533"/>
                      <a:pt x="329" y="308"/>
                      <a:pt x="279" y="221"/>
                    </a:cubicBezTo>
                    <a:cubicBezTo>
                      <a:pt x="217" y="168"/>
                      <a:pt x="168" y="0"/>
                      <a:pt x="77" y="0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1" name="Google Shape;4491;p33"/>
              <p:cNvSpPr/>
              <p:nvPr/>
            </p:nvSpPr>
            <p:spPr>
              <a:xfrm>
                <a:off x="6423797" y="3732037"/>
                <a:ext cx="33538" cy="183059"/>
              </a:xfrm>
              <a:custGeom>
                <a:avLst/>
                <a:gdLst/>
                <a:ahLst/>
                <a:cxnLst/>
                <a:rect l="l" t="t" r="r" b="b"/>
                <a:pathLst>
                  <a:path w="480" h="2620" extrusionOk="0">
                    <a:moveTo>
                      <a:pt x="320" y="0"/>
                    </a:moveTo>
                    <a:cubicBezTo>
                      <a:pt x="316" y="0"/>
                      <a:pt x="312" y="1"/>
                      <a:pt x="307" y="3"/>
                    </a:cubicBezTo>
                    <a:cubicBezTo>
                      <a:pt x="274" y="3"/>
                      <a:pt x="236" y="31"/>
                      <a:pt x="236" y="63"/>
                    </a:cubicBezTo>
                    <a:cubicBezTo>
                      <a:pt x="225" y="228"/>
                      <a:pt x="198" y="386"/>
                      <a:pt x="176" y="551"/>
                    </a:cubicBezTo>
                    <a:cubicBezTo>
                      <a:pt x="110" y="1213"/>
                      <a:pt x="0" y="1897"/>
                      <a:pt x="39" y="2565"/>
                    </a:cubicBezTo>
                    <a:cubicBezTo>
                      <a:pt x="43" y="2596"/>
                      <a:pt x="70" y="2620"/>
                      <a:pt x="95" y="2620"/>
                    </a:cubicBezTo>
                    <a:cubicBezTo>
                      <a:pt x="104" y="2620"/>
                      <a:pt x="113" y="2616"/>
                      <a:pt x="121" y="2609"/>
                    </a:cubicBezTo>
                    <a:cubicBezTo>
                      <a:pt x="181" y="2559"/>
                      <a:pt x="137" y="2395"/>
                      <a:pt x="154" y="2313"/>
                    </a:cubicBezTo>
                    <a:cubicBezTo>
                      <a:pt x="170" y="2072"/>
                      <a:pt x="198" y="1826"/>
                      <a:pt x="225" y="1590"/>
                    </a:cubicBezTo>
                    <a:cubicBezTo>
                      <a:pt x="225" y="1430"/>
                      <a:pt x="480" y="0"/>
                      <a:pt x="320" y="0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2" name="Google Shape;4492;p33"/>
              <p:cNvSpPr/>
              <p:nvPr/>
            </p:nvSpPr>
            <p:spPr>
              <a:xfrm>
                <a:off x="6458593" y="3810431"/>
                <a:ext cx="129679" cy="13694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960" extrusionOk="0">
                    <a:moveTo>
                      <a:pt x="1770" y="1"/>
                    </a:moveTo>
                    <a:cubicBezTo>
                      <a:pt x="1756" y="1"/>
                      <a:pt x="1742" y="6"/>
                      <a:pt x="1730" y="20"/>
                    </a:cubicBezTo>
                    <a:cubicBezTo>
                      <a:pt x="1571" y="200"/>
                      <a:pt x="1418" y="370"/>
                      <a:pt x="1265" y="551"/>
                    </a:cubicBezTo>
                    <a:cubicBezTo>
                      <a:pt x="1161" y="704"/>
                      <a:pt x="1" y="1903"/>
                      <a:pt x="203" y="1957"/>
                    </a:cubicBezTo>
                    <a:cubicBezTo>
                      <a:pt x="207" y="1959"/>
                      <a:pt x="211" y="1960"/>
                      <a:pt x="215" y="1960"/>
                    </a:cubicBezTo>
                    <a:cubicBezTo>
                      <a:pt x="290" y="1960"/>
                      <a:pt x="437" y="1681"/>
                      <a:pt x="510" y="1629"/>
                    </a:cubicBezTo>
                    <a:cubicBezTo>
                      <a:pt x="849" y="1224"/>
                      <a:pt x="1210" y="841"/>
                      <a:pt x="1539" y="441"/>
                    </a:cubicBezTo>
                    <a:cubicBezTo>
                      <a:pt x="1632" y="321"/>
                      <a:pt x="1725" y="211"/>
                      <a:pt x="1818" y="102"/>
                    </a:cubicBezTo>
                    <a:cubicBezTo>
                      <a:pt x="1855" y="56"/>
                      <a:pt x="1814" y="1"/>
                      <a:pt x="1770" y="1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3" name="Google Shape;4493;p33"/>
              <p:cNvSpPr/>
              <p:nvPr/>
            </p:nvSpPr>
            <p:spPr>
              <a:xfrm>
                <a:off x="6473894" y="3993002"/>
                <a:ext cx="187671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2686" h="346" extrusionOk="0">
                    <a:moveTo>
                      <a:pt x="1908" y="1"/>
                    </a:moveTo>
                    <a:cubicBezTo>
                      <a:pt x="1477" y="1"/>
                      <a:pt x="1039" y="53"/>
                      <a:pt x="614" y="105"/>
                    </a:cubicBezTo>
                    <a:cubicBezTo>
                      <a:pt x="427" y="143"/>
                      <a:pt x="219" y="138"/>
                      <a:pt x="50" y="220"/>
                    </a:cubicBezTo>
                    <a:cubicBezTo>
                      <a:pt x="0" y="253"/>
                      <a:pt x="28" y="335"/>
                      <a:pt x="83" y="346"/>
                    </a:cubicBezTo>
                    <a:cubicBezTo>
                      <a:pt x="104" y="346"/>
                      <a:pt x="121" y="335"/>
                      <a:pt x="137" y="324"/>
                    </a:cubicBezTo>
                    <a:cubicBezTo>
                      <a:pt x="711" y="242"/>
                      <a:pt x="1291" y="213"/>
                      <a:pt x="1870" y="213"/>
                    </a:cubicBezTo>
                    <a:cubicBezTo>
                      <a:pt x="2103" y="213"/>
                      <a:pt x="2335" y="218"/>
                      <a:pt x="2568" y="226"/>
                    </a:cubicBezTo>
                    <a:cubicBezTo>
                      <a:pt x="2571" y="226"/>
                      <a:pt x="2575" y="226"/>
                      <a:pt x="2578" y="226"/>
                    </a:cubicBezTo>
                    <a:cubicBezTo>
                      <a:pt x="2653" y="226"/>
                      <a:pt x="2686" y="114"/>
                      <a:pt x="2633" y="61"/>
                    </a:cubicBezTo>
                    <a:cubicBezTo>
                      <a:pt x="2397" y="18"/>
                      <a:pt x="2154" y="1"/>
                      <a:pt x="1908" y="1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4" name="Google Shape;4494;p33"/>
              <p:cNvSpPr/>
              <p:nvPr/>
            </p:nvSpPr>
            <p:spPr>
              <a:xfrm>
                <a:off x="6582891" y="4031640"/>
                <a:ext cx="1079352" cy="585511"/>
              </a:xfrm>
              <a:custGeom>
                <a:avLst/>
                <a:gdLst/>
                <a:ahLst/>
                <a:cxnLst/>
                <a:rect l="l" t="t" r="r" b="b"/>
                <a:pathLst>
                  <a:path w="15448" h="8380" extrusionOk="0">
                    <a:moveTo>
                      <a:pt x="12862" y="1"/>
                    </a:moveTo>
                    <a:cubicBezTo>
                      <a:pt x="12768" y="1"/>
                      <a:pt x="12674" y="8"/>
                      <a:pt x="12579" y="23"/>
                    </a:cubicBezTo>
                    <a:cubicBezTo>
                      <a:pt x="11457" y="182"/>
                      <a:pt x="10515" y="921"/>
                      <a:pt x="9924" y="1906"/>
                    </a:cubicBezTo>
                    <a:cubicBezTo>
                      <a:pt x="9453" y="2672"/>
                      <a:pt x="9103" y="3504"/>
                      <a:pt x="8654" y="4281"/>
                    </a:cubicBezTo>
                    <a:cubicBezTo>
                      <a:pt x="8359" y="4807"/>
                      <a:pt x="8036" y="5305"/>
                      <a:pt x="7696" y="5792"/>
                    </a:cubicBezTo>
                    <a:cubicBezTo>
                      <a:pt x="7291" y="6367"/>
                      <a:pt x="6842" y="6909"/>
                      <a:pt x="6306" y="7352"/>
                    </a:cubicBezTo>
                    <a:cubicBezTo>
                      <a:pt x="5643" y="7917"/>
                      <a:pt x="4833" y="8247"/>
                      <a:pt x="3996" y="8247"/>
                    </a:cubicBezTo>
                    <a:cubicBezTo>
                      <a:pt x="3762" y="8247"/>
                      <a:pt x="3526" y="8221"/>
                      <a:pt x="3290" y="8168"/>
                    </a:cubicBezTo>
                    <a:cubicBezTo>
                      <a:pt x="2617" y="8003"/>
                      <a:pt x="1987" y="7664"/>
                      <a:pt x="1440" y="7226"/>
                    </a:cubicBezTo>
                    <a:cubicBezTo>
                      <a:pt x="947" y="6827"/>
                      <a:pt x="510" y="6350"/>
                      <a:pt x="110" y="5847"/>
                    </a:cubicBezTo>
                    <a:cubicBezTo>
                      <a:pt x="72" y="5858"/>
                      <a:pt x="33" y="5874"/>
                      <a:pt x="0" y="5880"/>
                    </a:cubicBezTo>
                    <a:lnTo>
                      <a:pt x="165" y="6088"/>
                    </a:lnTo>
                    <a:cubicBezTo>
                      <a:pt x="520" y="6536"/>
                      <a:pt x="909" y="6952"/>
                      <a:pt x="1358" y="7308"/>
                    </a:cubicBezTo>
                    <a:cubicBezTo>
                      <a:pt x="1654" y="7544"/>
                      <a:pt x="1976" y="7735"/>
                      <a:pt x="2305" y="7910"/>
                    </a:cubicBezTo>
                    <a:cubicBezTo>
                      <a:pt x="2754" y="8151"/>
                      <a:pt x="3241" y="8332"/>
                      <a:pt x="3750" y="8370"/>
                    </a:cubicBezTo>
                    <a:cubicBezTo>
                      <a:pt x="3828" y="8376"/>
                      <a:pt x="3905" y="8379"/>
                      <a:pt x="3983" y="8379"/>
                    </a:cubicBezTo>
                    <a:cubicBezTo>
                      <a:pt x="4790" y="8379"/>
                      <a:pt x="5581" y="8050"/>
                      <a:pt x="6240" y="7565"/>
                    </a:cubicBezTo>
                    <a:cubicBezTo>
                      <a:pt x="6607" y="7281"/>
                      <a:pt x="6925" y="6942"/>
                      <a:pt x="7226" y="6591"/>
                    </a:cubicBezTo>
                    <a:cubicBezTo>
                      <a:pt x="7811" y="5902"/>
                      <a:pt x="8293" y="5113"/>
                      <a:pt x="8742" y="4320"/>
                    </a:cubicBezTo>
                    <a:cubicBezTo>
                      <a:pt x="9076" y="3739"/>
                      <a:pt x="9371" y="3132"/>
                      <a:pt x="9694" y="2541"/>
                    </a:cubicBezTo>
                    <a:cubicBezTo>
                      <a:pt x="9995" y="1982"/>
                      <a:pt x="10329" y="1413"/>
                      <a:pt x="10816" y="1003"/>
                    </a:cubicBezTo>
                    <a:cubicBezTo>
                      <a:pt x="11349" y="526"/>
                      <a:pt x="12111" y="122"/>
                      <a:pt x="12838" y="122"/>
                    </a:cubicBezTo>
                    <a:cubicBezTo>
                      <a:pt x="12903" y="122"/>
                      <a:pt x="12968" y="126"/>
                      <a:pt x="13033" y="132"/>
                    </a:cubicBezTo>
                    <a:cubicBezTo>
                      <a:pt x="13728" y="214"/>
                      <a:pt x="14369" y="680"/>
                      <a:pt x="14741" y="1287"/>
                    </a:cubicBezTo>
                    <a:cubicBezTo>
                      <a:pt x="15015" y="1725"/>
                      <a:pt x="15162" y="2240"/>
                      <a:pt x="15255" y="2754"/>
                    </a:cubicBezTo>
                    <a:cubicBezTo>
                      <a:pt x="15288" y="2979"/>
                      <a:pt x="15305" y="3214"/>
                      <a:pt x="15316" y="3444"/>
                    </a:cubicBezTo>
                    <a:cubicBezTo>
                      <a:pt x="15332" y="3745"/>
                      <a:pt x="15338" y="4040"/>
                      <a:pt x="15316" y="4336"/>
                    </a:cubicBezTo>
                    <a:lnTo>
                      <a:pt x="15436" y="4336"/>
                    </a:lnTo>
                    <a:cubicBezTo>
                      <a:pt x="15447" y="4024"/>
                      <a:pt x="15447" y="3718"/>
                      <a:pt x="15431" y="3411"/>
                    </a:cubicBezTo>
                    <a:cubicBezTo>
                      <a:pt x="15409" y="3028"/>
                      <a:pt x="15348" y="2650"/>
                      <a:pt x="15261" y="2273"/>
                    </a:cubicBezTo>
                    <a:cubicBezTo>
                      <a:pt x="15151" y="1873"/>
                      <a:pt x="15015" y="1473"/>
                      <a:pt x="14785" y="1134"/>
                    </a:cubicBezTo>
                    <a:cubicBezTo>
                      <a:pt x="14351" y="480"/>
                      <a:pt x="13630" y="1"/>
                      <a:pt x="12862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5" name="Google Shape;4495;p33"/>
              <p:cNvSpPr/>
              <p:nvPr/>
            </p:nvSpPr>
            <p:spPr>
              <a:xfrm>
                <a:off x="7278936" y="3974346"/>
                <a:ext cx="429910" cy="357595"/>
              </a:xfrm>
              <a:custGeom>
                <a:avLst/>
                <a:gdLst/>
                <a:ahLst/>
                <a:cxnLst/>
                <a:rect l="l" t="t" r="r" b="b"/>
                <a:pathLst>
                  <a:path w="6153" h="5118" extrusionOk="0">
                    <a:moveTo>
                      <a:pt x="2727" y="0"/>
                    </a:moveTo>
                    <a:cubicBezTo>
                      <a:pt x="2478" y="0"/>
                      <a:pt x="2226" y="30"/>
                      <a:pt x="1976" y="88"/>
                    </a:cubicBezTo>
                    <a:cubicBezTo>
                      <a:pt x="1555" y="192"/>
                      <a:pt x="1161" y="400"/>
                      <a:pt x="794" y="629"/>
                    </a:cubicBezTo>
                    <a:cubicBezTo>
                      <a:pt x="783" y="629"/>
                      <a:pt x="772" y="640"/>
                      <a:pt x="767" y="646"/>
                    </a:cubicBezTo>
                    <a:cubicBezTo>
                      <a:pt x="608" y="761"/>
                      <a:pt x="460" y="887"/>
                      <a:pt x="312" y="1013"/>
                    </a:cubicBezTo>
                    <a:cubicBezTo>
                      <a:pt x="203" y="1117"/>
                      <a:pt x="94" y="1226"/>
                      <a:pt x="0" y="1341"/>
                    </a:cubicBezTo>
                    <a:lnTo>
                      <a:pt x="0" y="1352"/>
                    </a:lnTo>
                    <a:cubicBezTo>
                      <a:pt x="61" y="1292"/>
                      <a:pt x="132" y="1237"/>
                      <a:pt x="198" y="1182"/>
                    </a:cubicBezTo>
                    <a:cubicBezTo>
                      <a:pt x="641" y="837"/>
                      <a:pt x="1133" y="520"/>
                      <a:pt x="1653" y="301"/>
                    </a:cubicBezTo>
                    <a:cubicBezTo>
                      <a:pt x="1994" y="168"/>
                      <a:pt x="2357" y="96"/>
                      <a:pt x="2718" y="96"/>
                    </a:cubicBezTo>
                    <a:cubicBezTo>
                      <a:pt x="2862" y="96"/>
                      <a:pt x="3006" y="108"/>
                      <a:pt x="3148" y="131"/>
                    </a:cubicBezTo>
                    <a:cubicBezTo>
                      <a:pt x="3887" y="241"/>
                      <a:pt x="4549" y="690"/>
                      <a:pt x="5014" y="1286"/>
                    </a:cubicBezTo>
                    <a:cubicBezTo>
                      <a:pt x="5124" y="1434"/>
                      <a:pt x="5222" y="1587"/>
                      <a:pt x="5310" y="1746"/>
                    </a:cubicBezTo>
                    <a:cubicBezTo>
                      <a:pt x="5480" y="2047"/>
                      <a:pt x="5644" y="2348"/>
                      <a:pt x="5759" y="2682"/>
                    </a:cubicBezTo>
                    <a:cubicBezTo>
                      <a:pt x="5939" y="3246"/>
                      <a:pt x="6000" y="3848"/>
                      <a:pt x="6027" y="4445"/>
                    </a:cubicBezTo>
                    <a:cubicBezTo>
                      <a:pt x="6032" y="4669"/>
                      <a:pt x="6005" y="4893"/>
                      <a:pt x="5972" y="5118"/>
                    </a:cubicBezTo>
                    <a:cubicBezTo>
                      <a:pt x="6016" y="5118"/>
                      <a:pt x="6049" y="5112"/>
                      <a:pt x="6087" y="5112"/>
                    </a:cubicBezTo>
                    <a:cubicBezTo>
                      <a:pt x="6109" y="4992"/>
                      <a:pt x="6125" y="4866"/>
                      <a:pt x="6131" y="4746"/>
                    </a:cubicBezTo>
                    <a:cubicBezTo>
                      <a:pt x="6153" y="4373"/>
                      <a:pt x="6109" y="4007"/>
                      <a:pt x="6060" y="3634"/>
                    </a:cubicBezTo>
                    <a:cubicBezTo>
                      <a:pt x="6021" y="3355"/>
                      <a:pt x="5972" y="3076"/>
                      <a:pt x="5906" y="2808"/>
                    </a:cubicBezTo>
                    <a:cubicBezTo>
                      <a:pt x="5808" y="2430"/>
                      <a:pt x="5638" y="2080"/>
                      <a:pt x="5447" y="1746"/>
                    </a:cubicBezTo>
                    <a:cubicBezTo>
                      <a:pt x="5233" y="1363"/>
                      <a:pt x="4965" y="1013"/>
                      <a:pt x="4648" y="728"/>
                    </a:cubicBezTo>
                    <a:cubicBezTo>
                      <a:pt x="4103" y="232"/>
                      <a:pt x="3425" y="0"/>
                      <a:pt x="2727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6" name="Google Shape;4496;p33"/>
              <p:cNvSpPr/>
              <p:nvPr/>
            </p:nvSpPr>
            <p:spPr>
              <a:xfrm>
                <a:off x="6625372" y="4413340"/>
                <a:ext cx="9991" cy="11948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1" extrusionOk="0">
                    <a:moveTo>
                      <a:pt x="77" y="1"/>
                    </a:moveTo>
                    <a:cubicBezTo>
                      <a:pt x="49" y="28"/>
                      <a:pt x="22" y="55"/>
                      <a:pt x="0" y="83"/>
                    </a:cubicBezTo>
                    <a:cubicBezTo>
                      <a:pt x="22" y="110"/>
                      <a:pt x="49" y="143"/>
                      <a:pt x="71" y="170"/>
                    </a:cubicBezTo>
                    <a:lnTo>
                      <a:pt x="142" y="94"/>
                    </a:lnTo>
                    <a:cubicBezTo>
                      <a:pt x="126" y="61"/>
                      <a:pt x="93" y="33"/>
                      <a:pt x="77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7" name="Google Shape;4497;p33"/>
              <p:cNvSpPr/>
              <p:nvPr/>
            </p:nvSpPr>
            <p:spPr>
              <a:xfrm>
                <a:off x="5959511" y="3516209"/>
                <a:ext cx="898039" cy="996416"/>
              </a:xfrm>
              <a:custGeom>
                <a:avLst/>
                <a:gdLst/>
                <a:ahLst/>
                <a:cxnLst/>
                <a:rect l="l" t="t" r="r" b="b"/>
                <a:pathLst>
                  <a:path w="12853" h="14261" extrusionOk="0">
                    <a:moveTo>
                      <a:pt x="3112" y="9720"/>
                    </a:moveTo>
                    <a:cubicBezTo>
                      <a:pt x="3181" y="9720"/>
                      <a:pt x="3259" y="9759"/>
                      <a:pt x="3208" y="9836"/>
                    </a:cubicBezTo>
                    <a:cubicBezTo>
                      <a:pt x="3131" y="9951"/>
                      <a:pt x="3016" y="10027"/>
                      <a:pt x="2902" y="10098"/>
                    </a:cubicBezTo>
                    <a:cubicBezTo>
                      <a:pt x="2748" y="10180"/>
                      <a:pt x="2595" y="10224"/>
                      <a:pt x="2431" y="10235"/>
                    </a:cubicBezTo>
                    <a:lnTo>
                      <a:pt x="2442" y="10219"/>
                    </a:lnTo>
                    <a:cubicBezTo>
                      <a:pt x="2551" y="10088"/>
                      <a:pt x="2655" y="9941"/>
                      <a:pt x="2818" y="9885"/>
                    </a:cubicBezTo>
                    <a:lnTo>
                      <a:pt x="2818" y="9885"/>
                    </a:lnTo>
                    <a:cubicBezTo>
                      <a:pt x="2819" y="9886"/>
                      <a:pt x="2821" y="9886"/>
                      <a:pt x="2822" y="9886"/>
                    </a:cubicBezTo>
                    <a:cubicBezTo>
                      <a:pt x="2851" y="9886"/>
                      <a:pt x="2874" y="9860"/>
                      <a:pt x="2874" y="9830"/>
                    </a:cubicBezTo>
                    <a:cubicBezTo>
                      <a:pt x="2940" y="9781"/>
                      <a:pt x="3011" y="9726"/>
                      <a:pt x="3099" y="9721"/>
                    </a:cubicBezTo>
                    <a:cubicBezTo>
                      <a:pt x="3103" y="9720"/>
                      <a:pt x="3108" y="9720"/>
                      <a:pt x="3112" y="9720"/>
                    </a:cubicBezTo>
                    <a:close/>
                    <a:moveTo>
                      <a:pt x="7190" y="118"/>
                    </a:moveTo>
                    <a:cubicBezTo>
                      <a:pt x="7510" y="118"/>
                      <a:pt x="7827" y="239"/>
                      <a:pt x="8101" y="410"/>
                    </a:cubicBezTo>
                    <a:cubicBezTo>
                      <a:pt x="8496" y="640"/>
                      <a:pt x="8660" y="903"/>
                      <a:pt x="8769" y="1346"/>
                    </a:cubicBezTo>
                    <a:cubicBezTo>
                      <a:pt x="8846" y="1674"/>
                      <a:pt x="8797" y="2025"/>
                      <a:pt x="8736" y="2353"/>
                    </a:cubicBezTo>
                    <a:cubicBezTo>
                      <a:pt x="8704" y="2517"/>
                      <a:pt x="8654" y="2671"/>
                      <a:pt x="8600" y="2824"/>
                    </a:cubicBezTo>
                    <a:cubicBezTo>
                      <a:pt x="8578" y="2879"/>
                      <a:pt x="8561" y="2933"/>
                      <a:pt x="8539" y="2983"/>
                    </a:cubicBezTo>
                    <a:cubicBezTo>
                      <a:pt x="8517" y="3026"/>
                      <a:pt x="8517" y="3103"/>
                      <a:pt x="8578" y="3103"/>
                    </a:cubicBezTo>
                    <a:cubicBezTo>
                      <a:pt x="8632" y="3103"/>
                      <a:pt x="8676" y="3048"/>
                      <a:pt x="8714" y="3021"/>
                    </a:cubicBezTo>
                    <a:cubicBezTo>
                      <a:pt x="8895" y="2879"/>
                      <a:pt x="9070" y="2742"/>
                      <a:pt x="9262" y="2605"/>
                    </a:cubicBezTo>
                    <a:cubicBezTo>
                      <a:pt x="9569" y="2393"/>
                      <a:pt x="10022" y="2103"/>
                      <a:pt x="10423" y="2103"/>
                    </a:cubicBezTo>
                    <a:cubicBezTo>
                      <a:pt x="10623" y="2103"/>
                      <a:pt x="10809" y="2175"/>
                      <a:pt x="10959" y="2364"/>
                    </a:cubicBezTo>
                    <a:cubicBezTo>
                      <a:pt x="11221" y="2638"/>
                      <a:pt x="11424" y="2917"/>
                      <a:pt x="11506" y="3295"/>
                    </a:cubicBezTo>
                    <a:cubicBezTo>
                      <a:pt x="11610" y="3765"/>
                      <a:pt x="11435" y="4231"/>
                      <a:pt x="11210" y="4641"/>
                    </a:cubicBezTo>
                    <a:cubicBezTo>
                      <a:pt x="11063" y="4926"/>
                      <a:pt x="10827" y="5145"/>
                      <a:pt x="10603" y="5353"/>
                    </a:cubicBezTo>
                    <a:cubicBezTo>
                      <a:pt x="10444" y="5490"/>
                      <a:pt x="10291" y="5621"/>
                      <a:pt x="10116" y="5736"/>
                    </a:cubicBezTo>
                    <a:cubicBezTo>
                      <a:pt x="10072" y="5763"/>
                      <a:pt x="10017" y="5785"/>
                      <a:pt x="9973" y="5829"/>
                    </a:cubicBezTo>
                    <a:cubicBezTo>
                      <a:pt x="9945" y="5882"/>
                      <a:pt x="9981" y="5927"/>
                      <a:pt x="10028" y="5927"/>
                    </a:cubicBezTo>
                    <a:cubicBezTo>
                      <a:pt x="10044" y="5927"/>
                      <a:pt x="10061" y="5922"/>
                      <a:pt x="10077" y="5911"/>
                    </a:cubicBezTo>
                    <a:cubicBezTo>
                      <a:pt x="10165" y="5840"/>
                      <a:pt x="10269" y="5791"/>
                      <a:pt x="10373" y="5747"/>
                    </a:cubicBezTo>
                    <a:cubicBezTo>
                      <a:pt x="10614" y="5626"/>
                      <a:pt x="10866" y="5533"/>
                      <a:pt x="11123" y="5484"/>
                    </a:cubicBezTo>
                    <a:cubicBezTo>
                      <a:pt x="11180" y="5474"/>
                      <a:pt x="11238" y="5469"/>
                      <a:pt x="11296" y="5469"/>
                    </a:cubicBezTo>
                    <a:cubicBezTo>
                      <a:pt x="11515" y="5469"/>
                      <a:pt x="11734" y="5540"/>
                      <a:pt x="11911" y="5670"/>
                    </a:cubicBezTo>
                    <a:cubicBezTo>
                      <a:pt x="12239" y="5895"/>
                      <a:pt x="12486" y="6119"/>
                      <a:pt x="12617" y="6524"/>
                    </a:cubicBezTo>
                    <a:cubicBezTo>
                      <a:pt x="12754" y="6902"/>
                      <a:pt x="12754" y="7214"/>
                      <a:pt x="12699" y="7613"/>
                    </a:cubicBezTo>
                    <a:cubicBezTo>
                      <a:pt x="12645" y="8029"/>
                      <a:pt x="12426" y="8412"/>
                      <a:pt x="12103" y="8659"/>
                    </a:cubicBezTo>
                    <a:cubicBezTo>
                      <a:pt x="11719" y="8949"/>
                      <a:pt x="11260" y="9130"/>
                      <a:pt x="10789" y="9157"/>
                    </a:cubicBezTo>
                    <a:cubicBezTo>
                      <a:pt x="10736" y="9160"/>
                      <a:pt x="10683" y="9161"/>
                      <a:pt x="10629" y="9161"/>
                    </a:cubicBezTo>
                    <a:cubicBezTo>
                      <a:pt x="10372" y="9161"/>
                      <a:pt x="10109" y="9126"/>
                      <a:pt x="9869" y="9031"/>
                    </a:cubicBezTo>
                    <a:cubicBezTo>
                      <a:pt x="9815" y="9004"/>
                      <a:pt x="9760" y="8976"/>
                      <a:pt x="9716" y="8949"/>
                    </a:cubicBezTo>
                    <a:cubicBezTo>
                      <a:pt x="9705" y="8941"/>
                      <a:pt x="9692" y="8935"/>
                      <a:pt x="9678" y="8935"/>
                    </a:cubicBezTo>
                    <a:cubicBezTo>
                      <a:pt x="9664" y="8935"/>
                      <a:pt x="9650" y="8941"/>
                      <a:pt x="9640" y="8954"/>
                    </a:cubicBezTo>
                    <a:cubicBezTo>
                      <a:pt x="9612" y="9004"/>
                      <a:pt x="9661" y="9047"/>
                      <a:pt x="9678" y="9091"/>
                    </a:cubicBezTo>
                    <a:cubicBezTo>
                      <a:pt x="9705" y="9130"/>
                      <a:pt x="9733" y="9173"/>
                      <a:pt x="9754" y="9223"/>
                    </a:cubicBezTo>
                    <a:cubicBezTo>
                      <a:pt x="9995" y="9650"/>
                      <a:pt x="10187" y="10115"/>
                      <a:pt x="10225" y="10618"/>
                    </a:cubicBezTo>
                    <a:cubicBezTo>
                      <a:pt x="10291" y="11319"/>
                      <a:pt x="10160" y="12096"/>
                      <a:pt x="9744" y="12676"/>
                    </a:cubicBezTo>
                    <a:cubicBezTo>
                      <a:pt x="9579" y="12895"/>
                      <a:pt x="9360" y="13087"/>
                      <a:pt x="9109" y="13180"/>
                    </a:cubicBezTo>
                    <a:cubicBezTo>
                      <a:pt x="8880" y="13269"/>
                      <a:pt x="8637" y="13309"/>
                      <a:pt x="8393" y="13309"/>
                    </a:cubicBezTo>
                    <a:cubicBezTo>
                      <a:pt x="8141" y="13309"/>
                      <a:pt x="7889" y="13266"/>
                      <a:pt x="7653" y="13191"/>
                    </a:cubicBezTo>
                    <a:cubicBezTo>
                      <a:pt x="7297" y="13071"/>
                      <a:pt x="7061" y="12852"/>
                      <a:pt x="6843" y="12545"/>
                    </a:cubicBezTo>
                    <a:cubicBezTo>
                      <a:pt x="6459" y="12074"/>
                      <a:pt x="6268" y="11467"/>
                      <a:pt x="6158" y="10870"/>
                    </a:cubicBezTo>
                    <a:cubicBezTo>
                      <a:pt x="6136" y="10761"/>
                      <a:pt x="6120" y="10651"/>
                      <a:pt x="6109" y="10542"/>
                    </a:cubicBezTo>
                    <a:cubicBezTo>
                      <a:pt x="6104" y="10520"/>
                      <a:pt x="6082" y="10498"/>
                      <a:pt x="6060" y="10498"/>
                    </a:cubicBezTo>
                    <a:cubicBezTo>
                      <a:pt x="6038" y="10498"/>
                      <a:pt x="6021" y="10514"/>
                      <a:pt x="6021" y="10536"/>
                    </a:cubicBezTo>
                    <a:cubicBezTo>
                      <a:pt x="6011" y="10580"/>
                      <a:pt x="6005" y="10629"/>
                      <a:pt x="6000" y="10673"/>
                    </a:cubicBezTo>
                    <a:cubicBezTo>
                      <a:pt x="5917" y="11111"/>
                      <a:pt x="5813" y="11549"/>
                      <a:pt x="5671" y="11965"/>
                    </a:cubicBezTo>
                    <a:cubicBezTo>
                      <a:pt x="5540" y="12332"/>
                      <a:pt x="5370" y="12687"/>
                      <a:pt x="5173" y="13027"/>
                    </a:cubicBezTo>
                    <a:cubicBezTo>
                      <a:pt x="4971" y="13355"/>
                      <a:pt x="4713" y="13645"/>
                      <a:pt x="4385" y="13837"/>
                    </a:cubicBezTo>
                    <a:cubicBezTo>
                      <a:pt x="4100" y="13996"/>
                      <a:pt x="3783" y="14100"/>
                      <a:pt x="3454" y="14132"/>
                    </a:cubicBezTo>
                    <a:cubicBezTo>
                      <a:pt x="3454" y="14132"/>
                      <a:pt x="3460" y="14132"/>
                      <a:pt x="3454" y="14154"/>
                    </a:cubicBezTo>
                    <a:cubicBezTo>
                      <a:pt x="3400" y="14160"/>
                      <a:pt x="3346" y="14162"/>
                      <a:pt x="3293" y="14162"/>
                    </a:cubicBezTo>
                    <a:cubicBezTo>
                      <a:pt x="2855" y="14162"/>
                      <a:pt x="2471" y="13980"/>
                      <a:pt x="2217" y="13580"/>
                    </a:cubicBezTo>
                    <a:cubicBezTo>
                      <a:pt x="1982" y="13251"/>
                      <a:pt x="1900" y="12835"/>
                      <a:pt x="1856" y="12430"/>
                    </a:cubicBezTo>
                    <a:cubicBezTo>
                      <a:pt x="1763" y="11609"/>
                      <a:pt x="1801" y="11040"/>
                      <a:pt x="2327" y="10383"/>
                    </a:cubicBezTo>
                    <a:cubicBezTo>
                      <a:pt x="2442" y="10383"/>
                      <a:pt x="2551" y="10372"/>
                      <a:pt x="2661" y="10345"/>
                    </a:cubicBezTo>
                    <a:cubicBezTo>
                      <a:pt x="2798" y="10301"/>
                      <a:pt x="2929" y="10241"/>
                      <a:pt x="3044" y="10164"/>
                    </a:cubicBezTo>
                    <a:cubicBezTo>
                      <a:pt x="3153" y="10082"/>
                      <a:pt x="3274" y="10000"/>
                      <a:pt x="3323" y="9863"/>
                    </a:cubicBezTo>
                    <a:cubicBezTo>
                      <a:pt x="3367" y="9759"/>
                      <a:pt x="3268" y="9650"/>
                      <a:pt x="3175" y="9639"/>
                    </a:cubicBezTo>
                    <a:cubicBezTo>
                      <a:pt x="3158" y="9636"/>
                      <a:pt x="3140" y="9634"/>
                      <a:pt x="3123" y="9634"/>
                    </a:cubicBezTo>
                    <a:cubicBezTo>
                      <a:pt x="2986" y="9634"/>
                      <a:pt x="2867" y="9725"/>
                      <a:pt x="2765" y="9803"/>
                    </a:cubicBezTo>
                    <a:cubicBezTo>
                      <a:pt x="2557" y="9885"/>
                      <a:pt x="2425" y="10087"/>
                      <a:pt x="2283" y="10263"/>
                    </a:cubicBezTo>
                    <a:cubicBezTo>
                      <a:pt x="2221" y="10265"/>
                      <a:pt x="2159" y="10266"/>
                      <a:pt x="2097" y="10266"/>
                    </a:cubicBezTo>
                    <a:cubicBezTo>
                      <a:pt x="1684" y="10266"/>
                      <a:pt x="1262" y="10213"/>
                      <a:pt x="882" y="10027"/>
                    </a:cubicBezTo>
                    <a:cubicBezTo>
                      <a:pt x="685" y="9940"/>
                      <a:pt x="531" y="9775"/>
                      <a:pt x="400" y="9595"/>
                    </a:cubicBezTo>
                    <a:cubicBezTo>
                      <a:pt x="39" y="8949"/>
                      <a:pt x="0" y="8002"/>
                      <a:pt x="367" y="7345"/>
                    </a:cubicBezTo>
                    <a:cubicBezTo>
                      <a:pt x="520" y="7088"/>
                      <a:pt x="723" y="6831"/>
                      <a:pt x="991" y="6694"/>
                    </a:cubicBezTo>
                    <a:cubicBezTo>
                      <a:pt x="1155" y="6623"/>
                      <a:pt x="1331" y="6595"/>
                      <a:pt x="1511" y="6573"/>
                    </a:cubicBezTo>
                    <a:cubicBezTo>
                      <a:pt x="1575" y="6567"/>
                      <a:pt x="1639" y="6565"/>
                      <a:pt x="1703" y="6565"/>
                    </a:cubicBezTo>
                    <a:cubicBezTo>
                      <a:pt x="1936" y="6565"/>
                      <a:pt x="2169" y="6602"/>
                      <a:pt x="2392" y="6666"/>
                    </a:cubicBezTo>
                    <a:cubicBezTo>
                      <a:pt x="2584" y="6716"/>
                      <a:pt x="2770" y="6787"/>
                      <a:pt x="2940" y="6874"/>
                    </a:cubicBezTo>
                    <a:cubicBezTo>
                      <a:pt x="2973" y="6896"/>
                      <a:pt x="3000" y="6907"/>
                      <a:pt x="3038" y="6929"/>
                    </a:cubicBezTo>
                    <a:lnTo>
                      <a:pt x="3077" y="6951"/>
                    </a:lnTo>
                    <a:cubicBezTo>
                      <a:pt x="3082" y="6952"/>
                      <a:pt x="3087" y="6953"/>
                      <a:pt x="3092" y="6953"/>
                    </a:cubicBezTo>
                    <a:cubicBezTo>
                      <a:pt x="3110" y="6953"/>
                      <a:pt x="3128" y="6945"/>
                      <a:pt x="3137" y="6924"/>
                    </a:cubicBezTo>
                    <a:cubicBezTo>
                      <a:pt x="3164" y="6880"/>
                      <a:pt x="3126" y="6842"/>
                      <a:pt x="3093" y="6820"/>
                    </a:cubicBezTo>
                    <a:cubicBezTo>
                      <a:pt x="3016" y="6765"/>
                      <a:pt x="2940" y="6705"/>
                      <a:pt x="2863" y="6650"/>
                    </a:cubicBezTo>
                    <a:cubicBezTo>
                      <a:pt x="2600" y="6442"/>
                      <a:pt x="2332" y="6239"/>
                      <a:pt x="2075" y="6021"/>
                    </a:cubicBezTo>
                    <a:cubicBezTo>
                      <a:pt x="1862" y="5840"/>
                      <a:pt x="1648" y="5648"/>
                      <a:pt x="1511" y="5402"/>
                    </a:cubicBezTo>
                    <a:cubicBezTo>
                      <a:pt x="1270" y="4959"/>
                      <a:pt x="1177" y="4444"/>
                      <a:pt x="1172" y="3941"/>
                    </a:cubicBezTo>
                    <a:cubicBezTo>
                      <a:pt x="1183" y="3459"/>
                      <a:pt x="1369" y="2972"/>
                      <a:pt x="1725" y="2660"/>
                    </a:cubicBezTo>
                    <a:cubicBezTo>
                      <a:pt x="2153" y="2311"/>
                      <a:pt x="2704" y="2161"/>
                      <a:pt x="3244" y="2161"/>
                    </a:cubicBezTo>
                    <a:cubicBezTo>
                      <a:pt x="3263" y="2161"/>
                      <a:pt x="3282" y="2161"/>
                      <a:pt x="3301" y="2162"/>
                    </a:cubicBezTo>
                    <a:cubicBezTo>
                      <a:pt x="3359" y="2162"/>
                      <a:pt x="3417" y="2160"/>
                      <a:pt x="3474" y="2160"/>
                    </a:cubicBezTo>
                    <a:cubicBezTo>
                      <a:pt x="3575" y="2160"/>
                      <a:pt x="3676" y="2165"/>
                      <a:pt x="3777" y="2189"/>
                    </a:cubicBezTo>
                    <a:cubicBezTo>
                      <a:pt x="4166" y="2277"/>
                      <a:pt x="4582" y="2392"/>
                      <a:pt x="4888" y="2671"/>
                    </a:cubicBezTo>
                    <a:cubicBezTo>
                      <a:pt x="5299" y="3054"/>
                      <a:pt x="5485" y="3612"/>
                      <a:pt x="5682" y="4121"/>
                    </a:cubicBezTo>
                    <a:cubicBezTo>
                      <a:pt x="5699" y="4176"/>
                      <a:pt x="5720" y="4225"/>
                      <a:pt x="5748" y="4274"/>
                    </a:cubicBezTo>
                    <a:cubicBezTo>
                      <a:pt x="5757" y="4302"/>
                      <a:pt x="5778" y="4338"/>
                      <a:pt x="5811" y="4338"/>
                    </a:cubicBezTo>
                    <a:cubicBezTo>
                      <a:pt x="5817" y="4338"/>
                      <a:pt x="5823" y="4337"/>
                      <a:pt x="5830" y="4335"/>
                    </a:cubicBezTo>
                    <a:cubicBezTo>
                      <a:pt x="5857" y="4329"/>
                      <a:pt x="5868" y="4307"/>
                      <a:pt x="5868" y="4280"/>
                    </a:cubicBezTo>
                    <a:cubicBezTo>
                      <a:pt x="5874" y="4198"/>
                      <a:pt x="5841" y="4121"/>
                      <a:pt x="5830" y="4039"/>
                    </a:cubicBezTo>
                    <a:cubicBezTo>
                      <a:pt x="5748" y="3645"/>
                      <a:pt x="5655" y="3256"/>
                      <a:pt x="5573" y="2857"/>
                    </a:cubicBezTo>
                    <a:cubicBezTo>
                      <a:pt x="5534" y="2638"/>
                      <a:pt x="5496" y="2419"/>
                      <a:pt x="5501" y="2194"/>
                    </a:cubicBezTo>
                    <a:cubicBezTo>
                      <a:pt x="5507" y="1850"/>
                      <a:pt x="5567" y="1516"/>
                      <a:pt x="5699" y="1204"/>
                    </a:cubicBezTo>
                    <a:cubicBezTo>
                      <a:pt x="5786" y="974"/>
                      <a:pt x="5907" y="744"/>
                      <a:pt x="6098" y="591"/>
                    </a:cubicBezTo>
                    <a:cubicBezTo>
                      <a:pt x="6180" y="525"/>
                      <a:pt x="6273" y="465"/>
                      <a:pt x="6361" y="410"/>
                    </a:cubicBezTo>
                    <a:cubicBezTo>
                      <a:pt x="6541" y="301"/>
                      <a:pt x="6728" y="197"/>
                      <a:pt x="6925" y="147"/>
                    </a:cubicBezTo>
                    <a:cubicBezTo>
                      <a:pt x="7013" y="127"/>
                      <a:pt x="7102" y="118"/>
                      <a:pt x="7190" y="118"/>
                    </a:cubicBezTo>
                    <a:close/>
                    <a:moveTo>
                      <a:pt x="7213" y="0"/>
                    </a:moveTo>
                    <a:cubicBezTo>
                      <a:pt x="6915" y="0"/>
                      <a:pt x="6630" y="97"/>
                      <a:pt x="6344" y="273"/>
                    </a:cubicBezTo>
                    <a:cubicBezTo>
                      <a:pt x="6153" y="383"/>
                      <a:pt x="5961" y="503"/>
                      <a:pt x="5824" y="689"/>
                    </a:cubicBezTo>
                    <a:cubicBezTo>
                      <a:pt x="5589" y="1045"/>
                      <a:pt x="5452" y="1466"/>
                      <a:pt x="5414" y="1893"/>
                    </a:cubicBezTo>
                    <a:cubicBezTo>
                      <a:pt x="5387" y="2173"/>
                      <a:pt x="5403" y="2446"/>
                      <a:pt x="5452" y="2720"/>
                    </a:cubicBezTo>
                    <a:cubicBezTo>
                      <a:pt x="5507" y="3065"/>
                      <a:pt x="5578" y="3399"/>
                      <a:pt x="5649" y="3733"/>
                    </a:cubicBezTo>
                    <a:cubicBezTo>
                      <a:pt x="5458" y="3240"/>
                      <a:pt x="5206" y="2725"/>
                      <a:pt x="4768" y="2424"/>
                    </a:cubicBezTo>
                    <a:cubicBezTo>
                      <a:pt x="4516" y="2255"/>
                      <a:pt x="4221" y="2151"/>
                      <a:pt x="3925" y="2080"/>
                    </a:cubicBezTo>
                    <a:cubicBezTo>
                      <a:pt x="3775" y="2034"/>
                      <a:pt x="3609" y="2030"/>
                      <a:pt x="3447" y="2030"/>
                    </a:cubicBezTo>
                    <a:cubicBezTo>
                      <a:pt x="3415" y="2030"/>
                      <a:pt x="3382" y="2030"/>
                      <a:pt x="3350" y="2030"/>
                    </a:cubicBezTo>
                    <a:cubicBezTo>
                      <a:pt x="3336" y="2030"/>
                      <a:pt x="3322" y="2030"/>
                      <a:pt x="3308" y="2030"/>
                    </a:cubicBezTo>
                    <a:cubicBezTo>
                      <a:pt x="2873" y="2030"/>
                      <a:pt x="2424" y="2113"/>
                      <a:pt x="2026" y="2315"/>
                    </a:cubicBezTo>
                    <a:cubicBezTo>
                      <a:pt x="1867" y="2408"/>
                      <a:pt x="1708" y="2501"/>
                      <a:pt x="1582" y="2632"/>
                    </a:cubicBezTo>
                    <a:cubicBezTo>
                      <a:pt x="1500" y="2714"/>
                      <a:pt x="1429" y="2808"/>
                      <a:pt x="1369" y="2906"/>
                    </a:cubicBezTo>
                    <a:cubicBezTo>
                      <a:pt x="1084" y="3366"/>
                      <a:pt x="1024" y="3902"/>
                      <a:pt x="1117" y="4439"/>
                    </a:cubicBezTo>
                    <a:cubicBezTo>
                      <a:pt x="1161" y="4778"/>
                      <a:pt x="1265" y="5117"/>
                      <a:pt x="1429" y="5418"/>
                    </a:cubicBezTo>
                    <a:cubicBezTo>
                      <a:pt x="1703" y="5917"/>
                      <a:pt x="2234" y="6278"/>
                      <a:pt x="2666" y="6628"/>
                    </a:cubicBezTo>
                    <a:cubicBezTo>
                      <a:pt x="2352" y="6515"/>
                      <a:pt x="2020" y="6433"/>
                      <a:pt x="1683" y="6433"/>
                    </a:cubicBezTo>
                    <a:cubicBezTo>
                      <a:pt x="1644" y="6433"/>
                      <a:pt x="1605" y="6434"/>
                      <a:pt x="1566" y="6437"/>
                    </a:cubicBezTo>
                    <a:cubicBezTo>
                      <a:pt x="1292" y="6458"/>
                      <a:pt x="997" y="6502"/>
                      <a:pt x="772" y="6683"/>
                    </a:cubicBezTo>
                    <a:cubicBezTo>
                      <a:pt x="531" y="6863"/>
                      <a:pt x="351" y="7126"/>
                      <a:pt x="219" y="7405"/>
                    </a:cubicBezTo>
                    <a:cubicBezTo>
                      <a:pt x="83" y="7717"/>
                      <a:pt x="39" y="8051"/>
                      <a:pt x="28" y="8385"/>
                    </a:cubicBezTo>
                    <a:cubicBezTo>
                      <a:pt x="28" y="8790"/>
                      <a:pt x="94" y="9212"/>
                      <a:pt x="280" y="9578"/>
                    </a:cubicBezTo>
                    <a:cubicBezTo>
                      <a:pt x="323" y="9655"/>
                      <a:pt x="384" y="9721"/>
                      <a:pt x="438" y="9786"/>
                    </a:cubicBezTo>
                    <a:cubicBezTo>
                      <a:pt x="504" y="9879"/>
                      <a:pt x="586" y="9962"/>
                      <a:pt x="685" y="10022"/>
                    </a:cubicBezTo>
                    <a:cubicBezTo>
                      <a:pt x="1103" y="10285"/>
                      <a:pt x="1613" y="10373"/>
                      <a:pt x="2102" y="10373"/>
                    </a:cubicBezTo>
                    <a:cubicBezTo>
                      <a:pt x="2131" y="10373"/>
                      <a:pt x="2161" y="10373"/>
                      <a:pt x="2190" y="10372"/>
                    </a:cubicBezTo>
                    <a:lnTo>
                      <a:pt x="2190" y="10372"/>
                    </a:lnTo>
                    <a:cubicBezTo>
                      <a:pt x="1747" y="10930"/>
                      <a:pt x="1654" y="11642"/>
                      <a:pt x="1736" y="12337"/>
                    </a:cubicBezTo>
                    <a:cubicBezTo>
                      <a:pt x="1774" y="12633"/>
                      <a:pt x="1812" y="12934"/>
                      <a:pt x="1916" y="13207"/>
                    </a:cubicBezTo>
                    <a:cubicBezTo>
                      <a:pt x="2097" y="13662"/>
                      <a:pt x="2442" y="14094"/>
                      <a:pt x="2912" y="14215"/>
                    </a:cubicBezTo>
                    <a:cubicBezTo>
                      <a:pt x="3034" y="14246"/>
                      <a:pt x="3157" y="14260"/>
                      <a:pt x="3279" y="14260"/>
                    </a:cubicBezTo>
                    <a:cubicBezTo>
                      <a:pt x="3598" y="14260"/>
                      <a:pt x="3917" y="14167"/>
                      <a:pt x="4210" y="14056"/>
                    </a:cubicBezTo>
                    <a:cubicBezTo>
                      <a:pt x="4757" y="13826"/>
                      <a:pt x="5129" y="13388"/>
                      <a:pt x="5403" y="12863"/>
                    </a:cubicBezTo>
                    <a:cubicBezTo>
                      <a:pt x="5726" y="12260"/>
                      <a:pt x="5917" y="11587"/>
                      <a:pt x="6049" y="10919"/>
                    </a:cubicBezTo>
                    <a:cubicBezTo>
                      <a:pt x="6158" y="11587"/>
                      <a:pt x="6427" y="12244"/>
                      <a:pt x="6853" y="12764"/>
                    </a:cubicBezTo>
                    <a:cubicBezTo>
                      <a:pt x="7144" y="13164"/>
                      <a:pt x="7609" y="13366"/>
                      <a:pt x="8074" y="13410"/>
                    </a:cubicBezTo>
                    <a:cubicBezTo>
                      <a:pt x="8170" y="13418"/>
                      <a:pt x="8268" y="13422"/>
                      <a:pt x="8367" y="13422"/>
                    </a:cubicBezTo>
                    <a:cubicBezTo>
                      <a:pt x="8758" y="13422"/>
                      <a:pt x="9158" y="13350"/>
                      <a:pt x="9481" y="13114"/>
                    </a:cubicBezTo>
                    <a:cubicBezTo>
                      <a:pt x="10023" y="12715"/>
                      <a:pt x="10242" y="12020"/>
                      <a:pt x="10324" y="11363"/>
                    </a:cubicBezTo>
                    <a:cubicBezTo>
                      <a:pt x="10417" y="10492"/>
                      <a:pt x="10220" y="9863"/>
                      <a:pt x="9798" y="9124"/>
                    </a:cubicBezTo>
                    <a:lnTo>
                      <a:pt x="9798" y="9124"/>
                    </a:lnTo>
                    <a:cubicBezTo>
                      <a:pt x="10041" y="9247"/>
                      <a:pt x="10319" y="9297"/>
                      <a:pt x="10597" y="9297"/>
                    </a:cubicBezTo>
                    <a:cubicBezTo>
                      <a:pt x="10789" y="9297"/>
                      <a:pt x="10980" y="9274"/>
                      <a:pt x="11161" y="9234"/>
                    </a:cubicBezTo>
                    <a:cubicBezTo>
                      <a:pt x="11938" y="9058"/>
                      <a:pt x="12688" y="8489"/>
                      <a:pt x="12809" y="7619"/>
                    </a:cubicBezTo>
                    <a:cubicBezTo>
                      <a:pt x="12831" y="7422"/>
                      <a:pt x="12853" y="7225"/>
                      <a:pt x="12836" y="7022"/>
                    </a:cubicBezTo>
                    <a:cubicBezTo>
                      <a:pt x="12792" y="6721"/>
                      <a:pt x="12699" y="6420"/>
                      <a:pt x="12546" y="6163"/>
                    </a:cubicBezTo>
                    <a:cubicBezTo>
                      <a:pt x="12398" y="5922"/>
                      <a:pt x="12168" y="5752"/>
                      <a:pt x="11944" y="5594"/>
                    </a:cubicBezTo>
                    <a:cubicBezTo>
                      <a:pt x="11725" y="5436"/>
                      <a:pt x="11503" y="5375"/>
                      <a:pt x="11276" y="5375"/>
                    </a:cubicBezTo>
                    <a:cubicBezTo>
                      <a:pt x="11037" y="5375"/>
                      <a:pt x="10793" y="5443"/>
                      <a:pt x="10543" y="5539"/>
                    </a:cubicBezTo>
                    <a:cubicBezTo>
                      <a:pt x="10789" y="5309"/>
                      <a:pt x="11057" y="5079"/>
                      <a:pt x="11243" y="4789"/>
                    </a:cubicBezTo>
                    <a:cubicBezTo>
                      <a:pt x="11391" y="4526"/>
                      <a:pt x="11522" y="4247"/>
                      <a:pt x="11583" y="3946"/>
                    </a:cubicBezTo>
                    <a:cubicBezTo>
                      <a:pt x="11725" y="3371"/>
                      <a:pt x="11522" y="2818"/>
                      <a:pt x="11134" y="2408"/>
                    </a:cubicBezTo>
                    <a:cubicBezTo>
                      <a:pt x="11024" y="2282"/>
                      <a:pt x="10920" y="2151"/>
                      <a:pt x="10778" y="2080"/>
                    </a:cubicBezTo>
                    <a:cubicBezTo>
                      <a:pt x="10650" y="2021"/>
                      <a:pt x="10518" y="1996"/>
                      <a:pt x="10384" y="1996"/>
                    </a:cubicBezTo>
                    <a:cubicBezTo>
                      <a:pt x="9771" y="1996"/>
                      <a:pt x="9121" y="2524"/>
                      <a:pt x="8676" y="2879"/>
                    </a:cubicBezTo>
                    <a:cubicBezTo>
                      <a:pt x="8835" y="2452"/>
                      <a:pt x="8922" y="1997"/>
                      <a:pt x="8901" y="1543"/>
                    </a:cubicBezTo>
                    <a:cubicBezTo>
                      <a:pt x="8879" y="1357"/>
                      <a:pt x="8824" y="1176"/>
                      <a:pt x="8758" y="1001"/>
                    </a:cubicBezTo>
                    <a:cubicBezTo>
                      <a:pt x="8714" y="908"/>
                      <a:pt x="8676" y="821"/>
                      <a:pt x="8621" y="739"/>
                    </a:cubicBezTo>
                    <a:cubicBezTo>
                      <a:pt x="8402" y="421"/>
                      <a:pt x="8058" y="229"/>
                      <a:pt x="7724" y="93"/>
                    </a:cubicBezTo>
                    <a:cubicBezTo>
                      <a:pt x="7548" y="30"/>
                      <a:pt x="7379" y="0"/>
                      <a:pt x="7213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8" name="Google Shape;4498;p33"/>
              <p:cNvSpPr/>
              <p:nvPr/>
            </p:nvSpPr>
            <p:spPr>
              <a:xfrm>
                <a:off x="6329333" y="3906642"/>
                <a:ext cx="144980" cy="164334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2352" extrusionOk="0">
                    <a:moveTo>
                      <a:pt x="1070" y="114"/>
                    </a:moveTo>
                    <a:cubicBezTo>
                      <a:pt x="1257" y="114"/>
                      <a:pt x="1441" y="170"/>
                      <a:pt x="1588" y="285"/>
                    </a:cubicBezTo>
                    <a:cubicBezTo>
                      <a:pt x="1790" y="438"/>
                      <a:pt x="1883" y="690"/>
                      <a:pt x="1927" y="931"/>
                    </a:cubicBezTo>
                    <a:cubicBezTo>
                      <a:pt x="1949" y="1270"/>
                      <a:pt x="1878" y="1642"/>
                      <a:pt x="1637" y="1889"/>
                    </a:cubicBezTo>
                    <a:cubicBezTo>
                      <a:pt x="1467" y="2058"/>
                      <a:pt x="1254" y="2211"/>
                      <a:pt x="1013" y="2228"/>
                    </a:cubicBezTo>
                    <a:cubicBezTo>
                      <a:pt x="993" y="2229"/>
                      <a:pt x="974" y="2230"/>
                      <a:pt x="954" y="2230"/>
                    </a:cubicBezTo>
                    <a:cubicBezTo>
                      <a:pt x="697" y="2230"/>
                      <a:pt x="455" y="2128"/>
                      <a:pt x="307" y="1894"/>
                    </a:cubicBezTo>
                    <a:cubicBezTo>
                      <a:pt x="236" y="1779"/>
                      <a:pt x="203" y="1642"/>
                      <a:pt x="165" y="1505"/>
                    </a:cubicBezTo>
                    <a:cubicBezTo>
                      <a:pt x="121" y="1325"/>
                      <a:pt x="126" y="1128"/>
                      <a:pt x="170" y="953"/>
                    </a:cubicBezTo>
                    <a:cubicBezTo>
                      <a:pt x="208" y="788"/>
                      <a:pt x="296" y="651"/>
                      <a:pt x="395" y="520"/>
                    </a:cubicBezTo>
                    <a:cubicBezTo>
                      <a:pt x="455" y="438"/>
                      <a:pt x="515" y="350"/>
                      <a:pt x="597" y="285"/>
                    </a:cubicBezTo>
                    <a:cubicBezTo>
                      <a:pt x="630" y="257"/>
                      <a:pt x="685" y="252"/>
                      <a:pt x="679" y="197"/>
                    </a:cubicBezTo>
                    <a:cubicBezTo>
                      <a:pt x="802" y="142"/>
                      <a:pt x="937" y="114"/>
                      <a:pt x="1070" y="114"/>
                    </a:cubicBezTo>
                    <a:close/>
                    <a:moveTo>
                      <a:pt x="1084" y="1"/>
                    </a:moveTo>
                    <a:cubicBezTo>
                      <a:pt x="999" y="1"/>
                      <a:pt x="914" y="11"/>
                      <a:pt x="832" y="33"/>
                    </a:cubicBezTo>
                    <a:cubicBezTo>
                      <a:pt x="767" y="55"/>
                      <a:pt x="707" y="71"/>
                      <a:pt x="646" y="99"/>
                    </a:cubicBezTo>
                    <a:cubicBezTo>
                      <a:pt x="624" y="110"/>
                      <a:pt x="619" y="131"/>
                      <a:pt x="619" y="148"/>
                    </a:cubicBezTo>
                    <a:cubicBezTo>
                      <a:pt x="493" y="197"/>
                      <a:pt x="422" y="312"/>
                      <a:pt x="340" y="416"/>
                    </a:cubicBezTo>
                    <a:cubicBezTo>
                      <a:pt x="192" y="602"/>
                      <a:pt x="83" y="816"/>
                      <a:pt x="50" y="1046"/>
                    </a:cubicBezTo>
                    <a:cubicBezTo>
                      <a:pt x="0" y="1347"/>
                      <a:pt x="77" y="1670"/>
                      <a:pt x="219" y="1938"/>
                    </a:cubicBezTo>
                    <a:cubicBezTo>
                      <a:pt x="378" y="2200"/>
                      <a:pt x="630" y="2326"/>
                      <a:pt x="926" y="2348"/>
                    </a:cubicBezTo>
                    <a:cubicBezTo>
                      <a:pt x="946" y="2350"/>
                      <a:pt x="966" y="2351"/>
                      <a:pt x="986" y="2351"/>
                    </a:cubicBezTo>
                    <a:cubicBezTo>
                      <a:pt x="1263" y="2351"/>
                      <a:pt x="1510" y="2181"/>
                      <a:pt x="1714" y="1982"/>
                    </a:cubicBezTo>
                    <a:cubicBezTo>
                      <a:pt x="1889" y="1795"/>
                      <a:pt x="1987" y="1538"/>
                      <a:pt x="2026" y="1286"/>
                    </a:cubicBezTo>
                    <a:cubicBezTo>
                      <a:pt x="2075" y="985"/>
                      <a:pt x="2020" y="668"/>
                      <a:pt x="1862" y="411"/>
                    </a:cubicBezTo>
                    <a:cubicBezTo>
                      <a:pt x="1691" y="137"/>
                      <a:pt x="1386" y="1"/>
                      <a:pt x="1084" y="1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9" name="Google Shape;4499;p33"/>
              <p:cNvSpPr/>
              <p:nvPr/>
            </p:nvSpPr>
            <p:spPr>
              <a:xfrm>
                <a:off x="6333176" y="4541831"/>
                <a:ext cx="477352" cy="357665"/>
              </a:xfrm>
              <a:custGeom>
                <a:avLst/>
                <a:gdLst/>
                <a:ahLst/>
                <a:cxnLst/>
                <a:rect l="l" t="t" r="r" b="b"/>
                <a:pathLst>
                  <a:path w="6832" h="5119" extrusionOk="0">
                    <a:moveTo>
                      <a:pt x="4077" y="1"/>
                    </a:moveTo>
                    <a:cubicBezTo>
                      <a:pt x="3892" y="1"/>
                      <a:pt x="3706" y="8"/>
                      <a:pt x="3520" y="23"/>
                    </a:cubicBezTo>
                    <a:cubicBezTo>
                      <a:pt x="2814" y="77"/>
                      <a:pt x="2118" y="242"/>
                      <a:pt x="1467" y="543"/>
                    </a:cubicBezTo>
                    <a:cubicBezTo>
                      <a:pt x="996" y="756"/>
                      <a:pt x="591" y="1128"/>
                      <a:pt x="312" y="1583"/>
                    </a:cubicBezTo>
                    <a:cubicBezTo>
                      <a:pt x="186" y="1823"/>
                      <a:pt x="110" y="2097"/>
                      <a:pt x="77" y="2371"/>
                    </a:cubicBezTo>
                    <a:cubicBezTo>
                      <a:pt x="0" y="3028"/>
                      <a:pt x="208" y="3717"/>
                      <a:pt x="602" y="4232"/>
                    </a:cubicBezTo>
                    <a:cubicBezTo>
                      <a:pt x="865" y="4560"/>
                      <a:pt x="1221" y="4796"/>
                      <a:pt x="1604" y="4943"/>
                    </a:cubicBezTo>
                    <a:cubicBezTo>
                      <a:pt x="1913" y="5062"/>
                      <a:pt x="2255" y="5118"/>
                      <a:pt x="2600" y="5118"/>
                    </a:cubicBezTo>
                    <a:cubicBezTo>
                      <a:pt x="3134" y="5118"/>
                      <a:pt x="3676" y="4983"/>
                      <a:pt x="4122" y="4730"/>
                    </a:cubicBezTo>
                    <a:cubicBezTo>
                      <a:pt x="4406" y="4571"/>
                      <a:pt x="4680" y="4358"/>
                      <a:pt x="4926" y="4128"/>
                    </a:cubicBezTo>
                    <a:cubicBezTo>
                      <a:pt x="5189" y="3892"/>
                      <a:pt x="5419" y="3641"/>
                      <a:pt x="5633" y="3362"/>
                    </a:cubicBezTo>
                    <a:cubicBezTo>
                      <a:pt x="5901" y="2989"/>
                      <a:pt x="6174" y="2617"/>
                      <a:pt x="6371" y="2207"/>
                    </a:cubicBezTo>
                    <a:cubicBezTo>
                      <a:pt x="6508" y="1911"/>
                      <a:pt x="6623" y="1605"/>
                      <a:pt x="6727" y="1293"/>
                    </a:cubicBezTo>
                    <a:cubicBezTo>
                      <a:pt x="6766" y="1150"/>
                      <a:pt x="6793" y="1002"/>
                      <a:pt x="6831" y="855"/>
                    </a:cubicBezTo>
                    <a:cubicBezTo>
                      <a:pt x="6787" y="849"/>
                      <a:pt x="6755" y="838"/>
                      <a:pt x="6722" y="827"/>
                    </a:cubicBezTo>
                    <a:cubicBezTo>
                      <a:pt x="6683" y="986"/>
                      <a:pt x="6651" y="1139"/>
                      <a:pt x="6590" y="1271"/>
                    </a:cubicBezTo>
                    <a:cubicBezTo>
                      <a:pt x="6475" y="1637"/>
                      <a:pt x="6339" y="1993"/>
                      <a:pt x="6169" y="2327"/>
                    </a:cubicBezTo>
                    <a:cubicBezTo>
                      <a:pt x="6038" y="2573"/>
                      <a:pt x="5873" y="2814"/>
                      <a:pt x="5709" y="3039"/>
                    </a:cubicBezTo>
                    <a:cubicBezTo>
                      <a:pt x="5468" y="3373"/>
                      <a:pt x="5195" y="3690"/>
                      <a:pt x="4888" y="3969"/>
                    </a:cubicBezTo>
                    <a:cubicBezTo>
                      <a:pt x="4647" y="4188"/>
                      <a:pt x="4406" y="4402"/>
                      <a:pt x="4133" y="4566"/>
                    </a:cubicBezTo>
                    <a:cubicBezTo>
                      <a:pt x="3821" y="4768"/>
                      <a:pt x="3443" y="4889"/>
                      <a:pt x="3076" y="4943"/>
                    </a:cubicBezTo>
                    <a:cubicBezTo>
                      <a:pt x="2892" y="4974"/>
                      <a:pt x="2704" y="4990"/>
                      <a:pt x="2517" y="4990"/>
                    </a:cubicBezTo>
                    <a:cubicBezTo>
                      <a:pt x="2125" y="4990"/>
                      <a:pt x="1735" y="4917"/>
                      <a:pt x="1380" y="4735"/>
                    </a:cubicBezTo>
                    <a:cubicBezTo>
                      <a:pt x="865" y="4473"/>
                      <a:pt x="487" y="3996"/>
                      <a:pt x="296" y="3444"/>
                    </a:cubicBezTo>
                    <a:cubicBezTo>
                      <a:pt x="93" y="2880"/>
                      <a:pt x="77" y="2218"/>
                      <a:pt x="367" y="1676"/>
                    </a:cubicBezTo>
                    <a:cubicBezTo>
                      <a:pt x="537" y="1397"/>
                      <a:pt x="767" y="1156"/>
                      <a:pt x="1013" y="953"/>
                    </a:cubicBezTo>
                    <a:cubicBezTo>
                      <a:pt x="1473" y="586"/>
                      <a:pt x="2036" y="395"/>
                      <a:pt x="2595" y="274"/>
                    </a:cubicBezTo>
                    <a:cubicBezTo>
                      <a:pt x="3098" y="169"/>
                      <a:pt x="3616" y="102"/>
                      <a:pt x="4131" y="102"/>
                    </a:cubicBezTo>
                    <a:cubicBezTo>
                      <a:pt x="4232" y="102"/>
                      <a:pt x="4333" y="105"/>
                      <a:pt x="4434" y="110"/>
                    </a:cubicBezTo>
                    <a:cubicBezTo>
                      <a:pt x="4680" y="121"/>
                      <a:pt x="4937" y="149"/>
                      <a:pt x="5184" y="176"/>
                    </a:cubicBezTo>
                    <a:cubicBezTo>
                      <a:pt x="5255" y="187"/>
                      <a:pt x="5326" y="198"/>
                      <a:pt x="5392" y="209"/>
                    </a:cubicBezTo>
                    <a:cubicBezTo>
                      <a:pt x="5326" y="165"/>
                      <a:pt x="5266" y="116"/>
                      <a:pt x="5195" y="72"/>
                    </a:cubicBezTo>
                    <a:cubicBezTo>
                      <a:pt x="5173" y="72"/>
                      <a:pt x="5156" y="61"/>
                      <a:pt x="5134" y="61"/>
                    </a:cubicBezTo>
                    <a:cubicBezTo>
                      <a:pt x="4783" y="25"/>
                      <a:pt x="4431" y="1"/>
                      <a:pt x="4077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0" name="Google Shape;4500;p33"/>
              <p:cNvSpPr/>
              <p:nvPr/>
            </p:nvSpPr>
            <p:spPr>
              <a:xfrm>
                <a:off x="6378312" y="4576277"/>
                <a:ext cx="374084" cy="271235"/>
              </a:xfrm>
              <a:custGeom>
                <a:avLst/>
                <a:gdLst/>
                <a:ahLst/>
                <a:cxnLst/>
                <a:rect l="l" t="t" r="r" b="b"/>
                <a:pathLst>
                  <a:path w="5354" h="3882" extrusionOk="0">
                    <a:moveTo>
                      <a:pt x="5249" y="0"/>
                    </a:moveTo>
                    <a:cubicBezTo>
                      <a:pt x="5178" y="72"/>
                      <a:pt x="5102" y="137"/>
                      <a:pt x="5036" y="197"/>
                    </a:cubicBezTo>
                    <a:cubicBezTo>
                      <a:pt x="4259" y="904"/>
                      <a:pt x="3459" y="1577"/>
                      <a:pt x="2611" y="2168"/>
                    </a:cubicBezTo>
                    <a:cubicBezTo>
                      <a:pt x="2190" y="2464"/>
                      <a:pt x="1752" y="2754"/>
                      <a:pt x="1308" y="3027"/>
                    </a:cubicBezTo>
                    <a:cubicBezTo>
                      <a:pt x="958" y="3235"/>
                      <a:pt x="586" y="3427"/>
                      <a:pt x="230" y="3646"/>
                    </a:cubicBezTo>
                    <a:cubicBezTo>
                      <a:pt x="153" y="3695"/>
                      <a:pt x="71" y="3744"/>
                      <a:pt x="0" y="3794"/>
                    </a:cubicBezTo>
                    <a:cubicBezTo>
                      <a:pt x="17" y="3826"/>
                      <a:pt x="44" y="3854"/>
                      <a:pt x="71" y="3881"/>
                    </a:cubicBezTo>
                    <a:cubicBezTo>
                      <a:pt x="181" y="3810"/>
                      <a:pt x="290" y="3744"/>
                      <a:pt x="400" y="3684"/>
                    </a:cubicBezTo>
                    <a:cubicBezTo>
                      <a:pt x="865" y="3410"/>
                      <a:pt x="1347" y="3148"/>
                      <a:pt x="1806" y="2863"/>
                    </a:cubicBezTo>
                    <a:cubicBezTo>
                      <a:pt x="2556" y="2398"/>
                      <a:pt x="3262" y="1861"/>
                      <a:pt x="3958" y="1309"/>
                    </a:cubicBezTo>
                    <a:cubicBezTo>
                      <a:pt x="4406" y="947"/>
                      <a:pt x="4822" y="553"/>
                      <a:pt x="5238" y="170"/>
                    </a:cubicBezTo>
                    <a:cubicBezTo>
                      <a:pt x="5282" y="132"/>
                      <a:pt x="5315" y="99"/>
                      <a:pt x="5353" y="61"/>
                    </a:cubicBezTo>
                    <a:cubicBezTo>
                      <a:pt x="5320" y="50"/>
                      <a:pt x="5288" y="28"/>
                      <a:pt x="5249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1" name="Google Shape;4501;p33"/>
              <p:cNvSpPr/>
              <p:nvPr/>
            </p:nvSpPr>
            <p:spPr>
              <a:xfrm>
                <a:off x="7129764" y="4274508"/>
                <a:ext cx="263969" cy="415517"/>
              </a:xfrm>
              <a:custGeom>
                <a:avLst/>
                <a:gdLst/>
                <a:ahLst/>
                <a:cxnLst/>
                <a:rect l="l" t="t" r="r" b="b"/>
                <a:pathLst>
                  <a:path w="3778" h="5947" extrusionOk="0">
                    <a:moveTo>
                      <a:pt x="1243" y="1"/>
                    </a:moveTo>
                    <a:cubicBezTo>
                      <a:pt x="1227" y="39"/>
                      <a:pt x="1210" y="72"/>
                      <a:pt x="1189" y="105"/>
                    </a:cubicBezTo>
                    <a:cubicBezTo>
                      <a:pt x="1342" y="209"/>
                      <a:pt x="1484" y="318"/>
                      <a:pt x="1626" y="428"/>
                    </a:cubicBezTo>
                    <a:cubicBezTo>
                      <a:pt x="1834" y="586"/>
                      <a:pt x="2026" y="756"/>
                      <a:pt x="2218" y="926"/>
                    </a:cubicBezTo>
                    <a:cubicBezTo>
                      <a:pt x="2639" y="1287"/>
                      <a:pt x="3044" y="1708"/>
                      <a:pt x="3318" y="2212"/>
                    </a:cubicBezTo>
                    <a:cubicBezTo>
                      <a:pt x="3466" y="2491"/>
                      <a:pt x="3586" y="2809"/>
                      <a:pt x="3646" y="3121"/>
                    </a:cubicBezTo>
                    <a:cubicBezTo>
                      <a:pt x="3701" y="3515"/>
                      <a:pt x="3706" y="3914"/>
                      <a:pt x="3602" y="4297"/>
                    </a:cubicBezTo>
                    <a:cubicBezTo>
                      <a:pt x="3379" y="5148"/>
                      <a:pt x="2589" y="5843"/>
                      <a:pt x="1727" y="5843"/>
                    </a:cubicBezTo>
                    <a:cubicBezTo>
                      <a:pt x="1701" y="5843"/>
                      <a:pt x="1674" y="5842"/>
                      <a:pt x="1648" y="5841"/>
                    </a:cubicBezTo>
                    <a:cubicBezTo>
                      <a:pt x="986" y="5797"/>
                      <a:pt x="603" y="5387"/>
                      <a:pt x="362" y="4763"/>
                    </a:cubicBezTo>
                    <a:cubicBezTo>
                      <a:pt x="220" y="4347"/>
                      <a:pt x="176" y="3909"/>
                      <a:pt x="149" y="3471"/>
                    </a:cubicBezTo>
                    <a:cubicBezTo>
                      <a:pt x="121" y="3000"/>
                      <a:pt x="110" y="2530"/>
                      <a:pt x="143" y="2053"/>
                    </a:cubicBezTo>
                    <a:cubicBezTo>
                      <a:pt x="149" y="1988"/>
                      <a:pt x="159" y="1927"/>
                      <a:pt x="165" y="1862"/>
                    </a:cubicBezTo>
                    <a:lnTo>
                      <a:pt x="165" y="1862"/>
                    </a:lnTo>
                    <a:cubicBezTo>
                      <a:pt x="121" y="1916"/>
                      <a:pt x="88" y="1982"/>
                      <a:pt x="50" y="2031"/>
                    </a:cubicBezTo>
                    <a:cubicBezTo>
                      <a:pt x="1" y="2519"/>
                      <a:pt x="6" y="3011"/>
                      <a:pt x="34" y="3498"/>
                    </a:cubicBezTo>
                    <a:cubicBezTo>
                      <a:pt x="88" y="4374"/>
                      <a:pt x="280" y="5556"/>
                      <a:pt x="1205" y="5863"/>
                    </a:cubicBezTo>
                    <a:cubicBezTo>
                      <a:pt x="1376" y="5920"/>
                      <a:pt x="1550" y="5946"/>
                      <a:pt x="1724" y="5946"/>
                    </a:cubicBezTo>
                    <a:cubicBezTo>
                      <a:pt x="2608" y="5946"/>
                      <a:pt x="3471" y="5258"/>
                      <a:pt x="3695" y="4352"/>
                    </a:cubicBezTo>
                    <a:cubicBezTo>
                      <a:pt x="3772" y="4073"/>
                      <a:pt x="3778" y="3778"/>
                      <a:pt x="3772" y="3493"/>
                    </a:cubicBezTo>
                    <a:cubicBezTo>
                      <a:pt x="3745" y="2924"/>
                      <a:pt x="3559" y="2354"/>
                      <a:pt x="3241" y="1889"/>
                    </a:cubicBezTo>
                    <a:cubicBezTo>
                      <a:pt x="2989" y="1490"/>
                      <a:pt x="2639" y="1167"/>
                      <a:pt x="2289" y="860"/>
                    </a:cubicBezTo>
                    <a:cubicBezTo>
                      <a:pt x="1960" y="548"/>
                      <a:pt x="1615" y="263"/>
                      <a:pt x="1243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2" name="Google Shape;4502;p33"/>
              <p:cNvSpPr/>
              <p:nvPr/>
            </p:nvSpPr>
            <p:spPr>
              <a:xfrm>
                <a:off x="7177555" y="4344099"/>
                <a:ext cx="133591" cy="333979"/>
              </a:xfrm>
              <a:custGeom>
                <a:avLst/>
                <a:gdLst/>
                <a:ahLst/>
                <a:cxnLst/>
                <a:rect l="l" t="t" r="r" b="b"/>
                <a:pathLst>
                  <a:path w="1912" h="4780" extrusionOk="0">
                    <a:moveTo>
                      <a:pt x="71" y="1"/>
                    </a:moveTo>
                    <a:cubicBezTo>
                      <a:pt x="61" y="1"/>
                      <a:pt x="50" y="4"/>
                      <a:pt x="39" y="12"/>
                    </a:cubicBezTo>
                    <a:cubicBezTo>
                      <a:pt x="1" y="56"/>
                      <a:pt x="50" y="99"/>
                      <a:pt x="67" y="143"/>
                    </a:cubicBezTo>
                    <a:cubicBezTo>
                      <a:pt x="94" y="192"/>
                      <a:pt x="121" y="247"/>
                      <a:pt x="149" y="291"/>
                    </a:cubicBezTo>
                    <a:cubicBezTo>
                      <a:pt x="515" y="1030"/>
                      <a:pt x="806" y="1813"/>
                      <a:pt x="1090" y="2590"/>
                    </a:cubicBezTo>
                    <a:cubicBezTo>
                      <a:pt x="1353" y="3312"/>
                      <a:pt x="1588" y="4040"/>
                      <a:pt x="1807" y="4779"/>
                    </a:cubicBezTo>
                    <a:cubicBezTo>
                      <a:pt x="1840" y="4768"/>
                      <a:pt x="1873" y="4752"/>
                      <a:pt x="1911" y="4736"/>
                    </a:cubicBezTo>
                    <a:cubicBezTo>
                      <a:pt x="1846" y="4528"/>
                      <a:pt x="1785" y="4325"/>
                      <a:pt x="1709" y="4123"/>
                    </a:cubicBezTo>
                    <a:cubicBezTo>
                      <a:pt x="1479" y="3411"/>
                      <a:pt x="1254" y="2699"/>
                      <a:pt x="981" y="2010"/>
                    </a:cubicBezTo>
                    <a:cubicBezTo>
                      <a:pt x="751" y="1451"/>
                      <a:pt x="532" y="882"/>
                      <a:pt x="280" y="335"/>
                    </a:cubicBezTo>
                    <a:cubicBezTo>
                      <a:pt x="242" y="253"/>
                      <a:pt x="198" y="176"/>
                      <a:pt x="160" y="94"/>
                    </a:cubicBezTo>
                    <a:cubicBezTo>
                      <a:pt x="142" y="54"/>
                      <a:pt x="111" y="1"/>
                      <a:pt x="71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3" name="Google Shape;4503;p33"/>
              <p:cNvSpPr/>
              <p:nvPr/>
            </p:nvSpPr>
            <p:spPr>
              <a:xfrm>
                <a:off x="6622298" y="3994609"/>
                <a:ext cx="754596" cy="570419"/>
              </a:xfrm>
              <a:custGeom>
                <a:avLst/>
                <a:gdLst/>
                <a:ahLst/>
                <a:cxnLst/>
                <a:rect l="l" t="t" r="r" b="b"/>
                <a:pathLst>
                  <a:path w="10800" h="8164" extrusionOk="0">
                    <a:moveTo>
                      <a:pt x="10794" y="0"/>
                    </a:moveTo>
                    <a:lnTo>
                      <a:pt x="10794" y="0"/>
                    </a:lnTo>
                    <a:cubicBezTo>
                      <a:pt x="10581" y="93"/>
                      <a:pt x="10384" y="214"/>
                      <a:pt x="10181" y="328"/>
                    </a:cubicBezTo>
                    <a:cubicBezTo>
                      <a:pt x="10176" y="328"/>
                      <a:pt x="10165" y="334"/>
                      <a:pt x="10154" y="339"/>
                    </a:cubicBezTo>
                    <a:cubicBezTo>
                      <a:pt x="10001" y="460"/>
                      <a:pt x="9847" y="580"/>
                      <a:pt x="9705" y="712"/>
                    </a:cubicBezTo>
                    <a:cubicBezTo>
                      <a:pt x="9437" y="969"/>
                      <a:pt x="9207" y="1259"/>
                      <a:pt x="8999" y="1571"/>
                    </a:cubicBezTo>
                    <a:cubicBezTo>
                      <a:pt x="8753" y="1971"/>
                      <a:pt x="8561" y="2403"/>
                      <a:pt x="8348" y="2824"/>
                    </a:cubicBezTo>
                    <a:cubicBezTo>
                      <a:pt x="8183" y="3180"/>
                      <a:pt x="8019" y="3552"/>
                      <a:pt x="7822" y="3892"/>
                    </a:cubicBezTo>
                    <a:cubicBezTo>
                      <a:pt x="7565" y="4335"/>
                      <a:pt x="7297" y="4795"/>
                      <a:pt x="7017" y="5227"/>
                    </a:cubicBezTo>
                    <a:cubicBezTo>
                      <a:pt x="6634" y="5824"/>
                      <a:pt x="6235" y="6410"/>
                      <a:pt x="5748" y="6924"/>
                    </a:cubicBezTo>
                    <a:cubicBezTo>
                      <a:pt x="5490" y="7203"/>
                      <a:pt x="5211" y="7455"/>
                      <a:pt x="4883" y="7647"/>
                    </a:cubicBezTo>
                    <a:cubicBezTo>
                      <a:pt x="4598" y="7811"/>
                      <a:pt x="4292" y="7931"/>
                      <a:pt x="3980" y="7991"/>
                    </a:cubicBezTo>
                    <a:cubicBezTo>
                      <a:pt x="3796" y="8022"/>
                      <a:pt x="3613" y="8038"/>
                      <a:pt x="3430" y="8038"/>
                    </a:cubicBezTo>
                    <a:cubicBezTo>
                      <a:pt x="3247" y="8038"/>
                      <a:pt x="3065" y="8022"/>
                      <a:pt x="2885" y="7986"/>
                    </a:cubicBezTo>
                    <a:cubicBezTo>
                      <a:pt x="2370" y="7887"/>
                      <a:pt x="1927" y="7586"/>
                      <a:pt x="1506" y="7280"/>
                    </a:cubicBezTo>
                    <a:cubicBezTo>
                      <a:pt x="1106" y="6979"/>
                      <a:pt x="723" y="6645"/>
                      <a:pt x="367" y="6278"/>
                    </a:cubicBezTo>
                    <a:cubicBezTo>
                      <a:pt x="268" y="6191"/>
                      <a:pt x="181" y="6103"/>
                      <a:pt x="93" y="6016"/>
                    </a:cubicBezTo>
                    <a:lnTo>
                      <a:pt x="82" y="6021"/>
                    </a:lnTo>
                    <a:cubicBezTo>
                      <a:pt x="77" y="6026"/>
                      <a:pt x="77" y="6032"/>
                      <a:pt x="71" y="6032"/>
                    </a:cubicBezTo>
                    <a:lnTo>
                      <a:pt x="55" y="6048"/>
                    </a:lnTo>
                    <a:lnTo>
                      <a:pt x="39" y="6070"/>
                    </a:lnTo>
                    <a:cubicBezTo>
                      <a:pt x="22" y="6076"/>
                      <a:pt x="17" y="6087"/>
                      <a:pt x="0" y="6098"/>
                    </a:cubicBezTo>
                    <a:cubicBezTo>
                      <a:pt x="55" y="6158"/>
                      <a:pt x="121" y="6213"/>
                      <a:pt x="175" y="6267"/>
                    </a:cubicBezTo>
                    <a:cubicBezTo>
                      <a:pt x="422" y="6508"/>
                      <a:pt x="668" y="6754"/>
                      <a:pt x="925" y="6973"/>
                    </a:cubicBezTo>
                    <a:cubicBezTo>
                      <a:pt x="1199" y="7198"/>
                      <a:pt x="1489" y="7411"/>
                      <a:pt x="1779" y="7608"/>
                    </a:cubicBezTo>
                    <a:cubicBezTo>
                      <a:pt x="2233" y="7920"/>
                      <a:pt x="2699" y="8150"/>
                      <a:pt x="3252" y="8161"/>
                    </a:cubicBezTo>
                    <a:cubicBezTo>
                      <a:pt x="3293" y="8163"/>
                      <a:pt x="3334" y="8163"/>
                      <a:pt x="3376" y="8163"/>
                    </a:cubicBezTo>
                    <a:cubicBezTo>
                      <a:pt x="3938" y="8163"/>
                      <a:pt x="4508" y="8024"/>
                      <a:pt x="4992" y="7729"/>
                    </a:cubicBezTo>
                    <a:cubicBezTo>
                      <a:pt x="5332" y="7526"/>
                      <a:pt x="5611" y="7225"/>
                      <a:pt x="5884" y="6930"/>
                    </a:cubicBezTo>
                    <a:cubicBezTo>
                      <a:pt x="6623" y="6103"/>
                      <a:pt x="7225" y="5167"/>
                      <a:pt x="7767" y="4193"/>
                    </a:cubicBezTo>
                    <a:cubicBezTo>
                      <a:pt x="8101" y="3624"/>
                      <a:pt x="8369" y="3016"/>
                      <a:pt x="8670" y="2436"/>
                    </a:cubicBezTo>
                    <a:cubicBezTo>
                      <a:pt x="8835" y="2118"/>
                      <a:pt x="8988" y="1790"/>
                      <a:pt x="9190" y="1500"/>
                    </a:cubicBezTo>
                    <a:cubicBezTo>
                      <a:pt x="9382" y="1215"/>
                      <a:pt x="9601" y="958"/>
                      <a:pt x="9853" y="739"/>
                    </a:cubicBezTo>
                    <a:cubicBezTo>
                      <a:pt x="10088" y="553"/>
                      <a:pt x="10313" y="367"/>
                      <a:pt x="10564" y="197"/>
                    </a:cubicBezTo>
                    <a:cubicBezTo>
                      <a:pt x="10635" y="148"/>
                      <a:pt x="10696" y="110"/>
                      <a:pt x="10767" y="66"/>
                    </a:cubicBezTo>
                    <a:cubicBezTo>
                      <a:pt x="10794" y="55"/>
                      <a:pt x="10800" y="27"/>
                      <a:pt x="10794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4" name="Google Shape;4504;p33"/>
              <p:cNvSpPr/>
              <p:nvPr/>
            </p:nvSpPr>
            <p:spPr>
              <a:xfrm>
                <a:off x="6748134" y="4090470"/>
                <a:ext cx="303725" cy="473230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6773" extrusionOk="0">
                    <a:moveTo>
                      <a:pt x="2301" y="1"/>
                    </a:moveTo>
                    <a:cubicBezTo>
                      <a:pt x="2278" y="1"/>
                      <a:pt x="2256" y="1"/>
                      <a:pt x="2233" y="2"/>
                    </a:cubicBezTo>
                    <a:cubicBezTo>
                      <a:pt x="2080" y="7"/>
                      <a:pt x="1932" y="24"/>
                      <a:pt x="1779" y="73"/>
                    </a:cubicBezTo>
                    <a:cubicBezTo>
                      <a:pt x="1522" y="139"/>
                      <a:pt x="1303" y="297"/>
                      <a:pt x="1095" y="467"/>
                    </a:cubicBezTo>
                    <a:cubicBezTo>
                      <a:pt x="640" y="856"/>
                      <a:pt x="285" y="1398"/>
                      <a:pt x="131" y="1994"/>
                    </a:cubicBezTo>
                    <a:cubicBezTo>
                      <a:pt x="0" y="2525"/>
                      <a:pt x="44" y="3089"/>
                      <a:pt x="137" y="3620"/>
                    </a:cubicBezTo>
                    <a:cubicBezTo>
                      <a:pt x="214" y="4025"/>
                      <a:pt x="328" y="4414"/>
                      <a:pt x="504" y="4786"/>
                    </a:cubicBezTo>
                    <a:cubicBezTo>
                      <a:pt x="630" y="5087"/>
                      <a:pt x="810" y="5372"/>
                      <a:pt x="985" y="5645"/>
                    </a:cubicBezTo>
                    <a:cubicBezTo>
                      <a:pt x="1171" y="5919"/>
                      <a:pt x="1363" y="6187"/>
                      <a:pt x="1582" y="6428"/>
                    </a:cubicBezTo>
                    <a:cubicBezTo>
                      <a:pt x="1691" y="6548"/>
                      <a:pt x="1806" y="6669"/>
                      <a:pt x="1932" y="6773"/>
                    </a:cubicBezTo>
                    <a:lnTo>
                      <a:pt x="2075" y="6756"/>
                    </a:lnTo>
                    <a:cubicBezTo>
                      <a:pt x="1943" y="6647"/>
                      <a:pt x="1823" y="6532"/>
                      <a:pt x="1702" y="6406"/>
                    </a:cubicBezTo>
                    <a:cubicBezTo>
                      <a:pt x="1418" y="6105"/>
                      <a:pt x="1171" y="5771"/>
                      <a:pt x="952" y="5415"/>
                    </a:cubicBezTo>
                    <a:cubicBezTo>
                      <a:pt x="427" y="4545"/>
                      <a:pt x="82" y="3489"/>
                      <a:pt x="164" y="2460"/>
                    </a:cubicBezTo>
                    <a:cubicBezTo>
                      <a:pt x="235" y="1699"/>
                      <a:pt x="608" y="965"/>
                      <a:pt x="1204" y="511"/>
                    </a:cubicBezTo>
                    <a:cubicBezTo>
                      <a:pt x="1478" y="281"/>
                      <a:pt x="1801" y="139"/>
                      <a:pt x="2151" y="128"/>
                    </a:cubicBezTo>
                    <a:cubicBezTo>
                      <a:pt x="2200" y="123"/>
                      <a:pt x="2250" y="120"/>
                      <a:pt x="2299" y="120"/>
                    </a:cubicBezTo>
                    <a:cubicBezTo>
                      <a:pt x="2459" y="120"/>
                      <a:pt x="2618" y="148"/>
                      <a:pt x="2764" y="215"/>
                    </a:cubicBezTo>
                    <a:cubicBezTo>
                      <a:pt x="3558" y="473"/>
                      <a:pt x="3936" y="1726"/>
                      <a:pt x="4078" y="2509"/>
                    </a:cubicBezTo>
                    <a:cubicBezTo>
                      <a:pt x="4204" y="3100"/>
                      <a:pt x="4215" y="3713"/>
                      <a:pt x="4144" y="4315"/>
                    </a:cubicBezTo>
                    <a:cubicBezTo>
                      <a:pt x="4094" y="4813"/>
                      <a:pt x="3996" y="5311"/>
                      <a:pt x="3859" y="5793"/>
                    </a:cubicBezTo>
                    <a:cubicBezTo>
                      <a:pt x="3914" y="5733"/>
                      <a:pt x="3968" y="5678"/>
                      <a:pt x="4018" y="5623"/>
                    </a:cubicBezTo>
                    <a:cubicBezTo>
                      <a:pt x="4023" y="5590"/>
                      <a:pt x="4034" y="5563"/>
                      <a:pt x="4040" y="5536"/>
                    </a:cubicBezTo>
                    <a:cubicBezTo>
                      <a:pt x="4176" y="5027"/>
                      <a:pt x="4242" y="4490"/>
                      <a:pt x="4280" y="3959"/>
                    </a:cubicBezTo>
                    <a:cubicBezTo>
                      <a:pt x="4346" y="2985"/>
                      <a:pt x="4176" y="1989"/>
                      <a:pt x="3744" y="1113"/>
                    </a:cubicBezTo>
                    <a:cubicBezTo>
                      <a:pt x="3580" y="785"/>
                      <a:pt x="3383" y="456"/>
                      <a:pt x="3082" y="243"/>
                    </a:cubicBezTo>
                    <a:cubicBezTo>
                      <a:pt x="2956" y="161"/>
                      <a:pt x="2819" y="111"/>
                      <a:pt x="2682" y="57"/>
                    </a:cubicBezTo>
                    <a:cubicBezTo>
                      <a:pt x="2561" y="15"/>
                      <a:pt x="2429" y="1"/>
                      <a:pt x="2301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5" name="Google Shape;4505;p33"/>
              <p:cNvSpPr/>
              <p:nvPr/>
            </p:nvSpPr>
            <p:spPr>
              <a:xfrm>
                <a:off x="6847559" y="4101650"/>
                <a:ext cx="125906" cy="435709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6236" extrusionOk="0">
                    <a:moveTo>
                      <a:pt x="132" y="1"/>
                    </a:moveTo>
                    <a:cubicBezTo>
                      <a:pt x="88" y="23"/>
                      <a:pt x="49" y="39"/>
                      <a:pt x="17" y="61"/>
                    </a:cubicBezTo>
                    <a:cubicBezTo>
                      <a:pt x="0" y="198"/>
                      <a:pt x="0" y="340"/>
                      <a:pt x="6" y="477"/>
                    </a:cubicBezTo>
                    <a:cubicBezTo>
                      <a:pt x="33" y="1068"/>
                      <a:pt x="126" y="1654"/>
                      <a:pt x="247" y="2234"/>
                    </a:cubicBezTo>
                    <a:cubicBezTo>
                      <a:pt x="400" y="2989"/>
                      <a:pt x="630" y="3728"/>
                      <a:pt x="909" y="4440"/>
                    </a:cubicBezTo>
                    <a:cubicBezTo>
                      <a:pt x="1150" y="5047"/>
                      <a:pt x="1374" y="5671"/>
                      <a:pt x="1713" y="6235"/>
                    </a:cubicBezTo>
                    <a:cubicBezTo>
                      <a:pt x="1735" y="6224"/>
                      <a:pt x="1752" y="6213"/>
                      <a:pt x="1774" y="6197"/>
                    </a:cubicBezTo>
                    <a:cubicBezTo>
                      <a:pt x="1779" y="6191"/>
                      <a:pt x="1796" y="6186"/>
                      <a:pt x="1801" y="6180"/>
                    </a:cubicBezTo>
                    <a:cubicBezTo>
                      <a:pt x="1637" y="5923"/>
                      <a:pt x="1511" y="5644"/>
                      <a:pt x="1391" y="5359"/>
                    </a:cubicBezTo>
                    <a:cubicBezTo>
                      <a:pt x="1232" y="5009"/>
                      <a:pt x="1095" y="4659"/>
                      <a:pt x="964" y="4297"/>
                    </a:cubicBezTo>
                    <a:cubicBezTo>
                      <a:pt x="553" y="3175"/>
                      <a:pt x="236" y="2009"/>
                      <a:pt x="143" y="805"/>
                    </a:cubicBezTo>
                    <a:cubicBezTo>
                      <a:pt x="132" y="636"/>
                      <a:pt x="115" y="455"/>
                      <a:pt x="115" y="280"/>
                    </a:cubicBezTo>
                    <a:cubicBezTo>
                      <a:pt x="115" y="192"/>
                      <a:pt x="126" y="99"/>
                      <a:pt x="132" y="12"/>
                    </a:cubicBez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06" name="Google Shape;4506;p33"/>
            <p:cNvSpPr/>
            <p:nvPr/>
          </p:nvSpPr>
          <p:spPr>
            <a:xfrm>
              <a:off x="7582941" y="7410064"/>
              <a:ext cx="937096" cy="936677"/>
            </a:xfrm>
            <a:custGeom>
              <a:avLst/>
              <a:gdLst/>
              <a:ahLst/>
              <a:cxnLst/>
              <a:rect l="l" t="t" r="r" b="b"/>
              <a:pathLst>
                <a:path w="13412" h="13406" extrusionOk="0">
                  <a:moveTo>
                    <a:pt x="13242" y="1"/>
                  </a:moveTo>
                  <a:cubicBezTo>
                    <a:pt x="13192" y="1"/>
                    <a:pt x="13149" y="1"/>
                    <a:pt x="13105" y="6"/>
                  </a:cubicBezTo>
                  <a:cubicBezTo>
                    <a:pt x="12629" y="39"/>
                    <a:pt x="12174" y="176"/>
                    <a:pt x="11764" y="417"/>
                  </a:cubicBezTo>
                  <a:cubicBezTo>
                    <a:pt x="11342" y="636"/>
                    <a:pt x="10959" y="887"/>
                    <a:pt x="10598" y="1188"/>
                  </a:cubicBezTo>
                  <a:cubicBezTo>
                    <a:pt x="10001" y="1686"/>
                    <a:pt x="9410" y="2201"/>
                    <a:pt x="8835" y="2732"/>
                  </a:cubicBezTo>
                  <a:cubicBezTo>
                    <a:pt x="8014" y="3515"/>
                    <a:pt x="7171" y="4270"/>
                    <a:pt x="6274" y="4965"/>
                  </a:cubicBezTo>
                  <a:cubicBezTo>
                    <a:pt x="5869" y="5288"/>
                    <a:pt x="5475" y="5617"/>
                    <a:pt x="5070" y="5939"/>
                  </a:cubicBezTo>
                  <a:cubicBezTo>
                    <a:pt x="4528" y="6377"/>
                    <a:pt x="3975" y="6799"/>
                    <a:pt x="3433" y="7248"/>
                  </a:cubicBezTo>
                  <a:cubicBezTo>
                    <a:pt x="2940" y="7658"/>
                    <a:pt x="2459" y="8074"/>
                    <a:pt x="1966" y="8479"/>
                  </a:cubicBezTo>
                  <a:cubicBezTo>
                    <a:pt x="1957" y="8507"/>
                    <a:pt x="1944" y="8531"/>
                    <a:pt x="1916" y="8531"/>
                  </a:cubicBezTo>
                  <a:cubicBezTo>
                    <a:pt x="1912" y="8531"/>
                    <a:pt x="1906" y="8530"/>
                    <a:pt x="1900" y="8528"/>
                  </a:cubicBezTo>
                  <a:cubicBezTo>
                    <a:pt x="1780" y="8632"/>
                    <a:pt x="1649" y="8736"/>
                    <a:pt x="1517" y="8840"/>
                  </a:cubicBezTo>
                  <a:cubicBezTo>
                    <a:pt x="1271" y="9038"/>
                    <a:pt x="1025" y="9251"/>
                    <a:pt x="778" y="9459"/>
                  </a:cubicBezTo>
                  <a:cubicBezTo>
                    <a:pt x="526" y="9678"/>
                    <a:pt x="269" y="9891"/>
                    <a:pt x="12" y="10105"/>
                  </a:cubicBezTo>
                  <a:cubicBezTo>
                    <a:pt x="1" y="10565"/>
                    <a:pt x="89" y="11024"/>
                    <a:pt x="280" y="11440"/>
                  </a:cubicBezTo>
                  <a:cubicBezTo>
                    <a:pt x="390" y="11698"/>
                    <a:pt x="532" y="11933"/>
                    <a:pt x="707" y="12152"/>
                  </a:cubicBezTo>
                  <a:cubicBezTo>
                    <a:pt x="713" y="12157"/>
                    <a:pt x="713" y="12163"/>
                    <a:pt x="718" y="12174"/>
                  </a:cubicBezTo>
                  <a:cubicBezTo>
                    <a:pt x="734" y="12190"/>
                    <a:pt x="751" y="12207"/>
                    <a:pt x="767" y="12223"/>
                  </a:cubicBezTo>
                  <a:cubicBezTo>
                    <a:pt x="773" y="12240"/>
                    <a:pt x="778" y="12245"/>
                    <a:pt x="789" y="12256"/>
                  </a:cubicBezTo>
                  <a:cubicBezTo>
                    <a:pt x="904" y="12393"/>
                    <a:pt x="1025" y="12513"/>
                    <a:pt x="1161" y="12628"/>
                  </a:cubicBezTo>
                  <a:cubicBezTo>
                    <a:pt x="1479" y="12885"/>
                    <a:pt x="1862" y="13022"/>
                    <a:pt x="2240" y="13137"/>
                  </a:cubicBezTo>
                  <a:cubicBezTo>
                    <a:pt x="2716" y="13275"/>
                    <a:pt x="3206" y="13406"/>
                    <a:pt x="3705" y="13406"/>
                  </a:cubicBezTo>
                  <a:cubicBezTo>
                    <a:pt x="3820" y="13406"/>
                    <a:pt x="3936" y="13399"/>
                    <a:pt x="4051" y="13384"/>
                  </a:cubicBezTo>
                  <a:cubicBezTo>
                    <a:pt x="4418" y="13312"/>
                    <a:pt x="4790" y="13230"/>
                    <a:pt x="5146" y="13110"/>
                  </a:cubicBezTo>
                  <a:cubicBezTo>
                    <a:pt x="5606" y="12924"/>
                    <a:pt x="6049" y="12688"/>
                    <a:pt x="6460" y="12409"/>
                  </a:cubicBezTo>
                  <a:cubicBezTo>
                    <a:pt x="7319" y="11845"/>
                    <a:pt x="8124" y="11205"/>
                    <a:pt x="8879" y="10493"/>
                  </a:cubicBezTo>
                  <a:cubicBezTo>
                    <a:pt x="9251" y="10138"/>
                    <a:pt x="9591" y="9760"/>
                    <a:pt x="9941" y="9388"/>
                  </a:cubicBezTo>
                  <a:cubicBezTo>
                    <a:pt x="10324" y="8966"/>
                    <a:pt x="10696" y="8539"/>
                    <a:pt x="11025" y="8074"/>
                  </a:cubicBezTo>
                  <a:cubicBezTo>
                    <a:pt x="11725" y="7078"/>
                    <a:pt x="12322" y="6005"/>
                    <a:pt x="12738" y="4850"/>
                  </a:cubicBezTo>
                  <a:cubicBezTo>
                    <a:pt x="12952" y="4281"/>
                    <a:pt x="13132" y="3695"/>
                    <a:pt x="13242" y="3099"/>
                  </a:cubicBezTo>
                  <a:cubicBezTo>
                    <a:pt x="13247" y="3077"/>
                    <a:pt x="13247" y="3066"/>
                    <a:pt x="13247" y="3044"/>
                  </a:cubicBezTo>
                  <a:cubicBezTo>
                    <a:pt x="13247" y="3038"/>
                    <a:pt x="13247" y="3033"/>
                    <a:pt x="13253" y="3022"/>
                  </a:cubicBezTo>
                  <a:cubicBezTo>
                    <a:pt x="13274" y="2940"/>
                    <a:pt x="13280" y="2852"/>
                    <a:pt x="13296" y="2770"/>
                  </a:cubicBezTo>
                  <a:cubicBezTo>
                    <a:pt x="13395" y="1955"/>
                    <a:pt x="13411" y="1134"/>
                    <a:pt x="13280" y="329"/>
                  </a:cubicBezTo>
                  <a:cubicBezTo>
                    <a:pt x="13258" y="220"/>
                    <a:pt x="13242" y="116"/>
                    <a:pt x="132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33"/>
            <p:cNvSpPr/>
            <p:nvPr/>
          </p:nvSpPr>
          <p:spPr>
            <a:xfrm>
              <a:off x="7723309" y="7266621"/>
              <a:ext cx="782195" cy="723294"/>
            </a:xfrm>
            <a:custGeom>
              <a:avLst/>
              <a:gdLst/>
              <a:ahLst/>
              <a:cxnLst/>
              <a:rect l="l" t="t" r="r" b="b"/>
              <a:pathLst>
                <a:path w="11195" h="10352" extrusionOk="0">
                  <a:moveTo>
                    <a:pt x="10844" y="1"/>
                  </a:moveTo>
                  <a:cubicBezTo>
                    <a:pt x="10702" y="132"/>
                    <a:pt x="10548" y="231"/>
                    <a:pt x="10384" y="335"/>
                  </a:cubicBezTo>
                  <a:cubicBezTo>
                    <a:pt x="9985" y="565"/>
                    <a:pt x="9591" y="795"/>
                    <a:pt x="9186" y="1003"/>
                  </a:cubicBezTo>
                  <a:cubicBezTo>
                    <a:pt x="8704" y="1243"/>
                    <a:pt x="8217" y="1462"/>
                    <a:pt x="7735" y="1681"/>
                  </a:cubicBezTo>
                  <a:cubicBezTo>
                    <a:pt x="7248" y="1900"/>
                    <a:pt x="6755" y="2114"/>
                    <a:pt x="6246" y="2267"/>
                  </a:cubicBezTo>
                  <a:cubicBezTo>
                    <a:pt x="6018" y="2325"/>
                    <a:pt x="5785" y="2404"/>
                    <a:pt x="5547" y="2404"/>
                  </a:cubicBezTo>
                  <a:cubicBezTo>
                    <a:pt x="5539" y="2404"/>
                    <a:pt x="5532" y="2404"/>
                    <a:pt x="5524" y="2404"/>
                  </a:cubicBezTo>
                  <a:cubicBezTo>
                    <a:pt x="5507" y="2404"/>
                    <a:pt x="5480" y="2404"/>
                    <a:pt x="5463" y="2393"/>
                  </a:cubicBezTo>
                  <a:cubicBezTo>
                    <a:pt x="5403" y="2470"/>
                    <a:pt x="5349" y="2541"/>
                    <a:pt x="5283" y="2612"/>
                  </a:cubicBezTo>
                  <a:cubicBezTo>
                    <a:pt x="5201" y="2721"/>
                    <a:pt x="5113" y="2825"/>
                    <a:pt x="5026" y="2935"/>
                  </a:cubicBezTo>
                  <a:cubicBezTo>
                    <a:pt x="5026" y="2940"/>
                    <a:pt x="5015" y="2951"/>
                    <a:pt x="5009" y="2951"/>
                  </a:cubicBezTo>
                  <a:cubicBezTo>
                    <a:pt x="5009" y="2951"/>
                    <a:pt x="5004" y="2951"/>
                    <a:pt x="5004" y="2957"/>
                  </a:cubicBezTo>
                  <a:cubicBezTo>
                    <a:pt x="4943" y="3033"/>
                    <a:pt x="4889" y="3115"/>
                    <a:pt x="4829" y="3198"/>
                  </a:cubicBezTo>
                  <a:cubicBezTo>
                    <a:pt x="4462" y="3674"/>
                    <a:pt x="4062" y="4117"/>
                    <a:pt x="3690" y="4593"/>
                  </a:cubicBezTo>
                  <a:cubicBezTo>
                    <a:pt x="3356" y="5015"/>
                    <a:pt x="3039" y="5453"/>
                    <a:pt x="2721" y="5891"/>
                  </a:cubicBezTo>
                  <a:cubicBezTo>
                    <a:pt x="2431" y="6279"/>
                    <a:pt x="2152" y="6662"/>
                    <a:pt x="1873" y="7056"/>
                  </a:cubicBezTo>
                  <a:cubicBezTo>
                    <a:pt x="1643" y="7385"/>
                    <a:pt x="1418" y="7719"/>
                    <a:pt x="1221" y="8075"/>
                  </a:cubicBezTo>
                  <a:cubicBezTo>
                    <a:pt x="1194" y="8124"/>
                    <a:pt x="1161" y="8179"/>
                    <a:pt x="1134" y="8233"/>
                  </a:cubicBezTo>
                  <a:lnTo>
                    <a:pt x="1134" y="8206"/>
                  </a:lnTo>
                  <a:cubicBezTo>
                    <a:pt x="1096" y="8272"/>
                    <a:pt x="1057" y="8348"/>
                    <a:pt x="1024" y="8414"/>
                  </a:cubicBezTo>
                  <a:cubicBezTo>
                    <a:pt x="904" y="8644"/>
                    <a:pt x="778" y="8863"/>
                    <a:pt x="669" y="9087"/>
                  </a:cubicBezTo>
                  <a:cubicBezTo>
                    <a:pt x="548" y="9312"/>
                    <a:pt x="422" y="9531"/>
                    <a:pt x="302" y="9755"/>
                  </a:cubicBezTo>
                  <a:cubicBezTo>
                    <a:pt x="204" y="9956"/>
                    <a:pt x="111" y="10158"/>
                    <a:pt x="3" y="10348"/>
                  </a:cubicBezTo>
                  <a:lnTo>
                    <a:pt x="3" y="10348"/>
                  </a:lnTo>
                  <a:cubicBezTo>
                    <a:pt x="6" y="10346"/>
                    <a:pt x="13" y="10345"/>
                    <a:pt x="17" y="10341"/>
                  </a:cubicBezTo>
                  <a:cubicBezTo>
                    <a:pt x="329" y="10072"/>
                    <a:pt x="641" y="9799"/>
                    <a:pt x="953" y="9531"/>
                  </a:cubicBezTo>
                  <a:cubicBezTo>
                    <a:pt x="1440" y="9125"/>
                    <a:pt x="1933" y="8731"/>
                    <a:pt x="2426" y="8332"/>
                  </a:cubicBezTo>
                  <a:cubicBezTo>
                    <a:pt x="2924" y="7921"/>
                    <a:pt x="3449" y="7538"/>
                    <a:pt x="3953" y="7128"/>
                  </a:cubicBezTo>
                  <a:cubicBezTo>
                    <a:pt x="4675" y="6526"/>
                    <a:pt x="5403" y="5934"/>
                    <a:pt x="6104" y="5305"/>
                  </a:cubicBezTo>
                  <a:cubicBezTo>
                    <a:pt x="6345" y="5091"/>
                    <a:pt x="6569" y="4856"/>
                    <a:pt x="6804" y="4626"/>
                  </a:cubicBezTo>
                  <a:cubicBezTo>
                    <a:pt x="7100" y="4336"/>
                    <a:pt x="7418" y="4062"/>
                    <a:pt x="7735" y="3800"/>
                  </a:cubicBezTo>
                  <a:cubicBezTo>
                    <a:pt x="8167" y="3449"/>
                    <a:pt x="8583" y="3072"/>
                    <a:pt x="9032" y="2749"/>
                  </a:cubicBezTo>
                  <a:cubicBezTo>
                    <a:pt x="9361" y="2546"/>
                    <a:pt x="9706" y="2349"/>
                    <a:pt x="10061" y="2196"/>
                  </a:cubicBezTo>
                  <a:cubicBezTo>
                    <a:pt x="10330" y="2086"/>
                    <a:pt x="10603" y="2021"/>
                    <a:pt x="10882" y="1977"/>
                  </a:cubicBezTo>
                  <a:cubicBezTo>
                    <a:pt x="10986" y="1966"/>
                    <a:pt x="11096" y="1950"/>
                    <a:pt x="11194" y="1950"/>
                  </a:cubicBezTo>
                  <a:cubicBezTo>
                    <a:pt x="11079" y="1298"/>
                    <a:pt x="10943" y="658"/>
                    <a:pt x="10844" y="1"/>
                  </a:cubicBezTo>
                  <a:close/>
                  <a:moveTo>
                    <a:pt x="3" y="10348"/>
                  </a:moveTo>
                  <a:lnTo>
                    <a:pt x="3" y="10348"/>
                  </a:lnTo>
                  <a:cubicBezTo>
                    <a:pt x="2" y="10349"/>
                    <a:pt x="1" y="10350"/>
                    <a:pt x="1" y="10352"/>
                  </a:cubicBezTo>
                  <a:cubicBezTo>
                    <a:pt x="1" y="10350"/>
                    <a:pt x="2" y="10349"/>
                    <a:pt x="3" y="10348"/>
                  </a:cubicBez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33"/>
            <p:cNvSpPr/>
            <p:nvPr/>
          </p:nvSpPr>
          <p:spPr>
            <a:xfrm>
              <a:off x="7634574" y="8275124"/>
              <a:ext cx="177540" cy="77346"/>
            </a:xfrm>
            <a:custGeom>
              <a:avLst/>
              <a:gdLst/>
              <a:ahLst/>
              <a:cxnLst/>
              <a:rect l="l" t="t" r="r" b="b"/>
              <a:pathLst>
                <a:path w="2541" h="1107" extrusionOk="0">
                  <a:moveTo>
                    <a:pt x="12" y="1"/>
                  </a:moveTo>
                  <a:cubicBezTo>
                    <a:pt x="12" y="45"/>
                    <a:pt x="6" y="78"/>
                    <a:pt x="1" y="110"/>
                  </a:cubicBezTo>
                  <a:lnTo>
                    <a:pt x="6" y="110"/>
                  </a:lnTo>
                  <a:cubicBezTo>
                    <a:pt x="10" y="110"/>
                    <a:pt x="13" y="109"/>
                    <a:pt x="17" y="109"/>
                  </a:cubicBezTo>
                  <a:cubicBezTo>
                    <a:pt x="41" y="109"/>
                    <a:pt x="63" y="125"/>
                    <a:pt x="78" y="154"/>
                  </a:cubicBezTo>
                  <a:cubicBezTo>
                    <a:pt x="83" y="160"/>
                    <a:pt x="83" y="165"/>
                    <a:pt x="88" y="165"/>
                  </a:cubicBezTo>
                  <a:cubicBezTo>
                    <a:pt x="543" y="461"/>
                    <a:pt x="986" y="795"/>
                    <a:pt x="1501" y="959"/>
                  </a:cubicBezTo>
                  <a:cubicBezTo>
                    <a:pt x="1821" y="1062"/>
                    <a:pt x="2152" y="1107"/>
                    <a:pt x="2483" y="1107"/>
                  </a:cubicBezTo>
                  <a:cubicBezTo>
                    <a:pt x="2502" y="1107"/>
                    <a:pt x="2521" y="1107"/>
                    <a:pt x="2541" y="1107"/>
                  </a:cubicBezTo>
                  <a:cubicBezTo>
                    <a:pt x="2174" y="1057"/>
                    <a:pt x="1813" y="959"/>
                    <a:pt x="1457" y="849"/>
                  </a:cubicBezTo>
                  <a:cubicBezTo>
                    <a:pt x="1101" y="751"/>
                    <a:pt x="745" y="614"/>
                    <a:pt x="439" y="395"/>
                  </a:cubicBezTo>
                  <a:cubicBezTo>
                    <a:pt x="286" y="275"/>
                    <a:pt x="143" y="149"/>
                    <a:pt x="12" y="1"/>
                  </a:cubicBezTo>
                  <a:close/>
                </a:path>
              </a:pathLst>
            </a:custGeom>
            <a:solidFill>
              <a:srgbClr val="3F5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33"/>
            <p:cNvSpPr/>
            <p:nvPr/>
          </p:nvSpPr>
          <p:spPr>
            <a:xfrm>
              <a:off x="7883591" y="7699186"/>
              <a:ext cx="619258" cy="741600"/>
            </a:xfrm>
            <a:custGeom>
              <a:avLst/>
              <a:gdLst/>
              <a:ahLst/>
              <a:cxnLst/>
              <a:rect l="l" t="t" r="r" b="b"/>
              <a:pathLst>
                <a:path w="8863" h="10614" extrusionOk="0">
                  <a:moveTo>
                    <a:pt x="8862" y="1"/>
                  </a:moveTo>
                  <a:cubicBezTo>
                    <a:pt x="8818" y="143"/>
                    <a:pt x="8780" y="285"/>
                    <a:pt x="8758" y="373"/>
                  </a:cubicBezTo>
                  <a:cubicBezTo>
                    <a:pt x="8512" y="1161"/>
                    <a:pt x="8276" y="1971"/>
                    <a:pt x="7921" y="2726"/>
                  </a:cubicBezTo>
                  <a:cubicBezTo>
                    <a:pt x="7017" y="4325"/>
                    <a:pt x="5906" y="5825"/>
                    <a:pt x="4543" y="7029"/>
                  </a:cubicBezTo>
                  <a:cubicBezTo>
                    <a:pt x="3695" y="7718"/>
                    <a:pt x="2907" y="8529"/>
                    <a:pt x="1900" y="8955"/>
                  </a:cubicBezTo>
                  <a:cubicBezTo>
                    <a:pt x="1730" y="9032"/>
                    <a:pt x="1555" y="9114"/>
                    <a:pt x="1369" y="9191"/>
                  </a:cubicBezTo>
                  <a:cubicBezTo>
                    <a:pt x="1155" y="9306"/>
                    <a:pt x="931" y="9415"/>
                    <a:pt x="706" y="9497"/>
                  </a:cubicBezTo>
                  <a:cubicBezTo>
                    <a:pt x="542" y="9552"/>
                    <a:pt x="383" y="9601"/>
                    <a:pt x="214" y="9634"/>
                  </a:cubicBezTo>
                  <a:cubicBezTo>
                    <a:pt x="203" y="9694"/>
                    <a:pt x="192" y="9766"/>
                    <a:pt x="186" y="9804"/>
                  </a:cubicBezTo>
                  <a:cubicBezTo>
                    <a:pt x="143" y="10039"/>
                    <a:pt x="93" y="10264"/>
                    <a:pt x="33" y="10488"/>
                  </a:cubicBezTo>
                  <a:cubicBezTo>
                    <a:pt x="22" y="10532"/>
                    <a:pt x="6" y="10570"/>
                    <a:pt x="0" y="10614"/>
                  </a:cubicBezTo>
                  <a:lnTo>
                    <a:pt x="8238" y="10614"/>
                  </a:lnTo>
                  <a:cubicBezTo>
                    <a:pt x="8271" y="9727"/>
                    <a:pt x="8298" y="8846"/>
                    <a:pt x="8326" y="7965"/>
                  </a:cubicBezTo>
                  <a:cubicBezTo>
                    <a:pt x="8364" y="6684"/>
                    <a:pt x="8457" y="5403"/>
                    <a:pt x="8534" y="4133"/>
                  </a:cubicBezTo>
                  <a:cubicBezTo>
                    <a:pt x="8643" y="2759"/>
                    <a:pt x="8753" y="1375"/>
                    <a:pt x="8862" y="1"/>
                  </a:cubicBez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33"/>
            <p:cNvSpPr/>
            <p:nvPr/>
          </p:nvSpPr>
          <p:spPr>
            <a:xfrm>
              <a:off x="8112276" y="7098024"/>
              <a:ext cx="367586" cy="327760"/>
            </a:xfrm>
            <a:custGeom>
              <a:avLst/>
              <a:gdLst/>
              <a:ahLst/>
              <a:cxnLst/>
              <a:rect l="l" t="t" r="r" b="b"/>
              <a:pathLst>
                <a:path w="5261" h="4691" extrusionOk="0">
                  <a:moveTo>
                    <a:pt x="4916" y="0"/>
                  </a:moveTo>
                  <a:cubicBezTo>
                    <a:pt x="4823" y="0"/>
                    <a:pt x="4719" y="6"/>
                    <a:pt x="4626" y="11"/>
                  </a:cubicBezTo>
                  <a:cubicBezTo>
                    <a:pt x="4297" y="28"/>
                    <a:pt x="3958" y="44"/>
                    <a:pt x="3624" y="66"/>
                  </a:cubicBezTo>
                  <a:cubicBezTo>
                    <a:pt x="3454" y="82"/>
                    <a:pt x="3290" y="88"/>
                    <a:pt x="3120" y="99"/>
                  </a:cubicBezTo>
                  <a:cubicBezTo>
                    <a:pt x="2956" y="115"/>
                    <a:pt x="2781" y="126"/>
                    <a:pt x="2617" y="137"/>
                  </a:cubicBezTo>
                  <a:cubicBezTo>
                    <a:pt x="2338" y="153"/>
                    <a:pt x="2053" y="175"/>
                    <a:pt x="1768" y="192"/>
                  </a:cubicBezTo>
                  <a:cubicBezTo>
                    <a:pt x="1757" y="290"/>
                    <a:pt x="1736" y="389"/>
                    <a:pt x="1736" y="422"/>
                  </a:cubicBezTo>
                  <a:cubicBezTo>
                    <a:pt x="1681" y="772"/>
                    <a:pt x="1626" y="1122"/>
                    <a:pt x="1539" y="1462"/>
                  </a:cubicBezTo>
                  <a:cubicBezTo>
                    <a:pt x="1451" y="1812"/>
                    <a:pt x="1325" y="2151"/>
                    <a:pt x="1210" y="2496"/>
                  </a:cubicBezTo>
                  <a:cubicBezTo>
                    <a:pt x="975" y="3153"/>
                    <a:pt x="690" y="3788"/>
                    <a:pt x="274" y="4330"/>
                  </a:cubicBezTo>
                  <a:cubicBezTo>
                    <a:pt x="181" y="4450"/>
                    <a:pt x="94" y="4576"/>
                    <a:pt x="0" y="4691"/>
                  </a:cubicBezTo>
                  <a:cubicBezTo>
                    <a:pt x="33" y="4691"/>
                    <a:pt x="72" y="4691"/>
                    <a:pt x="110" y="4686"/>
                  </a:cubicBezTo>
                  <a:cubicBezTo>
                    <a:pt x="345" y="4653"/>
                    <a:pt x="586" y="4582"/>
                    <a:pt x="822" y="4505"/>
                  </a:cubicBezTo>
                  <a:cubicBezTo>
                    <a:pt x="1506" y="4286"/>
                    <a:pt x="2163" y="3996"/>
                    <a:pt x="2803" y="3673"/>
                  </a:cubicBezTo>
                  <a:cubicBezTo>
                    <a:pt x="3099" y="3520"/>
                    <a:pt x="3405" y="3394"/>
                    <a:pt x="3701" y="3241"/>
                  </a:cubicBezTo>
                  <a:cubicBezTo>
                    <a:pt x="4166" y="2994"/>
                    <a:pt x="4631" y="2748"/>
                    <a:pt x="5064" y="2441"/>
                  </a:cubicBezTo>
                  <a:cubicBezTo>
                    <a:pt x="5118" y="2398"/>
                    <a:pt x="5173" y="2354"/>
                    <a:pt x="5228" y="2305"/>
                  </a:cubicBezTo>
                  <a:lnTo>
                    <a:pt x="5261" y="2272"/>
                  </a:lnTo>
                  <a:cubicBezTo>
                    <a:pt x="5206" y="1905"/>
                    <a:pt x="5162" y="1538"/>
                    <a:pt x="5107" y="1166"/>
                  </a:cubicBezTo>
                  <a:cubicBezTo>
                    <a:pt x="5042" y="777"/>
                    <a:pt x="4981" y="389"/>
                    <a:pt x="4916" y="0"/>
                  </a:cubicBezTo>
                  <a:close/>
                </a:path>
              </a:pathLst>
            </a:custGeom>
            <a:solidFill>
              <a:srgbClr val="FC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33"/>
            <p:cNvSpPr/>
            <p:nvPr/>
          </p:nvSpPr>
          <p:spPr>
            <a:xfrm>
              <a:off x="8064554" y="7298691"/>
              <a:ext cx="428792" cy="195985"/>
            </a:xfrm>
            <a:custGeom>
              <a:avLst/>
              <a:gdLst/>
              <a:ahLst/>
              <a:cxnLst/>
              <a:rect l="l" t="t" r="r" b="b"/>
              <a:pathLst>
                <a:path w="6137" h="2805" extrusionOk="0">
                  <a:moveTo>
                    <a:pt x="5988" y="0"/>
                  </a:moveTo>
                  <a:cubicBezTo>
                    <a:pt x="5968" y="0"/>
                    <a:pt x="5947" y="7"/>
                    <a:pt x="5927" y="24"/>
                  </a:cubicBezTo>
                  <a:cubicBezTo>
                    <a:pt x="5856" y="95"/>
                    <a:pt x="5779" y="161"/>
                    <a:pt x="5703" y="226"/>
                  </a:cubicBezTo>
                  <a:cubicBezTo>
                    <a:pt x="5101" y="642"/>
                    <a:pt x="4438" y="949"/>
                    <a:pt x="3803" y="1299"/>
                  </a:cubicBezTo>
                  <a:cubicBezTo>
                    <a:pt x="2971" y="1742"/>
                    <a:pt x="2134" y="2186"/>
                    <a:pt x="1236" y="2459"/>
                  </a:cubicBezTo>
                  <a:cubicBezTo>
                    <a:pt x="1004" y="2519"/>
                    <a:pt x="763" y="2577"/>
                    <a:pt x="522" y="2577"/>
                  </a:cubicBezTo>
                  <a:cubicBezTo>
                    <a:pt x="389" y="2577"/>
                    <a:pt x="256" y="2559"/>
                    <a:pt x="125" y="2514"/>
                  </a:cubicBezTo>
                  <a:cubicBezTo>
                    <a:pt x="117" y="2512"/>
                    <a:pt x="109" y="2511"/>
                    <a:pt x="101" y="2511"/>
                  </a:cubicBezTo>
                  <a:cubicBezTo>
                    <a:pt x="49" y="2511"/>
                    <a:pt x="1" y="2556"/>
                    <a:pt x="10" y="2613"/>
                  </a:cubicBezTo>
                  <a:cubicBezTo>
                    <a:pt x="87" y="2755"/>
                    <a:pt x="289" y="2771"/>
                    <a:pt x="426" y="2799"/>
                  </a:cubicBezTo>
                  <a:cubicBezTo>
                    <a:pt x="479" y="2803"/>
                    <a:pt x="533" y="2805"/>
                    <a:pt x="587" y="2805"/>
                  </a:cubicBezTo>
                  <a:cubicBezTo>
                    <a:pt x="2084" y="2805"/>
                    <a:pt x="4233" y="1327"/>
                    <a:pt x="5517" y="587"/>
                  </a:cubicBezTo>
                  <a:cubicBezTo>
                    <a:pt x="5703" y="462"/>
                    <a:pt x="5889" y="341"/>
                    <a:pt x="6053" y="182"/>
                  </a:cubicBezTo>
                  <a:cubicBezTo>
                    <a:pt x="6136" y="112"/>
                    <a:pt x="6069" y="0"/>
                    <a:pt x="5988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33"/>
            <p:cNvSpPr/>
            <p:nvPr/>
          </p:nvSpPr>
          <p:spPr>
            <a:xfrm>
              <a:off x="7610120" y="7656775"/>
              <a:ext cx="900694" cy="785548"/>
            </a:xfrm>
            <a:custGeom>
              <a:avLst/>
              <a:gdLst/>
              <a:ahLst/>
              <a:cxnLst/>
              <a:rect l="l" t="t" r="r" b="b"/>
              <a:pathLst>
                <a:path w="12891" h="11243" extrusionOk="0">
                  <a:moveTo>
                    <a:pt x="12744" y="1"/>
                  </a:moveTo>
                  <a:cubicBezTo>
                    <a:pt x="12671" y="1"/>
                    <a:pt x="12621" y="107"/>
                    <a:pt x="12617" y="192"/>
                  </a:cubicBezTo>
                  <a:cubicBezTo>
                    <a:pt x="12185" y="1598"/>
                    <a:pt x="11528" y="2934"/>
                    <a:pt x="10691" y="4122"/>
                  </a:cubicBezTo>
                  <a:cubicBezTo>
                    <a:pt x="10390" y="4631"/>
                    <a:pt x="10072" y="5134"/>
                    <a:pt x="9694" y="5589"/>
                  </a:cubicBezTo>
                  <a:cubicBezTo>
                    <a:pt x="9147" y="6311"/>
                    <a:pt x="8512" y="6957"/>
                    <a:pt x="7806" y="7510"/>
                  </a:cubicBezTo>
                  <a:cubicBezTo>
                    <a:pt x="7275" y="7964"/>
                    <a:pt x="6761" y="8446"/>
                    <a:pt x="6180" y="8829"/>
                  </a:cubicBezTo>
                  <a:cubicBezTo>
                    <a:pt x="6082" y="8845"/>
                    <a:pt x="6011" y="8928"/>
                    <a:pt x="5918" y="8960"/>
                  </a:cubicBezTo>
                  <a:cubicBezTo>
                    <a:pt x="5518" y="9157"/>
                    <a:pt x="5124" y="9393"/>
                    <a:pt x="4708" y="9579"/>
                  </a:cubicBezTo>
                  <a:lnTo>
                    <a:pt x="4626" y="9595"/>
                  </a:lnTo>
                  <a:cubicBezTo>
                    <a:pt x="4483" y="9645"/>
                    <a:pt x="4100" y="9666"/>
                    <a:pt x="4002" y="9803"/>
                  </a:cubicBezTo>
                  <a:cubicBezTo>
                    <a:pt x="3641" y="9896"/>
                    <a:pt x="3263" y="9962"/>
                    <a:pt x="2891" y="9967"/>
                  </a:cubicBezTo>
                  <a:cubicBezTo>
                    <a:pt x="2869" y="9968"/>
                    <a:pt x="2848" y="9968"/>
                    <a:pt x="2826" y="9968"/>
                  </a:cubicBezTo>
                  <a:cubicBezTo>
                    <a:pt x="2497" y="9968"/>
                    <a:pt x="2169" y="9928"/>
                    <a:pt x="1851" y="9825"/>
                  </a:cubicBezTo>
                  <a:cubicBezTo>
                    <a:pt x="1336" y="9661"/>
                    <a:pt x="893" y="9322"/>
                    <a:pt x="438" y="9032"/>
                  </a:cubicBezTo>
                  <a:cubicBezTo>
                    <a:pt x="433" y="9032"/>
                    <a:pt x="433" y="9021"/>
                    <a:pt x="428" y="9015"/>
                  </a:cubicBezTo>
                  <a:cubicBezTo>
                    <a:pt x="415" y="8989"/>
                    <a:pt x="395" y="8973"/>
                    <a:pt x="373" y="8973"/>
                  </a:cubicBezTo>
                  <a:cubicBezTo>
                    <a:pt x="368" y="8973"/>
                    <a:pt x="362" y="8974"/>
                    <a:pt x="356" y="8977"/>
                  </a:cubicBezTo>
                  <a:lnTo>
                    <a:pt x="351" y="8977"/>
                  </a:lnTo>
                  <a:cubicBezTo>
                    <a:pt x="340" y="8971"/>
                    <a:pt x="329" y="8969"/>
                    <a:pt x="319" y="8969"/>
                  </a:cubicBezTo>
                  <a:cubicBezTo>
                    <a:pt x="310" y="8969"/>
                    <a:pt x="302" y="8971"/>
                    <a:pt x="296" y="8977"/>
                  </a:cubicBezTo>
                  <a:cubicBezTo>
                    <a:pt x="198" y="9021"/>
                    <a:pt x="214" y="9103"/>
                    <a:pt x="280" y="9196"/>
                  </a:cubicBezTo>
                  <a:cubicBezTo>
                    <a:pt x="269" y="9256"/>
                    <a:pt x="263" y="9316"/>
                    <a:pt x="247" y="9376"/>
                  </a:cubicBezTo>
                  <a:cubicBezTo>
                    <a:pt x="187" y="9743"/>
                    <a:pt x="137" y="10082"/>
                    <a:pt x="99" y="10460"/>
                  </a:cubicBezTo>
                  <a:cubicBezTo>
                    <a:pt x="72" y="10674"/>
                    <a:pt x="50" y="10882"/>
                    <a:pt x="17" y="11090"/>
                  </a:cubicBezTo>
                  <a:cubicBezTo>
                    <a:pt x="1" y="11139"/>
                    <a:pt x="1" y="11194"/>
                    <a:pt x="6" y="11243"/>
                  </a:cubicBezTo>
                  <a:lnTo>
                    <a:pt x="3914" y="11243"/>
                  </a:lnTo>
                  <a:lnTo>
                    <a:pt x="3914" y="11221"/>
                  </a:lnTo>
                  <a:cubicBezTo>
                    <a:pt x="3931" y="11177"/>
                    <a:pt x="3942" y="11139"/>
                    <a:pt x="3947" y="11095"/>
                  </a:cubicBezTo>
                  <a:cubicBezTo>
                    <a:pt x="4013" y="10871"/>
                    <a:pt x="4057" y="10641"/>
                    <a:pt x="4100" y="10411"/>
                  </a:cubicBezTo>
                  <a:cubicBezTo>
                    <a:pt x="4106" y="10373"/>
                    <a:pt x="4122" y="10301"/>
                    <a:pt x="4128" y="10241"/>
                  </a:cubicBezTo>
                  <a:cubicBezTo>
                    <a:pt x="4292" y="10203"/>
                    <a:pt x="4456" y="10154"/>
                    <a:pt x="4620" y="10104"/>
                  </a:cubicBezTo>
                  <a:cubicBezTo>
                    <a:pt x="4845" y="10022"/>
                    <a:pt x="5069" y="9913"/>
                    <a:pt x="5283" y="9798"/>
                  </a:cubicBezTo>
                  <a:cubicBezTo>
                    <a:pt x="5469" y="9721"/>
                    <a:pt x="5644" y="9639"/>
                    <a:pt x="5819" y="9562"/>
                  </a:cubicBezTo>
                  <a:cubicBezTo>
                    <a:pt x="6832" y="9125"/>
                    <a:pt x="7614" y="8325"/>
                    <a:pt x="8457" y="7636"/>
                  </a:cubicBezTo>
                  <a:cubicBezTo>
                    <a:pt x="9820" y="6432"/>
                    <a:pt x="10937" y="4932"/>
                    <a:pt x="11840" y="3328"/>
                  </a:cubicBezTo>
                  <a:cubicBezTo>
                    <a:pt x="12185" y="2578"/>
                    <a:pt x="12420" y="1768"/>
                    <a:pt x="12672" y="974"/>
                  </a:cubicBezTo>
                  <a:cubicBezTo>
                    <a:pt x="12688" y="892"/>
                    <a:pt x="12732" y="755"/>
                    <a:pt x="12776" y="608"/>
                  </a:cubicBezTo>
                  <a:cubicBezTo>
                    <a:pt x="12836" y="383"/>
                    <a:pt x="12891" y="137"/>
                    <a:pt x="12814" y="33"/>
                  </a:cubicBezTo>
                  <a:cubicBezTo>
                    <a:pt x="12789" y="10"/>
                    <a:pt x="12765" y="1"/>
                    <a:pt x="12744" y="1"/>
                  </a:cubicBezTo>
                  <a:close/>
                </a:path>
              </a:pathLst>
            </a:custGeom>
            <a:solidFill>
              <a:srgbClr val="92D6A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33"/>
            <p:cNvSpPr/>
            <p:nvPr/>
          </p:nvSpPr>
          <p:spPr>
            <a:xfrm>
              <a:off x="8067559" y="7103754"/>
              <a:ext cx="167898" cy="369473"/>
            </a:xfrm>
            <a:custGeom>
              <a:avLst/>
              <a:gdLst/>
              <a:ahLst/>
              <a:cxnLst/>
              <a:rect l="l" t="t" r="r" b="b"/>
              <a:pathLst>
                <a:path w="2403" h="5288" extrusionOk="0">
                  <a:moveTo>
                    <a:pt x="2397" y="0"/>
                  </a:moveTo>
                  <a:cubicBezTo>
                    <a:pt x="2392" y="0"/>
                    <a:pt x="2376" y="0"/>
                    <a:pt x="2376" y="6"/>
                  </a:cubicBezTo>
                  <a:cubicBezTo>
                    <a:pt x="2348" y="11"/>
                    <a:pt x="2326" y="11"/>
                    <a:pt x="2299" y="11"/>
                  </a:cubicBezTo>
                  <a:lnTo>
                    <a:pt x="2299" y="39"/>
                  </a:lnTo>
                  <a:cubicBezTo>
                    <a:pt x="2288" y="257"/>
                    <a:pt x="2239" y="476"/>
                    <a:pt x="2206" y="690"/>
                  </a:cubicBezTo>
                  <a:cubicBezTo>
                    <a:pt x="2146" y="1079"/>
                    <a:pt x="2047" y="1467"/>
                    <a:pt x="1932" y="1845"/>
                  </a:cubicBezTo>
                  <a:cubicBezTo>
                    <a:pt x="1713" y="2551"/>
                    <a:pt x="1434" y="3241"/>
                    <a:pt x="1040" y="3865"/>
                  </a:cubicBezTo>
                  <a:cubicBezTo>
                    <a:pt x="805" y="4231"/>
                    <a:pt x="531" y="4576"/>
                    <a:pt x="246" y="4916"/>
                  </a:cubicBezTo>
                  <a:cubicBezTo>
                    <a:pt x="175" y="5003"/>
                    <a:pt x="99" y="5102"/>
                    <a:pt x="22" y="5189"/>
                  </a:cubicBezTo>
                  <a:cubicBezTo>
                    <a:pt x="0" y="5211"/>
                    <a:pt x="11" y="5249"/>
                    <a:pt x="27" y="5271"/>
                  </a:cubicBezTo>
                  <a:cubicBezTo>
                    <a:pt x="38" y="5282"/>
                    <a:pt x="51" y="5287"/>
                    <a:pt x="63" y="5287"/>
                  </a:cubicBezTo>
                  <a:cubicBezTo>
                    <a:pt x="78" y="5287"/>
                    <a:pt x="92" y="5280"/>
                    <a:pt x="104" y="5266"/>
                  </a:cubicBezTo>
                  <a:cubicBezTo>
                    <a:pt x="186" y="5156"/>
                    <a:pt x="274" y="5052"/>
                    <a:pt x="367" y="4943"/>
                  </a:cubicBezTo>
                  <a:cubicBezTo>
                    <a:pt x="547" y="4718"/>
                    <a:pt x="728" y="4489"/>
                    <a:pt x="898" y="4253"/>
                  </a:cubicBezTo>
                  <a:cubicBezTo>
                    <a:pt x="1325" y="3706"/>
                    <a:pt x="1609" y="3071"/>
                    <a:pt x="1834" y="2420"/>
                  </a:cubicBezTo>
                  <a:cubicBezTo>
                    <a:pt x="1954" y="2080"/>
                    <a:pt x="2075" y="1735"/>
                    <a:pt x="2162" y="1385"/>
                  </a:cubicBezTo>
                  <a:cubicBezTo>
                    <a:pt x="2255" y="1046"/>
                    <a:pt x="2310" y="695"/>
                    <a:pt x="2365" y="345"/>
                  </a:cubicBezTo>
                  <a:cubicBezTo>
                    <a:pt x="2365" y="301"/>
                    <a:pt x="2403" y="121"/>
                    <a:pt x="239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33"/>
            <p:cNvSpPr/>
            <p:nvPr/>
          </p:nvSpPr>
          <p:spPr>
            <a:xfrm>
              <a:off x="7573019" y="7089221"/>
              <a:ext cx="952747" cy="1264507"/>
            </a:xfrm>
            <a:custGeom>
              <a:avLst/>
              <a:gdLst/>
              <a:ahLst/>
              <a:cxnLst/>
              <a:rect l="l" t="t" r="r" b="b"/>
              <a:pathLst>
                <a:path w="13636" h="18098" extrusionOk="0">
                  <a:moveTo>
                    <a:pt x="12699" y="0"/>
                  </a:moveTo>
                  <a:cubicBezTo>
                    <a:pt x="12678" y="6"/>
                    <a:pt x="12661" y="6"/>
                    <a:pt x="12645" y="6"/>
                  </a:cubicBezTo>
                  <a:lnTo>
                    <a:pt x="12590" y="6"/>
                  </a:lnTo>
                  <a:cubicBezTo>
                    <a:pt x="12595" y="28"/>
                    <a:pt x="12595" y="55"/>
                    <a:pt x="12601" y="77"/>
                  </a:cubicBezTo>
                  <a:cubicBezTo>
                    <a:pt x="12672" y="482"/>
                    <a:pt x="12732" y="881"/>
                    <a:pt x="12798" y="1287"/>
                  </a:cubicBezTo>
                  <a:cubicBezTo>
                    <a:pt x="12875" y="1692"/>
                    <a:pt x="12918" y="2102"/>
                    <a:pt x="12979" y="2513"/>
                  </a:cubicBezTo>
                  <a:cubicBezTo>
                    <a:pt x="13094" y="3312"/>
                    <a:pt x="13274" y="4105"/>
                    <a:pt x="13400" y="4905"/>
                  </a:cubicBezTo>
                  <a:cubicBezTo>
                    <a:pt x="13531" y="5715"/>
                    <a:pt x="13520" y="6536"/>
                    <a:pt x="13416" y="7351"/>
                  </a:cubicBezTo>
                  <a:cubicBezTo>
                    <a:pt x="13329" y="8063"/>
                    <a:pt x="13115" y="8753"/>
                    <a:pt x="12869" y="9431"/>
                  </a:cubicBezTo>
                  <a:cubicBezTo>
                    <a:pt x="12453" y="10586"/>
                    <a:pt x="11857" y="11659"/>
                    <a:pt x="11150" y="12650"/>
                  </a:cubicBezTo>
                  <a:cubicBezTo>
                    <a:pt x="10822" y="13115"/>
                    <a:pt x="10455" y="13553"/>
                    <a:pt x="10072" y="13963"/>
                  </a:cubicBezTo>
                  <a:cubicBezTo>
                    <a:pt x="9722" y="14341"/>
                    <a:pt x="9377" y="14724"/>
                    <a:pt x="9010" y="15075"/>
                  </a:cubicBezTo>
                  <a:cubicBezTo>
                    <a:pt x="8249" y="15786"/>
                    <a:pt x="7450" y="16427"/>
                    <a:pt x="6585" y="16990"/>
                  </a:cubicBezTo>
                  <a:cubicBezTo>
                    <a:pt x="6175" y="17269"/>
                    <a:pt x="5732" y="17505"/>
                    <a:pt x="5272" y="17685"/>
                  </a:cubicBezTo>
                  <a:cubicBezTo>
                    <a:pt x="4916" y="17811"/>
                    <a:pt x="4549" y="17899"/>
                    <a:pt x="4177" y="17959"/>
                  </a:cubicBezTo>
                  <a:cubicBezTo>
                    <a:pt x="4060" y="17975"/>
                    <a:pt x="3943" y="17982"/>
                    <a:pt x="3827" y="17982"/>
                  </a:cubicBezTo>
                  <a:cubicBezTo>
                    <a:pt x="3333" y="17982"/>
                    <a:pt x="2844" y="17855"/>
                    <a:pt x="2365" y="17713"/>
                  </a:cubicBezTo>
                  <a:cubicBezTo>
                    <a:pt x="1988" y="17598"/>
                    <a:pt x="1604" y="17461"/>
                    <a:pt x="1292" y="17209"/>
                  </a:cubicBezTo>
                  <a:cubicBezTo>
                    <a:pt x="915" y="16892"/>
                    <a:pt x="603" y="16492"/>
                    <a:pt x="400" y="16027"/>
                  </a:cubicBezTo>
                  <a:cubicBezTo>
                    <a:pt x="192" y="15567"/>
                    <a:pt x="99" y="15047"/>
                    <a:pt x="143" y="14538"/>
                  </a:cubicBezTo>
                  <a:lnTo>
                    <a:pt x="143" y="14538"/>
                  </a:lnTo>
                  <a:cubicBezTo>
                    <a:pt x="110" y="14565"/>
                    <a:pt x="72" y="14604"/>
                    <a:pt x="39" y="14631"/>
                  </a:cubicBezTo>
                  <a:cubicBezTo>
                    <a:pt x="1" y="15277"/>
                    <a:pt x="165" y="15945"/>
                    <a:pt x="510" y="16492"/>
                  </a:cubicBezTo>
                  <a:cubicBezTo>
                    <a:pt x="729" y="16826"/>
                    <a:pt x="1013" y="17122"/>
                    <a:pt x="1320" y="17368"/>
                  </a:cubicBezTo>
                  <a:cubicBezTo>
                    <a:pt x="1626" y="17587"/>
                    <a:pt x="1977" y="17724"/>
                    <a:pt x="2338" y="17822"/>
                  </a:cubicBezTo>
                  <a:cubicBezTo>
                    <a:pt x="2781" y="17959"/>
                    <a:pt x="3241" y="18085"/>
                    <a:pt x="3706" y="18096"/>
                  </a:cubicBezTo>
                  <a:cubicBezTo>
                    <a:pt x="3734" y="18097"/>
                    <a:pt x="3761" y="18098"/>
                    <a:pt x="3788" y="18098"/>
                  </a:cubicBezTo>
                  <a:cubicBezTo>
                    <a:pt x="4143" y="18098"/>
                    <a:pt x="4494" y="18002"/>
                    <a:pt x="4845" y="17921"/>
                  </a:cubicBezTo>
                  <a:cubicBezTo>
                    <a:pt x="5206" y="17844"/>
                    <a:pt x="5545" y="17713"/>
                    <a:pt x="5874" y="17543"/>
                  </a:cubicBezTo>
                  <a:cubicBezTo>
                    <a:pt x="6219" y="17384"/>
                    <a:pt x="6531" y="17182"/>
                    <a:pt x="6843" y="16963"/>
                  </a:cubicBezTo>
                  <a:cubicBezTo>
                    <a:pt x="7500" y="16525"/>
                    <a:pt x="8129" y="16043"/>
                    <a:pt x="8709" y="15507"/>
                  </a:cubicBezTo>
                  <a:cubicBezTo>
                    <a:pt x="9289" y="14965"/>
                    <a:pt x="9842" y="14390"/>
                    <a:pt x="10384" y="13810"/>
                  </a:cubicBezTo>
                  <a:cubicBezTo>
                    <a:pt x="10882" y="13246"/>
                    <a:pt x="11337" y="12639"/>
                    <a:pt x="11742" y="12004"/>
                  </a:cubicBezTo>
                  <a:cubicBezTo>
                    <a:pt x="12054" y="11511"/>
                    <a:pt x="12305" y="10991"/>
                    <a:pt x="12563" y="10460"/>
                  </a:cubicBezTo>
                  <a:cubicBezTo>
                    <a:pt x="13066" y="9409"/>
                    <a:pt x="13455" y="8282"/>
                    <a:pt x="13553" y="7094"/>
                  </a:cubicBezTo>
                  <a:cubicBezTo>
                    <a:pt x="13586" y="6711"/>
                    <a:pt x="13635" y="6322"/>
                    <a:pt x="13630" y="5939"/>
                  </a:cubicBezTo>
                  <a:cubicBezTo>
                    <a:pt x="13608" y="5058"/>
                    <a:pt x="13389" y="4204"/>
                    <a:pt x="13230" y="3334"/>
                  </a:cubicBezTo>
                  <a:cubicBezTo>
                    <a:pt x="13126" y="2786"/>
                    <a:pt x="13033" y="2239"/>
                    <a:pt x="12962" y="1692"/>
                  </a:cubicBezTo>
                  <a:cubicBezTo>
                    <a:pt x="12875" y="1128"/>
                    <a:pt x="12792" y="564"/>
                    <a:pt x="1269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33"/>
            <p:cNvSpPr/>
            <p:nvPr/>
          </p:nvSpPr>
          <p:spPr>
            <a:xfrm>
              <a:off x="7575674" y="7402797"/>
              <a:ext cx="938983" cy="719451"/>
            </a:xfrm>
            <a:custGeom>
              <a:avLst/>
              <a:gdLst/>
              <a:ahLst/>
              <a:cxnLst/>
              <a:rect l="l" t="t" r="r" b="b"/>
              <a:pathLst>
                <a:path w="13439" h="10297" extrusionOk="0">
                  <a:moveTo>
                    <a:pt x="13417" y="1"/>
                  </a:moveTo>
                  <a:cubicBezTo>
                    <a:pt x="13274" y="1"/>
                    <a:pt x="13138" y="6"/>
                    <a:pt x="12995" y="39"/>
                  </a:cubicBezTo>
                  <a:cubicBezTo>
                    <a:pt x="12716" y="83"/>
                    <a:pt x="12432" y="148"/>
                    <a:pt x="12174" y="258"/>
                  </a:cubicBezTo>
                  <a:cubicBezTo>
                    <a:pt x="11819" y="411"/>
                    <a:pt x="11474" y="608"/>
                    <a:pt x="11145" y="816"/>
                  </a:cubicBezTo>
                  <a:cubicBezTo>
                    <a:pt x="10691" y="1128"/>
                    <a:pt x="10280" y="1506"/>
                    <a:pt x="9848" y="1862"/>
                  </a:cubicBezTo>
                  <a:cubicBezTo>
                    <a:pt x="9531" y="2130"/>
                    <a:pt x="9219" y="2404"/>
                    <a:pt x="8917" y="2688"/>
                  </a:cubicBezTo>
                  <a:cubicBezTo>
                    <a:pt x="8693" y="2923"/>
                    <a:pt x="8463" y="3153"/>
                    <a:pt x="8217" y="3367"/>
                  </a:cubicBezTo>
                  <a:cubicBezTo>
                    <a:pt x="7516" y="3996"/>
                    <a:pt x="6788" y="4598"/>
                    <a:pt x="6066" y="5195"/>
                  </a:cubicBezTo>
                  <a:cubicBezTo>
                    <a:pt x="5562" y="5606"/>
                    <a:pt x="5042" y="5989"/>
                    <a:pt x="4539" y="6399"/>
                  </a:cubicBezTo>
                  <a:cubicBezTo>
                    <a:pt x="4046" y="6799"/>
                    <a:pt x="3553" y="7193"/>
                    <a:pt x="3066" y="7592"/>
                  </a:cubicBezTo>
                  <a:cubicBezTo>
                    <a:pt x="2683" y="7921"/>
                    <a:pt x="2300" y="8266"/>
                    <a:pt x="1911" y="8589"/>
                  </a:cubicBezTo>
                  <a:cubicBezTo>
                    <a:pt x="1276" y="9109"/>
                    <a:pt x="636" y="9618"/>
                    <a:pt x="6" y="10149"/>
                  </a:cubicBezTo>
                  <a:cubicBezTo>
                    <a:pt x="1" y="10192"/>
                    <a:pt x="1" y="10247"/>
                    <a:pt x="1" y="10296"/>
                  </a:cubicBezTo>
                  <a:cubicBezTo>
                    <a:pt x="291" y="10056"/>
                    <a:pt x="581" y="9820"/>
                    <a:pt x="871" y="9574"/>
                  </a:cubicBezTo>
                  <a:cubicBezTo>
                    <a:pt x="1112" y="9360"/>
                    <a:pt x="1358" y="9147"/>
                    <a:pt x="1610" y="8950"/>
                  </a:cubicBezTo>
                  <a:cubicBezTo>
                    <a:pt x="2262" y="8430"/>
                    <a:pt x="2891" y="7883"/>
                    <a:pt x="3526" y="7357"/>
                  </a:cubicBezTo>
                  <a:cubicBezTo>
                    <a:pt x="4068" y="6908"/>
                    <a:pt x="4615" y="6487"/>
                    <a:pt x="5163" y="6049"/>
                  </a:cubicBezTo>
                  <a:cubicBezTo>
                    <a:pt x="5562" y="5726"/>
                    <a:pt x="5962" y="5398"/>
                    <a:pt x="6367" y="5075"/>
                  </a:cubicBezTo>
                  <a:cubicBezTo>
                    <a:pt x="7254" y="4379"/>
                    <a:pt x="8102" y="3624"/>
                    <a:pt x="8923" y="2841"/>
                  </a:cubicBezTo>
                  <a:cubicBezTo>
                    <a:pt x="9498" y="2305"/>
                    <a:pt x="10089" y="1801"/>
                    <a:pt x="10691" y="1298"/>
                  </a:cubicBezTo>
                  <a:cubicBezTo>
                    <a:pt x="11052" y="1002"/>
                    <a:pt x="11441" y="745"/>
                    <a:pt x="11851" y="526"/>
                  </a:cubicBezTo>
                  <a:cubicBezTo>
                    <a:pt x="12262" y="285"/>
                    <a:pt x="12722" y="148"/>
                    <a:pt x="13192" y="116"/>
                  </a:cubicBezTo>
                  <a:cubicBezTo>
                    <a:pt x="13274" y="110"/>
                    <a:pt x="13357" y="110"/>
                    <a:pt x="13439" y="110"/>
                  </a:cubicBezTo>
                  <a:cubicBezTo>
                    <a:pt x="13433" y="77"/>
                    <a:pt x="13428" y="33"/>
                    <a:pt x="1341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33"/>
            <p:cNvSpPr/>
            <p:nvPr/>
          </p:nvSpPr>
          <p:spPr>
            <a:xfrm>
              <a:off x="8227421" y="7089570"/>
              <a:ext cx="235252" cy="22289"/>
            </a:xfrm>
            <a:custGeom>
              <a:avLst/>
              <a:gdLst/>
              <a:ahLst/>
              <a:cxnLst/>
              <a:rect l="l" t="t" r="r" b="b"/>
              <a:pathLst>
                <a:path w="3367" h="319" extrusionOk="0">
                  <a:moveTo>
                    <a:pt x="3344" y="1"/>
                  </a:moveTo>
                  <a:cubicBezTo>
                    <a:pt x="3327" y="1"/>
                    <a:pt x="3316" y="8"/>
                    <a:pt x="3302" y="8"/>
                  </a:cubicBezTo>
                  <a:cubicBezTo>
                    <a:pt x="3298" y="8"/>
                    <a:pt x="3294" y="7"/>
                    <a:pt x="3290" y="6"/>
                  </a:cubicBezTo>
                  <a:cubicBezTo>
                    <a:pt x="3136" y="17"/>
                    <a:pt x="2989" y="28"/>
                    <a:pt x="2835" y="34"/>
                  </a:cubicBezTo>
                  <a:cubicBezTo>
                    <a:pt x="2501" y="55"/>
                    <a:pt x="2162" y="77"/>
                    <a:pt x="1823" y="99"/>
                  </a:cubicBezTo>
                  <a:cubicBezTo>
                    <a:pt x="1659" y="105"/>
                    <a:pt x="1489" y="116"/>
                    <a:pt x="1325" y="127"/>
                  </a:cubicBezTo>
                  <a:cubicBezTo>
                    <a:pt x="1160" y="132"/>
                    <a:pt x="991" y="149"/>
                    <a:pt x="827" y="154"/>
                  </a:cubicBezTo>
                  <a:cubicBezTo>
                    <a:pt x="657" y="159"/>
                    <a:pt x="493" y="176"/>
                    <a:pt x="328" y="181"/>
                  </a:cubicBezTo>
                  <a:cubicBezTo>
                    <a:pt x="246" y="187"/>
                    <a:pt x="164" y="187"/>
                    <a:pt x="82" y="192"/>
                  </a:cubicBezTo>
                  <a:cubicBezTo>
                    <a:pt x="55" y="203"/>
                    <a:pt x="33" y="203"/>
                    <a:pt x="5" y="203"/>
                  </a:cubicBezTo>
                  <a:lnTo>
                    <a:pt x="5" y="231"/>
                  </a:lnTo>
                  <a:cubicBezTo>
                    <a:pt x="5" y="263"/>
                    <a:pt x="0" y="291"/>
                    <a:pt x="0" y="318"/>
                  </a:cubicBezTo>
                  <a:cubicBezTo>
                    <a:pt x="323" y="296"/>
                    <a:pt x="635" y="274"/>
                    <a:pt x="958" y="252"/>
                  </a:cubicBezTo>
                  <a:cubicBezTo>
                    <a:pt x="1122" y="242"/>
                    <a:pt x="1292" y="236"/>
                    <a:pt x="1456" y="220"/>
                  </a:cubicBezTo>
                  <a:cubicBezTo>
                    <a:pt x="1626" y="209"/>
                    <a:pt x="1790" y="203"/>
                    <a:pt x="1965" y="187"/>
                  </a:cubicBezTo>
                  <a:cubicBezTo>
                    <a:pt x="2293" y="165"/>
                    <a:pt x="2627" y="154"/>
                    <a:pt x="2961" y="132"/>
                  </a:cubicBezTo>
                  <a:cubicBezTo>
                    <a:pt x="3098" y="127"/>
                    <a:pt x="3229" y="116"/>
                    <a:pt x="3366" y="110"/>
                  </a:cubicBezTo>
                  <a:cubicBezTo>
                    <a:pt x="3361" y="77"/>
                    <a:pt x="3350" y="39"/>
                    <a:pt x="334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33"/>
            <p:cNvSpPr/>
            <p:nvPr/>
          </p:nvSpPr>
          <p:spPr>
            <a:xfrm>
              <a:off x="8457643" y="7619045"/>
              <a:ext cx="57014" cy="821741"/>
            </a:xfrm>
            <a:custGeom>
              <a:avLst/>
              <a:gdLst/>
              <a:ahLst/>
              <a:cxnLst/>
              <a:rect l="l" t="t" r="r" b="b"/>
              <a:pathLst>
                <a:path w="816" h="11761" extrusionOk="0">
                  <a:moveTo>
                    <a:pt x="760" y="1"/>
                  </a:moveTo>
                  <a:cubicBezTo>
                    <a:pt x="734" y="1"/>
                    <a:pt x="711" y="20"/>
                    <a:pt x="706" y="42"/>
                  </a:cubicBezTo>
                  <a:cubicBezTo>
                    <a:pt x="701" y="130"/>
                    <a:pt x="701" y="217"/>
                    <a:pt x="695" y="305"/>
                  </a:cubicBezTo>
                  <a:cubicBezTo>
                    <a:pt x="564" y="1963"/>
                    <a:pt x="427" y="3611"/>
                    <a:pt x="296" y="5269"/>
                  </a:cubicBezTo>
                  <a:cubicBezTo>
                    <a:pt x="219" y="6545"/>
                    <a:pt x="126" y="7820"/>
                    <a:pt x="93" y="9101"/>
                  </a:cubicBezTo>
                  <a:cubicBezTo>
                    <a:pt x="71" y="9982"/>
                    <a:pt x="38" y="10863"/>
                    <a:pt x="0" y="11745"/>
                  </a:cubicBezTo>
                  <a:lnTo>
                    <a:pt x="126" y="11745"/>
                  </a:lnTo>
                  <a:lnTo>
                    <a:pt x="126" y="11761"/>
                  </a:lnTo>
                  <a:cubicBezTo>
                    <a:pt x="131" y="11471"/>
                    <a:pt x="137" y="11192"/>
                    <a:pt x="148" y="10907"/>
                  </a:cubicBezTo>
                  <a:cubicBezTo>
                    <a:pt x="181" y="9960"/>
                    <a:pt x="219" y="9024"/>
                    <a:pt x="246" y="8077"/>
                  </a:cubicBezTo>
                  <a:cubicBezTo>
                    <a:pt x="285" y="7251"/>
                    <a:pt x="318" y="6424"/>
                    <a:pt x="389" y="5598"/>
                  </a:cubicBezTo>
                  <a:cubicBezTo>
                    <a:pt x="443" y="4957"/>
                    <a:pt x="487" y="4317"/>
                    <a:pt x="542" y="3682"/>
                  </a:cubicBezTo>
                  <a:lnTo>
                    <a:pt x="537" y="3682"/>
                  </a:lnTo>
                  <a:cubicBezTo>
                    <a:pt x="493" y="3682"/>
                    <a:pt x="460" y="3644"/>
                    <a:pt x="460" y="3600"/>
                  </a:cubicBezTo>
                  <a:cubicBezTo>
                    <a:pt x="460" y="3556"/>
                    <a:pt x="493" y="3518"/>
                    <a:pt x="537" y="3518"/>
                  </a:cubicBezTo>
                  <a:lnTo>
                    <a:pt x="558" y="3518"/>
                  </a:lnTo>
                  <a:lnTo>
                    <a:pt x="558" y="3496"/>
                  </a:lnTo>
                  <a:cubicBezTo>
                    <a:pt x="630" y="2653"/>
                    <a:pt x="662" y="1810"/>
                    <a:pt x="745" y="972"/>
                  </a:cubicBezTo>
                  <a:cubicBezTo>
                    <a:pt x="766" y="710"/>
                    <a:pt x="794" y="452"/>
                    <a:pt x="810" y="184"/>
                  </a:cubicBezTo>
                  <a:cubicBezTo>
                    <a:pt x="810" y="140"/>
                    <a:pt x="816" y="102"/>
                    <a:pt x="810" y="58"/>
                  </a:cubicBezTo>
                  <a:cubicBezTo>
                    <a:pt x="810" y="42"/>
                    <a:pt x="794" y="15"/>
                    <a:pt x="777" y="4"/>
                  </a:cubicBezTo>
                  <a:cubicBezTo>
                    <a:pt x="771" y="2"/>
                    <a:pt x="766" y="1"/>
                    <a:pt x="76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33"/>
            <p:cNvSpPr/>
            <p:nvPr/>
          </p:nvSpPr>
          <p:spPr>
            <a:xfrm>
              <a:off x="7800935" y="7461837"/>
              <a:ext cx="277733" cy="380093"/>
            </a:xfrm>
            <a:custGeom>
              <a:avLst/>
              <a:gdLst/>
              <a:ahLst/>
              <a:cxnLst/>
              <a:rect l="l" t="t" r="r" b="b"/>
              <a:pathLst>
                <a:path w="3975" h="5440" extrusionOk="0">
                  <a:moveTo>
                    <a:pt x="3919" y="1"/>
                  </a:moveTo>
                  <a:cubicBezTo>
                    <a:pt x="3879" y="1"/>
                    <a:pt x="3849" y="53"/>
                    <a:pt x="3827" y="75"/>
                  </a:cubicBezTo>
                  <a:cubicBezTo>
                    <a:pt x="3778" y="135"/>
                    <a:pt x="3728" y="196"/>
                    <a:pt x="3690" y="256"/>
                  </a:cubicBezTo>
                  <a:cubicBezTo>
                    <a:pt x="3504" y="513"/>
                    <a:pt x="3312" y="748"/>
                    <a:pt x="3104" y="984"/>
                  </a:cubicBezTo>
                  <a:cubicBezTo>
                    <a:pt x="2366" y="1892"/>
                    <a:pt x="1643" y="2828"/>
                    <a:pt x="964" y="3797"/>
                  </a:cubicBezTo>
                  <a:cubicBezTo>
                    <a:pt x="652" y="4219"/>
                    <a:pt x="335" y="4651"/>
                    <a:pt x="78" y="5116"/>
                  </a:cubicBezTo>
                  <a:cubicBezTo>
                    <a:pt x="50" y="5166"/>
                    <a:pt x="23" y="5204"/>
                    <a:pt x="1" y="5248"/>
                  </a:cubicBezTo>
                  <a:cubicBezTo>
                    <a:pt x="23" y="5308"/>
                    <a:pt x="28" y="5374"/>
                    <a:pt x="23" y="5439"/>
                  </a:cubicBezTo>
                  <a:cubicBezTo>
                    <a:pt x="50" y="5390"/>
                    <a:pt x="83" y="5335"/>
                    <a:pt x="110" y="5281"/>
                  </a:cubicBezTo>
                  <a:cubicBezTo>
                    <a:pt x="307" y="4930"/>
                    <a:pt x="532" y="4596"/>
                    <a:pt x="762" y="4262"/>
                  </a:cubicBezTo>
                  <a:cubicBezTo>
                    <a:pt x="1041" y="3868"/>
                    <a:pt x="1320" y="3480"/>
                    <a:pt x="1610" y="3097"/>
                  </a:cubicBezTo>
                  <a:cubicBezTo>
                    <a:pt x="1922" y="2659"/>
                    <a:pt x="2245" y="2221"/>
                    <a:pt x="2579" y="1799"/>
                  </a:cubicBezTo>
                  <a:cubicBezTo>
                    <a:pt x="2951" y="1323"/>
                    <a:pt x="3351" y="880"/>
                    <a:pt x="3718" y="404"/>
                  </a:cubicBezTo>
                  <a:cubicBezTo>
                    <a:pt x="3778" y="327"/>
                    <a:pt x="3832" y="245"/>
                    <a:pt x="3893" y="163"/>
                  </a:cubicBezTo>
                  <a:cubicBezTo>
                    <a:pt x="3915" y="135"/>
                    <a:pt x="3942" y="113"/>
                    <a:pt x="3964" y="81"/>
                  </a:cubicBezTo>
                  <a:cubicBezTo>
                    <a:pt x="3975" y="59"/>
                    <a:pt x="3969" y="26"/>
                    <a:pt x="3947" y="9"/>
                  </a:cubicBezTo>
                  <a:cubicBezTo>
                    <a:pt x="3937" y="4"/>
                    <a:pt x="3928" y="1"/>
                    <a:pt x="391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33"/>
            <p:cNvSpPr/>
            <p:nvPr/>
          </p:nvSpPr>
          <p:spPr>
            <a:xfrm>
              <a:off x="8488246" y="7858978"/>
              <a:ext cx="9572" cy="31162"/>
            </a:xfrm>
            <a:custGeom>
              <a:avLst/>
              <a:gdLst/>
              <a:ahLst/>
              <a:cxnLst/>
              <a:rect l="l" t="t" r="r" b="b"/>
              <a:pathLst>
                <a:path w="137" h="446" extrusionOk="0">
                  <a:moveTo>
                    <a:pt x="89" y="0"/>
                  </a:moveTo>
                  <a:cubicBezTo>
                    <a:pt x="58" y="0"/>
                    <a:pt x="30" y="31"/>
                    <a:pt x="38" y="67"/>
                  </a:cubicBezTo>
                  <a:cubicBezTo>
                    <a:pt x="38" y="144"/>
                    <a:pt x="38" y="221"/>
                    <a:pt x="27" y="292"/>
                  </a:cubicBezTo>
                  <a:cubicBezTo>
                    <a:pt x="27" y="335"/>
                    <a:pt x="0" y="429"/>
                    <a:pt x="71" y="445"/>
                  </a:cubicBezTo>
                  <a:cubicBezTo>
                    <a:pt x="74" y="445"/>
                    <a:pt x="76" y="446"/>
                    <a:pt x="78" y="446"/>
                  </a:cubicBezTo>
                  <a:cubicBezTo>
                    <a:pt x="103" y="446"/>
                    <a:pt x="126" y="420"/>
                    <a:pt x="126" y="390"/>
                  </a:cubicBezTo>
                  <a:cubicBezTo>
                    <a:pt x="126" y="335"/>
                    <a:pt x="131" y="281"/>
                    <a:pt x="131" y="221"/>
                  </a:cubicBezTo>
                  <a:cubicBezTo>
                    <a:pt x="137" y="171"/>
                    <a:pt x="137" y="122"/>
                    <a:pt x="137" y="73"/>
                  </a:cubicBezTo>
                  <a:cubicBezTo>
                    <a:pt x="137" y="45"/>
                    <a:pt x="131" y="29"/>
                    <a:pt x="120" y="13"/>
                  </a:cubicBezTo>
                  <a:cubicBezTo>
                    <a:pt x="111" y="4"/>
                    <a:pt x="99" y="0"/>
                    <a:pt x="8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33"/>
            <p:cNvSpPr/>
            <p:nvPr/>
          </p:nvSpPr>
          <p:spPr>
            <a:xfrm>
              <a:off x="8100048" y="7255232"/>
              <a:ext cx="385962" cy="178658"/>
            </a:xfrm>
            <a:custGeom>
              <a:avLst/>
              <a:gdLst/>
              <a:ahLst/>
              <a:cxnLst/>
              <a:rect l="l" t="t" r="r" b="b"/>
              <a:pathLst>
                <a:path w="5524" h="2557" extrusionOk="0">
                  <a:moveTo>
                    <a:pt x="5464" y="1"/>
                  </a:moveTo>
                  <a:cubicBezTo>
                    <a:pt x="5435" y="1"/>
                    <a:pt x="5405" y="32"/>
                    <a:pt x="5386" y="55"/>
                  </a:cubicBezTo>
                  <a:cubicBezTo>
                    <a:pt x="5337" y="104"/>
                    <a:pt x="5277" y="148"/>
                    <a:pt x="5222" y="191"/>
                  </a:cubicBezTo>
                  <a:cubicBezTo>
                    <a:pt x="4790" y="492"/>
                    <a:pt x="4324" y="744"/>
                    <a:pt x="3859" y="991"/>
                  </a:cubicBezTo>
                  <a:cubicBezTo>
                    <a:pt x="3569" y="1144"/>
                    <a:pt x="3268" y="1281"/>
                    <a:pt x="2967" y="1423"/>
                  </a:cubicBezTo>
                  <a:cubicBezTo>
                    <a:pt x="2321" y="1746"/>
                    <a:pt x="1664" y="2036"/>
                    <a:pt x="980" y="2255"/>
                  </a:cubicBezTo>
                  <a:cubicBezTo>
                    <a:pt x="750" y="2332"/>
                    <a:pt x="515" y="2397"/>
                    <a:pt x="269" y="2436"/>
                  </a:cubicBezTo>
                  <a:cubicBezTo>
                    <a:pt x="241" y="2438"/>
                    <a:pt x="213" y="2439"/>
                    <a:pt x="185" y="2439"/>
                  </a:cubicBezTo>
                  <a:cubicBezTo>
                    <a:pt x="145" y="2439"/>
                    <a:pt x="104" y="2436"/>
                    <a:pt x="66" y="2430"/>
                  </a:cubicBezTo>
                  <a:cubicBezTo>
                    <a:pt x="22" y="2430"/>
                    <a:pt x="0" y="2474"/>
                    <a:pt x="17" y="2512"/>
                  </a:cubicBezTo>
                  <a:cubicBezTo>
                    <a:pt x="39" y="2556"/>
                    <a:pt x="99" y="2550"/>
                    <a:pt x="137" y="2556"/>
                  </a:cubicBezTo>
                  <a:cubicBezTo>
                    <a:pt x="152" y="2557"/>
                    <a:pt x="167" y="2557"/>
                    <a:pt x="182" y="2557"/>
                  </a:cubicBezTo>
                  <a:cubicBezTo>
                    <a:pt x="413" y="2557"/>
                    <a:pt x="638" y="2481"/>
                    <a:pt x="849" y="2430"/>
                  </a:cubicBezTo>
                  <a:cubicBezTo>
                    <a:pt x="1363" y="2277"/>
                    <a:pt x="1850" y="2058"/>
                    <a:pt x="2338" y="1844"/>
                  </a:cubicBezTo>
                  <a:cubicBezTo>
                    <a:pt x="2819" y="1620"/>
                    <a:pt x="3306" y="1401"/>
                    <a:pt x="3788" y="1166"/>
                  </a:cubicBezTo>
                  <a:cubicBezTo>
                    <a:pt x="4188" y="958"/>
                    <a:pt x="4593" y="733"/>
                    <a:pt x="4981" y="498"/>
                  </a:cubicBezTo>
                  <a:cubicBezTo>
                    <a:pt x="5167" y="383"/>
                    <a:pt x="5353" y="263"/>
                    <a:pt x="5501" y="109"/>
                  </a:cubicBezTo>
                  <a:cubicBezTo>
                    <a:pt x="5523" y="87"/>
                    <a:pt x="5523" y="38"/>
                    <a:pt x="5501" y="22"/>
                  </a:cubicBezTo>
                  <a:cubicBezTo>
                    <a:pt x="5490" y="7"/>
                    <a:pt x="5477" y="1"/>
                    <a:pt x="546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33"/>
            <p:cNvSpPr/>
            <p:nvPr/>
          </p:nvSpPr>
          <p:spPr>
            <a:xfrm>
              <a:off x="7709196" y="7820480"/>
              <a:ext cx="101521" cy="181383"/>
            </a:xfrm>
            <a:custGeom>
              <a:avLst/>
              <a:gdLst/>
              <a:ahLst/>
              <a:cxnLst/>
              <a:rect l="l" t="t" r="r" b="b"/>
              <a:pathLst>
                <a:path w="1453" h="2596" extrusionOk="0">
                  <a:moveTo>
                    <a:pt x="1389" y="1"/>
                  </a:moveTo>
                  <a:cubicBezTo>
                    <a:pt x="1383" y="1"/>
                    <a:pt x="1376" y="2"/>
                    <a:pt x="1369" y="5"/>
                  </a:cubicBezTo>
                  <a:cubicBezTo>
                    <a:pt x="1330" y="22"/>
                    <a:pt x="1314" y="76"/>
                    <a:pt x="1292" y="109"/>
                  </a:cubicBezTo>
                  <a:cubicBezTo>
                    <a:pt x="1259" y="180"/>
                    <a:pt x="1226" y="241"/>
                    <a:pt x="1188" y="312"/>
                  </a:cubicBezTo>
                  <a:cubicBezTo>
                    <a:pt x="1035" y="607"/>
                    <a:pt x="876" y="897"/>
                    <a:pt x="723" y="1193"/>
                  </a:cubicBezTo>
                  <a:cubicBezTo>
                    <a:pt x="559" y="1483"/>
                    <a:pt x="394" y="1773"/>
                    <a:pt x="258" y="2085"/>
                  </a:cubicBezTo>
                  <a:cubicBezTo>
                    <a:pt x="197" y="2211"/>
                    <a:pt x="137" y="2337"/>
                    <a:pt x="60" y="2457"/>
                  </a:cubicBezTo>
                  <a:cubicBezTo>
                    <a:pt x="39" y="2501"/>
                    <a:pt x="0" y="2550"/>
                    <a:pt x="39" y="2583"/>
                  </a:cubicBezTo>
                  <a:cubicBezTo>
                    <a:pt x="48" y="2593"/>
                    <a:pt x="59" y="2596"/>
                    <a:pt x="69" y="2596"/>
                  </a:cubicBezTo>
                  <a:cubicBezTo>
                    <a:pt x="83" y="2596"/>
                    <a:pt x="96" y="2590"/>
                    <a:pt x="99" y="2583"/>
                  </a:cubicBezTo>
                  <a:cubicBezTo>
                    <a:pt x="252" y="2342"/>
                    <a:pt x="362" y="2080"/>
                    <a:pt x="493" y="1833"/>
                  </a:cubicBezTo>
                  <a:cubicBezTo>
                    <a:pt x="602" y="1609"/>
                    <a:pt x="739" y="1390"/>
                    <a:pt x="854" y="1166"/>
                  </a:cubicBezTo>
                  <a:cubicBezTo>
                    <a:pt x="964" y="941"/>
                    <a:pt x="1090" y="722"/>
                    <a:pt x="1210" y="498"/>
                  </a:cubicBezTo>
                  <a:cubicBezTo>
                    <a:pt x="1287" y="361"/>
                    <a:pt x="1352" y="224"/>
                    <a:pt x="1429" y="87"/>
                  </a:cubicBezTo>
                  <a:cubicBezTo>
                    <a:pt x="1452" y="50"/>
                    <a:pt x="1428" y="1"/>
                    <a:pt x="138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33"/>
            <p:cNvSpPr/>
            <p:nvPr/>
          </p:nvSpPr>
          <p:spPr>
            <a:xfrm>
              <a:off x="7538992" y="7519480"/>
              <a:ext cx="402381" cy="11878"/>
            </a:xfrm>
            <a:custGeom>
              <a:avLst/>
              <a:gdLst/>
              <a:ahLst/>
              <a:cxnLst/>
              <a:rect l="l" t="t" r="r" b="b"/>
              <a:pathLst>
                <a:path w="5759" h="170" extrusionOk="0">
                  <a:moveTo>
                    <a:pt x="5759" y="0"/>
                  </a:moveTo>
                  <a:cubicBezTo>
                    <a:pt x="5726" y="0"/>
                    <a:pt x="5688" y="0"/>
                    <a:pt x="5649" y="6"/>
                  </a:cubicBezTo>
                  <a:cubicBezTo>
                    <a:pt x="5507" y="6"/>
                    <a:pt x="5365" y="16"/>
                    <a:pt x="5222" y="16"/>
                  </a:cubicBezTo>
                  <a:cubicBezTo>
                    <a:pt x="5146" y="16"/>
                    <a:pt x="5069" y="22"/>
                    <a:pt x="4992" y="22"/>
                  </a:cubicBezTo>
                  <a:lnTo>
                    <a:pt x="4379" y="22"/>
                  </a:lnTo>
                  <a:cubicBezTo>
                    <a:pt x="4007" y="22"/>
                    <a:pt x="3635" y="22"/>
                    <a:pt x="3263" y="27"/>
                  </a:cubicBezTo>
                  <a:cubicBezTo>
                    <a:pt x="3071" y="27"/>
                    <a:pt x="2885" y="33"/>
                    <a:pt x="2704" y="33"/>
                  </a:cubicBezTo>
                  <a:cubicBezTo>
                    <a:pt x="2513" y="33"/>
                    <a:pt x="2310" y="44"/>
                    <a:pt x="2119" y="44"/>
                  </a:cubicBezTo>
                  <a:cubicBezTo>
                    <a:pt x="1924" y="47"/>
                    <a:pt x="1732" y="47"/>
                    <a:pt x="1539" y="47"/>
                  </a:cubicBezTo>
                  <a:cubicBezTo>
                    <a:pt x="1346" y="47"/>
                    <a:pt x="1153" y="47"/>
                    <a:pt x="958" y="49"/>
                  </a:cubicBezTo>
                  <a:cubicBezTo>
                    <a:pt x="761" y="55"/>
                    <a:pt x="570" y="55"/>
                    <a:pt x="367" y="55"/>
                  </a:cubicBezTo>
                  <a:lnTo>
                    <a:pt x="1" y="55"/>
                  </a:lnTo>
                  <a:cubicBezTo>
                    <a:pt x="6" y="99"/>
                    <a:pt x="6" y="131"/>
                    <a:pt x="11" y="170"/>
                  </a:cubicBezTo>
                  <a:lnTo>
                    <a:pt x="247" y="170"/>
                  </a:lnTo>
                  <a:cubicBezTo>
                    <a:pt x="395" y="170"/>
                    <a:pt x="542" y="164"/>
                    <a:pt x="690" y="164"/>
                  </a:cubicBezTo>
                  <a:cubicBezTo>
                    <a:pt x="991" y="159"/>
                    <a:pt x="1287" y="159"/>
                    <a:pt x="1588" y="153"/>
                  </a:cubicBezTo>
                  <a:cubicBezTo>
                    <a:pt x="1779" y="153"/>
                    <a:pt x="1976" y="142"/>
                    <a:pt x="2168" y="142"/>
                  </a:cubicBezTo>
                  <a:lnTo>
                    <a:pt x="2759" y="142"/>
                  </a:lnTo>
                  <a:cubicBezTo>
                    <a:pt x="3126" y="142"/>
                    <a:pt x="3498" y="142"/>
                    <a:pt x="3865" y="137"/>
                  </a:cubicBezTo>
                  <a:cubicBezTo>
                    <a:pt x="4237" y="131"/>
                    <a:pt x="4598" y="126"/>
                    <a:pt x="4965" y="126"/>
                  </a:cubicBezTo>
                  <a:lnTo>
                    <a:pt x="5748" y="126"/>
                  </a:lnTo>
                  <a:cubicBezTo>
                    <a:pt x="5753" y="82"/>
                    <a:pt x="5753" y="44"/>
                    <a:pt x="575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33"/>
            <p:cNvSpPr/>
            <p:nvPr/>
          </p:nvSpPr>
          <p:spPr>
            <a:xfrm>
              <a:off x="7585665" y="7997111"/>
              <a:ext cx="307917" cy="15022"/>
            </a:xfrm>
            <a:custGeom>
              <a:avLst/>
              <a:gdLst/>
              <a:ahLst/>
              <a:cxnLst/>
              <a:rect l="l" t="t" r="r" b="b"/>
              <a:pathLst>
                <a:path w="4407" h="215" extrusionOk="0">
                  <a:moveTo>
                    <a:pt x="4073" y="1"/>
                  </a:moveTo>
                  <a:lnTo>
                    <a:pt x="3027" y="22"/>
                  </a:lnTo>
                  <a:cubicBezTo>
                    <a:pt x="2660" y="33"/>
                    <a:pt x="2305" y="50"/>
                    <a:pt x="1943" y="55"/>
                  </a:cubicBezTo>
                  <a:cubicBezTo>
                    <a:pt x="1582" y="61"/>
                    <a:pt x="1226" y="66"/>
                    <a:pt x="865" y="77"/>
                  </a:cubicBezTo>
                  <a:cubicBezTo>
                    <a:pt x="684" y="83"/>
                    <a:pt x="509" y="88"/>
                    <a:pt x="329" y="88"/>
                  </a:cubicBezTo>
                  <a:cubicBezTo>
                    <a:pt x="247" y="88"/>
                    <a:pt x="159" y="94"/>
                    <a:pt x="71" y="94"/>
                  </a:cubicBezTo>
                  <a:lnTo>
                    <a:pt x="0" y="94"/>
                  </a:lnTo>
                  <a:cubicBezTo>
                    <a:pt x="11" y="137"/>
                    <a:pt x="11" y="170"/>
                    <a:pt x="17" y="214"/>
                  </a:cubicBezTo>
                  <a:cubicBezTo>
                    <a:pt x="104" y="214"/>
                    <a:pt x="186" y="203"/>
                    <a:pt x="268" y="203"/>
                  </a:cubicBezTo>
                  <a:cubicBezTo>
                    <a:pt x="449" y="198"/>
                    <a:pt x="619" y="198"/>
                    <a:pt x="794" y="192"/>
                  </a:cubicBezTo>
                  <a:cubicBezTo>
                    <a:pt x="1161" y="187"/>
                    <a:pt x="1516" y="170"/>
                    <a:pt x="1878" y="165"/>
                  </a:cubicBezTo>
                  <a:cubicBezTo>
                    <a:pt x="2234" y="159"/>
                    <a:pt x="2595" y="159"/>
                    <a:pt x="2956" y="148"/>
                  </a:cubicBezTo>
                  <a:cubicBezTo>
                    <a:pt x="3306" y="148"/>
                    <a:pt x="3657" y="137"/>
                    <a:pt x="4007" y="132"/>
                  </a:cubicBezTo>
                  <a:cubicBezTo>
                    <a:pt x="4133" y="132"/>
                    <a:pt x="4264" y="121"/>
                    <a:pt x="4396" y="121"/>
                  </a:cubicBezTo>
                  <a:cubicBezTo>
                    <a:pt x="4401" y="88"/>
                    <a:pt x="4401" y="50"/>
                    <a:pt x="4407" y="6"/>
                  </a:cubicBezTo>
                  <a:lnTo>
                    <a:pt x="4407" y="6"/>
                  </a:lnTo>
                  <a:cubicBezTo>
                    <a:pt x="4361" y="8"/>
                    <a:pt x="4316" y="10"/>
                    <a:pt x="4270" y="10"/>
                  </a:cubicBezTo>
                  <a:cubicBezTo>
                    <a:pt x="4205" y="10"/>
                    <a:pt x="4140" y="7"/>
                    <a:pt x="407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33"/>
            <p:cNvSpPr/>
            <p:nvPr/>
          </p:nvSpPr>
          <p:spPr>
            <a:xfrm>
              <a:off x="7885897" y="7519480"/>
              <a:ext cx="55477" cy="486086"/>
            </a:xfrm>
            <a:custGeom>
              <a:avLst/>
              <a:gdLst/>
              <a:ahLst/>
              <a:cxnLst/>
              <a:rect l="l" t="t" r="r" b="b"/>
              <a:pathLst>
                <a:path w="794" h="6957" extrusionOk="0">
                  <a:moveTo>
                    <a:pt x="695" y="0"/>
                  </a:moveTo>
                  <a:cubicBezTo>
                    <a:pt x="684" y="33"/>
                    <a:pt x="684" y="71"/>
                    <a:pt x="695" y="88"/>
                  </a:cubicBezTo>
                  <a:cubicBezTo>
                    <a:pt x="679" y="246"/>
                    <a:pt x="657" y="400"/>
                    <a:pt x="646" y="553"/>
                  </a:cubicBezTo>
                  <a:lnTo>
                    <a:pt x="602" y="1029"/>
                  </a:lnTo>
                  <a:cubicBezTo>
                    <a:pt x="586" y="1182"/>
                    <a:pt x="569" y="1336"/>
                    <a:pt x="558" y="1494"/>
                  </a:cubicBezTo>
                  <a:cubicBezTo>
                    <a:pt x="542" y="1615"/>
                    <a:pt x="531" y="1730"/>
                    <a:pt x="515" y="1856"/>
                  </a:cubicBezTo>
                  <a:lnTo>
                    <a:pt x="476" y="2222"/>
                  </a:lnTo>
                  <a:cubicBezTo>
                    <a:pt x="460" y="2348"/>
                    <a:pt x="449" y="2463"/>
                    <a:pt x="432" y="2589"/>
                  </a:cubicBezTo>
                  <a:cubicBezTo>
                    <a:pt x="422" y="2709"/>
                    <a:pt x="411" y="2835"/>
                    <a:pt x="400" y="2956"/>
                  </a:cubicBezTo>
                  <a:cubicBezTo>
                    <a:pt x="378" y="3202"/>
                    <a:pt x="350" y="3443"/>
                    <a:pt x="328" y="3689"/>
                  </a:cubicBezTo>
                  <a:cubicBezTo>
                    <a:pt x="312" y="3936"/>
                    <a:pt x="285" y="4182"/>
                    <a:pt x="257" y="4428"/>
                  </a:cubicBezTo>
                  <a:cubicBezTo>
                    <a:pt x="203" y="4926"/>
                    <a:pt x="153" y="5419"/>
                    <a:pt x="104" y="5912"/>
                  </a:cubicBezTo>
                  <a:lnTo>
                    <a:pt x="0" y="6957"/>
                  </a:lnTo>
                  <a:lnTo>
                    <a:pt x="104" y="6957"/>
                  </a:lnTo>
                  <a:cubicBezTo>
                    <a:pt x="126" y="6782"/>
                    <a:pt x="137" y="6601"/>
                    <a:pt x="159" y="6426"/>
                  </a:cubicBezTo>
                  <a:cubicBezTo>
                    <a:pt x="186" y="6109"/>
                    <a:pt x="219" y="5802"/>
                    <a:pt x="257" y="5496"/>
                  </a:cubicBezTo>
                  <a:cubicBezTo>
                    <a:pt x="285" y="5249"/>
                    <a:pt x="312" y="5003"/>
                    <a:pt x="328" y="4757"/>
                  </a:cubicBezTo>
                  <a:cubicBezTo>
                    <a:pt x="350" y="4510"/>
                    <a:pt x="372" y="4264"/>
                    <a:pt x="400" y="4018"/>
                  </a:cubicBezTo>
                  <a:cubicBezTo>
                    <a:pt x="427" y="3771"/>
                    <a:pt x="449" y="3531"/>
                    <a:pt x="476" y="3284"/>
                  </a:cubicBezTo>
                  <a:cubicBezTo>
                    <a:pt x="504" y="3038"/>
                    <a:pt x="531" y="2797"/>
                    <a:pt x="547" y="2551"/>
                  </a:cubicBezTo>
                  <a:cubicBezTo>
                    <a:pt x="591" y="2069"/>
                    <a:pt x="630" y="1576"/>
                    <a:pt x="684" y="1089"/>
                  </a:cubicBezTo>
                  <a:cubicBezTo>
                    <a:pt x="712" y="843"/>
                    <a:pt x="734" y="602"/>
                    <a:pt x="761" y="356"/>
                  </a:cubicBezTo>
                  <a:cubicBezTo>
                    <a:pt x="766" y="241"/>
                    <a:pt x="783" y="115"/>
                    <a:pt x="79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33"/>
            <p:cNvSpPr/>
            <p:nvPr/>
          </p:nvSpPr>
          <p:spPr>
            <a:xfrm>
              <a:off x="7548145" y="7528633"/>
              <a:ext cx="385193" cy="476933"/>
            </a:xfrm>
            <a:custGeom>
              <a:avLst/>
              <a:gdLst/>
              <a:ahLst/>
              <a:cxnLst/>
              <a:rect l="l" t="t" r="r" b="b"/>
              <a:pathLst>
                <a:path w="5513" h="6826" extrusionOk="0">
                  <a:moveTo>
                    <a:pt x="5398" y="0"/>
                  </a:moveTo>
                  <a:cubicBezTo>
                    <a:pt x="5310" y="0"/>
                    <a:pt x="5212" y="0"/>
                    <a:pt x="5124" y="22"/>
                  </a:cubicBezTo>
                  <a:lnTo>
                    <a:pt x="4845" y="22"/>
                  </a:lnTo>
                  <a:cubicBezTo>
                    <a:pt x="4473" y="22"/>
                    <a:pt x="4112" y="28"/>
                    <a:pt x="3739" y="33"/>
                  </a:cubicBezTo>
                  <a:cubicBezTo>
                    <a:pt x="3373" y="39"/>
                    <a:pt x="3000" y="39"/>
                    <a:pt x="2634" y="39"/>
                  </a:cubicBezTo>
                  <a:lnTo>
                    <a:pt x="2043" y="39"/>
                  </a:lnTo>
                  <a:cubicBezTo>
                    <a:pt x="1851" y="39"/>
                    <a:pt x="1654" y="50"/>
                    <a:pt x="1462" y="50"/>
                  </a:cubicBezTo>
                  <a:cubicBezTo>
                    <a:pt x="1161" y="55"/>
                    <a:pt x="866" y="61"/>
                    <a:pt x="565" y="61"/>
                  </a:cubicBezTo>
                  <a:cubicBezTo>
                    <a:pt x="417" y="61"/>
                    <a:pt x="275" y="66"/>
                    <a:pt x="121" y="66"/>
                  </a:cubicBezTo>
                  <a:lnTo>
                    <a:pt x="1" y="66"/>
                  </a:lnTo>
                  <a:lnTo>
                    <a:pt x="1" y="83"/>
                  </a:lnTo>
                  <a:cubicBezTo>
                    <a:pt x="12" y="197"/>
                    <a:pt x="17" y="312"/>
                    <a:pt x="34" y="433"/>
                  </a:cubicBezTo>
                  <a:cubicBezTo>
                    <a:pt x="56" y="674"/>
                    <a:pt x="83" y="914"/>
                    <a:pt x="99" y="1155"/>
                  </a:cubicBezTo>
                  <a:cubicBezTo>
                    <a:pt x="143" y="1626"/>
                    <a:pt x="192" y="2108"/>
                    <a:pt x="236" y="2578"/>
                  </a:cubicBezTo>
                  <a:cubicBezTo>
                    <a:pt x="253" y="2699"/>
                    <a:pt x="264" y="2819"/>
                    <a:pt x="280" y="2934"/>
                  </a:cubicBezTo>
                  <a:cubicBezTo>
                    <a:pt x="291" y="3049"/>
                    <a:pt x="302" y="3164"/>
                    <a:pt x="313" y="3285"/>
                  </a:cubicBezTo>
                  <a:cubicBezTo>
                    <a:pt x="340" y="3520"/>
                    <a:pt x="362" y="3761"/>
                    <a:pt x="384" y="4002"/>
                  </a:cubicBezTo>
                  <a:cubicBezTo>
                    <a:pt x="400" y="4242"/>
                    <a:pt x="428" y="4478"/>
                    <a:pt x="450" y="4719"/>
                  </a:cubicBezTo>
                  <a:cubicBezTo>
                    <a:pt x="472" y="4954"/>
                    <a:pt x="499" y="5184"/>
                    <a:pt x="521" y="5419"/>
                  </a:cubicBezTo>
                  <a:cubicBezTo>
                    <a:pt x="548" y="5644"/>
                    <a:pt x="565" y="5868"/>
                    <a:pt x="587" y="6098"/>
                  </a:cubicBezTo>
                  <a:cubicBezTo>
                    <a:pt x="608" y="6306"/>
                    <a:pt x="619" y="6519"/>
                    <a:pt x="641" y="6733"/>
                  </a:cubicBezTo>
                  <a:cubicBezTo>
                    <a:pt x="641" y="6766"/>
                    <a:pt x="647" y="6793"/>
                    <a:pt x="647" y="6826"/>
                  </a:cubicBezTo>
                  <a:cubicBezTo>
                    <a:pt x="723" y="6821"/>
                    <a:pt x="800" y="6821"/>
                    <a:pt x="877" y="6821"/>
                  </a:cubicBezTo>
                  <a:cubicBezTo>
                    <a:pt x="1052" y="6815"/>
                    <a:pt x="1232" y="6815"/>
                    <a:pt x="1408" y="6810"/>
                  </a:cubicBezTo>
                  <a:cubicBezTo>
                    <a:pt x="1769" y="6799"/>
                    <a:pt x="2125" y="6793"/>
                    <a:pt x="2491" y="6788"/>
                  </a:cubicBezTo>
                  <a:cubicBezTo>
                    <a:pt x="2853" y="6771"/>
                    <a:pt x="3208" y="6760"/>
                    <a:pt x="3570" y="6755"/>
                  </a:cubicBezTo>
                  <a:lnTo>
                    <a:pt x="4615" y="6733"/>
                  </a:lnTo>
                  <a:cubicBezTo>
                    <a:pt x="4692" y="6727"/>
                    <a:pt x="4768" y="6727"/>
                    <a:pt x="4845" y="6727"/>
                  </a:cubicBezTo>
                  <a:cubicBezTo>
                    <a:pt x="4872" y="6410"/>
                    <a:pt x="4905" y="6103"/>
                    <a:pt x="4933" y="5797"/>
                  </a:cubicBezTo>
                  <a:cubicBezTo>
                    <a:pt x="4982" y="5293"/>
                    <a:pt x="5026" y="4801"/>
                    <a:pt x="5080" y="4308"/>
                  </a:cubicBezTo>
                  <a:cubicBezTo>
                    <a:pt x="5108" y="4062"/>
                    <a:pt x="5135" y="3816"/>
                    <a:pt x="5157" y="3569"/>
                  </a:cubicBezTo>
                  <a:cubicBezTo>
                    <a:pt x="5179" y="3323"/>
                    <a:pt x="5201" y="3088"/>
                    <a:pt x="5228" y="2841"/>
                  </a:cubicBezTo>
                  <a:cubicBezTo>
                    <a:pt x="5234" y="2715"/>
                    <a:pt x="5245" y="2595"/>
                    <a:pt x="5261" y="2469"/>
                  </a:cubicBezTo>
                  <a:cubicBezTo>
                    <a:pt x="5272" y="2349"/>
                    <a:pt x="5288" y="2228"/>
                    <a:pt x="5299" y="2108"/>
                  </a:cubicBezTo>
                  <a:lnTo>
                    <a:pt x="5343" y="1736"/>
                  </a:lnTo>
                  <a:cubicBezTo>
                    <a:pt x="5354" y="1615"/>
                    <a:pt x="5370" y="1500"/>
                    <a:pt x="5381" y="1374"/>
                  </a:cubicBezTo>
                  <a:cubicBezTo>
                    <a:pt x="5403" y="1216"/>
                    <a:pt x="5420" y="1068"/>
                    <a:pt x="5431" y="909"/>
                  </a:cubicBezTo>
                  <a:lnTo>
                    <a:pt x="5474" y="438"/>
                  </a:lnTo>
                  <a:cubicBezTo>
                    <a:pt x="5485" y="296"/>
                    <a:pt x="5502" y="143"/>
                    <a:pt x="5513" y="0"/>
                  </a:cubicBezTo>
                  <a:close/>
                </a:path>
              </a:pathLst>
            </a:custGeom>
            <a:solidFill>
              <a:srgbClr val="F4B23D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33"/>
            <p:cNvSpPr/>
            <p:nvPr/>
          </p:nvSpPr>
          <p:spPr>
            <a:xfrm>
              <a:off x="7950107" y="7410064"/>
              <a:ext cx="569930" cy="735871"/>
            </a:xfrm>
            <a:custGeom>
              <a:avLst/>
              <a:gdLst/>
              <a:ahLst/>
              <a:cxnLst/>
              <a:rect l="l" t="t" r="r" b="b"/>
              <a:pathLst>
                <a:path w="8157" h="10532" extrusionOk="0">
                  <a:moveTo>
                    <a:pt x="7976" y="1"/>
                  </a:moveTo>
                  <a:cubicBezTo>
                    <a:pt x="7932" y="1"/>
                    <a:pt x="7888" y="1"/>
                    <a:pt x="7839" y="6"/>
                  </a:cubicBezTo>
                  <a:cubicBezTo>
                    <a:pt x="7368" y="39"/>
                    <a:pt x="6908" y="176"/>
                    <a:pt x="6498" y="417"/>
                  </a:cubicBezTo>
                  <a:cubicBezTo>
                    <a:pt x="6082" y="636"/>
                    <a:pt x="5699" y="887"/>
                    <a:pt x="5337" y="1188"/>
                  </a:cubicBezTo>
                  <a:cubicBezTo>
                    <a:pt x="4741" y="1686"/>
                    <a:pt x="4144" y="2201"/>
                    <a:pt x="3569" y="2732"/>
                  </a:cubicBezTo>
                  <a:cubicBezTo>
                    <a:pt x="2748" y="3515"/>
                    <a:pt x="1911" y="4270"/>
                    <a:pt x="1013" y="4965"/>
                  </a:cubicBezTo>
                  <a:cubicBezTo>
                    <a:pt x="668" y="5239"/>
                    <a:pt x="335" y="5513"/>
                    <a:pt x="1" y="5786"/>
                  </a:cubicBezTo>
                  <a:cubicBezTo>
                    <a:pt x="6" y="5792"/>
                    <a:pt x="6" y="5803"/>
                    <a:pt x="6" y="5808"/>
                  </a:cubicBezTo>
                  <a:cubicBezTo>
                    <a:pt x="12" y="5857"/>
                    <a:pt x="28" y="5896"/>
                    <a:pt x="39" y="5939"/>
                  </a:cubicBezTo>
                  <a:cubicBezTo>
                    <a:pt x="77" y="6043"/>
                    <a:pt x="116" y="6142"/>
                    <a:pt x="159" y="6240"/>
                  </a:cubicBezTo>
                  <a:cubicBezTo>
                    <a:pt x="296" y="6580"/>
                    <a:pt x="449" y="6908"/>
                    <a:pt x="641" y="7220"/>
                  </a:cubicBezTo>
                  <a:cubicBezTo>
                    <a:pt x="827" y="7510"/>
                    <a:pt x="1013" y="7811"/>
                    <a:pt x="1232" y="8085"/>
                  </a:cubicBezTo>
                  <a:cubicBezTo>
                    <a:pt x="1396" y="8304"/>
                    <a:pt x="1566" y="8523"/>
                    <a:pt x="1752" y="8731"/>
                  </a:cubicBezTo>
                  <a:cubicBezTo>
                    <a:pt x="1949" y="8972"/>
                    <a:pt x="2157" y="9202"/>
                    <a:pt x="2376" y="9421"/>
                  </a:cubicBezTo>
                  <a:cubicBezTo>
                    <a:pt x="2595" y="9656"/>
                    <a:pt x="2814" y="9880"/>
                    <a:pt x="3049" y="10083"/>
                  </a:cubicBezTo>
                  <a:cubicBezTo>
                    <a:pt x="3241" y="10220"/>
                    <a:pt x="3405" y="10384"/>
                    <a:pt x="3591" y="10532"/>
                  </a:cubicBezTo>
                  <a:cubicBezTo>
                    <a:pt x="3608" y="10521"/>
                    <a:pt x="3619" y="10510"/>
                    <a:pt x="3635" y="10493"/>
                  </a:cubicBezTo>
                  <a:cubicBezTo>
                    <a:pt x="4002" y="10138"/>
                    <a:pt x="4347" y="9765"/>
                    <a:pt x="4692" y="9388"/>
                  </a:cubicBezTo>
                  <a:cubicBezTo>
                    <a:pt x="5075" y="8972"/>
                    <a:pt x="5447" y="8539"/>
                    <a:pt x="5775" y="8074"/>
                  </a:cubicBezTo>
                  <a:cubicBezTo>
                    <a:pt x="6481" y="7083"/>
                    <a:pt x="7073" y="6005"/>
                    <a:pt x="7494" y="4850"/>
                  </a:cubicBezTo>
                  <a:cubicBezTo>
                    <a:pt x="7740" y="4182"/>
                    <a:pt x="7943" y="3487"/>
                    <a:pt x="8041" y="2770"/>
                  </a:cubicBezTo>
                  <a:cubicBezTo>
                    <a:pt x="8140" y="1955"/>
                    <a:pt x="8156" y="1134"/>
                    <a:pt x="8025" y="329"/>
                  </a:cubicBezTo>
                  <a:cubicBezTo>
                    <a:pt x="8003" y="220"/>
                    <a:pt x="7987" y="116"/>
                    <a:pt x="7976" y="1"/>
                  </a:cubicBez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33"/>
            <p:cNvSpPr/>
            <p:nvPr/>
          </p:nvSpPr>
          <p:spPr>
            <a:xfrm>
              <a:off x="7582591" y="7819642"/>
              <a:ext cx="611991" cy="526750"/>
            </a:xfrm>
            <a:custGeom>
              <a:avLst/>
              <a:gdLst/>
              <a:ahLst/>
              <a:cxnLst/>
              <a:rect l="l" t="t" r="r" b="b"/>
              <a:pathLst>
                <a:path w="8759" h="7539" extrusionOk="0">
                  <a:moveTo>
                    <a:pt x="5162" y="1"/>
                  </a:moveTo>
                  <a:cubicBezTo>
                    <a:pt x="5129" y="23"/>
                    <a:pt x="5102" y="50"/>
                    <a:pt x="5069" y="77"/>
                  </a:cubicBezTo>
                  <a:cubicBezTo>
                    <a:pt x="4527" y="515"/>
                    <a:pt x="3974" y="937"/>
                    <a:pt x="3432" y="1386"/>
                  </a:cubicBezTo>
                  <a:cubicBezTo>
                    <a:pt x="2940" y="1796"/>
                    <a:pt x="2453" y="2212"/>
                    <a:pt x="1960" y="2617"/>
                  </a:cubicBezTo>
                  <a:cubicBezTo>
                    <a:pt x="1955" y="2647"/>
                    <a:pt x="1936" y="2673"/>
                    <a:pt x="1908" y="2673"/>
                  </a:cubicBezTo>
                  <a:cubicBezTo>
                    <a:pt x="1905" y="2673"/>
                    <a:pt x="1903" y="2672"/>
                    <a:pt x="1900" y="2672"/>
                  </a:cubicBezTo>
                  <a:cubicBezTo>
                    <a:pt x="1774" y="2770"/>
                    <a:pt x="1648" y="2874"/>
                    <a:pt x="1517" y="2978"/>
                  </a:cubicBezTo>
                  <a:cubicBezTo>
                    <a:pt x="1270" y="3176"/>
                    <a:pt x="1024" y="3389"/>
                    <a:pt x="778" y="3602"/>
                  </a:cubicBezTo>
                  <a:cubicBezTo>
                    <a:pt x="526" y="3821"/>
                    <a:pt x="263" y="4029"/>
                    <a:pt x="11" y="4243"/>
                  </a:cubicBezTo>
                  <a:cubicBezTo>
                    <a:pt x="1" y="4703"/>
                    <a:pt x="88" y="5162"/>
                    <a:pt x="280" y="5578"/>
                  </a:cubicBezTo>
                  <a:cubicBezTo>
                    <a:pt x="477" y="6038"/>
                    <a:pt x="794" y="6438"/>
                    <a:pt x="1166" y="6761"/>
                  </a:cubicBezTo>
                  <a:cubicBezTo>
                    <a:pt x="1484" y="7013"/>
                    <a:pt x="1867" y="7149"/>
                    <a:pt x="2245" y="7270"/>
                  </a:cubicBezTo>
                  <a:cubicBezTo>
                    <a:pt x="2721" y="7408"/>
                    <a:pt x="3211" y="7538"/>
                    <a:pt x="3710" y="7538"/>
                  </a:cubicBezTo>
                  <a:cubicBezTo>
                    <a:pt x="3825" y="7538"/>
                    <a:pt x="3941" y="7531"/>
                    <a:pt x="4056" y="7516"/>
                  </a:cubicBezTo>
                  <a:cubicBezTo>
                    <a:pt x="4423" y="7445"/>
                    <a:pt x="4795" y="7363"/>
                    <a:pt x="5151" y="7242"/>
                  </a:cubicBezTo>
                  <a:cubicBezTo>
                    <a:pt x="5611" y="7056"/>
                    <a:pt x="6054" y="6821"/>
                    <a:pt x="6465" y="6542"/>
                  </a:cubicBezTo>
                  <a:cubicBezTo>
                    <a:pt x="7280" y="6011"/>
                    <a:pt x="8036" y="5414"/>
                    <a:pt x="8758" y="4752"/>
                  </a:cubicBezTo>
                  <a:cubicBezTo>
                    <a:pt x="8665" y="4681"/>
                    <a:pt x="8583" y="4604"/>
                    <a:pt x="8501" y="4533"/>
                  </a:cubicBezTo>
                  <a:cubicBezTo>
                    <a:pt x="8244" y="4314"/>
                    <a:pt x="7981" y="4084"/>
                    <a:pt x="7757" y="3838"/>
                  </a:cubicBezTo>
                  <a:cubicBezTo>
                    <a:pt x="7571" y="3641"/>
                    <a:pt x="7373" y="3466"/>
                    <a:pt x="7198" y="3258"/>
                  </a:cubicBezTo>
                  <a:cubicBezTo>
                    <a:pt x="6897" y="2924"/>
                    <a:pt x="6607" y="2568"/>
                    <a:pt x="6339" y="2190"/>
                  </a:cubicBezTo>
                  <a:cubicBezTo>
                    <a:pt x="6104" y="1862"/>
                    <a:pt x="5874" y="1512"/>
                    <a:pt x="5671" y="1167"/>
                  </a:cubicBezTo>
                  <a:cubicBezTo>
                    <a:pt x="5512" y="882"/>
                    <a:pt x="5392" y="592"/>
                    <a:pt x="5266" y="296"/>
                  </a:cubicBezTo>
                  <a:cubicBezTo>
                    <a:pt x="5233" y="214"/>
                    <a:pt x="5206" y="132"/>
                    <a:pt x="5179" y="50"/>
                  </a:cubicBezTo>
                  <a:cubicBezTo>
                    <a:pt x="5173" y="34"/>
                    <a:pt x="5173" y="23"/>
                    <a:pt x="5162" y="1"/>
                  </a:cubicBezTo>
                  <a:close/>
                </a:path>
              </a:pathLst>
            </a:custGeom>
            <a:solidFill>
              <a:srgbClr val="FC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33"/>
            <p:cNvSpPr/>
            <p:nvPr/>
          </p:nvSpPr>
          <p:spPr>
            <a:xfrm>
              <a:off x="7524110" y="7683255"/>
              <a:ext cx="279620" cy="424810"/>
            </a:xfrm>
            <a:custGeom>
              <a:avLst/>
              <a:gdLst/>
              <a:ahLst/>
              <a:cxnLst/>
              <a:rect l="l" t="t" r="r" b="b"/>
              <a:pathLst>
                <a:path w="4002" h="6080" extrusionOk="0">
                  <a:moveTo>
                    <a:pt x="2447" y="0"/>
                  </a:moveTo>
                  <a:cubicBezTo>
                    <a:pt x="2360" y="0"/>
                    <a:pt x="2258" y="58"/>
                    <a:pt x="2189" y="92"/>
                  </a:cubicBezTo>
                  <a:cubicBezTo>
                    <a:pt x="2020" y="196"/>
                    <a:pt x="1877" y="344"/>
                    <a:pt x="1741" y="491"/>
                  </a:cubicBezTo>
                  <a:cubicBezTo>
                    <a:pt x="1565" y="672"/>
                    <a:pt x="1412" y="858"/>
                    <a:pt x="1253" y="1055"/>
                  </a:cubicBezTo>
                  <a:cubicBezTo>
                    <a:pt x="1002" y="1395"/>
                    <a:pt x="788" y="1761"/>
                    <a:pt x="597" y="2144"/>
                  </a:cubicBezTo>
                  <a:cubicBezTo>
                    <a:pt x="235" y="2944"/>
                    <a:pt x="0" y="3847"/>
                    <a:pt x="104" y="4744"/>
                  </a:cubicBezTo>
                  <a:cubicBezTo>
                    <a:pt x="131" y="4980"/>
                    <a:pt x="186" y="5215"/>
                    <a:pt x="274" y="5429"/>
                  </a:cubicBezTo>
                  <a:cubicBezTo>
                    <a:pt x="345" y="5576"/>
                    <a:pt x="438" y="5713"/>
                    <a:pt x="542" y="5845"/>
                  </a:cubicBezTo>
                  <a:cubicBezTo>
                    <a:pt x="619" y="5938"/>
                    <a:pt x="690" y="6025"/>
                    <a:pt x="794" y="6074"/>
                  </a:cubicBezTo>
                  <a:cubicBezTo>
                    <a:pt x="799" y="6080"/>
                    <a:pt x="810" y="6080"/>
                    <a:pt x="816" y="6080"/>
                  </a:cubicBezTo>
                  <a:cubicBezTo>
                    <a:pt x="827" y="6063"/>
                    <a:pt x="843" y="6058"/>
                    <a:pt x="854" y="6042"/>
                  </a:cubicBezTo>
                  <a:cubicBezTo>
                    <a:pt x="1451" y="5544"/>
                    <a:pt x="2053" y="5062"/>
                    <a:pt x="2649" y="4569"/>
                  </a:cubicBezTo>
                  <a:cubicBezTo>
                    <a:pt x="2660" y="4553"/>
                    <a:pt x="2682" y="4531"/>
                    <a:pt x="2704" y="4520"/>
                  </a:cubicBezTo>
                  <a:cubicBezTo>
                    <a:pt x="2781" y="4263"/>
                    <a:pt x="2917" y="4033"/>
                    <a:pt x="3038" y="3797"/>
                  </a:cubicBezTo>
                  <a:cubicBezTo>
                    <a:pt x="3120" y="3650"/>
                    <a:pt x="3197" y="3502"/>
                    <a:pt x="3279" y="3349"/>
                  </a:cubicBezTo>
                  <a:cubicBezTo>
                    <a:pt x="3361" y="3201"/>
                    <a:pt x="3454" y="3064"/>
                    <a:pt x="3547" y="2916"/>
                  </a:cubicBezTo>
                  <a:cubicBezTo>
                    <a:pt x="3662" y="2719"/>
                    <a:pt x="4001" y="2325"/>
                    <a:pt x="3853" y="2090"/>
                  </a:cubicBezTo>
                  <a:cubicBezTo>
                    <a:pt x="3842" y="2081"/>
                    <a:pt x="3830" y="2078"/>
                    <a:pt x="3817" y="2078"/>
                  </a:cubicBezTo>
                  <a:cubicBezTo>
                    <a:pt x="3773" y="2078"/>
                    <a:pt x="3729" y="2123"/>
                    <a:pt x="3695" y="2144"/>
                  </a:cubicBezTo>
                  <a:cubicBezTo>
                    <a:pt x="3645" y="2177"/>
                    <a:pt x="3607" y="2221"/>
                    <a:pt x="3558" y="2259"/>
                  </a:cubicBezTo>
                  <a:cubicBezTo>
                    <a:pt x="3552" y="2276"/>
                    <a:pt x="3547" y="2281"/>
                    <a:pt x="3536" y="2298"/>
                  </a:cubicBezTo>
                  <a:cubicBezTo>
                    <a:pt x="3525" y="2309"/>
                    <a:pt x="3509" y="2314"/>
                    <a:pt x="3498" y="2314"/>
                  </a:cubicBezTo>
                  <a:cubicBezTo>
                    <a:pt x="3372" y="2440"/>
                    <a:pt x="3262" y="2571"/>
                    <a:pt x="3153" y="2708"/>
                  </a:cubicBezTo>
                  <a:cubicBezTo>
                    <a:pt x="3043" y="2834"/>
                    <a:pt x="2945" y="2971"/>
                    <a:pt x="2846" y="3119"/>
                  </a:cubicBezTo>
                  <a:cubicBezTo>
                    <a:pt x="2704" y="3338"/>
                    <a:pt x="2551" y="3546"/>
                    <a:pt x="2441" y="3781"/>
                  </a:cubicBezTo>
                  <a:cubicBezTo>
                    <a:pt x="2430" y="3814"/>
                    <a:pt x="2425" y="3869"/>
                    <a:pt x="2376" y="3869"/>
                  </a:cubicBezTo>
                  <a:cubicBezTo>
                    <a:pt x="2272" y="3858"/>
                    <a:pt x="2354" y="3721"/>
                    <a:pt x="2381" y="3666"/>
                  </a:cubicBezTo>
                  <a:cubicBezTo>
                    <a:pt x="2458" y="3513"/>
                    <a:pt x="2551" y="3370"/>
                    <a:pt x="2649" y="3228"/>
                  </a:cubicBezTo>
                  <a:cubicBezTo>
                    <a:pt x="2890" y="2861"/>
                    <a:pt x="3142" y="2506"/>
                    <a:pt x="3454" y="2216"/>
                  </a:cubicBezTo>
                  <a:cubicBezTo>
                    <a:pt x="3454" y="2205"/>
                    <a:pt x="3465" y="2205"/>
                    <a:pt x="3465" y="2205"/>
                  </a:cubicBezTo>
                  <a:cubicBezTo>
                    <a:pt x="3574" y="2029"/>
                    <a:pt x="3695" y="1860"/>
                    <a:pt x="3810" y="1679"/>
                  </a:cubicBezTo>
                  <a:cubicBezTo>
                    <a:pt x="3903" y="1542"/>
                    <a:pt x="3968" y="1378"/>
                    <a:pt x="3963" y="1208"/>
                  </a:cubicBezTo>
                  <a:cubicBezTo>
                    <a:pt x="3959" y="1131"/>
                    <a:pt x="3926" y="1101"/>
                    <a:pt x="3879" y="1101"/>
                  </a:cubicBezTo>
                  <a:cubicBezTo>
                    <a:pt x="3750" y="1101"/>
                    <a:pt x="3514" y="1321"/>
                    <a:pt x="3454" y="1373"/>
                  </a:cubicBezTo>
                  <a:cubicBezTo>
                    <a:pt x="3158" y="1668"/>
                    <a:pt x="2896" y="1986"/>
                    <a:pt x="2649" y="2325"/>
                  </a:cubicBezTo>
                  <a:cubicBezTo>
                    <a:pt x="2447" y="2604"/>
                    <a:pt x="2250" y="2894"/>
                    <a:pt x="2075" y="3184"/>
                  </a:cubicBezTo>
                  <a:cubicBezTo>
                    <a:pt x="2003" y="3294"/>
                    <a:pt x="1938" y="3403"/>
                    <a:pt x="1883" y="3518"/>
                  </a:cubicBezTo>
                  <a:cubicBezTo>
                    <a:pt x="1873" y="3544"/>
                    <a:pt x="1858" y="3574"/>
                    <a:pt x="1825" y="3574"/>
                  </a:cubicBezTo>
                  <a:cubicBezTo>
                    <a:pt x="1823" y="3574"/>
                    <a:pt x="1820" y="3573"/>
                    <a:pt x="1817" y="3573"/>
                  </a:cubicBezTo>
                  <a:cubicBezTo>
                    <a:pt x="1708" y="3546"/>
                    <a:pt x="1834" y="3392"/>
                    <a:pt x="1861" y="3327"/>
                  </a:cubicBezTo>
                  <a:cubicBezTo>
                    <a:pt x="1992" y="3097"/>
                    <a:pt x="2135" y="2878"/>
                    <a:pt x="2283" y="2659"/>
                  </a:cubicBezTo>
                  <a:cubicBezTo>
                    <a:pt x="2474" y="2358"/>
                    <a:pt x="2688" y="2079"/>
                    <a:pt x="2923" y="1811"/>
                  </a:cubicBezTo>
                  <a:cubicBezTo>
                    <a:pt x="3049" y="1674"/>
                    <a:pt x="3361" y="1269"/>
                    <a:pt x="3640" y="1077"/>
                  </a:cubicBezTo>
                  <a:cubicBezTo>
                    <a:pt x="3640" y="1066"/>
                    <a:pt x="3640" y="1050"/>
                    <a:pt x="3645" y="1039"/>
                  </a:cubicBezTo>
                  <a:cubicBezTo>
                    <a:pt x="3667" y="973"/>
                    <a:pt x="3678" y="907"/>
                    <a:pt x="3678" y="836"/>
                  </a:cubicBezTo>
                  <a:cubicBezTo>
                    <a:pt x="3667" y="771"/>
                    <a:pt x="3635" y="688"/>
                    <a:pt x="3580" y="661"/>
                  </a:cubicBezTo>
                  <a:cubicBezTo>
                    <a:pt x="3558" y="654"/>
                    <a:pt x="3535" y="650"/>
                    <a:pt x="3512" y="650"/>
                  </a:cubicBezTo>
                  <a:cubicBezTo>
                    <a:pt x="3445" y="650"/>
                    <a:pt x="3372" y="677"/>
                    <a:pt x="3295" y="721"/>
                  </a:cubicBezTo>
                  <a:lnTo>
                    <a:pt x="3290" y="727"/>
                  </a:lnTo>
                  <a:lnTo>
                    <a:pt x="3229" y="771"/>
                  </a:lnTo>
                  <a:cubicBezTo>
                    <a:pt x="3224" y="771"/>
                    <a:pt x="3224" y="776"/>
                    <a:pt x="3213" y="776"/>
                  </a:cubicBezTo>
                  <a:cubicBezTo>
                    <a:pt x="3208" y="781"/>
                    <a:pt x="3197" y="787"/>
                    <a:pt x="3186" y="798"/>
                  </a:cubicBezTo>
                  <a:lnTo>
                    <a:pt x="3180" y="803"/>
                  </a:lnTo>
                  <a:cubicBezTo>
                    <a:pt x="3175" y="814"/>
                    <a:pt x="3158" y="825"/>
                    <a:pt x="3153" y="831"/>
                  </a:cubicBezTo>
                  <a:lnTo>
                    <a:pt x="3147" y="836"/>
                  </a:lnTo>
                  <a:cubicBezTo>
                    <a:pt x="3038" y="924"/>
                    <a:pt x="2934" y="1028"/>
                    <a:pt x="2868" y="1088"/>
                  </a:cubicBezTo>
                  <a:cubicBezTo>
                    <a:pt x="2567" y="1384"/>
                    <a:pt x="2326" y="1734"/>
                    <a:pt x="2075" y="2068"/>
                  </a:cubicBezTo>
                  <a:cubicBezTo>
                    <a:pt x="1888" y="2320"/>
                    <a:pt x="1746" y="2604"/>
                    <a:pt x="1609" y="2889"/>
                  </a:cubicBezTo>
                  <a:cubicBezTo>
                    <a:pt x="1565" y="2976"/>
                    <a:pt x="1533" y="3075"/>
                    <a:pt x="1489" y="3162"/>
                  </a:cubicBezTo>
                  <a:cubicBezTo>
                    <a:pt x="1480" y="3199"/>
                    <a:pt x="1459" y="3244"/>
                    <a:pt x="1423" y="3244"/>
                  </a:cubicBezTo>
                  <a:cubicBezTo>
                    <a:pt x="1416" y="3244"/>
                    <a:pt x="1409" y="3243"/>
                    <a:pt x="1401" y="3239"/>
                  </a:cubicBezTo>
                  <a:cubicBezTo>
                    <a:pt x="1341" y="3206"/>
                    <a:pt x="1379" y="3141"/>
                    <a:pt x="1401" y="3097"/>
                  </a:cubicBezTo>
                  <a:cubicBezTo>
                    <a:pt x="1456" y="2976"/>
                    <a:pt x="1505" y="2861"/>
                    <a:pt x="1560" y="2746"/>
                  </a:cubicBezTo>
                  <a:cubicBezTo>
                    <a:pt x="1708" y="2429"/>
                    <a:pt x="1888" y="2128"/>
                    <a:pt x="2102" y="1854"/>
                  </a:cubicBezTo>
                  <a:cubicBezTo>
                    <a:pt x="2414" y="1444"/>
                    <a:pt x="2737" y="1028"/>
                    <a:pt x="3142" y="716"/>
                  </a:cubicBezTo>
                  <a:cubicBezTo>
                    <a:pt x="3158" y="699"/>
                    <a:pt x="3186" y="677"/>
                    <a:pt x="3213" y="661"/>
                  </a:cubicBezTo>
                  <a:cubicBezTo>
                    <a:pt x="3251" y="535"/>
                    <a:pt x="3262" y="404"/>
                    <a:pt x="3208" y="289"/>
                  </a:cubicBezTo>
                  <a:cubicBezTo>
                    <a:pt x="3192" y="254"/>
                    <a:pt x="3163" y="241"/>
                    <a:pt x="3128" y="241"/>
                  </a:cubicBezTo>
                  <a:cubicBezTo>
                    <a:pt x="3030" y="241"/>
                    <a:pt x="2880" y="347"/>
                    <a:pt x="2819" y="387"/>
                  </a:cubicBezTo>
                  <a:cubicBezTo>
                    <a:pt x="2649" y="513"/>
                    <a:pt x="2512" y="677"/>
                    <a:pt x="2365" y="836"/>
                  </a:cubicBezTo>
                  <a:cubicBezTo>
                    <a:pt x="2195" y="1028"/>
                    <a:pt x="2031" y="1219"/>
                    <a:pt x="1883" y="1433"/>
                  </a:cubicBezTo>
                  <a:cubicBezTo>
                    <a:pt x="1620" y="1816"/>
                    <a:pt x="1363" y="2194"/>
                    <a:pt x="1155" y="2610"/>
                  </a:cubicBezTo>
                  <a:cubicBezTo>
                    <a:pt x="1100" y="2719"/>
                    <a:pt x="1051" y="2834"/>
                    <a:pt x="1013" y="2949"/>
                  </a:cubicBezTo>
                  <a:cubicBezTo>
                    <a:pt x="1007" y="2991"/>
                    <a:pt x="997" y="3048"/>
                    <a:pt x="948" y="3048"/>
                  </a:cubicBezTo>
                  <a:cubicBezTo>
                    <a:pt x="946" y="3048"/>
                    <a:pt x="944" y="3048"/>
                    <a:pt x="942" y="3048"/>
                  </a:cubicBezTo>
                  <a:cubicBezTo>
                    <a:pt x="870" y="3026"/>
                    <a:pt x="909" y="2938"/>
                    <a:pt x="925" y="2889"/>
                  </a:cubicBezTo>
                  <a:cubicBezTo>
                    <a:pt x="1024" y="2599"/>
                    <a:pt x="1182" y="2325"/>
                    <a:pt x="1347" y="2057"/>
                  </a:cubicBezTo>
                  <a:cubicBezTo>
                    <a:pt x="1637" y="1603"/>
                    <a:pt x="1938" y="1159"/>
                    <a:pt x="2293" y="771"/>
                  </a:cubicBezTo>
                  <a:cubicBezTo>
                    <a:pt x="2370" y="688"/>
                    <a:pt x="2469" y="573"/>
                    <a:pt x="2578" y="453"/>
                  </a:cubicBezTo>
                  <a:cubicBezTo>
                    <a:pt x="2567" y="448"/>
                    <a:pt x="2562" y="426"/>
                    <a:pt x="2567" y="409"/>
                  </a:cubicBezTo>
                  <a:cubicBezTo>
                    <a:pt x="2595" y="305"/>
                    <a:pt x="2627" y="179"/>
                    <a:pt x="2578" y="81"/>
                  </a:cubicBezTo>
                  <a:cubicBezTo>
                    <a:pt x="2547" y="21"/>
                    <a:pt x="2500" y="0"/>
                    <a:pt x="2447" y="0"/>
                  </a:cubicBezTo>
                  <a:close/>
                </a:path>
              </a:pathLst>
            </a:custGeom>
            <a:solidFill>
              <a:srgbClr val="FC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33"/>
            <p:cNvSpPr/>
            <p:nvPr/>
          </p:nvSpPr>
          <p:spPr>
            <a:xfrm>
              <a:off x="8002510" y="7767938"/>
              <a:ext cx="267462" cy="305681"/>
            </a:xfrm>
            <a:custGeom>
              <a:avLst/>
              <a:gdLst/>
              <a:ahLst/>
              <a:cxnLst/>
              <a:rect l="l" t="t" r="r" b="b"/>
              <a:pathLst>
                <a:path w="3828" h="4375" extrusionOk="0">
                  <a:moveTo>
                    <a:pt x="93" y="0"/>
                  </a:moveTo>
                  <a:cubicBezTo>
                    <a:pt x="63" y="0"/>
                    <a:pt x="33" y="22"/>
                    <a:pt x="22" y="57"/>
                  </a:cubicBezTo>
                  <a:cubicBezTo>
                    <a:pt x="1" y="117"/>
                    <a:pt x="33" y="172"/>
                    <a:pt x="61" y="226"/>
                  </a:cubicBezTo>
                  <a:cubicBezTo>
                    <a:pt x="351" y="774"/>
                    <a:pt x="674" y="1305"/>
                    <a:pt x="1019" y="1814"/>
                  </a:cubicBezTo>
                  <a:cubicBezTo>
                    <a:pt x="1232" y="2115"/>
                    <a:pt x="1467" y="2410"/>
                    <a:pt x="1703" y="2689"/>
                  </a:cubicBezTo>
                  <a:cubicBezTo>
                    <a:pt x="1966" y="2985"/>
                    <a:pt x="2250" y="3237"/>
                    <a:pt x="2540" y="3494"/>
                  </a:cubicBezTo>
                  <a:cubicBezTo>
                    <a:pt x="2902" y="3828"/>
                    <a:pt x="3312" y="4107"/>
                    <a:pt x="3734" y="4370"/>
                  </a:cubicBezTo>
                  <a:cubicBezTo>
                    <a:pt x="3740" y="4373"/>
                    <a:pt x="3747" y="4375"/>
                    <a:pt x="3753" y="4375"/>
                  </a:cubicBezTo>
                  <a:cubicBezTo>
                    <a:pt x="3798" y="4375"/>
                    <a:pt x="3827" y="4300"/>
                    <a:pt x="3794" y="4271"/>
                  </a:cubicBezTo>
                  <a:cubicBezTo>
                    <a:pt x="3679" y="4189"/>
                    <a:pt x="3553" y="4102"/>
                    <a:pt x="3438" y="4014"/>
                  </a:cubicBezTo>
                  <a:cubicBezTo>
                    <a:pt x="3170" y="3812"/>
                    <a:pt x="2918" y="3593"/>
                    <a:pt x="2677" y="3363"/>
                  </a:cubicBezTo>
                  <a:cubicBezTo>
                    <a:pt x="2376" y="3073"/>
                    <a:pt x="2070" y="2799"/>
                    <a:pt x="1801" y="2487"/>
                  </a:cubicBezTo>
                  <a:cubicBezTo>
                    <a:pt x="1582" y="2235"/>
                    <a:pt x="1369" y="1967"/>
                    <a:pt x="1172" y="1693"/>
                  </a:cubicBezTo>
                  <a:cubicBezTo>
                    <a:pt x="920" y="1337"/>
                    <a:pt x="685" y="960"/>
                    <a:pt x="460" y="593"/>
                  </a:cubicBezTo>
                  <a:cubicBezTo>
                    <a:pt x="367" y="418"/>
                    <a:pt x="258" y="265"/>
                    <a:pt x="176" y="84"/>
                  </a:cubicBezTo>
                  <a:cubicBezTo>
                    <a:pt x="165" y="62"/>
                    <a:pt x="159" y="35"/>
                    <a:pt x="143" y="24"/>
                  </a:cubicBezTo>
                  <a:cubicBezTo>
                    <a:pt x="129" y="8"/>
                    <a:pt x="111" y="0"/>
                    <a:pt x="9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33"/>
            <p:cNvSpPr/>
            <p:nvPr/>
          </p:nvSpPr>
          <p:spPr>
            <a:xfrm>
              <a:off x="7573019" y="7402029"/>
              <a:ext cx="952747" cy="951699"/>
            </a:xfrm>
            <a:custGeom>
              <a:avLst/>
              <a:gdLst/>
              <a:ahLst/>
              <a:cxnLst/>
              <a:rect l="l" t="t" r="r" b="b"/>
              <a:pathLst>
                <a:path w="13636" h="13621" extrusionOk="0">
                  <a:moveTo>
                    <a:pt x="13329" y="1"/>
                  </a:moveTo>
                  <a:cubicBezTo>
                    <a:pt x="13356" y="143"/>
                    <a:pt x="13384" y="285"/>
                    <a:pt x="13400" y="428"/>
                  </a:cubicBezTo>
                  <a:cubicBezTo>
                    <a:pt x="13531" y="1238"/>
                    <a:pt x="13520" y="2059"/>
                    <a:pt x="13416" y="2874"/>
                  </a:cubicBezTo>
                  <a:cubicBezTo>
                    <a:pt x="13329" y="3586"/>
                    <a:pt x="13115" y="4276"/>
                    <a:pt x="12869" y="4954"/>
                  </a:cubicBezTo>
                  <a:cubicBezTo>
                    <a:pt x="12453" y="6109"/>
                    <a:pt x="11857" y="7182"/>
                    <a:pt x="11150" y="8173"/>
                  </a:cubicBezTo>
                  <a:cubicBezTo>
                    <a:pt x="10822" y="8638"/>
                    <a:pt x="10455" y="9076"/>
                    <a:pt x="10072" y="9486"/>
                  </a:cubicBezTo>
                  <a:cubicBezTo>
                    <a:pt x="9722" y="9864"/>
                    <a:pt x="9377" y="10247"/>
                    <a:pt x="9010" y="10598"/>
                  </a:cubicBezTo>
                  <a:cubicBezTo>
                    <a:pt x="8249" y="11309"/>
                    <a:pt x="7450" y="11950"/>
                    <a:pt x="6585" y="12513"/>
                  </a:cubicBezTo>
                  <a:cubicBezTo>
                    <a:pt x="6175" y="12792"/>
                    <a:pt x="5732" y="13028"/>
                    <a:pt x="5272" y="13208"/>
                  </a:cubicBezTo>
                  <a:cubicBezTo>
                    <a:pt x="4916" y="13334"/>
                    <a:pt x="4549" y="13422"/>
                    <a:pt x="4177" y="13482"/>
                  </a:cubicBezTo>
                  <a:cubicBezTo>
                    <a:pt x="4060" y="13498"/>
                    <a:pt x="3943" y="13505"/>
                    <a:pt x="3827" y="13505"/>
                  </a:cubicBezTo>
                  <a:cubicBezTo>
                    <a:pt x="3333" y="13505"/>
                    <a:pt x="2844" y="13378"/>
                    <a:pt x="2365" y="13236"/>
                  </a:cubicBezTo>
                  <a:cubicBezTo>
                    <a:pt x="1988" y="13121"/>
                    <a:pt x="1604" y="12984"/>
                    <a:pt x="1292" y="12732"/>
                  </a:cubicBezTo>
                  <a:cubicBezTo>
                    <a:pt x="915" y="12415"/>
                    <a:pt x="603" y="12015"/>
                    <a:pt x="400" y="11550"/>
                  </a:cubicBezTo>
                  <a:cubicBezTo>
                    <a:pt x="192" y="11090"/>
                    <a:pt x="99" y="10570"/>
                    <a:pt x="143" y="10061"/>
                  </a:cubicBezTo>
                  <a:lnTo>
                    <a:pt x="143" y="10061"/>
                  </a:lnTo>
                  <a:cubicBezTo>
                    <a:pt x="110" y="10088"/>
                    <a:pt x="72" y="10127"/>
                    <a:pt x="39" y="10154"/>
                  </a:cubicBezTo>
                  <a:cubicBezTo>
                    <a:pt x="1" y="10800"/>
                    <a:pt x="165" y="11468"/>
                    <a:pt x="510" y="12015"/>
                  </a:cubicBezTo>
                  <a:cubicBezTo>
                    <a:pt x="729" y="12349"/>
                    <a:pt x="1013" y="12645"/>
                    <a:pt x="1320" y="12891"/>
                  </a:cubicBezTo>
                  <a:cubicBezTo>
                    <a:pt x="1626" y="13110"/>
                    <a:pt x="1977" y="13247"/>
                    <a:pt x="2338" y="13345"/>
                  </a:cubicBezTo>
                  <a:cubicBezTo>
                    <a:pt x="2781" y="13482"/>
                    <a:pt x="3241" y="13608"/>
                    <a:pt x="3706" y="13619"/>
                  </a:cubicBezTo>
                  <a:cubicBezTo>
                    <a:pt x="3734" y="13620"/>
                    <a:pt x="3761" y="13621"/>
                    <a:pt x="3788" y="13621"/>
                  </a:cubicBezTo>
                  <a:cubicBezTo>
                    <a:pt x="4143" y="13621"/>
                    <a:pt x="4494" y="13525"/>
                    <a:pt x="4845" y="13444"/>
                  </a:cubicBezTo>
                  <a:cubicBezTo>
                    <a:pt x="5206" y="13367"/>
                    <a:pt x="5545" y="13236"/>
                    <a:pt x="5874" y="13066"/>
                  </a:cubicBezTo>
                  <a:cubicBezTo>
                    <a:pt x="6219" y="12907"/>
                    <a:pt x="6531" y="12705"/>
                    <a:pt x="6843" y="12486"/>
                  </a:cubicBezTo>
                  <a:cubicBezTo>
                    <a:pt x="7500" y="12048"/>
                    <a:pt x="8129" y="11566"/>
                    <a:pt x="8709" y="11030"/>
                  </a:cubicBezTo>
                  <a:cubicBezTo>
                    <a:pt x="9289" y="10488"/>
                    <a:pt x="9842" y="9913"/>
                    <a:pt x="10384" y="9333"/>
                  </a:cubicBezTo>
                  <a:cubicBezTo>
                    <a:pt x="10882" y="8769"/>
                    <a:pt x="11337" y="8162"/>
                    <a:pt x="11742" y="7527"/>
                  </a:cubicBezTo>
                  <a:cubicBezTo>
                    <a:pt x="12054" y="7034"/>
                    <a:pt x="12305" y="6514"/>
                    <a:pt x="12563" y="5983"/>
                  </a:cubicBezTo>
                  <a:cubicBezTo>
                    <a:pt x="13066" y="4932"/>
                    <a:pt x="13455" y="3805"/>
                    <a:pt x="13553" y="2617"/>
                  </a:cubicBezTo>
                  <a:cubicBezTo>
                    <a:pt x="13586" y="2234"/>
                    <a:pt x="13635" y="1845"/>
                    <a:pt x="13630" y="1462"/>
                  </a:cubicBezTo>
                  <a:cubicBezTo>
                    <a:pt x="13614" y="975"/>
                    <a:pt x="13548" y="493"/>
                    <a:pt x="1343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33"/>
            <p:cNvSpPr/>
            <p:nvPr/>
          </p:nvSpPr>
          <p:spPr>
            <a:xfrm>
              <a:off x="7575674" y="7402797"/>
              <a:ext cx="938983" cy="719451"/>
            </a:xfrm>
            <a:custGeom>
              <a:avLst/>
              <a:gdLst/>
              <a:ahLst/>
              <a:cxnLst/>
              <a:rect l="l" t="t" r="r" b="b"/>
              <a:pathLst>
                <a:path w="13439" h="10297" extrusionOk="0">
                  <a:moveTo>
                    <a:pt x="13417" y="1"/>
                  </a:moveTo>
                  <a:cubicBezTo>
                    <a:pt x="13274" y="1"/>
                    <a:pt x="13138" y="6"/>
                    <a:pt x="12995" y="39"/>
                  </a:cubicBezTo>
                  <a:cubicBezTo>
                    <a:pt x="12716" y="83"/>
                    <a:pt x="12432" y="148"/>
                    <a:pt x="12174" y="258"/>
                  </a:cubicBezTo>
                  <a:cubicBezTo>
                    <a:pt x="11819" y="411"/>
                    <a:pt x="11474" y="608"/>
                    <a:pt x="11145" y="816"/>
                  </a:cubicBezTo>
                  <a:cubicBezTo>
                    <a:pt x="10691" y="1128"/>
                    <a:pt x="10280" y="1506"/>
                    <a:pt x="9848" y="1862"/>
                  </a:cubicBezTo>
                  <a:cubicBezTo>
                    <a:pt x="9531" y="2130"/>
                    <a:pt x="9219" y="2404"/>
                    <a:pt x="8917" y="2688"/>
                  </a:cubicBezTo>
                  <a:cubicBezTo>
                    <a:pt x="8693" y="2923"/>
                    <a:pt x="8463" y="3153"/>
                    <a:pt x="8217" y="3367"/>
                  </a:cubicBezTo>
                  <a:cubicBezTo>
                    <a:pt x="7516" y="3996"/>
                    <a:pt x="6788" y="4598"/>
                    <a:pt x="6066" y="5195"/>
                  </a:cubicBezTo>
                  <a:cubicBezTo>
                    <a:pt x="5562" y="5606"/>
                    <a:pt x="5042" y="5989"/>
                    <a:pt x="4539" y="6399"/>
                  </a:cubicBezTo>
                  <a:cubicBezTo>
                    <a:pt x="4046" y="6799"/>
                    <a:pt x="3553" y="7193"/>
                    <a:pt x="3066" y="7592"/>
                  </a:cubicBezTo>
                  <a:cubicBezTo>
                    <a:pt x="2683" y="7921"/>
                    <a:pt x="2300" y="8266"/>
                    <a:pt x="1911" y="8589"/>
                  </a:cubicBezTo>
                  <a:cubicBezTo>
                    <a:pt x="1276" y="9109"/>
                    <a:pt x="636" y="9618"/>
                    <a:pt x="6" y="10149"/>
                  </a:cubicBezTo>
                  <a:cubicBezTo>
                    <a:pt x="1" y="10192"/>
                    <a:pt x="1" y="10247"/>
                    <a:pt x="1" y="10296"/>
                  </a:cubicBezTo>
                  <a:cubicBezTo>
                    <a:pt x="291" y="10056"/>
                    <a:pt x="581" y="9820"/>
                    <a:pt x="871" y="9574"/>
                  </a:cubicBezTo>
                  <a:cubicBezTo>
                    <a:pt x="1112" y="9360"/>
                    <a:pt x="1358" y="9147"/>
                    <a:pt x="1610" y="8950"/>
                  </a:cubicBezTo>
                  <a:cubicBezTo>
                    <a:pt x="2262" y="8430"/>
                    <a:pt x="2891" y="7883"/>
                    <a:pt x="3526" y="7357"/>
                  </a:cubicBezTo>
                  <a:cubicBezTo>
                    <a:pt x="4068" y="6908"/>
                    <a:pt x="4615" y="6487"/>
                    <a:pt x="5163" y="6049"/>
                  </a:cubicBezTo>
                  <a:cubicBezTo>
                    <a:pt x="5562" y="5726"/>
                    <a:pt x="5962" y="5398"/>
                    <a:pt x="6367" y="5075"/>
                  </a:cubicBezTo>
                  <a:cubicBezTo>
                    <a:pt x="7254" y="4379"/>
                    <a:pt x="8102" y="3624"/>
                    <a:pt x="8923" y="2841"/>
                  </a:cubicBezTo>
                  <a:cubicBezTo>
                    <a:pt x="9498" y="2305"/>
                    <a:pt x="10089" y="1801"/>
                    <a:pt x="10691" y="1298"/>
                  </a:cubicBezTo>
                  <a:cubicBezTo>
                    <a:pt x="11052" y="1002"/>
                    <a:pt x="11441" y="745"/>
                    <a:pt x="11851" y="526"/>
                  </a:cubicBezTo>
                  <a:cubicBezTo>
                    <a:pt x="12262" y="285"/>
                    <a:pt x="12722" y="148"/>
                    <a:pt x="13192" y="116"/>
                  </a:cubicBezTo>
                  <a:cubicBezTo>
                    <a:pt x="13274" y="110"/>
                    <a:pt x="13357" y="110"/>
                    <a:pt x="13439" y="110"/>
                  </a:cubicBezTo>
                  <a:cubicBezTo>
                    <a:pt x="13433" y="77"/>
                    <a:pt x="13428" y="33"/>
                    <a:pt x="1341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33"/>
            <p:cNvSpPr/>
            <p:nvPr/>
          </p:nvSpPr>
          <p:spPr>
            <a:xfrm>
              <a:off x="7583360" y="7691640"/>
              <a:ext cx="177889" cy="204579"/>
            </a:xfrm>
            <a:custGeom>
              <a:avLst/>
              <a:gdLst/>
              <a:ahLst/>
              <a:cxnLst/>
              <a:rect l="l" t="t" r="r" b="b"/>
              <a:pathLst>
                <a:path w="2546" h="2928" extrusionOk="0">
                  <a:moveTo>
                    <a:pt x="2274" y="0"/>
                  </a:moveTo>
                  <a:cubicBezTo>
                    <a:pt x="1965" y="0"/>
                    <a:pt x="1626" y="438"/>
                    <a:pt x="1424" y="651"/>
                  </a:cubicBezTo>
                  <a:cubicBezTo>
                    <a:pt x="1062" y="1045"/>
                    <a:pt x="761" y="1483"/>
                    <a:pt x="482" y="1937"/>
                  </a:cubicBezTo>
                  <a:cubicBezTo>
                    <a:pt x="318" y="2205"/>
                    <a:pt x="159" y="2468"/>
                    <a:pt x="55" y="2769"/>
                  </a:cubicBezTo>
                  <a:cubicBezTo>
                    <a:pt x="44" y="2824"/>
                    <a:pt x="0" y="2917"/>
                    <a:pt x="77" y="2928"/>
                  </a:cubicBezTo>
                  <a:cubicBezTo>
                    <a:pt x="79" y="2928"/>
                    <a:pt x="81" y="2928"/>
                    <a:pt x="83" y="2928"/>
                  </a:cubicBezTo>
                  <a:cubicBezTo>
                    <a:pt x="127" y="2928"/>
                    <a:pt x="132" y="2871"/>
                    <a:pt x="143" y="2834"/>
                  </a:cubicBezTo>
                  <a:cubicBezTo>
                    <a:pt x="187" y="2714"/>
                    <a:pt x="236" y="2599"/>
                    <a:pt x="291" y="2490"/>
                  </a:cubicBezTo>
                  <a:cubicBezTo>
                    <a:pt x="493" y="2079"/>
                    <a:pt x="761" y="1696"/>
                    <a:pt x="1013" y="1313"/>
                  </a:cubicBezTo>
                  <a:cubicBezTo>
                    <a:pt x="1166" y="1099"/>
                    <a:pt x="1331" y="908"/>
                    <a:pt x="1500" y="716"/>
                  </a:cubicBezTo>
                  <a:cubicBezTo>
                    <a:pt x="1643" y="563"/>
                    <a:pt x="1779" y="399"/>
                    <a:pt x="1949" y="267"/>
                  </a:cubicBezTo>
                  <a:cubicBezTo>
                    <a:pt x="2006" y="227"/>
                    <a:pt x="2158" y="123"/>
                    <a:pt x="2261" y="123"/>
                  </a:cubicBezTo>
                  <a:cubicBezTo>
                    <a:pt x="2296" y="123"/>
                    <a:pt x="2326" y="136"/>
                    <a:pt x="2343" y="169"/>
                  </a:cubicBezTo>
                  <a:cubicBezTo>
                    <a:pt x="2414" y="344"/>
                    <a:pt x="2360" y="541"/>
                    <a:pt x="2272" y="727"/>
                  </a:cubicBezTo>
                  <a:cubicBezTo>
                    <a:pt x="2327" y="683"/>
                    <a:pt x="2381" y="645"/>
                    <a:pt x="2436" y="607"/>
                  </a:cubicBezTo>
                  <a:cubicBezTo>
                    <a:pt x="2442" y="601"/>
                    <a:pt x="2442" y="601"/>
                    <a:pt x="2442" y="596"/>
                  </a:cubicBezTo>
                  <a:cubicBezTo>
                    <a:pt x="2507" y="410"/>
                    <a:pt x="2546" y="98"/>
                    <a:pt x="2327" y="5"/>
                  </a:cubicBezTo>
                  <a:cubicBezTo>
                    <a:pt x="2309" y="2"/>
                    <a:pt x="2292" y="0"/>
                    <a:pt x="227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33"/>
            <p:cNvSpPr/>
            <p:nvPr/>
          </p:nvSpPr>
          <p:spPr>
            <a:xfrm>
              <a:off x="7617037" y="7721125"/>
              <a:ext cx="172719" cy="188859"/>
            </a:xfrm>
            <a:custGeom>
              <a:avLst/>
              <a:gdLst/>
              <a:ahLst/>
              <a:cxnLst/>
              <a:rect l="l" t="t" r="r" b="b"/>
              <a:pathLst>
                <a:path w="2472" h="2703" extrusionOk="0">
                  <a:moveTo>
                    <a:pt x="2174" y="0"/>
                  </a:moveTo>
                  <a:cubicBezTo>
                    <a:pt x="2032" y="0"/>
                    <a:pt x="1903" y="89"/>
                    <a:pt x="1795" y="174"/>
                  </a:cubicBezTo>
                  <a:cubicBezTo>
                    <a:pt x="1396" y="486"/>
                    <a:pt x="1073" y="907"/>
                    <a:pt x="755" y="1318"/>
                  </a:cubicBezTo>
                  <a:cubicBezTo>
                    <a:pt x="547" y="1591"/>
                    <a:pt x="372" y="1892"/>
                    <a:pt x="219" y="2204"/>
                  </a:cubicBezTo>
                  <a:cubicBezTo>
                    <a:pt x="153" y="2319"/>
                    <a:pt x="110" y="2440"/>
                    <a:pt x="60" y="2555"/>
                  </a:cubicBezTo>
                  <a:cubicBezTo>
                    <a:pt x="38" y="2604"/>
                    <a:pt x="0" y="2664"/>
                    <a:pt x="60" y="2697"/>
                  </a:cubicBezTo>
                  <a:cubicBezTo>
                    <a:pt x="68" y="2701"/>
                    <a:pt x="75" y="2702"/>
                    <a:pt x="82" y="2702"/>
                  </a:cubicBezTo>
                  <a:cubicBezTo>
                    <a:pt x="118" y="2702"/>
                    <a:pt x="140" y="2659"/>
                    <a:pt x="153" y="2631"/>
                  </a:cubicBezTo>
                  <a:cubicBezTo>
                    <a:pt x="197" y="2533"/>
                    <a:pt x="230" y="2445"/>
                    <a:pt x="274" y="2358"/>
                  </a:cubicBezTo>
                  <a:cubicBezTo>
                    <a:pt x="411" y="2073"/>
                    <a:pt x="553" y="1788"/>
                    <a:pt x="739" y="1537"/>
                  </a:cubicBezTo>
                  <a:cubicBezTo>
                    <a:pt x="991" y="1197"/>
                    <a:pt x="1237" y="853"/>
                    <a:pt x="1533" y="557"/>
                  </a:cubicBezTo>
                  <a:cubicBezTo>
                    <a:pt x="1685" y="429"/>
                    <a:pt x="1965" y="117"/>
                    <a:pt x="2183" y="117"/>
                  </a:cubicBezTo>
                  <a:cubicBezTo>
                    <a:pt x="2208" y="117"/>
                    <a:pt x="2232" y="121"/>
                    <a:pt x="2255" y="130"/>
                  </a:cubicBezTo>
                  <a:cubicBezTo>
                    <a:pt x="2315" y="168"/>
                    <a:pt x="2343" y="267"/>
                    <a:pt x="2359" y="338"/>
                  </a:cubicBezTo>
                  <a:cubicBezTo>
                    <a:pt x="2364" y="371"/>
                    <a:pt x="2386" y="386"/>
                    <a:pt x="2409" y="386"/>
                  </a:cubicBezTo>
                  <a:cubicBezTo>
                    <a:pt x="2439" y="386"/>
                    <a:pt x="2472" y="360"/>
                    <a:pt x="2469" y="316"/>
                  </a:cubicBezTo>
                  <a:cubicBezTo>
                    <a:pt x="2452" y="229"/>
                    <a:pt x="2419" y="141"/>
                    <a:pt x="2365" y="70"/>
                  </a:cubicBezTo>
                  <a:cubicBezTo>
                    <a:pt x="2343" y="37"/>
                    <a:pt x="2305" y="31"/>
                    <a:pt x="2272" y="15"/>
                  </a:cubicBezTo>
                  <a:cubicBezTo>
                    <a:pt x="2238" y="5"/>
                    <a:pt x="2206" y="0"/>
                    <a:pt x="217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33"/>
            <p:cNvSpPr/>
            <p:nvPr/>
          </p:nvSpPr>
          <p:spPr>
            <a:xfrm>
              <a:off x="7643029" y="7752147"/>
              <a:ext cx="165662" cy="181592"/>
            </a:xfrm>
            <a:custGeom>
              <a:avLst/>
              <a:gdLst/>
              <a:ahLst/>
              <a:cxnLst/>
              <a:rect l="l" t="t" r="r" b="b"/>
              <a:pathLst>
                <a:path w="2371" h="2599" extrusionOk="0">
                  <a:moveTo>
                    <a:pt x="2182" y="1"/>
                  </a:moveTo>
                  <a:cubicBezTo>
                    <a:pt x="1869" y="1"/>
                    <a:pt x="1375" y="651"/>
                    <a:pt x="1215" y="830"/>
                  </a:cubicBezTo>
                  <a:cubicBezTo>
                    <a:pt x="980" y="1098"/>
                    <a:pt x="767" y="1383"/>
                    <a:pt x="575" y="1678"/>
                  </a:cubicBezTo>
                  <a:cubicBezTo>
                    <a:pt x="433" y="1897"/>
                    <a:pt x="285" y="2116"/>
                    <a:pt x="154" y="2352"/>
                  </a:cubicBezTo>
                  <a:cubicBezTo>
                    <a:pt x="126" y="2406"/>
                    <a:pt x="0" y="2571"/>
                    <a:pt x="110" y="2598"/>
                  </a:cubicBezTo>
                  <a:cubicBezTo>
                    <a:pt x="113" y="2598"/>
                    <a:pt x="115" y="2599"/>
                    <a:pt x="118" y="2599"/>
                  </a:cubicBezTo>
                  <a:cubicBezTo>
                    <a:pt x="151" y="2599"/>
                    <a:pt x="165" y="2569"/>
                    <a:pt x="170" y="2549"/>
                  </a:cubicBezTo>
                  <a:cubicBezTo>
                    <a:pt x="225" y="2434"/>
                    <a:pt x="296" y="2319"/>
                    <a:pt x="362" y="2215"/>
                  </a:cubicBezTo>
                  <a:cubicBezTo>
                    <a:pt x="542" y="1919"/>
                    <a:pt x="739" y="1629"/>
                    <a:pt x="936" y="1350"/>
                  </a:cubicBezTo>
                  <a:cubicBezTo>
                    <a:pt x="1194" y="1016"/>
                    <a:pt x="1456" y="693"/>
                    <a:pt x="1746" y="398"/>
                  </a:cubicBezTo>
                  <a:cubicBezTo>
                    <a:pt x="1811" y="345"/>
                    <a:pt x="2051" y="117"/>
                    <a:pt x="2179" y="117"/>
                  </a:cubicBezTo>
                  <a:cubicBezTo>
                    <a:pt x="2225" y="117"/>
                    <a:pt x="2257" y="146"/>
                    <a:pt x="2261" y="222"/>
                  </a:cubicBezTo>
                  <a:cubicBezTo>
                    <a:pt x="2266" y="392"/>
                    <a:pt x="2195" y="556"/>
                    <a:pt x="2108" y="693"/>
                  </a:cubicBezTo>
                  <a:cubicBezTo>
                    <a:pt x="1993" y="879"/>
                    <a:pt x="1861" y="1054"/>
                    <a:pt x="1746" y="1240"/>
                  </a:cubicBezTo>
                  <a:cubicBezTo>
                    <a:pt x="1714" y="1285"/>
                    <a:pt x="1747" y="1334"/>
                    <a:pt x="1786" y="1334"/>
                  </a:cubicBezTo>
                  <a:cubicBezTo>
                    <a:pt x="1800" y="1334"/>
                    <a:pt x="1815" y="1328"/>
                    <a:pt x="1829" y="1312"/>
                  </a:cubicBezTo>
                  <a:cubicBezTo>
                    <a:pt x="1911" y="1175"/>
                    <a:pt x="2004" y="1043"/>
                    <a:pt x="2097" y="912"/>
                  </a:cubicBezTo>
                  <a:cubicBezTo>
                    <a:pt x="2217" y="737"/>
                    <a:pt x="2343" y="545"/>
                    <a:pt x="2365" y="315"/>
                  </a:cubicBezTo>
                  <a:cubicBezTo>
                    <a:pt x="2370" y="222"/>
                    <a:pt x="2370" y="107"/>
                    <a:pt x="2294" y="36"/>
                  </a:cubicBezTo>
                  <a:cubicBezTo>
                    <a:pt x="2260" y="12"/>
                    <a:pt x="2223" y="1"/>
                    <a:pt x="218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33"/>
            <p:cNvSpPr/>
            <p:nvPr/>
          </p:nvSpPr>
          <p:spPr>
            <a:xfrm>
              <a:off x="7682435" y="7821249"/>
              <a:ext cx="124369" cy="184597"/>
            </a:xfrm>
            <a:custGeom>
              <a:avLst/>
              <a:gdLst/>
              <a:ahLst/>
              <a:cxnLst/>
              <a:rect l="l" t="t" r="r" b="b"/>
              <a:pathLst>
                <a:path w="1780" h="2642" extrusionOk="0">
                  <a:moveTo>
                    <a:pt x="1557" y="0"/>
                  </a:moveTo>
                  <a:cubicBezTo>
                    <a:pt x="1434" y="0"/>
                    <a:pt x="1281" y="167"/>
                    <a:pt x="1188" y="241"/>
                  </a:cubicBezTo>
                  <a:cubicBezTo>
                    <a:pt x="876" y="531"/>
                    <a:pt x="619" y="886"/>
                    <a:pt x="383" y="1253"/>
                  </a:cubicBezTo>
                  <a:cubicBezTo>
                    <a:pt x="290" y="1395"/>
                    <a:pt x="192" y="1538"/>
                    <a:pt x="115" y="1691"/>
                  </a:cubicBezTo>
                  <a:cubicBezTo>
                    <a:pt x="88" y="1746"/>
                    <a:pt x="0" y="1883"/>
                    <a:pt x="110" y="1894"/>
                  </a:cubicBezTo>
                  <a:cubicBezTo>
                    <a:pt x="159" y="1894"/>
                    <a:pt x="159" y="1839"/>
                    <a:pt x="175" y="1806"/>
                  </a:cubicBezTo>
                  <a:cubicBezTo>
                    <a:pt x="285" y="1565"/>
                    <a:pt x="438" y="1363"/>
                    <a:pt x="580" y="1144"/>
                  </a:cubicBezTo>
                  <a:cubicBezTo>
                    <a:pt x="679" y="996"/>
                    <a:pt x="777" y="870"/>
                    <a:pt x="887" y="733"/>
                  </a:cubicBezTo>
                  <a:cubicBezTo>
                    <a:pt x="1051" y="525"/>
                    <a:pt x="1226" y="328"/>
                    <a:pt x="1429" y="169"/>
                  </a:cubicBezTo>
                  <a:cubicBezTo>
                    <a:pt x="1468" y="152"/>
                    <a:pt x="1514" y="104"/>
                    <a:pt x="1556" y="104"/>
                  </a:cubicBezTo>
                  <a:cubicBezTo>
                    <a:pt x="1567" y="104"/>
                    <a:pt x="1577" y="107"/>
                    <a:pt x="1587" y="115"/>
                  </a:cubicBezTo>
                  <a:cubicBezTo>
                    <a:pt x="1735" y="339"/>
                    <a:pt x="1396" y="744"/>
                    <a:pt x="1281" y="941"/>
                  </a:cubicBezTo>
                  <a:cubicBezTo>
                    <a:pt x="1182" y="1089"/>
                    <a:pt x="1095" y="1226"/>
                    <a:pt x="1013" y="1374"/>
                  </a:cubicBezTo>
                  <a:cubicBezTo>
                    <a:pt x="931" y="1521"/>
                    <a:pt x="854" y="1675"/>
                    <a:pt x="772" y="1822"/>
                  </a:cubicBezTo>
                  <a:cubicBezTo>
                    <a:pt x="641" y="2063"/>
                    <a:pt x="504" y="2304"/>
                    <a:pt x="422" y="2572"/>
                  </a:cubicBezTo>
                  <a:cubicBezTo>
                    <a:pt x="411" y="2600"/>
                    <a:pt x="433" y="2633"/>
                    <a:pt x="460" y="2638"/>
                  </a:cubicBezTo>
                  <a:cubicBezTo>
                    <a:pt x="466" y="2640"/>
                    <a:pt x="471" y="2641"/>
                    <a:pt x="477" y="2641"/>
                  </a:cubicBezTo>
                  <a:cubicBezTo>
                    <a:pt x="509" y="2641"/>
                    <a:pt x="527" y="2601"/>
                    <a:pt x="537" y="2572"/>
                  </a:cubicBezTo>
                  <a:cubicBezTo>
                    <a:pt x="564" y="2496"/>
                    <a:pt x="591" y="2419"/>
                    <a:pt x="630" y="2348"/>
                  </a:cubicBezTo>
                  <a:cubicBezTo>
                    <a:pt x="750" y="2080"/>
                    <a:pt x="903" y="1828"/>
                    <a:pt x="1040" y="1565"/>
                  </a:cubicBezTo>
                  <a:cubicBezTo>
                    <a:pt x="1177" y="1291"/>
                    <a:pt x="1352" y="1045"/>
                    <a:pt x="1511" y="788"/>
                  </a:cubicBezTo>
                  <a:cubicBezTo>
                    <a:pt x="1626" y="585"/>
                    <a:pt x="1779" y="339"/>
                    <a:pt x="1686" y="104"/>
                  </a:cubicBezTo>
                  <a:cubicBezTo>
                    <a:pt x="1652" y="29"/>
                    <a:pt x="1607" y="0"/>
                    <a:pt x="155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33"/>
            <p:cNvSpPr/>
            <p:nvPr/>
          </p:nvSpPr>
          <p:spPr>
            <a:xfrm>
              <a:off x="7784166" y="7737824"/>
              <a:ext cx="5380" cy="10411"/>
            </a:xfrm>
            <a:custGeom>
              <a:avLst/>
              <a:gdLst/>
              <a:ahLst/>
              <a:cxnLst/>
              <a:rect l="l" t="t" r="r" b="b"/>
              <a:pathLst>
                <a:path w="77" h="149" extrusionOk="0">
                  <a:moveTo>
                    <a:pt x="55" y="0"/>
                  </a:moveTo>
                  <a:cubicBezTo>
                    <a:pt x="27" y="11"/>
                    <a:pt x="0" y="28"/>
                    <a:pt x="6" y="72"/>
                  </a:cubicBezTo>
                  <a:cubicBezTo>
                    <a:pt x="17" y="99"/>
                    <a:pt x="17" y="121"/>
                    <a:pt x="6" y="148"/>
                  </a:cubicBezTo>
                  <a:cubicBezTo>
                    <a:pt x="8" y="149"/>
                    <a:pt x="10" y="149"/>
                    <a:pt x="13" y="149"/>
                  </a:cubicBezTo>
                  <a:cubicBezTo>
                    <a:pt x="40" y="149"/>
                    <a:pt x="76" y="122"/>
                    <a:pt x="71" y="77"/>
                  </a:cubicBezTo>
                  <a:cubicBezTo>
                    <a:pt x="60" y="50"/>
                    <a:pt x="60" y="28"/>
                    <a:pt x="5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33"/>
            <p:cNvSpPr/>
            <p:nvPr/>
          </p:nvSpPr>
          <p:spPr>
            <a:xfrm>
              <a:off x="7780323" y="7753125"/>
              <a:ext cx="10760" cy="9852"/>
            </a:xfrm>
            <a:custGeom>
              <a:avLst/>
              <a:gdLst/>
              <a:ahLst/>
              <a:cxnLst/>
              <a:rect l="l" t="t" r="r" b="b"/>
              <a:pathLst>
                <a:path w="154" h="141" extrusionOk="0">
                  <a:moveTo>
                    <a:pt x="154" y="0"/>
                  </a:moveTo>
                  <a:lnTo>
                    <a:pt x="154" y="0"/>
                  </a:lnTo>
                  <a:cubicBezTo>
                    <a:pt x="110" y="11"/>
                    <a:pt x="61" y="39"/>
                    <a:pt x="6" y="55"/>
                  </a:cubicBezTo>
                  <a:cubicBezTo>
                    <a:pt x="0" y="72"/>
                    <a:pt x="0" y="93"/>
                    <a:pt x="6" y="104"/>
                  </a:cubicBezTo>
                  <a:cubicBezTo>
                    <a:pt x="14" y="126"/>
                    <a:pt x="33" y="141"/>
                    <a:pt x="54" y="141"/>
                  </a:cubicBezTo>
                  <a:cubicBezTo>
                    <a:pt x="60" y="141"/>
                    <a:pt x="66" y="140"/>
                    <a:pt x="72" y="137"/>
                  </a:cubicBezTo>
                  <a:cubicBezTo>
                    <a:pt x="115" y="121"/>
                    <a:pt x="132" y="55"/>
                    <a:pt x="143" y="17"/>
                  </a:cubicBezTo>
                  <a:cubicBezTo>
                    <a:pt x="154" y="11"/>
                    <a:pt x="154" y="11"/>
                    <a:pt x="15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33"/>
            <p:cNvSpPr/>
            <p:nvPr/>
          </p:nvSpPr>
          <p:spPr>
            <a:xfrm>
              <a:off x="7778018" y="7733352"/>
              <a:ext cx="11529" cy="30254"/>
            </a:xfrm>
            <a:custGeom>
              <a:avLst/>
              <a:gdLst/>
              <a:ahLst/>
              <a:cxnLst/>
              <a:rect l="l" t="t" r="r" b="b"/>
              <a:pathLst>
                <a:path w="165" h="433" extrusionOk="0">
                  <a:moveTo>
                    <a:pt x="83" y="0"/>
                  </a:moveTo>
                  <a:cubicBezTo>
                    <a:pt x="75" y="0"/>
                    <a:pt x="68" y="1"/>
                    <a:pt x="61" y="4"/>
                  </a:cubicBezTo>
                  <a:cubicBezTo>
                    <a:pt x="28" y="21"/>
                    <a:pt x="22" y="59"/>
                    <a:pt x="33" y="92"/>
                  </a:cubicBezTo>
                  <a:cubicBezTo>
                    <a:pt x="50" y="174"/>
                    <a:pt x="28" y="256"/>
                    <a:pt x="6" y="333"/>
                  </a:cubicBezTo>
                  <a:cubicBezTo>
                    <a:pt x="1" y="366"/>
                    <a:pt x="1" y="415"/>
                    <a:pt x="39" y="431"/>
                  </a:cubicBezTo>
                  <a:cubicBezTo>
                    <a:pt x="42" y="432"/>
                    <a:pt x="45" y="432"/>
                    <a:pt x="48" y="432"/>
                  </a:cubicBezTo>
                  <a:cubicBezTo>
                    <a:pt x="74" y="432"/>
                    <a:pt x="103" y="412"/>
                    <a:pt x="94" y="387"/>
                  </a:cubicBezTo>
                  <a:cubicBezTo>
                    <a:pt x="105" y="366"/>
                    <a:pt x="105" y="355"/>
                    <a:pt x="110" y="338"/>
                  </a:cubicBezTo>
                  <a:cubicBezTo>
                    <a:pt x="137" y="245"/>
                    <a:pt x="165" y="136"/>
                    <a:pt x="132" y="32"/>
                  </a:cubicBezTo>
                  <a:cubicBezTo>
                    <a:pt x="124" y="11"/>
                    <a:pt x="104" y="0"/>
                    <a:pt x="8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33"/>
            <p:cNvSpPr/>
            <p:nvPr/>
          </p:nvSpPr>
          <p:spPr>
            <a:xfrm>
              <a:off x="7940535" y="7811607"/>
              <a:ext cx="265506" cy="343900"/>
            </a:xfrm>
            <a:custGeom>
              <a:avLst/>
              <a:gdLst/>
              <a:ahLst/>
              <a:cxnLst/>
              <a:rect l="l" t="t" r="r" b="b"/>
              <a:pathLst>
                <a:path w="3800" h="4922" extrusionOk="0">
                  <a:moveTo>
                    <a:pt x="85" y="0"/>
                  </a:moveTo>
                  <a:cubicBezTo>
                    <a:pt x="82" y="0"/>
                    <a:pt x="80" y="0"/>
                    <a:pt x="77" y="1"/>
                  </a:cubicBezTo>
                  <a:cubicBezTo>
                    <a:pt x="1" y="23"/>
                    <a:pt x="34" y="105"/>
                    <a:pt x="50" y="160"/>
                  </a:cubicBezTo>
                  <a:cubicBezTo>
                    <a:pt x="72" y="242"/>
                    <a:pt x="105" y="324"/>
                    <a:pt x="138" y="406"/>
                  </a:cubicBezTo>
                  <a:cubicBezTo>
                    <a:pt x="258" y="696"/>
                    <a:pt x="384" y="992"/>
                    <a:pt x="543" y="1271"/>
                  </a:cubicBezTo>
                  <a:cubicBezTo>
                    <a:pt x="745" y="1627"/>
                    <a:pt x="970" y="1971"/>
                    <a:pt x="1210" y="2300"/>
                  </a:cubicBezTo>
                  <a:cubicBezTo>
                    <a:pt x="1479" y="2667"/>
                    <a:pt x="1763" y="3022"/>
                    <a:pt x="2064" y="3367"/>
                  </a:cubicBezTo>
                  <a:cubicBezTo>
                    <a:pt x="2245" y="3564"/>
                    <a:pt x="2442" y="3750"/>
                    <a:pt x="2628" y="3947"/>
                  </a:cubicBezTo>
                  <a:cubicBezTo>
                    <a:pt x="2858" y="4194"/>
                    <a:pt x="3121" y="4418"/>
                    <a:pt x="3378" y="4637"/>
                  </a:cubicBezTo>
                  <a:cubicBezTo>
                    <a:pt x="3487" y="4736"/>
                    <a:pt x="3591" y="4829"/>
                    <a:pt x="3706" y="4922"/>
                  </a:cubicBezTo>
                  <a:cubicBezTo>
                    <a:pt x="3734" y="4889"/>
                    <a:pt x="3767" y="4867"/>
                    <a:pt x="3799" y="4834"/>
                  </a:cubicBezTo>
                  <a:lnTo>
                    <a:pt x="3789" y="4829"/>
                  </a:lnTo>
                  <a:cubicBezTo>
                    <a:pt x="3581" y="4675"/>
                    <a:pt x="3394" y="4489"/>
                    <a:pt x="3181" y="4330"/>
                  </a:cubicBezTo>
                  <a:cubicBezTo>
                    <a:pt x="2940" y="4128"/>
                    <a:pt x="2721" y="3898"/>
                    <a:pt x="2502" y="3668"/>
                  </a:cubicBezTo>
                  <a:cubicBezTo>
                    <a:pt x="2283" y="3449"/>
                    <a:pt x="2081" y="3214"/>
                    <a:pt x="1884" y="2979"/>
                  </a:cubicBezTo>
                  <a:cubicBezTo>
                    <a:pt x="1698" y="2771"/>
                    <a:pt x="1528" y="2552"/>
                    <a:pt x="1364" y="2333"/>
                  </a:cubicBezTo>
                  <a:cubicBezTo>
                    <a:pt x="1145" y="2059"/>
                    <a:pt x="959" y="1763"/>
                    <a:pt x="773" y="1462"/>
                  </a:cubicBezTo>
                  <a:cubicBezTo>
                    <a:pt x="581" y="1156"/>
                    <a:pt x="422" y="827"/>
                    <a:pt x="285" y="488"/>
                  </a:cubicBezTo>
                  <a:cubicBezTo>
                    <a:pt x="247" y="384"/>
                    <a:pt x="203" y="286"/>
                    <a:pt x="170" y="187"/>
                  </a:cubicBezTo>
                  <a:cubicBezTo>
                    <a:pt x="160" y="138"/>
                    <a:pt x="143" y="94"/>
                    <a:pt x="138" y="56"/>
                  </a:cubicBezTo>
                  <a:cubicBezTo>
                    <a:pt x="138" y="30"/>
                    <a:pt x="114" y="0"/>
                    <a:pt x="8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33"/>
            <p:cNvSpPr/>
            <p:nvPr/>
          </p:nvSpPr>
          <p:spPr>
            <a:xfrm>
              <a:off x="8029270" y="6205505"/>
              <a:ext cx="871698" cy="880921"/>
            </a:xfrm>
            <a:custGeom>
              <a:avLst/>
              <a:gdLst/>
              <a:ahLst/>
              <a:cxnLst/>
              <a:rect l="l" t="t" r="r" b="b"/>
              <a:pathLst>
                <a:path w="12476" h="12608" extrusionOk="0">
                  <a:moveTo>
                    <a:pt x="10674" y="2090"/>
                  </a:moveTo>
                  <a:lnTo>
                    <a:pt x="10674" y="2090"/>
                  </a:lnTo>
                  <a:cubicBezTo>
                    <a:pt x="10685" y="2101"/>
                    <a:pt x="10685" y="2111"/>
                    <a:pt x="10685" y="2117"/>
                  </a:cubicBezTo>
                  <a:lnTo>
                    <a:pt x="10685" y="2117"/>
                  </a:lnTo>
                  <a:cubicBezTo>
                    <a:pt x="10685" y="2112"/>
                    <a:pt x="10685" y="2106"/>
                    <a:pt x="10674" y="2090"/>
                  </a:cubicBezTo>
                  <a:close/>
                  <a:moveTo>
                    <a:pt x="4925" y="0"/>
                  </a:moveTo>
                  <a:cubicBezTo>
                    <a:pt x="4855" y="0"/>
                    <a:pt x="4787" y="3"/>
                    <a:pt x="4719" y="10"/>
                  </a:cubicBezTo>
                  <a:cubicBezTo>
                    <a:pt x="4374" y="32"/>
                    <a:pt x="4040" y="179"/>
                    <a:pt x="3767" y="404"/>
                  </a:cubicBezTo>
                  <a:cubicBezTo>
                    <a:pt x="3657" y="497"/>
                    <a:pt x="3559" y="612"/>
                    <a:pt x="3460" y="721"/>
                  </a:cubicBezTo>
                  <a:cubicBezTo>
                    <a:pt x="3411" y="778"/>
                    <a:pt x="3363" y="811"/>
                    <a:pt x="3301" y="811"/>
                  </a:cubicBezTo>
                  <a:cubicBezTo>
                    <a:pt x="3279" y="811"/>
                    <a:pt x="3256" y="806"/>
                    <a:pt x="3230" y="798"/>
                  </a:cubicBezTo>
                  <a:cubicBezTo>
                    <a:pt x="3115" y="771"/>
                    <a:pt x="2995" y="743"/>
                    <a:pt x="2874" y="721"/>
                  </a:cubicBezTo>
                  <a:cubicBezTo>
                    <a:pt x="2804" y="715"/>
                    <a:pt x="2732" y="711"/>
                    <a:pt x="2660" y="711"/>
                  </a:cubicBezTo>
                  <a:cubicBezTo>
                    <a:pt x="2358" y="711"/>
                    <a:pt x="2046" y="779"/>
                    <a:pt x="1834" y="1017"/>
                  </a:cubicBezTo>
                  <a:cubicBezTo>
                    <a:pt x="1741" y="1121"/>
                    <a:pt x="1665" y="1236"/>
                    <a:pt x="1610" y="1367"/>
                  </a:cubicBezTo>
                  <a:cubicBezTo>
                    <a:pt x="1572" y="1449"/>
                    <a:pt x="1550" y="1542"/>
                    <a:pt x="1517" y="1624"/>
                  </a:cubicBezTo>
                  <a:cubicBezTo>
                    <a:pt x="1490" y="1685"/>
                    <a:pt x="1424" y="1701"/>
                    <a:pt x="1369" y="1712"/>
                  </a:cubicBezTo>
                  <a:cubicBezTo>
                    <a:pt x="1309" y="1728"/>
                    <a:pt x="1254" y="1750"/>
                    <a:pt x="1199" y="1761"/>
                  </a:cubicBezTo>
                  <a:cubicBezTo>
                    <a:pt x="1084" y="1794"/>
                    <a:pt x="970" y="1832"/>
                    <a:pt x="860" y="1887"/>
                  </a:cubicBezTo>
                  <a:cubicBezTo>
                    <a:pt x="641" y="1980"/>
                    <a:pt x="493" y="2161"/>
                    <a:pt x="373" y="2358"/>
                  </a:cubicBezTo>
                  <a:cubicBezTo>
                    <a:pt x="242" y="2571"/>
                    <a:pt x="127" y="2796"/>
                    <a:pt x="94" y="3042"/>
                  </a:cubicBezTo>
                  <a:cubicBezTo>
                    <a:pt x="1" y="3485"/>
                    <a:pt x="28" y="3962"/>
                    <a:pt x="242" y="4372"/>
                  </a:cubicBezTo>
                  <a:cubicBezTo>
                    <a:pt x="384" y="4684"/>
                    <a:pt x="559" y="4909"/>
                    <a:pt x="860" y="5067"/>
                  </a:cubicBezTo>
                  <a:cubicBezTo>
                    <a:pt x="948" y="5117"/>
                    <a:pt x="1035" y="5155"/>
                    <a:pt x="1139" y="5171"/>
                  </a:cubicBezTo>
                  <a:lnTo>
                    <a:pt x="1161" y="5171"/>
                  </a:lnTo>
                  <a:cubicBezTo>
                    <a:pt x="1298" y="4794"/>
                    <a:pt x="1446" y="4432"/>
                    <a:pt x="1643" y="4082"/>
                  </a:cubicBezTo>
                  <a:lnTo>
                    <a:pt x="1725" y="3940"/>
                  </a:lnTo>
                  <a:cubicBezTo>
                    <a:pt x="1736" y="3918"/>
                    <a:pt x="1747" y="3907"/>
                    <a:pt x="1769" y="3896"/>
                  </a:cubicBezTo>
                  <a:lnTo>
                    <a:pt x="1774" y="3890"/>
                  </a:lnTo>
                  <a:cubicBezTo>
                    <a:pt x="1785" y="3879"/>
                    <a:pt x="1801" y="3874"/>
                    <a:pt x="1816" y="3874"/>
                  </a:cubicBezTo>
                  <a:cubicBezTo>
                    <a:pt x="1838" y="3874"/>
                    <a:pt x="1858" y="3886"/>
                    <a:pt x="1862" y="3912"/>
                  </a:cubicBezTo>
                  <a:cubicBezTo>
                    <a:pt x="1862" y="4016"/>
                    <a:pt x="1884" y="4109"/>
                    <a:pt x="1906" y="4208"/>
                  </a:cubicBezTo>
                  <a:cubicBezTo>
                    <a:pt x="1993" y="4564"/>
                    <a:pt x="2097" y="4920"/>
                    <a:pt x="2300" y="5221"/>
                  </a:cubicBezTo>
                  <a:cubicBezTo>
                    <a:pt x="2376" y="5330"/>
                    <a:pt x="2453" y="5450"/>
                    <a:pt x="2568" y="5511"/>
                  </a:cubicBezTo>
                  <a:cubicBezTo>
                    <a:pt x="2574" y="5513"/>
                    <a:pt x="2580" y="5514"/>
                    <a:pt x="2586" y="5514"/>
                  </a:cubicBezTo>
                  <a:cubicBezTo>
                    <a:pt x="2645" y="5514"/>
                    <a:pt x="2674" y="5419"/>
                    <a:pt x="2694" y="5374"/>
                  </a:cubicBezTo>
                  <a:cubicBezTo>
                    <a:pt x="2732" y="5281"/>
                    <a:pt x="2748" y="5171"/>
                    <a:pt x="2765" y="5067"/>
                  </a:cubicBezTo>
                  <a:cubicBezTo>
                    <a:pt x="2803" y="4826"/>
                    <a:pt x="2820" y="4591"/>
                    <a:pt x="2863" y="4350"/>
                  </a:cubicBezTo>
                  <a:lnTo>
                    <a:pt x="2902" y="4142"/>
                  </a:lnTo>
                  <a:cubicBezTo>
                    <a:pt x="2909" y="4116"/>
                    <a:pt x="2933" y="4100"/>
                    <a:pt x="2956" y="4100"/>
                  </a:cubicBezTo>
                  <a:cubicBezTo>
                    <a:pt x="2966" y="4100"/>
                    <a:pt x="2975" y="4103"/>
                    <a:pt x="2984" y="4109"/>
                  </a:cubicBezTo>
                  <a:cubicBezTo>
                    <a:pt x="3033" y="4142"/>
                    <a:pt x="3022" y="4213"/>
                    <a:pt x="3028" y="4268"/>
                  </a:cubicBezTo>
                  <a:cubicBezTo>
                    <a:pt x="3033" y="4427"/>
                    <a:pt x="3049" y="4580"/>
                    <a:pt x="3082" y="4739"/>
                  </a:cubicBezTo>
                  <a:cubicBezTo>
                    <a:pt x="3148" y="5056"/>
                    <a:pt x="3247" y="5368"/>
                    <a:pt x="3394" y="5658"/>
                  </a:cubicBezTo>
                  <a:cubicBezTo>
                    <a:pt x="3487" y="5828"/>
                    <a:pt x="3586" y="6003"/>
                    <a:pt x="3745" y="6113"/>
                  </a:cubicBezTo>
                  <a:cubicBezTo>
                    <a:pt x="3772" y="6096"/>
                    <a:pt x="3777" y="6053"/>
                    <a:pt x="3788" y="6025"/>
                  </a:cubicBezTo>
                  <a:cubicBezTo>
                    <a:pt x="3805" y="5943"/>
                    <a:pt x="3816" y="5861"/>
                    <a:pt x="3827" y="5779"/>
                  </a:cubicBezTo>
                  <a:cubicBezTo>
                    <a:pt x="3849" y="5620"/>
                    <a:pt x="3860" y="5472"/>
                    <a:pt x="3876" y="5314"/>
                  </a:cubicBezTo>
                  <a:cubicBezTo>
                    <a:pt x="3887" y="5155"/>
                    <a:pt x="3898" y="5007"/>
                    <a:pt x="3914" y="4854"/>
                  </a:cubicBezTo>
                  <a:cubicBezTo>
                    <a:pt x="3920" y="4829"/>
                    <a:pt x="3944" y="4815"/>
                    <a:pt x="3966" y="4815"/>
                  </a:cubicBezTo>
                  <a:cubicBezTo>
                    <a:pt x="3984" y="4815"/>
                    <a:pt x="4000" y="4824"/>
                    <a:pt x="4007" y="4843"/>
                  </a:cubicBezTo>
                  <a:cubicBezTo>
                    <a:pt x="4051" y="5357"/>
                    <a:pt x="4144" y="5752"/>
                    <a:pt x="4527" y="6107"/>
                  </a:cubicBezTo>
                  <a:cubicBezTo>
                    <a:pt x="4730" y="6321"/>
                    <a:pt x="4998" y="6469"/>
                    <a:pt x="5277" y="6562"/>
                  </a:cubicBezTo>
                  <a:cubicBezTo>
                    <a:pt x="5359" y="6589"/>
                    <a:pt x="5441" y="6600"/>
                    <a:pt x="5518" y="6616"/>
                  </a:cubicBezTo>
                  <a:cubicBezTo>
                    <a:pt x="5573" y="6622"/>
                    <a:pt x="5628" y="6644"/>
                    <a:pt x="5628" y="6704"/>
                  </a:cubicBezTo>
                  <a:cubicBezTo>
                    <a:pt x="5606" y="6846"/>
                    <a:pt x="5545" y="6983"/>
                    <a:pt x="5529" y="7125"/>
                  </a:cubicBezTo>
                  <a:cubicBezTo>
                    <a:pt x="5496" y="7399"/>
                    <a:pt x="5524" y="7673"/>
                    <a:pt x="5578" y="7935"/>
                  </a:cubicBezTo>
                  <a:cubicBezTo>
                    <a:pt x="5649" y="8127"/>
                    <a:pt x="5732" y="8319"/>
                    <a:pt x="5857" y="8466"/>
                  </a:cubicBezTo>
                  <a:lnTo>
                    <a:pt x="5879" y="8488"/>
                  </a:lnTo>
                  <a:cubicBezTo>
                    <a:pt x="5956" y="8412"/>
                    <a:pt x="6038" y="8341"/>
                    <a:pt x="6126" y="8286"/>
                  </a:cubicBezTo>
                  <a:cubicBezTo>
                    <a:pt x="6454" y="8072"/>
                    <a:pt x="6925" y="7821"/>
                    <a:pt x="7319" y="7804"/>
                  </a:cubicBezTo>
                  <a:cubicBezTo>
                    <a:pt x="7331" y="7804"/>
                    <a:pt x="7342" y="7804"/>
                    <a:pt x="7354" y="7804"/>
                  </a:cubicBezTo>
                  <a:cubicBezTo>
                    <a:pt x="7643" y="7804"/>
                    <a:pt x="7932" y="7869"/>
                    <a:pt x="8200" y="7974"/>
                  </a:cubicBezTo>
                  <a:cubicBezTo>
                    <a:pt x="8474" y="8083"/>
                    <a:pt x="8731" y="8237"/>
                    <a:pt x="8923" y="8466"/>
                  </a:cubicBezTo>
                  <a:cubicBezTo>
                    <a:pt x="9032" y="8598"/>
                    <a:pt x="9131" y="8740"/>
                    <a:pt x="9185" y="8899"/>
                  </a:cubicBezTo>
                  <a:cubicBezTo>
                    <a:pt x="9350" y="9391"/>
                    <a:pt x="9322" y="10015"/>
                    <a:pt x="9060" y="10464"/>
                  </a:cubicBezTo>
                  <a:cubicBezTo>
                    <a:pt x="8884" y="10765"/>
                    <a:pt x="8611" y="11012"/>
                    <a:pt x="8304" y="11170"/>
                  </a:cubicBezTo>
                  <a:cubicBezTo>
                    <a:pt x="8030" y="11302"/>
                    <a:pt x="7729" y="11335"/>
                    <a:pt x="7434" y="11335"/>
                  </a:cubicBezTo>
                  <a:cubicBezTo>
                    <a:pt x="7045" y="11329"/>
                    <a:pt x="6651" y="11258"/>
                    <a:pt x="6295" y="11088"/>
                  </a:cubicBezTo>
                  <a:cubicBezTo>
                    <a:pt x="6169" y="11023"/>
                    <a:pt x="6044" y="10924"/>
                    <a:pt x="5923" y="10836"/>
                  </a:cubicBezTo>
                  <a:cubicBezTo>
                    <a:pt x="5912" y="10875"/>
                    <a:pt x="5912" y="10919"/>
                    <a:pt x="5907" y="10957"/>
                  </a:cubicBezTo>
                  <a:cubicBezTo>
                    <a:pt x="5874" y="11214"/>
                    <a:pt x="5830" y="11460"/>
                    <a:pt x="5792" y="11712"/>
                  </a:cubicBezTo>
                  <a:cubicBezTo>
                    <a:pt x="5770" y="11871"/>
                    <a:pt x="5743" y="12019"/>
                    <a:pt x="5715" y="12178"/>
                  </a:cubicBezTo>
                  <a:lnTo>
                    <a:pt x="5715" y="12188"/>
                  </a:lnTo>
                  <a:cubicBezTo>
                    <a:pt x="6060" y="12265"/>
                    <a:pt x="6394" y="12353"/>
                    <a:pt x="6728" y="12451"/>
                  </a:cubicBezTo>
                  <a:cubicBezTo>
                    <a:pt x="6772" y="12462"/>
                    <a:pt x="6810" y="12473"/>
                    <a:pt x="6854" y="12484"/>
                  </a:cubicBezTo>
                  <a:cubicBezTo>
                    <a:pt x="6870" y="12490"/>
                    <a:pt x="6897" y="12500"/>
                    <a:pt x="6919" y="12506"/>
                  </a:cubicBezTo>
                  <a:cubicBezTo>
                    <a:pt x="6990" y="12528"/>
                    <a:pt x="7056" y="12544"/>
                    <a:pt x="7127" y="12555"/>
                  </a:cubicBezTo>
                  <a:cubicBezTo>
                    <a:pt x="7373" y="12587"/>
                    <a:pt x="7622" y="12608"/>
                    <a:pt x="7871" y="12608"/>
                  </a:cubicBezTo>
                  <a:cubicBezTo>
                    <a:pt x="8185" y="12608"/>
                    <a:pt x="8498" y="12575"/>
                    <a:pt x="8802" y="12490"/>
                  </a:cubicBezTo>
                  <a:cubicBezTo>
                    <a:pt x="9262" y="12375"/>
                    <a:pt x="9716" y="12232"/>
                    <a:pt x="10100" y="11931"/>
                  </a:cubicBezTo>
                  <a:cubicBezTo>
                    <a:pt x="10318" y="11751"/>
                    <a:pt x="10537" y="11532"/>
                    <a:pt x="10609" y="11247"/>
                  </a:cubicBezTo>
                  <a:cubicBezTo>
                    <a:pt x="10630" y="11116"/>
                    <a:pt x="10494" y="10973"/>
                    <a:pt x="10411" y="10875"/>
                  </a:cubicBezTo>
                  <a:cubicBezTo>
                    <a:pt x="10368" y="10842"/>
                    <a:pt x="10368" y="10782"/>
                    <a:pt x="10411" y="10754"/>
                  </a:cubicBezTo>
                  <a:cubicBezTo>
                    <a:pt x="10450" y="10732"/>
                    <a:pt x="10499" y="10716"/>
                    <a:pt x="10537" y="10700"/>
                  </a:cubicBezTo>
                  <a:cubicBezTo>
                    <a:pt x="10915" y="10492"/>
                    <a:pt x="11271" y="10141"/>
                    <a:pt x="11347" y="9692"/>
                  </a:cubicBezTo>
                  <a:cubicBezTo>
                    <a:pt x="11380" y="9528"/>
                    <a:pt x="11320" y="9364"/>
                    <a:pt x="11243" y="9211"/>
                  </a:cubicBezTo>
                  <a:cubicBezTo>
                    <a:pt x="11222" y="9189"/>
                    <a:pt x="11211" y="9162"/>
                    <a:pt x="11216" y="9123"/>
                  </a:cubicBezTo>
                  <a:cubicBezTo>
                    <a:pt x="11222" y="9074"/>
                    <a:pt x="11249" y="9036"/>
                    <a:pt x="11276" y="9003"/>
                  </a:cubicBezTo>
                  <a:cubicBezTo>
                    <a:pt x="11369" y="8877"/>
                    <a:pt x="11457" y="8762"/>
                    <a:pt x="11539" y="8642"/>
                  </a:cubicBezTo>
                  <a:cubicBezTo>
                    <a:pt x="11698" y="8390"/>
                    <a:pt x="11824" y="8094"/>
                    <a:pt x="11753" y="7793"/>
                  </a:cubicBezTo>
                  <a:cubicBezTo>
                    <a:pt x="11736" y="7755"/>
                    <a:pt x="11731" y="7722"/>
                    <a:pt x="11714" y="7695"/>
                  </a:cubicBezTo>
                  <a:cubicBezTo>
                    <a:pt x="11703" y="7667"/>
                    <a:pt x="11725" y="7634"/>
                    <a:pt x="11742" y="7618"/>
                  </a:cubicBezTo>
                  <a:cubicBezTo>
                    <a:pt x="11780" y="7558"/>
                    <a:pt x="11818" y="7503"/>
                    <a:pt x="11851" y="7443"/>
                  </a:cubicBezTo>
                  <a:cubicBezTo>
                    <a:pt x="11895" y="7372"/>
                    <a:pt x="11933" y="7295"/>
                    <a:pt x="11977" y="7224"/>
                  </a:cubicBezTo>
                  <a:cubicBezTo>
                    <a:pt x="12190" y="6824"/>
                    <a:pt x="12371" y="6397"/>
                    <a:pt x="12437" y="5938"/>
                  </a:cubicBezTo>
                  <a:cubicBezTo>
                    <a:pt x="12475" y="5669"/>
                    <a:pt x="12442" y="5390"/>
                    <a:pt x="12387" y="5128"/>
                  </a:cubicBezTo>
                  <a:cubicBezTo>
                    <a:pt x="12327" y="4854"/>
                    <a:pt x="12196" y="4597"/>
                    <a:pt x="12037" y="4372"/>
                  </a:cubicBezTo>
                  <a:cubicBezTo>
                    <a:pt x="11977" y="4301"/>
                    <a:pt x="11900" y="4241"/>
                    <a:pt x="11824" y="4186"/>
                  </a:cubicBezTo>
                  <a:cubicBezTo>
                    <a:pt x="11763" y="4142"/>
                    <a:pt x="11687" y="4077"/>
                    <a:pt x="11725" y="3989"/>
                  </a:cubicBezTo>
                  <a:cubicBezTo>
                    <a:pt x="11785" y="3830"/>
                    <a:pt x="11851" y="3672"/>
                    <a:pt x="11873" y="3502"/>
                  </a:cubicBezTo>
                  <a:cubicBezTo>
                    <a:pt x="11917" y="3152"/>
                    <a:pt x="11807" y="2790"/>
                    <a:pt x="11599" y="2511"/>
                  </a:cubicBezTo>
                  <a:cubicBezTo>
                    <a:pt x="11438" y="2295"/>
                    <a:pt x="11200" y="2106"/>
                    <a:pt x="10937" y="2106"/>
                  </a:cubicBezTo>
                  <a:cubicBezTo>
                    <a:pt x="10887" y="2106"/>
                    <a:pt x="10836" y="2113"/>
                    <a:pt x="10784" y="2128"/>
                  </a:cubicBezTo>
                  <a:cubicBezTo>
                    <a:pt x="10778" y="2136"/>
                    <a:pt x="10767" y="2140"/>
                    <a:pt x="10755" y="2140"/>
                  </a:cubicBezTo>
                  <a:cubicBezTo>
                    <a:pt x="10743" y="2140"/>
                    <a:pt x="10729" y="2136"/>
                    <a:pt x="10718" y="2128"/>
                  </a:cubicBezTo>
                  <a:cubicBezTo>
                    <a:pt x="10702" y="2090"/>
                    <a:pt x="10702" y="2062"/>
                    <a:pt x="10718" y="2046"/>
                  </a:cubicBezTo>
                  <a:cubicBezTo>
                    <a:pt x="10718" y="2024"/>
                    <a:pt x="10718" y="2002"/>
                    <a:pt x="10723" y="1980"/>
                  </a:cubicBezTo>
                  <a:cubicBezTo>
                    <a:pt x="10740" y="1843"/>
                    <a:pt x="10745" y="1707"/>
                    <a:pt x="10723" y="1570"/>
                  </a:cubicBezTo>
                  <a:cubicBezTo>
                    <a:pt x="10641" y="1099"/>
                    <a:pt x="10329" y="847"/>
                    <a:pt x="9875" y="803"/>
                  </a:cubicBezTo>
                  <a:cubicBezTo>
                    <a:pt x="9818" y="799"/>
                    <a:pt x="9760" y="796"/>
                    <a:pt x="9702" y="796"/>
                  </a:cubicBezTo>
                  <a:cubicBezTo>
                    <a:pt x="9401" y="796"/>
                    <a:pt x="9091" y="865"/>
                    <a:pt x="8884" y="1099"/>
                  </a:cubicBezTo>
                  <a:cubicBezTo>
                    <a:pt x="8890" y="1225"/>
                    <a:pt x="8917" y="1400"/>
                    <a:pt x="8802" y="1482"/>
                  </a:cubicBezTo>
                  <a:cubicBezTo>
                    <a:pt x="8788" y="1492"/>
                    <a:pt x="8772" y="1496"/>
                    <a:pt x="8757" y="1496"/>
                  </a:cubicBezTo>
                  <a:cubicBezTo>
                    <a:pt x="8738" y="1496"/>
                    <a:pt x="8719" y="1489"/>
                    <a:pt x="8704" y="1477"/>
                  </a:cubicBezTo>
                  <a:cubicBezTo>
                    <a:pt x="8594" y="1373"/>
                    <a:pt x="8715" y="1148"/>
                    <a:pt x="8780" y="1050"/>
                  </a:cubicBezTo>
                  <a:cubicBezTo>
                    <a:pt x="8748" y="814"/>
                    <a:pt x="8616" y="584"/>
                    <a:pt x="8441" y="437"/>
                  </a:cubicBezTo>
                  <a:cubicBezTo>
                    <a:pt x="8228" y="278"/>
                    <a:pt x="7992" y="141"/>
                    <a:pt x="7746" y="64"/>
                  </a:cubicBezTo>
                  <a:cubicBezTo>
                    <a:pt x="7636" y="37"/>
                    <a:pt x="7538" y="10"/>
                    <a:pt x="7428" y="10"/>
                  </a:cubicBezTo>
                  <a:cubicBezTo>
                    <a:pt x="7330" y="21"/>
                    <a:pt x="7242" y="37"/>
                    <a:pt x="7144" y="59"/>
                  </a:cubicBezTo>
                  <a:cubicBezTo>
                    <a:pt x="7018" y="92"/>
                    <a:pt x="6892" y="119"/>
                    <a:pt x="6772" y="174"/>
                  </a:cubicBezTo>
                  <a:cubicBezTo>
                    <a:pt x="6569" y="278"/>
                    <a:pt x="6388" y="415"/>
                    <a:pt x="6279" y="623"/>
                  </a:cubicBezTo>
                  <a:cubicBezTo>
                    <a:pt x="6334" y="743"/>
                    <a:pt x="6481" y="951"/>
                    <a:pt x="6394" y="1088"/>
                  </a:cubicBezTo>
                  <a:cubicBezTo>
                    <a:pt x="6378" y="1106"/>
                    <a:pt x="6359" y="1113"/>
                    <a:pt x="6340" y="1113"/>
                  </a:cubicBezTo>
                  <a:cubicBezTo>
                    <a:pt x="6306" y="1113"/>
                    <a:pt x="6269" y="1091"/>
                    <a:pt x="6241" y="1066"/>
                  </a:cubicBezTo>
                  <a:cubicBezTo>
                    <a:pt x="6115" y="951"/>
                    <a:pt x="6115" y="760"/>
                    <a:pt x="6158" y="606"/>
                  </a:cubicBezTo>
                  <a:cubicBezTo>
                    <a:pt x="5896" y="157"/>
                    <a:pt x="5400" y="0"/>
                    <a:pt x="4925" y="0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33"/>
            <p:cNvSpPr/>
            <p:nvPr/>
          </p:nvSpPr>
          <p:spPr>
            <a:xfrm>
              <a:off x="8012082" y="6491064"/>
              <a:ext cx="661320" cy="644341"/>
            </a:xfrm>
            <a:custGeom>
              <a:avLst/>
              <a:gdLst/>
              <a:ahLst/>
              <a:cxnLst/>
              <a:rect l="l" t="t" r="r" b="b"/>
              <a:pathLst>
                <a:path w="9465" h="9222" extrusionOk="0">
                  <a:moveTo>
                    <a:pt x="2020" y="1"/>
                  </a:moveTo>
                  <a:cubicBezTo>
                    <a:pt x="2020" y="11"/>
                    <a:pt x="2015" y="11"/>
                    <a:pt x="2015" y="17"/>
                  </a:cubicBezTo>
                  <a:cubicBezTo>
                    <a:pt x="1938" y="154"/>
                    <a:pt x="1861" y="296"/>
                    <a:pt x="1796" y="433"/>
                  </a:cubicBezTo>
                  <a:cubicBezTo>
                    <a:pt x="1604" y="822"/>
                    <a:pt x="1467" y="1249"/>
                    <a:pt x="1314" y="1654"/>
                  </a:cubicBezTo>
                  <a:cubicBezTo>
                    <a:pt x="1205" y="1960"/>
                    <a:pt x="1106" y="2272"/>
                    <a:pt x="1008" y="2590"/>
                  </a:cubicBezTo>
                  <a:cubicBezTo>
                    <a:pt x="925" y="2874"/>
                    <a:pt x="860" y="3164"/>
                    <a:pt x="778" y="3449"/>
                  </a:cubicBezTo>
                  <a:cubicBezTo>
                    <a:pt x="745" y="3553"/>
                    <a:pt x="728" y="3612"/>
                    <a:pt x="639" y="3612"/>
                  </a:cubicBezTo>
                  <a:cubicBezTo>
                    <a:pt x="625" y="3612"/>
                    <a:pt x="609" y="3611"/>
                    <a:pt x="592" y="3608"/>
                  </a:cubicBezTo>
                  <a:cubicBezTo>
                    <a:pt x="553" y="3602"/>
                    <a:pt x="513" y="3599"/>
                    <a:pt x="474" y="3599"/>
                  </a:cubicBezTo>
                  <a:cubicBezTo>
                    <a:pt x="325" y="3599"/>
                    <a:pt x="182" y="3646"/>
                    <a:pt x="104" y="3794"/>
                  </a:cubicBezTo>
                  <a:cubicBezTo>
                    <a:pt x="17" y="3980"/>
                    <a:pt x="0" y="4204"/>
                    <a:pt x="72" y="4396"/>
                  </a:cubicBezTo>
                  <a:cubicBezTo>
                    <a:pt x="93" y="4451"/>
                    <a:pt x="126" y="4489"/>
                    <a:pt x="154" y="4538"/>
                  </a:cubicBezTo>
                  <a:lnTo>
                    <a:pt x="159" y="4538"/>
                  </a:lnTo>
                  <a:cubicBezTo>
                    <a:pt x="165" y="4544"/>
                    <a:pt x="176" y="4560"/>
                    <a:pt x="181" y="4571"/>
                  </a:cubicBezTo>
                  <a:cubicBezTo>
                    <a:pt x="186" y="4582"/>
                    <a:pt x="186" y="4587"/>
                    <a:pt x="192" y="4593"/>
                  </a:cubicBezTo>
                  <a:cubicBezTo>
                    <a:pt x="192" y="4609"/>
                    <a:pt x="186" y="4626"/>
                    <a:pt x="186" y="4648"/>
                  </a:cubicBezTo>
                  <a:lnTo>
                    <a:pt x="165" y="4834"/>
                  </a:lnTo>
                  <a:cubicBezTo>
                    <a:pt x="165" y="4856"/>
                    <a:pt x="165" y="4872"/>
                    <a:pt x="159" y="4894"/>
                  </a:cubicBezTo>
                  <a:lnTo>
                    <a:pt x="159" y="4965"/>
                  </a:lnTo>
                  <a:lnTo>
                    <a:pt x="159" y="5020"/>
                  </a:lnTo>
                  <a:cubicBezTo>
                    <a:pt x="154" y="5129"/>
                    <a:pt x="154" y="5228"/>
                    <a:pt x="159" y="5337"/>
                  </a:cubicBezTo>
                  <a:cubicBezTo>
                    <a:pt x="203" y="5715"/>
                    <a:pt x="269" y="6093"/>
                    <a:pt x="378" y="6454"/>
                  </a:cubicBezTo>
                  <a:cubicBezTo>
                    <a:pt x="422" y="6596"/>
                    <a:pt x="466" y="6749"/>
                    <a:pt x="548" y="6886"/>
                  </a:cubicBezTo>
                  <a:cubicBezTo>
                    <a:pt x="624" y="7029"/>
                    <a:pt x="723" y="7155"/>
                    <a:pt x="816" y="7280"/>
                  </a:cubicBezTo>
                  <a:cubicBezTo>
                    <a:pt x="920" y="7417"/>
                    <a:pt x="1024" y="7571"/>
                    <a:pt x="1144" y="7691"/>
                  </a:cubicBezTo>
                  <a:cubicBezTo>
                    <a:pt x="1434" y="7965"/>
                    <a:pt x="1746" y="8211"/>
                    <a:pt x="2069" y="8446"/>
                  </a:cubicBezTo>
                  <a:cubicBezTo>
                    <a:pt x="2370" y="8660"/>
                    <a:pt x="2704" y="8829"/>
                    <a:pt x="3049" y="8944"/>
                  </a:cubicBezTo>
                  <a:cubicBezTo>
                    <a:pt x="3323" y="9032"/>
                    <a:pt x="3607" y="9087"/>
                    <a:pt x="3887" y="9136"/>
                  </a:cubicBezTo>
                  <a:cubicBezTo>
                    <a:pt x="4158" y="9183"/>
                    <a:pt x="4426" y="9222"/>
                    <a:pt x="4699" y="9222"/>
                  </a:cubicBezTo>
                  <a:cubicBezTo>
                    <a:pt x="4746" y="9222"/>
                    <a:pt x="4792" y="9220"/>
                    <a:pt x="4839" y="9218"/>
                  </a:cubicBezTo>
                  <a:cubicBezTo>
                    <a:pt x="5222" y="9207"/>
                    <a:pt x="5611" y="9163"/>
                    <a:pt x="5983" y="9048"/>
                  </a:cubicBezTo>
                  <a:cubicBezTo>
                    <a:pt x="6361" y="8939"/>
                    <a:pt x="6700" y="8742"/>
                    <a:pt x="6996" y="8479"/>
                  </a:cubicBezTo>
                  <a:cubicBezTo>
                    <a:pt x="6634" y="8375"/>
                    <a:pt x="6268" y="8282"/>
                    <a:pt x="5901" y="8205"/>
                  </a:cubicBezTo>
                  <a:cubicBezTo>
                    <a:pt x="5874" y="8205"/>
                    <a:pt x="5846" y="8200"/>
                    <a:pt x="5819" y="8195"/>
                  </a:cubicBezTo>
                  <a:cubicBezTo>
                    <a:pt x="5819" y="8184"/>
                    <a:pt x="5824" y="8173"/>
                    <a:pt x="5824" y="8167"/>
                  </a:cubicBezTo>
                  <a:cubicBezTo>
                    <a:pt x="5830" y="8156"/>
                    <a:pt x="5830" y="8151"/>
                    <a:pt x="5830" y="8145"/>
                  </a:cubicBezTo>
                  <a:lnTo>
                    <a:pt x="5830" y="8140"/>
                  </a:lnTo>
                  <a:cubicBezTo>
                    <a:pt x="5841" y="8129"/>
                    <a:pt x="5841" y="8123"/>
                    <a:pt x="5841" y="8118"/>
                  </a:cubicBezTo>
                  <a:cubicBezTo>
                    <a:pt x="5846" y="8112"/>
                    <a:pt x="5846" y="8096"/>
                    <a:pt x="5846" y="8091"/>
                  </a:cubicBezTo>
                  <a:lnTo>
                    <a:pt x="5846" y="8085"/>
                  </a:lnTo>
                  <a:cubicBezTo>
                    <a:pt x="5874" y="7910"/>
                    <a:pt x="5901" y="7746"/>
                    <a:pt x="5928" y="7576"/>
                  </a:cubicBezTo>
                  <a:cubicBezTo>
                    <a:pt x="5967" y="7352"/>
                    <a:pt x="6005" y="7105"/>
                    <a:pt x="6032" y="6870"/>
                  </a:cubicBezTo>
                  <a:cubicBezTo>
                    <a:pt x="6038" y="6815"/>
                    <a:pt x="6043" y="6771"/>
                    <a:pt x="6043" y="6722"/>
                  </a:cubicBezTo>
                  <a:cubicBezTo>
                    <a:pt x="6043" y="6706"/>
                    <a:pt x="6049" y="6695"/>
                    <a:pt x="6060" y="6678"/>
                  </a:cubicBezTo>
                  <a:cubicBezTo>
                    <a:pt x="6010" y="6645"/>
                    <a:pt x="5967" y="6607"/>
                    <a:pt x="5923" y="6563"/>
                  </a:cubicBezTo>
                  <a:cubicBezTo>
                    <a:pt x="5901" y="6541"/>
                    <a:pt x="5901" y="6503"/>
                    <a:pt x="5923" y="6481"/>
                  </a:cubicBezTo>
                  <a:cubicBezTo>
                    <a:pt x="5936" y="6468"/>
                    <a:pt x="5949" y="6463"/>
                    <a:pt x="5961" y="6463"/>
                  </a:cubicBezTo>
                  <a:cubicBezTo>
                    <a:pt x="5999" y="6463"/>
                    <a:pt x="6032" y="6515"/>
                    <a:pt x="6065" y="6536"/>
                  </a:cubicBezTo>
                  <a:cubicBezTo>
                    <a:pt x="6476" y="6886"/>
                    <a:pt x="6749" y="7029"/>
                    <a:pt x="7269" y="7127"/>
                  </a:cubicBezTo>
                  <a:cubicBezTo>
                    <a:pt x="7415" y="7148"/>
                    <a:pt x="7566" y="7162"/>
                    <a:pt x="7717" y="7162"/>
                  </a:cubicBezTo>
                  <a:cubicBezTo>
                    <a:pt x="8033" y="7162"/>
                    <a:pt x="8349" y="7102"/>
                    <a:pt x="8616" y="6925"/>
                  </a:cubicBezTo>
                  <a:cubicBezTo>
                    <a:pt x="8911" y="6733"/>
                    <a:pt x="9163" y="6459"/>
                    <a:pt x="9300" y="6125"/>
                  </a:cubicBezTo>
                  <a:cubicBezTo>
                    <a:pt x="9464" y="5693"/>
                    <a:pt x="9464" y="5168"/>
                    <a:pt x="9267" y="4752"/>
                  </a:cubicBezTo>
                  <a:cubicBezTo>
                    <a:pt x="9098" y="4429"/>
                    <a:pt x="8824" y="4182"/>
                    <a:pt x="8501" y="4040"/>
                  </a:cubicBezTo>
                  <a:cubicBezTo>
                    <a:pt x="8225" y="3913"/>
                    <a:pt x="7934" y="3832"/>
                    <a:pt x="7643" y="3832"/>
                  </a:cubicBezTo>
                  <a:cubicBezTo>
                    <a:pt x="7633" y="3832"/>
                    <a:pt x="7624" y="3832"/>
                    <a:pt x="7614" y="3832"/>
                  </a:cubicBezTo>
                  <a:cubicBezTo>
                    <a:pt x="7611" y="3832"/>
                    <a:pt x="7608" y="3832"/>
                    <a:pt x="7605" y="3832"/>
                  </a:cubicBezTo>
                  <a:cubicBezTo>
                    <a:pt x="7188" y="3832"/>
                    <a:pt x="6501" y="4185"/>
                    <a:pt x="6202" y="4483"/>
                  </a:cubicBezTo>
                  <a:cubicBezTo>
                    <a:pt x="6164" y="4511"/>
                    <a:pt x="6136" y="4544"/>
                    <a:pt x="6103" y="4571"/>
                  </a:cubicBezTo>
                  <a:cubicBezTo>
                    <a:pt x="6096" y="4575"/>
                    <a:pt x="6088" y="4577"/>
                    <a:pt x="6080" y="4577"/>
                  </a:cubicBezTo>
                  <a:cubicBezTo>
                    <a:pt x="6048" y="4577"/>
                    <a:pt x="6018" y="4546"/>
                    <a:pt x="6027" y="4511"/>
                  </a:cubicBezTo>
                  <a:cubicBezTo>
                    <a:pt x="6038" y="4500"/>
                    <a:pt x="6038" y="4489"/>
                    <a:pt x="6043" y="4483"/>
                  </a:cubicBezTo>
                  <a:cubicBezTo>
                    <a:pt x="5928" y="4363"/>
                    <a:pt x="5852" y="4204"/>
                    <a:pt x="5791" y="4046"/>
                  </a:cubicBezTo>
                  <a:cubicBezTo>
                    <a:pt x="5720" y="3903"/>
                    <a:pt x="5698" y="3739"/>
                    <a:pt x="5682" y="3580"/>
                  </a:cubicBezTo>
                  <a:cubicBezTo>
                    <a:pt x="5666" y="3416"/>
                    <a:pt x="5660" y="3252"/>
                    <a:pt x="5671" y="3088"/>
                  </a:cubicBezTo>
                  <a:cubicBezTo>
                    <a:pt x="5687" y="2945"/>
                    <a:pt x="5720" y="2803"/>
                    <a:pt x="5753" y="2655"/>
                  </a:cubicBezTo>
                  <a:cubicBezTo>
                    <a:pt x="5036" y="2562"/>
                    <a:pt x="4352" y="1998"/>
                    <a:pt x="4210" y="1243"/>
                  </a:cubicBezTo>
                  <a:cubicBezTo>
                    <a:pt x="4199" y="1440"/>
                    <a:pt x="4182" y="1637"/>
                    <a:pt x="4155" y="1834"/>
                  </a:cubicBezTo>
                  <a:cubicBezTo>
                    <a:pt x="4139" y="1985"/>
                    <a:pt x="4097" y="2160"/>
                    <a:pt x="3991" y="2160"/>
                  </a:cubicBezTo>
                  <a:cubicBezTo>
                    <a:pt x="3952" y="2160"/>
                    <a:pt x="3903" y="2135"/>
                    <a:pt x="3843" y="2075"/>
                  </a:cubicBezTo>
                  <a:cubicBezTo>
                    <a:pt x="3607" y="1829"/>
                    <a:pt x="3465" y="1506"/>
                    <a:pt x="3356" y="1188"/>
                  </a:cubicBezTo>
                  <a:cubicBezTo>
                    <a:pt x="3285" y="947"/>
                    <a:pt x="3219" y="707"/>
                    <a:pt x="3186" y="455"/>
                  </a:cubicBezTo>
                  <a:cubicBezTo>
                    <a:pt x="3131" y="767"/>
                    <a:pt x="3137" y="1112"/>
                    <a:pt x="2994" y="1407"/>
                  </a:cubicBezTo>
                  <a:cubicBezTo>
                    <a:pt x="2947" y="1501"/>
                    <a:pt x="2892" y="1538"/>
                    <a:pt x="2834" y="1538"/>
                  </a:cubicBezTo>
                  <a:cubicBezTo>
                    <a:pt x="2682" y="1538"/>
                    <a:pt x="2514" y="1277"/>
                    <a:pt x="2431" y="1150"/>
                  </a:cubicBezTo>
                  <a:cubicBezTo>
                    <a:pt x="2294" y="931"/>
                    <a:pt x="2206" y="696"/>
                    <a:pt x="2130" y="449"/>
                  </a:cubicBezTo>
                  <a:cubicBezTo>
                    <a:pt x="2091" y="296"/>
                    <a:pt x="2042" y="154"/>
                    <a:pt x="2020" y="1"/>
                  </a:cubicBezTo>
                  <a:close/>
                </a:path>
              </a:pathLst>
            </a:custGeom>
            <a:solidFill>
              <a:srgbClr val="FC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33"/>
            <p:cNvSpPr/>
            <p:nvPr/>
          </p:nvSpPr>
          <p:spPr>
            <a:xfrm>
              <a:off x="8005165" y="6478766"/>
              <a:ext cx="153435" cy="355009"/>
            </a:xfrm>
            <a:custGeom>
              <a:avLst/>
              <a:gdLst/>
              <a:ahLst/>
              <a:cxnLst/>
              <a:rect l="l" t="t" r="r" b="b"/>
              <a:pathLst>
                <a:path w="2196" h="5081" extrusionOk="0">
                  <a:moveTo>
                    <a:pt x="2143" y="0"/>
                  </a:moveTo>
                  <a:cubicBezTo>
                    <a:pt x="2140" y="0"/>
                    <a:pt x="2138" y="1"/>
                    <a:pt x="2136" y="1"/>
                  </a:cubicBezTo>
                  <a:cubicBezTo>
                    <a:pt x="2108" y="1"/>
                    <a:pt x="2092" y="23"/>
                    <a:pt x="2081" y="40"/>
                  </a:cubicBezTo>
                  <a:cubicBezTo>
                    <a:pt x="2043" y="89"/>
                    <a:pt x="2026" y="138"/>
                    <a:pt x="1999" y="187"/>
                  </a:cubicBezTo>
                  <a:cubicBezTo>
                    <a:pt x="1725" y="669"/>
                    <a:pt x="1533" y="1189"/>
                    <a:pt x="1353" y="1720"/>
                  </a:cubicBezTo>
                  <a:cubicBezTo>
                    <a:pt x="1211" y="2120"/>
                    <a:pt x="1074" y="2525"/>
                    <a:pt x="948" y="2941"/>
                  </a:cubicBezTo>
                  <a:cubicBezTo>
                    <a:pt x="877" y="3182"/>
                    <a:pt x="822" y="3428"/>
                    <a:pt x="745" y="3669"/>
                  </a:cubicBezTo>
                  <a:cubicBezTo>
                    <a:pt x="687" y="3663"/>
                    <a:pt x="628" y="3657"/>
                    <a:pt x="570" y="3657"/>
                  </a:cubicBezTo>
                  <a:cubicBezTo>
                    <a:pt x="519" y="3657"/>
                    <a:pt x="468" y="3661"/>
                    <a:pt x="417" y="3674"/>
                  </a:cubicBezTo>
                  <a:cubicBezTo>
                    <a:pt x="253" y="3723"/>
                    <a:pt x="121" y="3844"/>
                    <a:pt x="72" y="4019"/>
                  </a:cubicBezTo>
                  <a:cubicBezTo>
                    <a:pt x="6" y="4222"/>
                    <a:pt x="1" y="4462"/>
                    <a:pt x="88" y="4659"/>
                  </a:cubicBezTo>
                  <a:cubicBezTo>
                    <a:pt x="116" y="4736"/>
                    <a:pt x="176" y="4785"/>
                    <a:pt x="198" y="4856"/>
                  </a:cubicBezTo>
                  <a:cubicBezTo>
                    <a:pt x="209" y="4933"/>
                    <a:pt x="220" y="5010"/>
                    <a:pt x="231" y="5081"/>
                  </a:cubicBezTo>
                  <a:lnTo>
                    <a:pt x="275" y="5081"/>
                  </a:lnTo>
                  <a:cubicBezTo>
                    <a:pt x="275" y="5043"/>
                    <a:pt x="280" y="5010"/>
                    <a:pt x="280" y="4966"/>
                  </a:cubicBezTo>
                  <a:cubicBezTo>
                    <a:pt x="285" y="4906"/>
                    <a:pt x="285" y="4851"/>
                    <a:pt x="302" y="4791"/>
                  </a:cubicBezTo>
                  <a:cubicBezTo>
                    <a:pt x="264" y="4714"/>
                    <a:pt x="203" y="4654"/>
                    <a:pt x="176" y="4577"/>
                  </a:cubicBezTo>
                  <a:cubicBezTo>
                    <a:pt x="110" y="4380"/>
                    <a:pt x="121" y="4161"/>
                    <a:pt x="209" y="3975"/>
                  </a:cubicBezTo>
                  <a:cubicBezTo>
                    <a:pt x="287" y="3828"/>
                    <a:pt x="437" y="3780"/>
                    <a:pt x="583" y="3780"/>
                  </a:cubicBezTo>
                  <a:cubicBezTo>
                    <a:pt x="621" y="3780"/>
                    <a:pt x="659" y="3783"/>
                    <a:pt x="696" y="3789"/>
                  </a:cubicBezTo>
                  <a:cubicBezTo>
                    <a:pt x="718" y="3793"/>
                    <a:pt x="737" y="3796"/>
                    <a:pt x="753" y="3796"/>
                  </a:cubicBezTo>
                  <a:cubicBezTo>
                    <a:pt x="840" y="3796"/>
                    <a:pt x="859" y="3737"/>
                    <a:pt x="882" y="3636"/>
                  </a:cubicBezTo>
                  <a:cubicBezTo>
                    <a:pt x="964" y="3346"/>
                    <a:pt x="1030" y="3061"/>
                    <a:pt x="1112" y="2771"/>
                  </a:cubicBezTo>
                  <a:cubicBezTo>
                    <a:pt x="1211" y="2459"/>
                    <a:pt x="1315" y="2142"/>
                    <a:pt x="1424" y="1835"/>
                  </a:cubicBezTo>
                  <a:cubicBezTo>
                    <a:pt x="1577" y="1430"/>
                    <a:pt x="1709" y="1009"/>
                    <a:pt x="1900" y="614"/>
                  </a:cubicBezTo>
                  <a:cubicBezTo>
                    <a:pt x="1971" y="472"/>
                    <a:pt x="2043" y="335"/>
                    <a:pt x="2119" y="198"/>
                  </a:cubicBezTo>
                  <a:cubicBezTo>
                    <a:pt x="2136" y="166"/>
                    <a:pt x="2152" y="133"/>
                    <a:pt x="2174" y="94"/>
                  </a:cubicBezTo>
                  <a:cubicBezTo>
                    <a:pt x="2190" y="83"/>
                    <a:pt x="2196" y="62"/>
                    <a:pt x="2190" y="34"/>
                  </a:cubicBezTo>
                  <a:cubicBezTo>
                    <a:pt x="2181" y="15"/>
                    <a:pt x="2159" y="0"/>
                    <a:pt x="214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33"/>
            <p:cNvSpPr/>
            <p:nvPr/>
          </p:nvSpPr>
          <p:spPr>
            <a:xfrm>
              <a:off x="8418586" y="6956398"/>
              <a:ext cx="24524" cy="108368"/>
            </a:xfrm>
            <a:custGeom>
              <a:avLst/>
              <a:gdLst/>
              <a:ahLst/>
              <a:cxnLst/>
              <a:rect l="l" t="t" r="r" b="b"/>
              <a:pathLst>
                <a:path w="351" h="1551" extrusionOk="0">
                  <a:moveTo>
                    <a:pt x="294" y="0"/>
                  </a:moveTo>
                  <a:cubicBezTo>
                    <a:pt x="289" y="0"/>
                    <a:pt x="285" y="1"/>
                    <a:pt x="280" y="2"/>
                  </a:cubicBezTo>
                  <a:cubicBezTo>
                    <a:pt x="247" y="7"/>
                    <a:pt x="225" y="35"/>
                    <a:pt x="220" y="57"/>
                  </a:cubicBezTo>
                  <a:cubicBezTo>
                    <a:pt x="220" y="106"/>
                    <a:pt x="214" y="155"/>
                    <a:pt x="203" y="204"/>
                  </a:cubicBezTo>
                  <a:cubicBezTo>
                    <a:pt x="176" y="429"/>
                    <a:pt x="143" y="675"/>
                    <a:pt x="105" y="911"/>
                  </a:cubicBezTo>
                  <a:cubicBezTo>
                    <a:pt x="77" y="1080"/>
                    <a:pt x="50" y="1244"/>
                    <a:pt x="23" y="1414"/>
                  </a:cubicBezTo>
                  <a:cubicBezTo>
                    <a:pt x="23" y="1458"/>
                    <a:pt x="6" y="1491"/>
                    <a:pt x="1" y="1535"/>
                  </a:cubicBezTo>
                  <a:cubicBezTo>
                    <a:pt x="39" y="1540"/>
                    <a:pt x="77" y="1545"/>
                    <a:pt x="110" y="1551"/>
                  </a:cubicBezTo>
                  <a:cubicBezTo>
                    <a:pt x="121" y="1518"/>
                    <a:pt x="132" y="1474"/>
                    <a:pt x="138" y="1436"/>
                  </a:cubicBezTo>
                  <a:cubicBezTo>
                    <a:pt x="165" y="1277"/>
                    <a:pt x="187" y="1129"/>
                    <a:pt x="214" y="971"/>
                  </a:cubicBezTo>
                  <a:cubicBezTo>
                    <a:pt x="258" y="724"/>
                    <a:pt x="302" y="473"/>
                    <a:pt x="329" y="221"/>
                  </a:cubicBezTo>
                  <a:cubicBezTo>
                    <a:pt x="335" y="177"/>
                    <a:pt x="340" y="128"/>
                    <a:pt x="340" y="89"/>
                  </a:cubicBezTo>
                  <a:cubicBezTo>
                    <a:pt x="350" y="50"/>
                    <a:pt x="337" y="0"/>
                    <a:pt x="29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33"/>
            <p:cNvSpPr/>
            <p:nvPr/>
          </p:nvSpPr>
          <p:spPr>
            <a:xfrm>
              <a:off x="8418586" y="7056661"/>
              <a:ext cx="97259" cy="30673"/>
            </a:xfrm>
            <a:custGeom>
              <a:avLst/>
              <a:gdLst/>
              <a:ahLst/>
              <a:cxnLst/>
              <a:rect l="l" t="t" r="r" b="b"/>
              <a:pathLst>
                <a:path w="1392" h="439" extrusionOk="0">
                  <a:moveTo>
                    <a:pt x="23" y="1"/>
                  </a:moveTo>
                  <a:cubicBezTo>
                    <a:pt x="12" y="45"/>
                    <a:pt x="6" y="78"/>
                    <a:pt x="1" y="110"/>
                  </a:cubicBezTo>
                  <a:cubicBezTo>
                    <a:pt x="439" y="198"/>
                    <a:pt x="871" y="318"/>
                    <a:pt x="1298" y="439"/>
                  </a:cubicBezTo>
                  <a:cubicBezTo>
                    <a:pt x="1336" y="412"/>
                    <a:pt x="1364" y="379"/>
                    <a:pt x="1391" y="351"/>
                  </a:cubicBezTo>
                  <a:cubicBezTo>
                    <a:pt x="1314" y="324"/>
                    <a:pt x="1232" y="302"/>
                    <a:pt x="1145" y="280"/>
                  </a:cubicBezTo>
                  <a:cubicBezTo>
                    <a:pt x="773" y="171"/>
                    <a:pt x="395" y="78"/>
                    <a:pt x="2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33"/>
            <p:cNvSpPr/>
            <p:nvPr/>
          </p:nvSpPr>
          <p:spPr>
            <a:xfrm>
              <a:off x="8013969" y="6817636"/>
              <a:ext cx="502226" cy="326712"/>
            </a:xfrm>
            <a:custGeom>
              <a:avLst/>
              <a:gdLst/>
              <a:ahLst/>
              <a:cxnLst/>
              <a:rect l="l" t="t" r="r" b="b"/>
              <a:pathLst>
                <a:path w="7188" h="4676" extrusionOk="0">
                  <a:moveTo>
                    <a:pt x="107" y="0"/>
                  </a:moveTo>
                  <a:cubicBezTo>
                    <a:pt x="79" y="0"/>
                    <a:pt x="48" y="21"/>
                    <a:pt x="45" y="56"/>
                  </a:cubicBezTo>
                  <a:cubicBezTo>
                    <a:pt x="28" y="253"/>
                    <a:pt x="1" y="444"/>
                    <a:pt x="17" y="647"/>
                  </a:cubicBezTo>
                  <a:cubicBezTo>
                    <a:pt x="55" y="1063"/>
                    <a:pt x="138" y="1479"/>
                    <a:pt x="269" y="1884"/>
                  </a:cubicBezTo>
                  <a:cubicBezTo>
                    <a:pt x="351" y="2179"/>
                    <a:pt x="521" y="2437"/>
                    <a:pt x="707" y="2678"/>
                  </a:cubicBezTo>
                  <a:cubicBezTo>
                    <a:pt x="838" y="2847"/>
                    <a:pt x="959" y="3028"/>
                    <a:pt x="1112" y="3176"/>
                  </a:cubicBezTo>
                  <a:cubicBezTo>
                    <a:pt x="1271" y="3334"/>
                    <a:pt x="1440" y="3471"/>
                    <a:pt x="1610" y="3614"/>
                  </a:cubicBezTo>
                  <a:cubicBezTo>
                    <a:pt x="2037" y="3969"/>
                    <a:pt x="2519" y="4243"/>
                    <a:pt x="3033" y="4413"/>
                  </a:cubicBezTo>
                  <a:cubicBezTo>
                    <a:pt x="3247" y="4484"/>
                    <a:pt x="3460" y="4533"/>
                    <a:pt x="3679" y="4571"/>
                  </a:cubicBezTo>
                  <a:cubicBezTo>
                    <a:pt x="3958" y="4621"/>
                    <a:pt x="4232" y="4670"/>
                    <a:pt x="4511" y="4675"/>
                  </a:cubicBezTo>
                  <a:cubicBezTo>
                    <a:pt x="5518" y="4670"/>
                    <a:pt x="6460" y="4522"/>
                    <a:pt x="7188" y="3772"/>
                  </a:cubicBezTo>
                  <a:cubicBezTo>
                    <a:pt x="7144" y="3756"/>
                    <a:pt x="7105" y="3750"/>
                    <a:pt x="7062" y="3739"/>
                  </a:cubicBezTo>
                  <a:cubicBezTo>
                    <a:pt x="6755" y="4041"/>
                    <a:pt x="6372" y="4265"/>
                    <a:pt x="5962" y="4396"/>
                  </a:cubicBezTo>
                  <a:cubicBezTo>
                    <a:pt x="5595" y="4506"/>
                    <a:pt x="5201" y="4550"/>
                    <a:pt x="4818" y="4566"/>
                  </a:cubicBezTo>
                  <a:cubicBezTo>
                    <a:pt x="4781" y="4567"/>
                    <a:pt x="4744" y="4568"/>
                    <a:pt x="4707" y="4568"/>
                  </a:cubicBezTo>
                  <a:cubicBezTo>
                    <a:pt x="4427" y="4568"/>
                    <a:pt x="4147" y="4532"/>
                    <a:pt x="3871" y="4484"/>
                  </a:cubicBezTo>
                  <a:cubicBezTo>
                    <a:pt x="3580" y="4429"/>
                    <a:pt x="3301" y="4380"/>
                    <a:pt x="3028" y="4292"/>
                  </a:cubicBezTo>
                  <a:cubicBezTo>
                    <a:pt x="2677" y="4177"/>
                    <a:pt x="2349" y="4002"/>
                    <a:pt x="2048" y="3794"/>
                  </a:cubicBezTo>
                  <a:cubicBezTo>
                    <a:pt x="1725" y="3559"/>
                    <a:pt x="1413" y="3313"/>
                    <a:pt x="1123" y="3039"/>
                  </a:cubicBezTo>
                  <a:cubicBezTo>
                    <a:pt x="1002" y="2918"/>
                    <a:pt x="898" y="2771"/>
                    <a:pt x="794" y="2628"/>
                  </a:cubicBezTo>
                  <a:cubicBezTo>
                    <a:pt x="701" y="2497"/>
                    <a:pt x="603" y="2377"/>
                    <a:pt x="532" y="2234"/>
                  </a:cubicBezTo>
                  <a:cubicBezTo>
                    <a:pt x="450" y="2103"/>
                    <a:pt x="406" y="1950"/>
                    <a:pt x="357" y="1802"/>
                  </a:cubicBezTo>
                  <a:cubicBezTo>
                    <a:pt x="247" y="1446"/>
                    <a:pt x="181" y="1063"/>
                    <a:pt x="138" y="685"/>
                  </a:cubicBezTo>
                  <a:cubicBezTo>
                    <a:pt x="132" y="576"/>
                    <a:pt x="132" y="472"/>
                    <a:pt x="138" y="362"/>
                  </a:cubicBezTo>
                  <a:lnTo>
                    <a:pt x="138" y="308"/>
                  </a:lnTo>
                  <a:cubicBezTo>
                    <a:pt x="138" y="247"/>
                    <a:pt x="138" y="187"/>
                    <a:pt x="149" y="127"/>
                  </a:cubicBezTo>
                  <a:cubicBezTo>
                    <a:pt x="149" y="100"/>
                    <a:pt x="149" y="61"/>
                    <a:pt x="154" y="34"/>
                  </a:cubicBezTo>
                  <a:cubicBezTo>
                    <a:pt x="147" y="11"/>
                    <a:pt x="128" y="0"/>
                    <a:pt x="10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33"/>
            <p:cNvSpPr/>
            <p:nvPr/>
          </p:nvSpPr>
          <p:spPr>
            <a:xfrm>
              <a:off x="8013969" y="6808273"/>
              <a:ext cx="12297" cy="28996"/>
            </a:xfrm>
            <a:custGeom>
              <a:avLst/>
              <a:gdLst/>
              <a:ahLst/>
              <a:cxnLst/>
              <a:rect l="l" t="t" r="r" b="b"/>
              <a:pathLst>
                <a:path w="176" h="415" extrusionOk="0">
                  <a:moveTo>
                    <a:pt x="122" y="1"/>
                  </a:moveTo>
                  <a:cubicBezTo>
                    <a:pt x="99" y="1"/>
                    <a:pt x="76" y="19"/>
                    <a:pt x="72" y="42"/>
                  </a:cubicBezTo>
                  <a:cubicBezTo>
                    <a:pt x="66" y="53"/>
                    <a:pt x="50" y="69"/>
                    <a:pt x="50" y="80"/>
                  </a:cubicBezTo>
                  <a:cubicBezTo>
                    <a:pt x="45" y="130"/>
                    <a:pt x="45" y="179"/>
                    <a:pt x="39" y="223"/>
                  </a:cubicBezTo>
                  <a:cubicBezTo>
                    <a:pt x="39" y="288"/>
                    <a:pt x="1" y="403"/>
                    <a:pt x="77" y="414"/>
                  </a:cubicBezTo>
                  <a:lnTo>
                    <a:pt x="83" y="409"/>
                  </a:lnTo>
                  <a:cubicBezTo>
                    <a:pt x="138" y="409"/>
                    <a:pt x="149" y="343"/>
                    <a:pt x="149" y="299"/>
                  </a:cubicBezTo>
                  <a:lnTo>
                    <a:pt x="165" y="113"/>
                  </a:lnTo>
                  <a:cubicBezTo>
                    <a:pt x="165" y="102"/>
                    <a:pt x="176" y="80"/>
                    <a:pt x="176" y="58"/>
                  </a:cubicBezTo>
                  <a:cubicBezTo>
                    <a:pt x="165" y="53"/>
                    <a:pt x="165" y="47"/>
                    <a:pt x="159" y="42"/>
                  </a:cubicBezTo>
                  <a:cubicBezTo>
                    <a:pt x="154" y="31"/>
                    <a:pt x="149" y="20"/>
                    <a:pt x="138" y="4"/>
                  </a:cubicBezTo>
                  <a:cubicBezTo>
                    <a:pt x="133" y="2"/>
                    <a:pt x="128" y="1"/>
                    <a:pt x="12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33"/>
            <p:cNvSpPr/>
            <p:nvPr/>
          </p:nvSpPr>
          <p:spPr>
            <a:xfrm>
              <a:off x="8424315" y="6751469"/>
              <a:ext cx="256702" cy="247130"/>
            </a:xfrm>
            <a:custGeom>
              <a:avLst/>
              <a:gdLst/>
              <a:ahLst/>
              <a:cxnLst/>
              <a:rect l="l" t="t" r="r" b="b"/>
              <a:pathLst>
                <a:path w="3674" h="3537" extrusionOk="0">
                  <a:moveTo>
                    <a:pt x="1676" y="1"/>
                  </a:moveTo>
                  <a:cubicBezTo>
                    <a:pt x="1665" y="1"/>
                    <a:pt x="1654" y="1"/>
                    <a:pt x="1643" y="1"/>
                  </a:cubicBezTo>
                  <a:cubicBezTo>
                    <a:pt x="1254" y="17"/>
                    <a:pt x="778" y="269"/>
                    <a:pt x="450" y="483"/>
                  </a:cubicBezTo>
                  <a:cubicBezTo>
                    <a:pt x="351" y="548"/>
                    <a:pt x="258" y="641"/>
                    <a:pt x="171" y="724"/>
                  </a:cubicBezTo>
                  <a:cubicBezTo>
                    <a:pt x="149" y="740"/>
                    <a:pt x="121" y="762"/>
                    <a:pt x="116" y="789"/>
                  </a:cubicBezTo>
                  <a:cubicBezTo>
                    <a:pt x="111" y="824"/>
                    <a:pt x="142" y="856"/>
                    <a:pt x="171" y="856"/>
                  </a:cubicBezTo>
                  <a:cubicBezTo>
                    <a:pt x="179" y="856"/>
                    <a:pt x="186" y="854"/>
                    <a:pt x="193" y="849"/>
                  </a:cubicBezTo>
                  <a:cubicBezTo>
                    <a:pt x="225" y="828"/>
                    <a:pt x="253" y="789"/>
                    <a:pt x="286" y="762"/>
                  </a:cubicBezTo>
                  <a:cubicBezTo>
                    <a:pt x="582" y="476"/>
                    <a:pt x="1267" y="116"/>
                    <a:pt x="1685" y="116"/>
                  </a:cubicBezTo>
                  <a:cubicBezTo>
                    <a:pt x="1691" y="116"/>
                    <a:pt x="1697" y="116"/>
                    <a:pt x="1703" y="116"/>
                  </a:cubicBezTo>
                  <a:cubicBezTo>
                    <a:pt x="2004" y="116"/>
                    <a:pt x="2311" y="198"/>
                    <a:pt x="2584" y="319"/>
                  </a:cubicBezTo>
                  <a:cubicBezTo>
                    <a:pt x="2913" y="461"/>
                    <a:pt x="3187" y="702"/>
                    <a:pt x="3362" y="1025"/>
                  </a:cubicBezTo>
                  <a:cubicBezTo>
                    <a:pt x="3559" y="1441"/>
                    <a:pt x="3559" y="1966"/>
                    <a:pt x="3395" y="2398"/>
                  </a:cubicBezTo>
                  <a:cubicBezTo>
                    <a:pt x="3263" y="2732"/>
                    <a:pt x="3006" y="3006"/>
                    <a:pt x="2710" y="3198"/>
                  </a:cubicBezTo>
                  <a:cubicBezTo>
                    <a:pt x="2440" y="3375"/>
                    <a:pt x="2125" y="3435"/>
                    <a:pt x="1811" y="3435"/>
                  </a:cubicBezTo>
                  <a:cubicBezTo>
                    <a:pt x="1660" y="3435"/>
                    <a:pt x="1509" y="3421"/>
                    <a:pt x="1364" y="3400"/>
                  </a:cubicBezTo>
                  <a:cubicBezTo>
                    <a:pt x="844" y="3302"/>
                    <a:pt x="576" y="3154"/>
                    <a:pt x="165" y="2809"/>
                  </a:cubicBezTo>
                  <a:cubicBezTo>
                    <a:pt x="132" y="2784"/>
                    <a:pt x="99" y="2735"/>
                    <a:pt x="62" y="2735"/>
                  </a:cubicBezTo>
                  <a:cubicBezTo>
                    <a:pt x="50" y="2735"/>
                    <a:pt x="37" y="2741"/>
                    <a:pt x="23" y="2754"/>
                  </a:cubicBezTo>
                  <a:cubicBezTo>
                    <a:pt x="1" y="2776"/>
                    <a:pt x="1" y="2814"/>
                    <a:pt x="23" y="2836"/>
                  </a:cubicBezTo>
                  <a:cubicBezTo>
                    <a:pt x="83" y="2897"/>
                    <a:pt x="143" y="2946"/>
                    <a:pt x="214" y="3001"/>
                  </a:cubicBezTo>
                  <a:cubicBezTo>
                    <a:pt x="351" y="3105"/>
                    <a:pt x="488" y="3214"/>
                    <a:pt x="636" y="3291"/>
                  </a:cubicBezTo>
                  <a:cubicBezTo>
                    <a:pt x="992" y="3460"/>
                    <a:pt x="1380" y="3526"/>
                    <a:pt x="1774" y="3537"/>
                  </a:cubicBezTo>
                  <a:cubicBezTo>
                    <a:pt x="2064" y="3537"/>
                    <a:pt x="2366" y="3499"/>
                    <a:pt x="2628" y="3367"/>
                  </a:cubicBezTo>
                  <a:cubicBezTo>
                    <a:pt x="2935" y="3214"/>
                    <a:pt x="3208" y="2973"/>
                    <a:pt x="3389" y="2667"/>
                  </a:cubicBezTo>
                  <a:cubicBezTo>
                    <a:pt x="3641" y="2212"/>
                    <a:pt x="3674" y="1588"/>
                    <a:pt x="3510" y="1096"/>
                  </a:cubicBezTo>
                  <a:cubicBezTo>
                    <a:pt x="3449" y="937"/>
                    <a:pt x="3351" y="800"/>
                    <a:pt x="3252" y="669"/>
                  </a:cubicBezTo>
                  <a:cubicBezTo>
                    <a:pt x="3061" y="433"/>
                    <a:pt x="2798" y="275"/>
                    <a:pt x="2524" y="176"/>
                  </a:cubicBezTo>
                  <a:cubicBezTo>
                    <a:pt x="2255" y="71"/>
                    <a:pt x="1966" y="1"/>
                    <a:pt x="16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33"/>
            <p:cNvSpPr/>
            <p:nvPr/>
          </p:nvSpPr>
          <p:spPr>
            <a:xfrm>
              <a:off x="8152451" y="6476950"/>
              <a:ext cx="291498" cy="330485"/>
            </a:xfrm>
            <a:custGeom>
              <a:avLst/>
              <a:gdLst/>
              <a:ahLst/>
              <a:cxnLst/>
              <a:rect l="l" t="t" r="r" b="b"/>
              <a:pathLst>
                <a:path w="4172" h="4730" extrusionOk="0">
                  <a:moveTo>
                    <a:pt x="50" y="0"/>
                  </a:moveTo>
                  <a:cubicBezTo>
                    <a:pt x="36" y="0"/>
                    <a:pt x="22" y="7"/>
                    <a:pt x="11" y="22"/>
                  </a:cubicBezTo>
                  <a:cubicBezTo>
                    <a:pt x="0" y="38"/>
                    <a:pt x="0" y="60"/>
                    <a:pt x="0" y="82"/>
                  </a:cubicBezTo>
                  <a:cubicBezTo>
                    <a:pt x="6" y="279"/>
                    <a:pt x="66" y="471"/>
                    <a:pt x="121" y="657"/>
                  </a:cubicBezTo>
                  <a:cubicBezTo>
                    <a:pt x="197" y="903"/>
                    <a:pt x="285" y="1149"/>
                    <a:pt x="422" y="1363"/>
                  </a:cubicBezTo>
                  <a:cubicBezTo>
                    <a:pt x="505" y="1490"/>
                    <a:pt x="671" y="1749"/>
                    <a:pt x="824" y="1749"/>
                  </a:cubicBezTo>
                  <a:cubicBezTo>
                    <a:pt x="881" y="1749"/>
                    <a:pt x="937" y="1711"/>
                    <a:pt x="985" y="1615"/>
                  </a:cubicBezTo>
                  <a:cubicBezTo>
                    <a:pt x="1122" y="1319"/>
                    <a:pt x="1111" y="985"/>
                    <a:pt x="1177" y="662"/>
                  </a:cubicBezTo>
                  <a:cubicBezTo>
                    <a:pt x="1204" y="909"/>
                    <a:pt x="1276" y="1155"/>
                    <a:pt x="1347" y="1396"/>
                  </a:cubicBezTo>
                  <a:cubicBezTo>
                    <a:pt x="1456" y="1719"/>
                    <a:pt x="1598" y="2036"/>
                    <a:pt x="1834" y="2282"/>
                  </a:cubicBezTo>
                  <a:cubicBezTo>
                    <a:pt x="1894" y="2342"/>
                    <a:pt x="1943" y="2367"/>
                    <a:pt x="1983" y="2367"/>
                  </a:cubicBezTo>
                  <a:cubicBezTo>
                    <a:pt x="2088" y="2367"/>
                    <a:pt x="2130" y="2194"/>
                    <a:pt x="2146" y="2047"/>
                  </a:cubicBezTo>
                  <a:cubicBezTo>
                    <a:pt x="2173" y="1845"/>
                    <a:pt x="2179" y="1648"/>
                    <a:pt x="2201" y="1451"/>
                  </a:cubicBezTo>
                  <a:cubicBezTo>
                    <a:pt x="2343" y="2211"/>
                    <a:pt x="3027" y="2770"/>
                    <a:pt x="3750" y="2868"/>
                  </a:cubicBezTo>
                  <a:cubicBezTo>
                    <a:pt x="3711" y="3010"/>
                    <a:pt x="3678" y="3153"/>
                    <a:pt x="3668" y="3295"/>
                  </a:cubicBezTo>
                  <a:cubicBezTo>
                    <a:pt x="3651" y="3459"/>
                    <a:pt x="3657" y="3624"/>
                    <a:pt x="3673" y="3788"/>
                  </a:cubicBezTo>
                  <a:cubicBezTo>
                    <a:pt x="3695" y="3946"/>
                    <a:pt x="3711" y="4111"/>
                    <a:pt x="3782" y="4253"/>
                  </a:cubicBezTo>
                  <a:cubicBezTo>
                    <a:pt x="3843" y="4417"/>
                    <a:pt x="3925" y="4592"/>
                    <a:pt x="4056" y="4713"/>
                  </a:cubicBezTo>
                  <a:cubicBezTo>
                    <a:pt x="4067" y="4724"/>
                    <a:pt x="4081" y="4729"/>
                    <a:pt x="4094" y="4729"/>
                  </a:cubicBezTo>
                  <a:cubicBezTo>
                    <a:pt x="4107" y="4729"/>
                    <a:pt x="4119" y="4724"/>
                    <a:pt x="4127" y="4713"/>
                  </a:cubicBezTo>
                  <a:cubicBezTo>
                    <a:pt x="4171" y="4664"/>
                    <a:pt x="4127" y="4631"/>
                    <a:pt x="4094" y="4598"/>
                  </a:cubicBezTo>
                  <a:cubicBezTo>
                    <a:pt x="3963" y="4445"/>
                    <a:pt x="3881" y="4253"/>
                    <a:pt x="3815" y="4061"/>
                  </a:cubicBezTo>
                  <a:cubicBezTo>
                    <a:pt x="3761" y="3799"/>
                    <a:pt x="3733" y="3525"/>
                    <a:pt x="3766" y="3257"/>
                  </a:cubicBezTo>
                  <a:cubicBezTo>
                    <a:pt x="3788" y="3109"/>
                    <a:pt x="3843" y="2972"/>
                    <a:pt x="3865" y="2830"/>
                  </a:cubicBezTo>
                  <a:cubicBezTo>
                    <a:pt x="3865" y="2770"/>
                    <a:pt x="3799" y="2742"/>
                    <a:pt x="3755" y="2742"/>
                  </a:cubicBezTo>
                  <a:cubicBezTo>
                    <a:pt x="3673" y="2726"/>
                    <a:pt x="3596" y="2709"/>
                    <a:pt x="3514" y="2688"/>
                  </a:cubicBezTo>
                  <a:cubicBezTo>
                    <a:pt x="3235" y="2600"/>
                    <a:pt x="2972" y="2447"/>
                    <a:pt x="2759" y="2239"/>
                  </a:cubicBezTo>
                  <a:cubicBezTo>
                    <a:pt x="2376" y="1883"/>
                    <a:pt x="2288" y="1478"/>
                    <a:pt x="2239" y="969"/>
                  </a:cubicBezTo>
                  <a:cubicBezTo>
                    <a:pt x="2232" y="953"/>
                    <a:pt x="2217" y="945"/>
                    <a:pt x="2200" y="945"/>
                  </a:cubicBezTo>
                  <a:cubicBezTo>
                    <a:pt x="2178" y="945"/>
                    <a:pt x="2155" y="960"/>
                    <a:pt x="2151" y="985"/>
                  </a:cubicBezTo>
                  <a:cubicBezTo>
                    <a:pt x="2140" y="1133"/>
                    <a:pt x="2124" y="1292"/>
                    <a:pt x="2113" y="1445"/>
                  </a:cubicBezTo>
                  <a:cubicBezTo>
                    <a:pt x="2097" y="1598"/>
                    <a:pt x="2086" y="1752"/>
                    <a:pt x="2064" y="1910"/>
                  </a:cubicBezTo>
                  <a:cubicBezTo>
                    <a:pt x="2058" y="1992"/>
                    <a:pt x="2042" y="2074"/>
                    <a:pt x="2025" y="2157"/>
                  </a:cubicBezTo>
                  <a:cubicBezTo>
                    <a:pt x="2009" y="2189"/>
                    <a:pt x="2004" y="2222"/>
                    <a:pt x="1982" y="2244"/>
                  </a:cubicBezTo>
                  <a:cubicBezTo>
                    <a:pt x="1823" y="2135"/>
                    <a:pt x="1724" y="1954"/>
                    <a:pt x="1631" y="1784"/>
                  </a:cubicBezTo>
                  <a:cubicBezTo>
                    <a:pt x="1478" y="1494"/>
                    <a:pt x="1385" y="1182"/>
                    <a:pt x="1319" y="865"/>
                  </a:cubicBezTo>
                  <a:cubicBezTo>
                    <a:pt x="1292" y="712"/>
                    <a:pt x="1276" y="553"/>
                    <a:pt x="1265" y="394"/>
                  </a:cubicBezTo>
                  <a:cubicBezTo>
                    <a:pt x="1259" y="339"/>
                    <a:pt x="1270" y="274"/>
                    <a:pt x="1221" y="235"/>
                  </a:cubicBezTo>
                  <a:cubicBezTo>
                    <a:pt x="1214" y="231"/>
                    <a:pt x="1205" y="229"/>
                    <a:pt x="1197" y="229"/>
                  </a:cubicBezTo>
                  <a:cubicBezTo>
                    <a:pt x="1173" y="229"/>
                    <a:pt x="1147" y="245"/>
                    <a:pt x="1139" y="274"/>
                  </a:cubicBezTo>
                  <a:cubicBezTo>
                    <a:pt x="1122" y="339"/>
                    <a:pt x="1111" y="411"/>
                    <a:pt x="1100" y="476"/>
                  </a:cubicBezTo>
                  <a:cubicBezTo>
                    <a:pt x="1057" y="717"/>
                    <a:pt x="1040" y="958"/>
                    <a:pt x="1002" y="1193"/>
                  </a:cubicBezTo>
                  <a:cubicBezTo>
                    <a:pt x="991" y="1297"/>
                    <a:pt x="969" y="1407"/>
                    <a:pt x="931" y="1505"/>
                  </a:cubicBezTo>
                  <a:cubicBezTo>
                    <a:pt x="905" y="1546"/>
                    <a:pt x="870" y="1644"/>
                    <a:pt x="817" y="1644"/>
                  </a:cubicBezTo>
                  <a:cubicBezTo>
                    <a:pt x="813" y="1644"/>
                    <a:pt x="809" y="1643"/>
                    <a:pt x="805" y="1642"/>
                  </a:cubicBezTo>
                  <a:cubicBezTo>
                    <a:pt x="690" y="1582"/>
                    <a:pt x="619" y="1451"/>
                    <a:pt x="537" y="1347"/>
                  </a:cubicBezTo>
                  <a:cubicBezTo>
                    <a:pt x="334" y="1045"/>
                    <a:pt x="230" y="684"/>
                    <a:pt x="143" y="334"/>
                  </a:cubicBezTo>
                  <a:cubicBezTo>
                    <a:pt x="121" y="241"/>
                    <a:pt x="99" y="137"/>
                    <a:pt x="99" y="38"/>
                  </a:cubicBezTo>
                  <a:cubicBezTo>
                    <a:pt x="92" y="15"/>
                    <a:pt x="72" y="0"/>
                    <a:pt x="5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33"/>
            <p:cNvSpPr/>
            <p:nvPr/>
          </p:nvSpPr>
          <p:spPr>
            <a:xfrm>
              <a:off x="8501452" y="6737635"/>
              <a:ext cx="364302" cy="357175"/>
            </a:xfrm>
            <a:custGeom>
              <a:avLst/>
              <a:gdLst/>
              <a:ahLst/>
              <a:cxnLst/>
              <a:rect l="l" t="t" r="r" b="b"/>
              <a:pathLst>
                <a:path w="5214" h="5112" extrusionOk="0">
                  <a:moveTo>
                    <a:pt x="5005" y="1"/>
                  </a:moveTo>
                  <a:cubicBezTo>
                    <a:pt x="4968" y="1"/>
                    <a:pt x="4932" y="42"/>
                    <a:pt x="4951" y="84"/>
                  </a:cubicBezTo>
                  <a:cubicBezTo>
                    <a:pt x="4967" y="122"/>
                    <a:pt x="4978" y="150"/>
                    <a:pt x="4984" y="183"/>
                  </a:cubicBezTo>
                  <a:cubicBezTo>
                    <a:pt x="5060" y="484"/>
                    <a:pt x="4929" y="785"/>
                    <a:pt x="4776" y="1031"/>
                  </a:cubicBezTo>
                  <a:cubicBezTo>
                    <a:pt x="4693" y="1162"/>
                    <a:pt x="4600" y="1272"/>
                    <a:pt x="4513" y="1392"/>
                  </a:cubicBezTo>
                  <a:cubicBezTo>
                    <a:pt x="4485" y="1436"/>
                    <a:pt x="4458" y="1469"/>
                    <a:pt x="4453" y="1518"/>
                  </a:cubicBezTo>
                  <a:cubicBezTo>
                    <a:pt x="4453" y="1551"/>
                    <a:pt x="4464" y="1578"/>
                    <a:pt x="4480" y="1606"/>
                  </a:cubicBezTo>
                  <a:cubicBezTo>
                    <a:pt x="4546" y="1748"/>
                    <a:pt x="4617" y="1912"/>
                    <a:pt x="4584" y="2082"/>
                  </a:cubicBezTo>
                  <a:cubicBezTo>
                    <a:pt x="4507" y="2536"/>
                    <a:pt x="4152" y="2887"/>
                    <a:pt x="3774" y="3089"/>
                  </a:cubicBezTo>
                  <a:cubicBezTo>
                    <a:pt x="3725" y="3111"/>
                    <a:pt x="3686" y="3122"/>
                    <a:pt x="3643" y="3144"/>
                  </a:cubicBezTo>
                  <a:cubicBezTo>
                    <a:pt x="3604" y="3171"/>
                    <a:pt x="3604" y="3237"/>
                    <a:pt x="3643" y="3270"/>
                  </a:cubicBezTo>
                  <a:cubicBezTo>
                    <a:pt x="3725" y="3363"/>
                    <a:pt x="3861" y="3500"/>
                    <a:pt x="3845" y="3636"/>
                  </a:cubicBezTo>
                  <a:cubicBezTo>
                    <a:pt x="3774" y="3927"/>
                    <a:pt x="3555" y="4146"/>
                    <a:pt x="3336" y="4321"/>
                  </a:cubicBezTo>
                  <a:cubicBezTo>
                    <a:pt x="2958" y="4616"/>
                    <a:pt x="2493" y="4764"/>
                    <a:pt x="2039" y="4884"/>
                  </a:cubicBezTo>
                  <a:cubicBezTo>
                    <a:pt x="1734" y="4967"/>
                    <a:pt x="1421" y="5000"/>
                    <a:pt x="1108" y="5000"/>
                  </a:cubicBezTo>
                  <a:cubicBezTo>
                    <a:pt x="857" y="5000"/>
                    <a:pt x="606" y="4979"/>
                    <a:pt x="358" y="4945"/>
                  </a:cubicBezTo>
                  <a:cubicBezTo>
                    <a:pt x="265" y="4928"/>
                    <a:pt x="178" y="4901"/>
                    <a:pt x="85" y="4884"/>
                  </a:cubicBezTo>
                  <a:cubicBezTo>
                    <a:pt x="81" y="4884"/>
                    <a:pt x="77" y="4883"/>
                    <a:pt x="74" y="4883"/>
                  </a:cubicBezTo>
                  <a:cubicBezTo>
                    <a:pt x="26" y="4883"/>
                    <a:pt x="0" y="4947"/>
                    <a:pt x="41" y="4983"/>
                  </a:cubicBezTo>
                  <a:cubicBezTo>
                    <a:pt x="326" y="5082"/>
                    <a:pt x="632" y="5092"/>
                    <a:pt x="933" y="5109"/>
                  </a:cubicBezTo>
                  <a:cubicBezTo>
                    <a:pt x="997" y="5110"/>
                    <a:pt x="1061" y="5112"/>
                    <a:pt x="1126" y="5112"/>
                  </a:cubicBezTo>
                  <a:cubicBezTo>
                    <a:pt x="1284" y="5112"/>
                    <a:pt x="1444" y="5105"/>
                    <a:pt x="1595" y="5082"/>
                  </a:cubicBezTo>
                  <a:cubicBezTo>
                    <a:pt x="1896" y="5038"/>
                    <a:pt x="2198" y="4950"/>
                    <a:pt x="2493" y="4863"/>
                  </a:cubicBezTo>
                  <a:cubicBezTo>
                    <a:pt x="2893" y="4742"/>
                    <a:pt x="3281" y="4562"/>
                    <a:pt x="3582" y="4266"/>
                  </a:cubicBezTo>
                  <a:cubicBezTo>
                    <a:pt x="3747" y="4102"/>
                    <a:pt x="3987" y="3801"/>
                    <a:pt x="3949" y="3549"/>
                  </a:cubicBezTo>
                  <a:cubicBezTo>
                    <a:pt x="3927" y="3418"/>
                    <a:pt x="3834" y="3314"/>
                    <a:pt x="3763" y="3220"/>
                  </a:cubicBezTo>
                  <a:cubicBezTo>
                    <a:pt x="3878" y="3177"/>
                    <a:pt x="3987" y="3111"/>
                    <a:pt x="4086" y="3029"/>
                  </a:cubicBezTo>
                  <a:cubicBezTo>
                    <a:pt x="4398" y="2804"/>
                    <a:pt x="4650" y="2460"/>
                    <a:pt x="4688" y="2066"/>
                  </a:cubicBezTo>
                  <a:cubicBezTo>
                    <a:pt x="4721" y="1874"/>
                    <a:pt x="4633" y="1682"/>
                    <a:pt x="4546" y="1518"/>
                  </a:cubicBezTo>
                  <a:cubicBezTo>
                    <a:pt x="4546" y="1496"/>
                    <a:pt x="4562" y="1480"/>
                    <a:pt x="4573" y="1463"/>
                  </a:cubicBezTo>
                  <a:cubicBezTo>
                    <a:pt x="4650" y="1354"/>
                    <a:pt x="4737" y="1250"/>
                    <a:pt x="4814" y="1141"/>
                  </a:cubicBezTo>
                  <a:cubicBezTo>
                    <a:pt x="5033" y="823"/>
                    <a:pt x="5213" y="407"/>
                    <a:pt x="5049" y="29"/>
                  </a:cubicBezTo>
                  <a:cubicBezTo>
                    <a:pt x="5037" y="9"/>
                    <a:pt x="5021" y="1"/>
                    <a:pt x="500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33"/>
            <p:cNvSpPr/>
            <p:nvPr/>
          </p:nvSpPr>
          <p:spPr>
            <a:xfrm>
              <a:off x="8023191" y="6199775"/>
              <a:ext cx="761513" cy="376739"/>
            </a:xfrm>
            <a:custGeom>
              <a:avLst/>
              <a:gdLst/>
              <a:ahLst/>
              <a:cxnLst/>
              <a:rect l="l" t="t" r="r" b="b"/>
              <a:pathLst>
                <a:path w="10899" h="5392" extrusionOk="0">
                  <a:moveTo>
                    <a:pt x="6311" y="853"/>
                  </a:moveTo>
                  <a:cubicBezTo>
                    <a:pt x="6349" y="929"/>
                    <a:pt x="6399" y="1006"/>
                    <a:pt x="6399" y="1093"/>
                  </a:cubicBezTo>
                  <a:cubicBezTo>
                    <a:pt x="6322" y="1044"/>
                    <a:pt x="6300" y="951"/>
                    <a:pt x="6311" y="853"/>
                  </a:cubicBezTo>
                  <a:close/>
                  <a:moveTo>
                    <a:pt x="8862" y="1334"/>
                  </a:moveTo>
                  <a:cubicBezTo>
                    <a:pt x="8862" y="1389"/>
                    <a:pt x="8867" y="1449"/>
                    <a:pt x="8829" y="1487"/>
                  </a:cubicBezTo>
                  <a:cubicBezTo>
                    <a:pt x="8813" y="1444"/>
                    <a:pt x="8845" y="1378"/>
                    <a:pt x="8862" y="1334"/>
                  </a:cubicBezTo>
                  <a:close/>
                  <a:moveTo>
                    <a:pt x="4946" y="1"/>
                  </a:moveTo>
                  <a:cubicBezTo>
                    <a:pt x="4673" y="1"/>
                    <a:pt x="4396" y="51"/>
                    <a:pt x="4144" y="179"/>
                  </a:cubicBezTo>
                  <a:cubicBezTo>
                    <a:pt x="3968" y="272"/>
                    <a:pt x="3799" y="382"/>
                    <a:pt x="3662" y="524"/>
                  </a:cubicBezTo>
                  <a:cubicBezTo>
                    <a:pt x="3585" y="606"/>
                    <a:pt x="3514" y="694"/>
                    <a:pt x="3443" y="776"/>
                  </a:cubicBezTo>
                  <a:cubicBezTo>
                    <a:pt x="3423" y="796"/>
                    <a:pt x="3398" y="826"/>
                    <a:pt x="3368" y="826"/>
                  </a:cubicBezTo>
                  <a:cubicBezTo>
                    <a:pt x="3366" y="826"/>
                    <a:pt x="3363" y="826"/>
                    <a:pt x="3361" y="825"/>
                  </a:cubicBezTo>
                  <a:cubicBezTo>
                    <a:pt x="3139" y="765"/>
                    <a:pt x="2908" y="719"/>
                    <a:pt x="2677" y="719"/>
                  </a:cubicBezTo>
                  <a:cubicBezTo>
                    <a:pt x="2594" y="719"/>
                    <a:pt x="2512" y="725"/>
                    <a:pt x="2430" y="738"/>
                  </a:cubicBezTo>
                  <a:cubicBezTo>
                    <a:pt x="2151" y="765"/>
                    <a:pt x="1889" y="913"/>
                    <a:pt x="1724" y="1154"/>
                  </a:cubicBezTo>
                  <a:cubicBezTo>
                    <a:pt x="1637" y="1263"/>
                    <a:pt x="1577" y="1400"/>
                    <a:pt x="1533" y="1537"/>
                  </a:cubicBezTo>
                  <a:cubicBezTo>
                    <a:pt x="1522" y="1581"/>
                    <a:pt x="1505" y="1624"/>
                    <a:pt x="1494" y="1668"/>
                  </a:cubicBezTo>
                  <a:cubicBezTo>
                    <a:pt x="1483" y="1679"/>
                    <a:pt x="1478" y="1695"/>
                    <a:pt x="1467" y="1695"/>
                  </a:cubicBezTo>
                  <a:cubicBezTo>
                    <a:pt x="821" y="1865"/>
                    <a:pt x="564" y="1958"/>
                    <a:pt x="241" y="2604"/>
                  </a:cubicBezTo>
                  <a:cubicBezTo>
                    <a:pt x="131" y="2818"/>
                    <a:pt x="77" y="3053"/>
                    <a:pt x="49" y="3294"/>
                  </a:cubicBezTo>
                  <a:cubicBezTo>
                    <a:pt x="0" y="3693"/>
                    <a:pt x="44" y="4115"/>
                    <a:pt x="214" y="4487"/>
                  </a:cubicBezTo>
                  <a:cubicBezTo>
                    <a:pt x="296" y="4657"/>
                    <a:pt x="383" y="4837"/>
                    <a:pt x="515" y="4980"/>
                  </a:cubicBezTo>
                  <a:cubicBezTo>
                    <a:pt x="684" y="5171"/>
                    <a:pt x="980" y="5363"/>
                    <a:pt x="1232" y="5390"/>
                  </a:cubicBezTo>
                  <a:cubicBezTo>
                    <a:pt x="1237" y="5391"/>
                    <a:pt x="1241" y="5391"/>
                    <a:pt x="1246" y="5391"/>
                  </a:cubicBezTo>
                  <a:cubicBezTo>
                    <a:pt x="1299" y="5391"/>
                    <a:pt x="1336" y="5339"/>
                    <a:pt x="1281" y="5314"/>
                  </a:cubicBezTo>
                  <a:cubicBezTo>
                    <a:pt x="1259" y="5286"/>
                    <a:pt x="1226" y="5292"/>
                    <a:pt x="1199" y="5286"/>
                  </a:cubicBezTo>
                  <a:cubicBezTo>
                    <a:pt x="1100" y="5270"/>
                    <a:pt x="1007" y="5231"/>
                    <a:pt x="914" y="5182"/>
                  </a:cubicBezTo>
                  <a:cubicBezTo>
                    <a:pt x="613" y="5018"/>
                    <a:pt x="443" y="4799"/>
                    <a:pt x="301" y="4487"/>
                  </a:cubicBezTo>
                  <a:cubicBezTo>
                    <a:pt x="93" y="4076"/>
                    <a:pt x="66" y="3611"/>
                    <a:pt x="148" y="3157"/>
                  </a:cubicBezTo>
                  <a:cubicBezTo>
                    <a:pt x="192" y="2911"/>
                    <a:pt x="307" y="2686"/>
                    <a:pt x="433" y="2473"/>
                  </a:cubicBezTo>
                  <a:cubicBezTo>
                    <a:pt x="553" y="2276"/>
                    <a:pt x="706" y="2090"/>
                    <a:pt x="914" y="2002"/>
                  </a:cubicBezTo>
                  <a:cubicBezTo>
                    <a:pt x="1024" y="1953"/>
                    <a:pt x="1144" y="1914"/>
                    <a:pt x="1259" y="1876"/>
                  </a:cubicBezTo>
                  <a:cubicBezTo>
                    <a:pt x="1314" y="1865"/>
                    <a:pt x="1369" y="1843"/>
                    <a:pt x="1429" y="1832"/>
                  </a:cubicBezTo>
                  <a:cubicBezTo>
                    <a:pt x="1483" y="1816"/>
                    <a:pt x="1544" y="1794"/>
                    <a:pt x="1571" y="1739"/>
                  </a:cubicBezTo>
                  <a:cubicBezTo>
                    <a:pt x="1615" y="1657"/>
                    <a:pt x="1637" y="1564"/>
                    <a:pt x="1670" y="1482"/>
                  </a:cubicBezTo>
                  <a:cubicBezTo>
                    <a:pt x="1724" y="1351"/>
                    <a:pt x="1801" y="1236"/>
                    <a:pt x="1894" y="1132"/>
                  </a:cubicBezTo>
                  <a:cubicBezTo>
                    <a:pt x="2104" y="896"/>
                    <a:pt x="2411" y="824"/>
                    <a:pt x="2710" y="824"/>
                  </a:cubicBezTo>
                  <a:cubicBezTo>
                    <a:pt x="2786" y="824"/>
                    <a:pt x="2861" y="828"/>
                    <a:pt x="2934" y="836"/>
                  </a:cubicBezTo>
                  <a:cubicBezTo>
                    <a:pt x="3060" y="853"/>
                    <a:pt x="3175" y="885"/>
                    <a:pt x="3290" y="913"/>
                  </a:cubicBezTo>
                  <a:cubicBezTo>
                    <a:pt x="3316" y="921"/>
                    <a:pt x="3339" y="925"/>
                    <a:pt x="3360" y="925"/>
                  </a:cubicBezTo>
                  <a:cubicBezTo>
                    <a:pt x="3420" y="925"/>
                    <a:pt x="3466" y="893"/>
                    <a:pt x="3514" y="836"/>
                  </a:cubicBezTo>
                  <a:cubicBezTo>
                    <a:pt x="3613" y="727"/>
                    <a:pt x="3706" y="612"/>
                    <a:pt x="3826" y="519"/>
                  </a:cubicBezTo>
                  <a:cubicBezTo>
                    <a:pt x="4100" y="300"/>
                    <a:pt x="4428" y="146"/>
                    <a:pt x="4773" y="125"/>
                  </a:cubicBezTo>
                  <a:cubicBezTo>
                    <a:pt x="4837" y="119"/>
                    <a:pt x="4903" y="116"/>
                    <a:pt x="4969" y="116"/>
                  </a:cubicBezTo>
                  <a:cubicBezTo>
                    <a:pt x="5452" y="116"/>
                    <a:pt x="5958" y="268"/>
                    <a:pt x="6218" y="716"/>
                  </a:cubicBezTo>
                  <a:cubicBezTo>
                    <a:pt x="6180" y="874"/>
                    <a:pt x="6180" y="1066"/>
                    <a:pt x="6300" y="1175"/>
                  </a:cubicBezTo>
                  <a:cubicBezTo>
                    <a:pt x="6321" y="1199"/>
                    <a:pt x="6358" y="1221"/>
                    <a:pt x="6394" y="1221"/>
                  </a:cubicBezTo>
                  <a:cubicBezTo>
                    <a:pt x="6415" y="1221"/>
                    <a:pt x="6437" y="1213"/>
                    <a:pt x="6453" y="1192"/>
                  </a:cubicBezTo>
                  <a:cubicBezTo>
                    <a:pt x="6547" y="1055"/>
                    <a:pt x="6399" y="858"/>
                    <a:pt x="6333" y="727"/>
                  </a:cubicBezTo>
                  <a:cubicBezTo>
                    <a:pt x="6443" y="530"/>
                    <a:pt x="6629" y="387"/>
                    <a:pt x="6826" y="283"/>
                  </a:cubicBezTo>
                  <a:cubicBezTo>
                    <a:pt x="6952" y="229"/>
                    <a:pt x="7083" y="201"/>
                    <a:pt x="7203" y="168"/>
                  </a:cubicBezTo>
                  <a:cubicBezTo>
                    <a:pt x="7291" y="146"/>
                    <a:pt x="7389" y="125"/>
                    <a:pt x="7483" y="119"/>
                  </a:cubicBezTo>
                  <a:cubicBezTo>
                    <a:pt x="7592" y="119"/>
                    <a:pt x="7701" y="146"/>
                    <a:pt x="7805" y="174"/>
                  </a:cubicBezTo>
                  <a:cubicBezTo>
                    <a:pt x="8057" y="250"/>
                    <a:pt x="8293" y="382"/>
                    <a:pt x="8495" y="546"/>
                  </a:cubicBezTo>
                  <a:cubicBezTo>
                    <a:pt x="8676" y="699"/>
                    <a:pt x="8796" y="918"/>
                    <a:pt x="8840" y="1159"/>
                  </a:cubicBezTo>
                  <a:cubicBezTo>
                    <a:pt x="8769" y="1263"/>
                    <a:pt x="8659" y="1482"/>
                    <a:pt x="8763" y="1586"/>
                  </a:cubicBezTo>
                  <a:cubicBezTo>
                    <a:pt x="8780" y="1596"/>
                    <a:pt x="8802" y="1604"/>
                    <a:pt x="8823" y="1604"/>
                  </a:cubicBezTo>
                  <a:cubicBezTo>
                    <a:pt x="8837" y="1604"/>
                    <a:pt x="8851" y="1600"/>
                    <a:pt x="8862" y="1591"/>
                  </a:cubicBezTo>
                  <a:cubicBezTo>
                    <a:pt x="8977" y="1509"/>
                    <a:pt x="8949" y="1340"/>
                    <a:pt x="8944" y="1208"/>
                  </a:cubicBezTo>
                  <a:cubicBezTo>
                    <a:pt x="9150" y="974"/>
                    <a:pt x="9464" y="906"/>
                    <a:pt x="9764" y="906"/>
                  </a:cubicBezTo>
                  <a:cubicBezTo>
                    <a:pt x="9822" y="906"/>
                    <a:pt x="9879" y="908"/>
                    <a:pt x="9935" y="913"/>
                  </a:cubicBezTo>
                  <a:cubicBezTo>
                    <a:pt x="10394" y="946"/>
                    <a:pt x="10701" y="1203"/>
                    <a:pt x="10783" y="1679"/>
                  </a:cubicBezTo>
                  <a:cubicBezTo>
                    <a:pt x="10805" y="1816"/>
                    <a:pt x="10794" y="1953"/>
                    <a:pt x="10783" y="2090"/>
                  </a:cubicBezTo>
                  <a:cubicBezTo>
                    <a:pt x="10767" y="2133"/>
                    <a:pt x="10767" y="2177"/>
                    <a:pt x="10816" y="2194"/>
                  </a:cubicBezTo>
                  <a:cubicBezTo>
                    <a:pt x="10819" y="2194"/>
                    <a:pt x="10822" y="2194"/>
                    <a:pt x="10824" y="2194"/>
                  </a:cubicBezTo>
                  <a:cubicBezTo>
                    <a:pt x="10849" y="2194"/>
                    <a:pt x="10871" y="2174"/>
                    <a:pt x="10876" y="2144"/>
                  </a:cubicBezTo>
                  <a:cubicBezTo>
                    <a:pt x="10898" y="2007"/>
                    <a:pt x="10898" y="1865"/>
                    <a:pt x="10893" y="1728"/>
                  </a:cubicBezTo>
                  <a:cubicBezTo>
                    <a:pt x="10860" y="1378"/>
                    <a:pt x="10657" y="1039"/>
                    <a:pt x="10345" y="902"/>
                  </a:cubicBezTo>
                  <a:cubicBezTo>
                    <a:pt x="10149" y="811"/>
                    <a:pt x="9938" y="781"/>
                    <a:pt x="9723" y="781"/>
                  </a:cubicBezTo>
                  <a:cubicBezTo>
                    <a:pt x="9704" y="781"/>
                    <a:pt x="9685" y="781"/>
                    <a:pt x="9667" y="781"/>
                  </a:cubicBezTo>
                  <a:cubicBezTo>
                    <a:pt x="9393" y="792"/>
                    <a:pt x="9114" y="874"/>
                    <a:pt x="8917" y="1066"/>
                  </a:cubicBezTo>
                  <a:cubicBezTo>
                    <a:pt x="8835" y="672"/>
                    <a:pt x="8577" y="415"/>
                    <a:pt x="8243" y="234"/>
                  </a:cubicBezTo>
                  <a:cubicBezTo>
                    <a:pt x="8074" y="135"/>
                    <a:pt x="7888" y="59"/>
                    <a:pt x="7696" y="26"/>
                  </a:cubicBezTo>
                  <a:cubicBezTo>
                    <a:pt x="7634" y="9"/>
                    <a:pt x="7572" y="2"/>
                    <a:pt x="7510" y="2"/>
                  </a:cubicBezTo>
                  <a:cubicBezTo>
                    <a:pt x="7351" y="2"/>
                    <a:pt x="7192" y="47"/>
                    <a:pt x="7039" y="86"/>
                  </a:cubicBezTo>
                  <a:cubicBezTo>
                    <a:pt x="6733" y="163"/>
                    <a:pt x="6443" y="338"/>
                    <a:pt x="6267" y="612"/>
                  </a:cubicBezTo>
                  <a:cubicBezTo>
                    <a:pt x="6005" y="212"/>
                    <a:pt x="5528" y="21"/>
                    <a:pt x="5069" y="4"/>
                  </a:cubicBezTo>
                  <a:cubicBezTo>
                    <a:pt x="5028" y="2"/>
                    <a:pt x="4987" y="1"/>
                    <a:pt x="494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33"/>
            <p:cNvSpPr/>
            <p:nvPr/>
          </p:nvSpPr>
          <p:spPr>
            <a:xfrm>
              <a:off x="8772547" y="6345385"/>
              <a:ext cx="135268" cy="398958"/>
            </a:xfrm>
            <a:custGeom>
              <a:avLst/>
              <a:gdLst/>
              <a:ahLst/>
              <a:cxnLst/>
              <a:rect l="l" t="t" r="r" b="b"/>
              <a:pathLst>
                <a:path w="1936" h="5710" extrusionOk="0">
                  <a:moveTo>
                    <a:pt x="259" y="0"/>
                  </a:moveTo>
                  <a:cubicBezTo>
                    <a:pt x="142" y="0"/>
                    <a:pt x="0" y="21"/>
                    <a:pt x="58" y="137"/>
                  </a:cubicBezTo>
                  <a:cubicBezTo>
                    <a:pt x="69" y="148"/>
                    <a:pt x="81" y="153"/>
                    <a:pt x="94" y="153"/>
                  </a:cubicBezTo>
                  <a:cubicBezTo>
                    <a:pt x="106" y="153"/>
                    <a:pt x="118" y="148"/>
                    <a:pt x="129" y="137"/>
                  </a:cubicBezTo>
                  <a:cubicBezTo>
                    <a:pt x="176" y="125"/>
                    <a:pt x="223" y="119"/>
                    <a:pt x="269" y="119"/>
                  </a:cubicBezTo>
                  <a:cubicBezTo>
                    <a:pt x="534" y="119"/>
                    <a:pt x="776" y="306"/>
                    <a:pt x="939" y="520"/>
                  </a:cubicBezTo>
                  <a:cubicBezTo>
                    <a:pt x="1147" y="799"/>
                    <a:pt x="1262" y="1166"/>
                    <a:pt x="1213" y="1511"/>
                  </a:cubicBezTo>
                  <a:cubicBezTo>
                    <a:pt x="1197" y="1686"/>
                    <a:pt x="1125" y="1839"/>
                    <a:pt x="1065" y="1998"/>
                  </a:cubicBezTo>
                  <a:cubicBezTo>
                    <a:pt x="1032" y="2086"/>
                    <a:pt x="1104" y="2157"/>
                    <a:pt x="1169" y="2195"/>
                  </a:cubicBezTo>
                  <a:cubicBezTo>
                    <a:pt x="1240" y="2250"/>
                    <a:pt x="1317" y="2315"/>
                    <a:pt x="1377" y="2381"/>
                  </a:cubicBezTo>
                  <a:cubicBezTo>
                    <a:pt x="1552" y="2595"/>
                    <a:pt x="1678" y="2863"/>
                    <a:pt x="1744" y="3136"/>
                  </a:cubicBezTo>
                  <a:cubicBezTo>
                    <a:pt x="1799" y="3394"/>
                    <a:pt x="1832" y="3673"/>
                    <a:pt x="1788" y="3941"/>
                  </a:cubicBezTo>
                  <a:cubicBezTo>
                    <a:pt x="1733" y="4401"/>
                    <a:pt x="1541" y="4833"/>
                    <a:pt x="1333" y="5227"/>
                  </a:cubicBezTo>
                  <a:cubicBezTo>
                    <a:pt x="1290" y="5304"/>
                    <a:pt x="1251" y="5370"/>
                    <a:pt x="1208" y="5446"/>
                  </a:cubicBezTo>
                  <a:cubicBezTo>
                    <a:pt x="1175" y="5507"/>
                    <a:pt x="1131" y="5561"/>
                    <a:pt x="1098" y="5627"/>
                  </a:cubicBezTo>
                  <a:cubicBezTo>
                    <a:pt x="1087" y="5643"/>
                    <a:pt x="1093" y="5682"/>
                    <a:pt x="1115" y="5698"/>
                  </a:cubicBezTo>
                  <a:cubicBezTo>
                    <a:pt x="1124" y="5706"/>
                    <a:pt x="1134" y="5709"/>
                    <a:pt x="1143" y="5709"/>
                  </a:cubicBezTo>
                  <a:cubicBezTo>
                    <a:pt x="1160" y="5709"/>
                    <a:pt x="1175" y="5697"/>
                    <a:pt x="1186" y="5676"/>
                  </a:cubicBezTo>
                  <a:lnTo>
                    <a:pt x="1268" y="5556"/>
                  </a:lnTo>
                  <a:cubicBezTo>
                    <a:pt x="1361" y="5397"/>
                    <a:pt x="1454" y="5249"/>
                    <a:pt x="1536" y="5085"/>
                  </a:cubicBezTo>
                  <a:cubicBezTo>
                    <a:pt x="1695" y="4773"/>
                    <a:pt x="1821" y="4456"/>
                    <a:pt x="1886" y="4105"/>
                  </a:cubicBezTo>
                  <a:cubicBezTo>
                    <a:pt x="1936" y="3832"/>
                    <a:pt x="1925" y="3542"/>
                    <a:pt x="1881" y="3262"/>
                  </a:cubicBezTo>
                  <a:cubicBezTo>
                    <a:pt x="1843" y="3038"/>
                    <a:pt x="1782" y="2814"/>
                    <a:pt x="1673" y="2611"/>
                  </a:cubicBezTo>
                  <a:cubicBezTo>
                    <a:pt x="1591" y="2458"/>
                    <a:pt x="1498" y="2310"/>
                    <a:pt x="1366" y="2200"/>
                  </a:cubicBezTo>
                  <a:cubicBezTo>
                    <a:pt x="1333" y="2173"/>
                    <a:pt x="1290" y="2146"/>
                    <a:pt x="1257" y="2118"/>
                  </a:cubicBezTo>
                  <a:cubicBezTo>
                    <a:pt x="1224" y="2102"/>
                    <a:pt x="1186" y="2080"/>
                    <a:pt x="1153" y="2047"/>
                  </a:cubicBezTo>
                  <a:cubicBezTo>
                    <a:pt x="1147" y="2031"/>
                    <a:pt x="1158" y="2020"/>
                    <a:pt x="1158" y="2003"/>
                  </a:cubicBezTo>
                  <a:cubicBezTo>
                    <a:pt x="1454" y="1385"/>
                    <a:pt x="1317" y="662"/>
                    <a:pt x="803" y="219"/>
                  </a:cubicBezTo>
                  <a:cubicBezTo>
                    <a:pt x="682" y="110"/>
                    <a:pt x="540" y="27"/>
                    <a:pt x="376" y="6"/>
                  </a:cubicBezTo>
                  <a:cubicBezTo>
                    <a:pt x="352" y="4"/>
                    <a:pt x="307" y="0"/>
                    <a:pt x="25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33"/>
            <p:cNvSpPr/>
            <p:nvPr/>
          </p:nvSpPr>
          <p:spPr>
            <a:xfrm>
              <a:off x="8114162" y="6654629"/>
              <a:ext cx="41922" cy="58411"/>
            </a:xfrm>
            <a:custGeom>
              <a:avLst/>
              <a:gdLst/>
              <a:ahLst/>
              <a:cxnLst/>
              <a:rect l="l" t="t" r="r" b="b"/>
              <a:pathLst>
                <a:path w="600" h="836" extrusionOk="0">
                  <a:moveTo>
                    <a:pt x="373" y="243"/>
                  </a:moveTo>
                  <a:cubicBezTo>
                    <a:pt x="384" y="254"/>
                    <a:pt x="384" y="270"/>
                    <a:pt x="384" y="281"/>
                  </a:cubicBezTo>
                  <a:cubicBezTo>
                    <a:pt x="373" y="276"/>
                    <a:pt x="373" y="270"/>
                    <a:pt x="362" y="254"/>
                  </a:cubicBezTo>
                  <a:cubicBezTo>
                    <a:pt x="368" y="254"/>
                    <a:pt x="368" y="249"/>
                    <a:pt x="368" y="249"/>
                  </a:cubicBezTo>
                  <a:lnTo>
                    <a:pt x="373" y="243"/>
                  </a:lnTo>
                  <a:close/>
                  <a:moveTo>
                    <a:pt x="348" y="1"/>
                  </a:moveTo>
                  <a:cubicBezTo>
                    <a:pt x="291" y="1"/>
                    <a:pt x="231" y="29"/>
                    <a:pt x="176" y="95"/>
                  </a:cubicBezTo>
                  <a:cubicBezTo>
                    <a:pt x="67" y="216"/>
                    <a:pt x="1" y="374"/>
                    <a:pt x="12" y="544"/>
                  </a:cubicBezTo>
                  <a:cubicBezTo>
                    <a:pt x="12" y="610"/>
                    <a:pt x="34" y="686"/>
                    <a:pt x="83" y="741"/>
                  </a:cubicBezTo>
                  <a:cubicBezTo>
                    <a:pt x="121" y="769"/>
                    <a:pt x="149" y="807"/>
                    <a:pt x="198" y="823"/>
                  </a:cubicBezTo>
                  <a:cubicBezTo>
                    <a:pt x="221" y="831"/>
                    <a:pt x="247" y="835"/>
                    <a:pt x="272" y="835"/>
                  </a:cubicBezTo>
                  <a:cubicBezTo>
                    <a:pt x="336" y="835"/>
                    <a:pt x="400" y="809"/>
                    <a:pt x="439" y="747"/>
                  </a:cubicBezTo>
                  <a:cubicBezTo>
                    <a:pt x="510" y="632"/>
                    <a:pt x="554" y="489"/>
                    <a:pt x="565" y="353"/>
                  </a:cubicBezTo>
                  <a:cubicBezTo>
                    <a:pt x="600" y="170"/>
                    <a:pt x="485" y="1"/>
                    <a:pt x="34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33"/>
            <p:cNvSpPr/>
            <p:nvPr/>
          </p:nvSpPr>
          <p:spPr>
            <a:xfrm>
              <a:off x="8138267" y="6577632"/>
              <a:ext cx="45625" cy="45206"/>
            </a:xfrm>
            <a:custGeom>
              <a:avLst/>
              <a:gdLst/>
              <a:ahLst/>
              <a:cxnLst/>
              <a:rect l="l" t="t" r="r" b="b"/>
              <a:pathLst>
                <a:path w="653" h="647" extrusionOk="0">
                  <a:moveTo>
                    <a:pt x="302" y="0"/>
                  </a:moveTo>
                  <a:cubicBezTo>
                    <a:pt x="170" y="0"/>
                    <a:pt x="67" y="110"/>
                    <a:pt x="17" y="234"/>
                  </a:cubicBezTo>
                  <a:cubicBezTo>
                    <a:pt x="1" y="261"/>
                    <a:pt x="17" y="294"/>
                    <a:pt x="44" y="311"/>
                  </a:cubicBezTo>
                  <a:cubicBezTo>
                    <a:pt x="52" y="314"/>
                    <a:pt x="59" y="315"/>
                    <a:pt x="65" y="315"/>
                  </a:cubicBezTo>
                  <a:cubicBezTo>
                    <a:pt x="102" y="315"/>
                    <a:pt x="113" y="262"/>
                    <a:pt x="132" y="234"/>
                  </a:cubicBezTo>
                  <a:cubicBezTo>
                    <a:pt x="171" y="165"/>
                    <a:pt x="237" y="113"/>
                    <a:pt x="312" y="113"/>
                  </a:cubicBezTo>
                  <a:cubicBezTo>
                    <a:pt x="332" y="113"/>
                    <a:pt x="352" y="116"/>
                    <a:pt x="373" y="124"/>
                  </a:cubicBezTo>
                  <a:cubicBezTo>
                    <a:pt x="460" y="157"/>
                    <a:pt x="515" y="256"/>
                    <a:pt x="526" y="349"/>
                  </a:cubicBezTo>
                  <a:cubicBezTo>
                    <a:pt x="537" y="415"/>
                    <a:pt x="543" y="475"/>
                    <a:pt x="526" y="535"/>
                  </a:cubicBezTo>
                  <a:cubicBezTo>
                    <a:pt x="515" y="568"/>
                    <a:pt x="510" y="633"/>
                    <a:pt x="559" y="644"/>
                  </a:cubicBezTo>
                  <a:cubicBezTo>
                    <a:pt x="564" y="646"/>
                    <a:pt x="569" y="647"/>
                    <a:pt x="574" y="647"/>
                  </a:cubicBezTo>
                  <a:cubicBezTo>
                    <a:pt x="640" y="647"/>
                    <a:pt x="631" y="510"/>
                    <a:pt x="647" y="464"/>
                  </a:cubicBezTo>
                  <a:cubicBezTo>
                    <a:pt x="652" y="261"/>
                    <a:pt x="553" y="31"/>
                    <a:pt x="346" y="4"/>
                  </a:cubicBezTo>
                  <a:cubicBezTo>
                    <a:pt x="331" y="1"/>
                    <a:pt x="316" y="0"/>
                    <a:pt x="30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33"/>
            <p:cNvSpPr/>
            <p:nvPr/>
          </p:nvSpPr>
          <p:spPr>
            <a:xfrm>
              <a:off x="8138687" y="6745320"/>
              <a:ext cx="186273" cy="185784"/>
            </a:xfrm>
            <a:custGeom>
              <a:avLst/>
              <a:gdLst/>
              <a:ahLst/>
              <a:cxnLst/>
              <a:rect l="l" t="t" r="r" b="b"/>
              <a:pathLst>
                <a:path w="2666" h="2659" extrusionOk="0">
                  <a:moveTo>
                    <a:pt x="1288" y="1"/>
                  </a:moveTo>
                  <a:cubicBezTo>
                    <a:pt x="1273" y="1"/>
                    <a:pt x="1258" y="1"/>
                    <a:pt x="1243" y="1"/>
                  </a:cubicBezTo>
                  <a:cubicBezTo>
                    <a:pt x="1204" y="1"/>
                    <a:pt x="1165" y="1"/>
                    <a:pt x="1126" y="1"/>
                  </a:cubicBezTo>
                  <a:cubicBezTo>
                    <a:pt x="990" y="1"/>
                    <a:pt x="856" y="8"/>
                    <a:pt x="728" y="67"/>
                  </a:cubicBezTo>
                  <a:cubicBezTo>
                    <a:pt x="716" y="65"/>
                    <a:pt x="703" y="63"/>
                    <a:pt x="691" y="63"/>
                  </a:cubicBezTo>
                  <a:cubicBezTo>
                    <a:pt x="602" y="63"/>
                    <a:pt x="521" y="128"/>
                    <a:pt x="449" y="177"/>
                  </a:cubicBezTo>
                  <a:cubicBezTo>
                    <a:pt x="350" y="237"/>
                    <a:pt x="274" y="319"/>
                    <a:pt x="219" y="412"/>
                  </a:cubicBezTo>
                  <a:cubicBezTo>
                    <a:pt x="82" y="631"/>
                    <a:pt x="11" y="877"/>
                    <a:pt x="17" y="1140"/>
                  </a:cubicBezTo>
                  <a:cubicBezTo>
                    <a:pt x="11" y="1315"/>
                    <a:pt x="0" y="1490"/>
                    <a:pt x="49" y="1660"/>
                  </a:cubicBezTo>
                  <a:cubicBezTo>
                    <a:pt x="82" y="1780"/>
                    <a:pt x="137" y="1901"/>
                    <a:pt x="203" y="2010"/>
                  </a:cubicBezTo>
                  <a:cubicBezTo>
                    <a:pt x="257" y="2109"/>
                    <a:pt x="323" y="2207"/>
                    <a:pt x="422" y="2273"/>
                  </a:cubicBezTo>
                  <a:cubicBezTo>
                    <a:pt x="695" y="2508"/>
                    <a:pt x="947" y="2651"/>
                    <a:pt x="1308" y="2656"/>
                  </a:cubicBezTo>
                  <a:cubicBezTo>
                    <a:pt x="1329" y="2658"/>
                    <a:pt x="1350" y="2659"/>
                    <a:pt x="1370" y="2659"/>
                  </a:cubicBezTo>
                  <a:cubicBezTo>
                    <a:pt x="1602" y="2659"/>
                    <a:pt x="1779" y="2547"/>
                    <a:pt x="1965" y="2421"/>
                  </a:cubicBezTo>
                  <a:cubicBezTo>
                    <a:pt x="2091" y="2328"/>
                    <a:pt x="2228" y="2246"/>
                    <a:pt x="2337" y="2136"/>
                  </a:cubicBezTo>
                  <a:cubicBezTo>
                    <a:pt x="2430" y="2016"/>
                    <a:pt x="2523" y="1879"/>
                    <a:pt x="2567" y="1737"/>
                  </a:cubicBezTo>
                  <a:cubicBezTo>
                    <a:pt x="2666" y="1364"/>
                    <a:pt x="2638" y="1041"/>
                    <a:pt x="2469" y="702"/>
                  </a:cubicBezTo>
                  <a:cubicBezTo>
                    <a:pt x="2392" y="549"/>
                    <a:pt x="2288" y="428"/>
                    <a:pt x="2179" y="313"/>
                  </a:cubicBezTo>
                  <a:cubicBezTo>
                    <a:pt x="2124" y="259"/>
                    <a:pt x="2069" y="193"/>
                    <a:pt x="1998" y="155"/>
                  </a:cubicBezTo>
                  <a:cubicBezTo>
                    <a:pt x="1932" y="111"/>
                    <a:pt x="1856" y="100"/>
                    <a:pt x="1779" y="78"/>
                  </a:cubicBezTo>
                  <a:cubicBezTo>
                    <a:pt x="1624" y="28"/>
                    <a:pt x="1454" y="1"/>
                    <a:pt x="1288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33"/>
            <p:cNvSpPr/>
            <p:nvPr/>
          </p:nvSpPr>
          <p:spPr>
            <a:xfrm>
              <a:off x="8025078" y="6817217"/>
              <a:ext cx="65468" cy="57224"/>
            </a:xfrm>
            <a:custGeom>
              <a:avLst/>
              <a:gdLst/>
              <a:ahLst/>
              <a:cxnLst/>
              <a:rect l="l" t="t" r="r" b="b"/>
              <a:pathLst>
                <a:path w="937" h="819" extrusionOk="0">
                  <a:moveTo>
                    <a:pt x="880" y="1"/>
                  </a:moveTo>
                  <a:cubicBezTo>
                    <a:pt x="849" y="1"/>
                    <a:pt x="822" y="31"/>
                    <a:pt x="822" y="62"/>
                  </a:cubicBezTo>
                  <a:cubicBezTo>
                    <a:pt x="816" y="116"/>
                    <a:pt x="800" y="171"/>
                    <a:pt x="789" y="226"/>
                  </a:cubicBezTo>
                  <a:cubicBezTo>
                    <a:pt x="728" y="396"/>
                    <a:pt x="630" y="554"/>
                    <a:pt x="488" y="664"/>
                  </a:cubicBezTo>
                  <a:cubicBezTo>
                    <a:pt x="446" y="695"/>
                    <a:pt x="398" y="709"/>
                    <a:pt x="349" y="709"/>
                  </a:cubicBezTo>
                  <a:cubicBezTo>
                    <a:pt x="268" y="709"/>
                    <a:pt x="184" y="671"/>
                    <a:pt x="126" y="609"/>
                  </a:cubicBezTo>
                  <a:cubicBezTo>
                    <a:pt x="117" y="582"/>
                    <a:pt x="96" y="568"/>
                    <a:pt x="74" y="568"/>
                  </a:cubicBezTo>
                  <a:cubicBezTo>
                    <a:pt x="56" y="568"/>
                    <a:pt x="38" y="578"/>
                    <a:pt x="28" y="598"/>
                  </a:cubicBezTo>
                  <a:cubicBezTo>
                    <a:pt x="0" y="642"/>
                    <a:pt x="50" y="691"/>
                    <a:pt x="83" y="719"/>
                  </a:cubicBezTo>
                  <a:cubicBezTo>
                    <a:pt x="154" y="773"/>
                    <a:pt x="236" y="806"/>
                    <a:pt x="323" y="817"/>
                  </a:cubicBezTo>
                  <a:cubicBezTo>
                    <a:pt x="334" y="818"/>
                    <a:pt x="344" y="819"/>
                    <a:pt x="354" y="819"/>
                  </a:cubicBezTo>
                  <a:cubicBezTo>
                    <a:pt x="621" y="819"/>
                    <a:pt x="856" y="414"/>
                    <a:pt x="904" y="182"/>
                  </a:cubicBezTo>
                  <a:lnTo>
                    <a:pt x="926" y="84"/>
                  </a:lnTo>
                  <a:cubicBezTo>
                    <a:pt x="936" y="56"/>
                    <a:pt x="926" y="23"/>
                    <a:pt x="904" y="7"/>
                  </a:cubicBezTo>
                  <a:cubicBezTo>
                    <a:pt x="896" y="3"/>
                    <a:pt x="888" y="1"/>
                    <a:pt x="88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33"/>
            <p:cNvSpPr/>
            <p:nvPr/>
          </p:nvSpPr>
          <p:spPr>
            <a:xfrm>
              <a:off x="8477486" y="6826859"/>
              <a:ext cx="139670" cy="48420"/>
            </a:xfrm>
            <a:custGeom>
              <a:avLst/>
              <a:gdLst/>
              <a:ahLst/>
              <a:cxnLst/>
              <a:rect l="l" t="t" r="r" b="b"/>
              <a:pathLst>
                <a:path w="1999" h="693" extrusionOk="0">
                  <a:moveTo>
                    <a:pt x="1242" y="0"/>
                  </a:moveTo>
                  <a:cubicBezTo>
                    <a:pt x="921" y="0"/>
                    <a:pt x="602" y="109"/>
                    <a:pt x="340" y="296"/>
                  </a:cubicBezTo>
                  <a:cubicBezTo>
                    <a:pt x="247" y="367"/>
                    <a:pt x="149" y="449"/>
                    <a:pt x="72" y="553"/>
                  </a:cubicBezTo>
                  <a:cubicBezTo>
                    <a:pt x="39" y="586"/>
                    <a:pt x="1" y="652"/>
                    <a:pt x="55" y="685"/>
                  </a:cubicBezTo>
                  <a:cubicBezTo>
                    <a:pt x="65" y="690"/>
                    <a:pt x="73" y="693"/>
                    <a:pt x="81" y="693"/>
                  </a:cubicBezTo>
                  <a:cubicBezTo>
                    <a:pt x="120" y="693"/>
                    <a:pt x="143" y="636"/>
                    <a:pt x="170" y="613"/>
                  </a:cubicBezTo>
                  <a:cubicBezTo>
                    <a:pt x="220" y="548"/>
                    <a:pt x="274" y="498"/>
                    <a:pt x="335" y="444"/>
                  </a:cubicBezTo>
                  <a:cubicBezTo>
                    <a:pt x="493" y="312"/>
                    <a:pt x="674" y="225"/>
                    <a:pt x="866" y="170"/>
                  </a:cubicBezTo>
                  <a:cubicBezTo>
                    <a:pt x="988" y="137"/>
                    <a:pt x="1109" y="117"/>
                    <a:pt x="1230" y="117"/>
                  </a:cubicBezTo>
                  <a:cubicBezTo>
                    <a:pt x="1346" y="117"/>
                    <a:pt x="1462" y="135"/>
                    <a:pt x="1577" y="176"/>
                  </a:cubicBezTo>
                  <a:cubicBezTo>
                    <a:pt x="1659" y="203"/>
                    <a:pt x="1741" y="225"/>
                    <a:pt x="1813" y="274"/>
                  </a:cubicBezTo>
                  <a:cubicBezTo>
                    <a:pt x="1845" y="296"/>
                    <a:pt x="1873" y="312"/>
                    <a:pt x="1900" y="340"/>
                  </a:cubicBezTo>
                  <a:cubicBezTo>
                    <a:pt x="1911" y="351"/>
                    <a:pt x="1925" y="356"/>
                    <a:pt x="1938" y="356"/>
                  </a:cubicBezTo>
                  <a:cubicBezTo>
                    <a:pt x="1952" y="356"/>
                    <a:pt x="1966" y="351"/>
                    <a:pt x="1977" y="340"/>
                  </a:cubicBezTo>
                  <a:cubicBezTo>
                    <a:pt x="1999" y="323"/>
                    <a:pt x="1999" y="285"/>
                    <a:pt x="1977" y="269"/>
                  </a:cubicBezTo>
                  <a:cubicBezTo>
                    <a:pt x="1906" y="197"/>
                    <a:pt x="1834" y="143"/>
                    <a:pt x="1741" y="115"/>
                  </a:cubicBezTo>
                  <a:cubicBezTo>
                    <a:pt x="1588" y="55"/>
                    <a:pt x="1429" y="6"/>
                    <a:pt x="1265" y="0"/>
                  </a:cubicBezTo>
                  <a:cubicBezTo>
                    <a:pt x="1257" y="0"/>
                    <a:pt x="1249" y="0"/>
                    <a:pt x="12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33"/>
            <p:cNvSpPr/>
            <p:nvPr/>
          </p:nvSpPr>
          <p:spPr>
            <a:xfrm>
              <a:off x="8489713" y="6829654"/>
              <a:ext cx="104316" cy="92159"/>
            </a:xfrm>
            <a:custGeom>
              <a:avLst/>
              <a:gdLst/>
              <a:ahLst/>
              <a:cxnLst/>
              <a:rect l="l" t="t" r="r" b="b"/>
              <a:pathLst>
                <a:path w="1493" h="1319" extrusionOk="0">
                  <a:moveTo>
                    <a:pt x="937" y="1"/>
                  </a:moveTo>
                  <a:cubicBezTo>
                    <a:pt x="917" y="1"/>
                    <a:pt x="899" y="11"/>
                    <a:pt x="888" y="37"/>
                  </a:cubicBezTo>
                  <a:cubicBezTo>
                    <a:pt x="871" y="97"/>
                    <a:pt x="942" y="108"/>
                    <a:pt x="981" y="141"/>
                  </a:cubicBezTo>
                  <a:cubicBezTo>
                    <a:pt x="1041" y="207"/>
                    <a:pt x="1079" y="278"/>
                    <a:pt x="1107" y="365"/>
                  </a:cubicBezTo>
                  <a:cubicBezTo>
                    <a:pt x="1229" y="813"/>
                    <a:pt x="776" y="1204"/>
                    <a:pt x="368" y="1204"/>
                  </a:cubicBezTo>
                  <a:cubicBezTo>
                    <a:pt x="357" y="1204"/>
                    <a:pt x="346" y="1203"/>
                    <a:pt x="335" y="1203"/>
                  </a:cubicBezTo>
                  <a:cubicBezTo>
                    <a:pt x="247" y="1197"/>
                    <a:pt x="160" y="1175"/>
                    <a:pt x="88" y="1121"/>
                  </a:cubicBezTo>
                  <a:cubicBezTo>
                    <a:pt x="83" y="1118"/>
                    <a:pt x="78" y="1117"/>
                    <a:pt x="73" y="1117"/>
                  </a:cubicBezTo>
                  <a:cubicBezTo>
                    <a:pt x="34" y="1117"/>
                    <a:pt x="0" y="1181"/>
                    <a:pt x="34" y="1219"/>
                  </a:cubicBezTo>
                  <a:cubicBezTo>
                    <a:pt x="83" y="1258"/>
                    <a:pt x="143" y="1285"/>
                    <a:pt x="209" y="1301"/>
                  </a:cubicBezTo>
                  <a:cubicBezTo>
                    <a:pt x="261" y="1313"/>
                    <a:pt x="315" y="1319"/>
                    <a:pt x="368" y="1319"/>
                  </a:cubicBezTo>
                  <a:cubicBezTo>
                    <a:pt x="927" y="1319"/>
                    <a:pt x="1493" y="697"/>
                    <a:pt x="1123" y="152"/>
                  </a:cubicBezTo>
                  <a:cubicBezTo>
                    <a:pt x="1098" y="110"/>
                    <a:pt x="1002" y="1"/>
                    <a:pt x="93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33"/>
            <p:cNvSpPr/>
            <p:nvPr/>
          </p:nvSpPr>
          <p:spPr>
            <a:xfrm>
              <a:off x="8054912" y="6332668"/>
              <a:ext cx="76927" cy="199409"/>
            </a:xfrm>
            <a:custGeom>
              <a:avLst/>
              <a:gdLst/>
              <a:ahLst/>
              <a:cxnLst/>
              <a:rect l="l" t="t" r="r" b="b"/>
              <a:pathLst>
                <a:path w="1101" h="2854" extrusionOk="0">
                  <a:moveTo>
                    <a:pt x="1056" y="0"/>
                  </a:moveTo>
                  <a:cubicBezTo>
                    <a:pt x="1032" y="0"/>
                    <a:pt x="1002" y="28"/>
                    <a:pt x="975" y="40"/>
                  </a:cubicBezTo>
                  <a:cubicBezTo>
                    <a:pt x="832" y="122"/>
                    <a:pt x="690" y="204"/>
                    <a:pt x="559" y="313"/>
                  </a:cubicBezTo>
                  <a:cubicBezTo>
                    <a:pt x="384" y="456"/>
                    <a:pt x="236" y="642"/>
                    <a:pt x="148" y="861"/>
                  </a:cubicBezTo>
                  <a:cubicBezTo>
                    <a:pt x="44" y="1118"/>
                    <a:pt x="6" y="1403"/>
                    <a:pt x="0" y="1682"/>
                  </a:cubicBezTo>
                  <a:cubicBezTo>
                    <a:pt x="6" y="1835"/>
                    <a:pt x="0" y="2005"/>
                    <a:pt x="55" y="2158"/>
                  </a:cubicBezTo>
                  <a:cubicBezTo>
                    <a:pt x="115" y="2366"/>
                    <a:pt x="219" y="2558"/>
                    <a:pt x="345" y="2722"/>
                  </a:cubicBezTo>
                  <a:cubicBezTo>
                    <a:pt x="373" y="2760"/>
                    <a:pt x="411" y="2798"/>
                    <a:pt x="438" y="2837"/>
                  </a:cubicBezTo>
                  <a:cubicBezTo>
                    <a:pt x="444" y="2842"/>
                    <a:pt x="449" y="2853"/>
                    <a:pt x="455" y="2853"/>
                  </a:cubicBezTo>
                  <a:cubicBezTo>
                    <a:pt x="456" y="2854"/>
                    <a:pt x="458" y="2854"/>
                    <a:pt x="459" y="2854"/>
                  </a:cubicBezTo>
                  <a:cubicBezTo>
                    <a:pt x="485" y="2854"/>
                    <a:pt x="504" y="2814"/>
                    <a:pt x="499" y="2798"/>
                  </a:cubicBezTo>
                  <a:cubicBezTo>
                    <a:pt x="455" y="2749"/>
                    <a:pt x="422" y="2700"/>
                    <a:pt x="384" y="2645"/>
                  </a:cubicBezTo>
                  <a:cubicBezTo>
                    <a:pt x="301" y="2530"/>
                    <a:pt x="225" y="2404"/>
                    <a:pt x="176" y="2268"/>
                  </a:cubicBezTo>
                  <a:cubicBezTo>
                    <a:pt x="126" y="2147"/>
                    <a:pt x="93" y="2021"/>
                    <a:pt x="88" y="1895"/>
                  </a:cubicBezTo>
                  <a:cubicBezTo>
                    <a:pt x="83" y="1737"/>
                    <a:pt x="72" y="1583"/>
                    <a:pt x="88" y="1430"/>
                  </a:cubicBezTo>
                  <a:cubicBezTo>
                    <a:pt x="126" y="981"/>
                    <a:pt x="285" y="609"/>
                    <a:pt x="641" y="341"/>
                  </a:cubicBezTo>
                  <a:cubicBezTo>
                    <a:pt x="750" y="259"/>
                    <a:pt x="865" y="188"/>
                    <a:pt x="986" y="122"/>
                  </a:cubicBezTo>
                  <a:cubicBezTo>
                    <a:pt x="1002" y="105"/>
                    <a:pt x="1024" y="95"/>
                    <a:pt x="1051" y="78"/>
                  </a:cubicBezTo>
                  <a:cubicBezTo>
                    <a:pt x="1073" y="73"/>
                    <a:pt x="1101" y="51"/>
                    <a:pt x="1084" y="18"/>
                  </a:cubicBezTo>
                  <a:cubicBezTo>
                    <a:pt x="1076" y="5"/>
                    <a:pt x="1067" y="0"/>
                    <a:pt x="105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33"/>
            <p:cNvSpPr/>
            <p:nvPr/>
          </p:nvSpPr>
          <p:spPr>
            <a:xfrm>
              <a:off x="8044572" y="6335044"/>
              <a:ext cx="63162" cy="217645"/>
            </a:xfrm>
            <a:custGeom>
              <a:avLst/>
              <a:gdLst/>
              <a:ahLst/>
              <a:cxnLst/>
              <a:rect l="l" t="t" r="r" b="b"/>
              <a:pathLst>
                <a:path w="904" h="3115" extrusionOk="0">
                  <a:moveTo>
                    <a:pt x="870" y="0"/>
                  </a:moveTo>
                  <a:cubicBezTo>
                    <a:pt x="845" y="0"/>
                    <a:pt x="814" y="30"/>
                    <a:pt x="789" y="39"/>
                  </a:cubicBezTo>
                  <a:cubicBezTo>
                    <a:pt x="652" y="115"/>
                    <a:pt x="532" y="219"/>
                    <a:pt x="422" y="334"/>
                  </a:cubicBezTo>
                  <a:cubicBezTo>
                    <a:pt x="39" y="701"/>
                    <a:pt x="12" y="1270"/>
                    <a:pt x="12" y="1779"/>
                  </a:cubicBezTo>
                  <a:cubicBezTo>
                    <a:pt x="1" y="2053"/>
                    <a:pt x="83" y="2316"/>
                    <a:pt x="203" y="2562"/>
                  </a:cubicBezTo>
                  <a:cubicBezTo>
                    <a:pt x="324" y="2781"/>
                    <a:pt x="499" y="2967"/>
                    <a:pt x="701" y="3109"/>
                  </a:cubicBezTo>
                  <a:cubicBezTo>
                    <a:pt x="707" y="3113"/>
                    <a:pt x="713" y="3114"/>
                    <a:pt x="718" y="3114"/>
                  </a:cubicBezTo>
                  <a:cubicBezTo>
                    <a:pt x="747" y="3114"/>
                    <a:pt x="762" y="3070"/>
                    <a:pt x="734" y="3066"/>
                  </a:cubicBezTo>
                  <a:cubicBezTo>
                    <a:pt x="652" y="3000"/>
                    <a:pt x="575" y="2934"/>
                    <a:pt x="499" y="2863"/>
                  </a:cubicBezTo>
                  <a:cubicBezTo>
                    <a:pt x="362" y="2726"/>
                    <a:pt x="247" y="2562"/>
                    <a:pt x="187" y="2381"/>
                  </a:cubicBezTo>
                  <a:cubicBezTo>
                    <a:pt x="55" y="2069"/>
                    <a:pt x="55" y="1735"/>
                    <a:pt x="77" y="1407"/>
                  </a:cubicBezTo>
                  <a:cubicBezTo>
                    <a:pt x="94" y="1024"/>
                    <a:pt x="203" y="619"/>
                    <a:pt x="488" y="362"/>
                  </a:cubicBezTo>
                  <a:cubicBezTo>
                    <a:pt x="543" y="307"/>
                    <a:pt x="614" y="247"/>
                    <a:pt x="674" y="197"/>
                  </a:cubicBezTo>
                  <a:cubicBezTo>
                    <a:pt x="734" y="148"/>
                    <a:pt x="805" y="104"/>
                    <a:pt x="871" y="66"/>
                  </a:cubicBezTo>
                  <a:cubicBezTo>
                    <a:pt x="898" y="61"/>
                    <a:pt x="904" y="33"/>
                    <a:pt x="893" y="11"/>
                  </a:cubicBezTo>
                  <a:cubicBezTo>
                    <a:pt x="886" y="3"/>
                    <a:pt x="879" y="0"/>
                    <a:pt x="87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33"/>
            <p:cNvSpPr/>
            <p:nvPr/>
          </p:nvSpPr>
          <p:spPr>
            <a:xfrm>
              <a:off x="8071332" y="6340703"/>
              <a:ext cx="66446" cy="195636"/>
            </a:xfrm>
            <a:custGeom>
              <a:avLst/>
              <a:gdLst/>
              <a:ahLst/>
              <a:cxnLst/>
              <a:rect l="l" t="t" r="r" b="b"/>
              <a:pathLst>
                <a:path w="951" h="2800" extrusionOk="0">
                  <a:moveTo>
                    <a:pt x="898" y="1"/>
                  </a:moveTo>
                  <a:cubicBezTo>
                    <a:pt x="889" y="1"/>
                    <a:pt x="879" y="3"/>
                    <a:pt x="871" y="7"/>
                  </a:cubicBezTo>
                  <a:cubicBezTo>
                    <a:pt x="685" y="73"/>
                    <a:pt x="543" y="226"/>
                    <a:pt x="406" y="368"/>
                  </a:cubicBezTo>
                  <a:cubicBezTo>
                    <a:pt x="28" y="817"/>
                    <a:pt x="1" y="1490"/>
                    <a:pt x="154" y="2043"/>
                  </a:cubicBezTo>
                  <a:cubicBezTo>
                    <a:pt x="220" y="2333"/>
                    <a:pt x="373" y="2590"/>
                    <a:pt x="576" y="2793"/>
                  </a:cubicBezTo>
                  <a:cubicBezTo>
                    <a:pt x="582" y="2798"/>
                    <a:pt x="588" y="2800"/>
                    <a:pt x="594" y="2800"/>
                  </a:cubicBezTo>
                  <a:cubicBezTo>
                    <a:pt x="623" y="2800"/>
                    <a:pt x="641" y="2751"/>
                    <a:pt x="614" y="2733"/>
                  </a:cubicBezTo>
                  <a:cubicBezTo>
                    <a:pt x="559" y="2694"/>
                    <a:pt x="515" y="2640"/>
                    <a:pt x="477" y="2585"/>
                  </a:cubicBezTo>
                  <a:cubicBezTo>
                    <a:pt x="395" y="2470"/>
                    <a:pt x="324" y="2339"/>
                    <a:pt x="269" y="2207"/>
                  </a:cubicBezTo>
                  <a:cubicBezTo>
                    <a:pt x="121" y="1786"/>
                    <a:pt x="50" y="1304"/>
                    <a:pt x="203" y="872"/>
                  </a:cubicBezTo>
                  <a:cubicBezTo>
                    <a:pt x="269" y="664"/>
                    <a:pt x="378" y="461"/>
                    <a:pt x="543" y="319"/>
                  </a:cubicBezTo>
                  <a:cubicBezTo>
                    <a:pt x="647" y="215"/>
                    <a:pt x="762" y="116"/>
                    <a:pt x="898" y="73"/>
                  </a:cubicBezTo>
                  <a:cubicBezTo>
                    <a:pt x="904" y="75"/>
                    <a:pt x="908" y="76"/>
                    <a:pt x="912" y="76"/>
                  </a:cubicBezTo>
                  <a:cubicBezTo>
                    <a:pt x="925" y="76"/>
                    <a:pt x="934" y="65"/>
                    <a:pt x="942" y="56"/>
                  </a:cubicBezTo>
                  <a:cubicBezTo>
                    <a:pt x="950" y="19"/>
                    <a:pt x="925" y="1"/>
                    <a:pt x="89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33"/>
            <p:cNvSpPr/>
            <p:nvPr/>
          </p:nvSpPr>
          <p:spPr>
            <a:xfrm>
              <a:off x="8095507" y="6534243"/>
              <a:ext cx="9991" cy="8873"/>
            </a:xfrm>
            <a:custGeom>
              <a:avLst/>
              <a:gdLst/>
              <a:ahLst/>
              <a:cxnLst/>
              <a:rect l="l" t="t" r="r" b="b"/>
              <a:pathLst>
                <a:path w="143" h="127" extrusionOk="0">
                  <a:moveTo>
                    <a:pt x="42" y="0"/>
                  </a:moveTo>
                  <a:cubicBezTo>
                    <a:pt x="18" y="0"/>
                    <a:pt x="0" y="25"/>
                    <a:pt x="5" y="50"/>
                  </a:cubicBezTo>
                  <a:cubicBezTo>
                    <a:pt x="22" y="89"/>
                    <a:pt x="54" y="105"/>
                    <a:pt x="82" y="121"/>
                  </a:cubicBezTo>
                  <a:cubicBezTo>
                    <a:pt x="87" y="125"/>
                    <a:pt x="92" y="126"/>
                    <a:pt x="96" y="126"/>
                  </a:cubicBezTo>
                  <a:cubicBezTo>
                    <a:pt x="123" y="126"/>
                    <a:pt x="143" y="79"/>
                    <a:pt x="115" y="56"/>
                  </a:cubicBezTo>
                  <a:cubicBezTo>
                    <a:pt x="87" y="39"/>
                    <a:pt x="76" y="12"/>
                    <a:pt x="49" y="1"/>
                  </a:cubicBezTo>
                  <a:cubicBezTo>
                    <a:pt x="46" y="1"/>
                    <a:pt x="44" y="0"/>
                    <a:pt x="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33"/>
            <p:cNvSpPr/>
            <p:nvPr/>
          </p:nvSpPr>
          <p:spPr>
            <a:xfrm>
              <a:off x="8095437" y="6347061"/>
              <a:ext cx="55547" cy="165871"/>
            </a:xfrm>
            <a:custGeom>
              <a:avLst/>
              <a:gdLst/>
              <a:ahLst/>
              <a:cxnLst/>
              <a:rect l="l" t="t" r="r" b="b"/>
              <a:pathLst>
                <a:path w="795" h="2374" extrusionOk="0">
                  <a:moveTo>
                    <a:pt x="755" y="1"/>
                  </a:moveTo>
                  <a:cubicBezTo>
                    <a:pt x="682" y="1"/>
                    <a:pt x="543" y="110"/>
                    <a:pt x="488" y="146"/>
                  </a:cubicBezTo>
                  <a:cubicBezTo>
                    <a:pt x="137" y="381"/>
                    <a:pt x="50" y="742"/>
                    <a:pt x="23" y="1153"/>
                  </a:cubicBezTo>
                  <a:cubicBezTo>
                    <a:pt x="6" y="1377"/>
                    <a:pt x="23" y="1596"/>
                    <a:pt x="66" y="1815"/>
                  </a:cubicBezTo>
                  <a:cubicBezTo>
                    <a:pt x="110" y="2029"/>
                    <a:pt x="203" y="2220"/>
                    <a:pt x="356" y="2363"/>
                  </a:cubicBezTo>
                  <a:cubicBezTo>
                    <a:pt x="364" y="2370"/>
                    <a:pt x="372" y="2374"/>
                    <a:pt x="379" y="2374"/>
                  </a:cubicBezTo>
                  <a:cubicBezTo>
                    <a:pt x="409" y="2374"/>
                    <a:pt x="429" y="2322"/>
                    <a:pt x="389" y="2291"/>
                  </a:cubicBezTo>
                  <a:cubicBezTo>
                    <a:pt x="302" y="2198"/>
                    <a:pt x="231" y="2100"/>
                    <a:pt x="181" y="1974"/>
                  </a:cubicBezTo>
                  <a:cubicBezTo>
                    <a:pt x="6" y="1498"/>
                    <a:pt x="1" y="595"/>
                    <a:pt x="439" y="266"/>
                  </a:cubicBezTo>
                  <a:cubicBezTo>
                    <a:pt x="526" y="201"/>
                    <a:pt x="608" y="135"/>
                    <a:pt x="707" y="86"/>
                  </a:cubicBezTo>
                  <a:lnTo>
                    <a:pt x="767" y="64"/>
                  </a:lnTo>
                  <a:cubicBezTo>
                    <a:pt x="794" y="58"/>
                    <a:pt x="794" y="20"/>
                    <a:pt x="772" y="3"/>
                  </a:cubicBezTo>
                  <a:cubicBezTo>
                    <a:pt x="767" y="2"/>
                    <a:pt x="761" y="1"/>
                    <a:pt x="7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33"/>
            <p:cNvSpPr/>
            <p:nvPr/>
          </p:nvSpPr>
          <p:spPr>
            <a:xfrm>
              <a:off x="8116119" y="6363341"/>
              <a:ext cx="49258" cy="132054"/>
            </a:xfrm>
            <a:custGeom>
              <a:avLst/>
              <a:gdLst/>
              <a:ahLst/>
              <a:cxnLst/>
              <a:rect l="l" t="t" r="r" b="b"/>
              <a:pathLst>
                <a:path w="705" h="1890" extrusionOk="0">
                  <a:moveTo>
                    <a:pt x="642" y="0"/>
                  </a:moveTo>
                  <a:cubicBezTo>
                    <a:pt x="595" y="0"/>
                    <a:pt x="549" y="51"/>
                    <a:pt x="509" y="77"/>
                  </a:cubicBezTo>
                  <a:cubicBezTo>
                    <a:pt x="230" y="290"/>
                    <a:pt x="110" y="646"/>
                    <a:pt x="60" y="997"/>
                  </a:cubicBezTo>
                  <a:cubicBezTo>
                    <a:pt x="0" y="1325"/>
                    <a:pt x="60" y="1599"/>
                    <a:pt x="225" y="1878"/>
                  </a:cubicBezTo>
                  <a:cubicBezTo>
                    <a:pt x="232" y="1886"/>
                    <a:pt x="240" y="1890"/>
                    <a:pt x="248" y="1890"/>
                  </a:cubicBezTo>
                  <a:cubicBezTo>
                    <a:pt x="273" y="1890"/>
                    <a:pt x="296" y="1861"/>
                    <a:pt x="279" y="1845"/>
                  </a:cubicBezTo>
                  <a:cubicBezTo>
                    <a:pt x="214" y="1735"/>
                    <a:pt x="159" y="1610"/>
                    <a:pt x="126" y="1489"/>
                  </a:cubicBezTo>
                  <a:cubicBezTo>
                    <a:pt x="77" y="1303"/>
                    <a:pt x="104" y="1106"/>
                    <a:pt x="143" y="920"/>
                  </a:cubicBezTo>
                  <a:cubicBezTo>
                    <a:pt x="186" y="646"/>
                    <a:pt x="290" y="367"/>
                    <a:pt x="509" y="181"/>
                  </a:cubicBezTo>
                  <a:cubicBezTo>
                    <a:pt x="553" y="143"/>
                    <a:pt x="597" y="93"/>
                    <a:pt x="652" y="72"/>
                  </a:cubicBezTo>
                  <a:cubicBezTo>
                    <a:pt x="654" y="72"/>
                    <a:pt x="655" y="72"/>
                    <a:pt x="657" y="72"/>
                  </a:cubicBezTo>
                  <a:cubicBezTo>
                    <a:pt x="691" y="72"/>
                    <a:pt x="705" y="27"/>
                    <a:pt x="679" y="11"/>
                  </a:cubicBezTo>
                  <a:cubicBezTo>
                    <a:pt x="667" y="4"/>
                    <a:pt x="655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33"/>
            <p:cNvSpPr/>
            <p:nvPr/>
          </p:nvSpPr>
          <p:spPr>
            <a:xfrm>
              <a:off x="8141342" y="6373892"/>
              <a:ext cx="32210" cy="103897"/>
            </a:xfrm>
            <a:custGeom>
              <a:avLst/>
              <a:gdLst/>
              <a:ahLst/>
              <a:cxnLst/>
              <a:rect l="l" t="t" r="r" b="b"/>
              <a:pathLst>
                <a:path w="461" h="1487" extrusionOk="0">
                  <a:moveTo>
                    <a:pt x="413" y="1"/>
                  </a:moveTo>
                  <a:cubicBezTo>
                    <a:pt x="405" y="1"/>
                    <a:pt x="396" y="4"/>
                    <a:pt x="389" y="8"/>
                  </a:cubicBezTo>
                  <a:cubicBezTo>
                    <a:pt x="198" y="161"/>
                    <a:pt x="104" y="391"/>
                    <a:pt x="55" y="632"/>
                  </a:cubicBezTo>
                  <a:cubicBezTo>
                    <a:pt x="0" y="906"/>
                    <a:pt x="28" y="1190"/>
                    <a:pt x="104" y="1459"/>
                  </a:cubicBezTo>
                  <a:cubicBezTo>
                    <a:pt x="107" y="1478"/>
                    <a:pt x="118" y="1487"/>
                    <a:pt x="130" y="1487"/>
                  </a:cubicBezTo>
                  <a:cubicBezTo>
                    <a:pt x="148" y="1487"/>
                    <a:pt x="168" y="1468"/>
                    <a:pt x="165" y="1442"/>
                  </a:cubicBezTo>
                  <a:cubicBezTo>
                    <a:pt x="137" y="1338"/>
                    <a:pt x="115" y="1229"/>
                    <a:pt x="104" y="1119"/>
                  </a:cubicBezTo>
                  <a:cubicBezTo>
                    <a:pt x="66" y="758"/>
                    <a:pt x="132" y="331"/>
                    <a:pt x="411" y="85"/>
                  </a:cubicBezTo>
                  <a:cubicBezTo>
                    <a:pt x="433" y="74"/>
                    <a:pt x="460" y="52"/>
                    <a:pt x="444" y="19"/>
                  </a:cubicBezTo>
                  <a:cubicBezTo>
                    <a:pt x="437" y="6"/>
                    <a:pt x="425" y="1"/>
                    <a:pt x="41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33"/>
            <p:cNvSpPr/>
            <p:nvPr/>
          </p:nvSpPr>
          <p:spPr>
            <a:xfrm>
              <a:off x="8145953" y="6376966"/>
              <a:ext cx="58691" cy="188509"/>
            </a:xfrm>
            <a:custGeom>
              <a:avLst/>
              <a:gdLst/>
              <a:ahLst/>
              <a:cxnLst/>
              <a:rect l="l" t="t" r="r" b="b"/>
              <a:pathLst>
                <a:path w="840" h="2698" extrusionOk="0">
                  <a:moveTo>
                    <a:pt x="573" y="1"/>
                  </a:moveTo>
                  <a:cubicBezTo>
                    <a:pt x="518" y="1"/>
                    <a:pt x="424" y="143"/>
                    <a:pt x="400" y="178"/>
                  </a:cubicBezTo>
                  <a:cubicBezTo>
                    <a:pt x="0" y="840"/>
                    <a:pt x="378" y="2082"/>
                    <a:pt x="766" y="2684"/>
                  </a:cubicBezTo>
                  <a:cubicBezTo>
                    <a:pt x="773" y="2694"/>
                    <a:pt x="781" y="2697"/>
                    <a:pt x="789" y="2697"/>
                  </a:cubicBezTo>
                  <a:cubicBezTo>
                    <a:pt x="814" y="2697"/>
                    <a:pt x="839" y="2659"/>
                    <a:pt x="827" y="2630"/>
                  </a:cubicBezTo>
                  <a:cubicBezTo>
                    <a:pt x="788" y="2564"/>
                    <a:pt x="745" y="2498"/>
                    <a:pt x="712" y="2427"/>
                  </a:cubicBezTo>
                  <a:cubicBezTo>
                    <a:pt x="641" y="2285"/>
                    <a:pt x="575" y="2143"/>
                    <a:pt x="520" y="1989"/>
                  </a:cubicBezTo>
                  <a:cubicBezTo>
                    <a:pt x="323" y="1491"/>
                    <a:pt x="181" y="758"/>
                    <a:pt x="433" y="260"/>
                  </a:cubicBezTo>
                  <a:cubicBezTo>
                    <a:pt x="465" y="188"/>
                    <a:pt x="515" y="139"/>
                    <a:pt x="569" y="84"/>
                  </a:cubicBezTo>
                  <a:lnTo>
                    <a:pt x="591" y="63"/>
                  </a:lnTo>
                  <a:cubicBezTo>
                    <a:pt x="602" y="46"/>
                    <a:pt x="602" y="19"/>
                    <a:pt x="591" y="8"/>
                  </a:cubicBezTo>
                  <a:cubicBezTo>
                    <a:pt x="586" y="3"/>
                    <a:pt x="580" y="1"/>
                    <a:pt x="57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33"/>
            <p:cNvSpPr/>
            <p:nvPr/>
          </p:nvSpPr>
          <p:spPr>
            <a:xfrm>
              <a:off x="8184172" y="6389752"/>
              <a:ext cx="26062" cy="150919"/>
            </a:xfrm>
            <a:custGeom>
              <a:avLst/>
              <a:gdLst/>
              <a:ahLst/>
              <a:cxnLst/>
              <a:rect l="l" t="t" r="r" b="b"/>
              <a:pathLst>
                <a:path w="373" h="2160" extrusionOk="0">
                  <a:moveTo>
                    <a:pt x="224" y="0"/>
                  </a:moveTo>
                  <a:cubicBezTo>
                    <a:pt x="206" y="0"/>
                    <a:pt x="185" y="12"/>
                    <a:pt x="176" y="27"/>
                  </a:cubicBezTo>
                  <a:cubicBezTo>
                    <a:pt x="17" y="285"/>
                    <a:pt x="11" y="657"/>
                    <a:pt x="17" y="952"/>
                  </a:cubicBezTo>
                  <a:cubicBezTo>
                    <a:pt x="28" y="1363"/>
                    <a:pt x="126" y="1773"/>
                    <a:pt x="302" y="2146"/>
                  </a:cubicBezTo>
                  <a:cubicBezTo>
                    <a:pt x="308" y="2156"/>
                    <a:pt x="318" y="2160"/>
                    <a:pt x="329" y="2160"/>
                  </a:cubicBezTo>
                  <a:cubicBezTo>
                    <a:pt x="336" y="2160"/>
                    <a:pt x="343" y="2159"/>
                    <a:pt x="351" y="2157"/>
                  </a:cubicBezTo>
                  <a:cubicBezTo>
                    <a:pt x="373" y="2146"/>
                    <a:pt x="373" y="2113"/>
                    <a:pt x="356" y="2096"/>
                  </a:cubicBezTo>
                  <a:cubicBezTo>
                    <a:pt x="291" y="1938"/>
                    <a:pt x="214" y="1779"/>
                    <a:pt x="176" y="1609"/>
                  </a:cubicBezTo>
                  <a:cubicBezTo>
                    <a:pt x="61" y="1204"/>
                    <a:pt x="0" y="432"/>
                    <a:pt x="230" y="71"/>
                  </a:cubicBezTo>
                  <a:cubicBezTo>
                    <a:pt x="241" y="66"/>
                    <a:pt x="258" y="49"/>
                    <a:pt x="258" y="27"/>
                  </a:cubicBezTo>
                  <a:cubicBezTo>
                    <a:pt x="253" y="8"/>
                    <a:pt x="239" y="0"/>
                    <a:pt x="2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33"/>
            <p:cNvSpPr/>
            <p:nvPr/>
          </p:nvSpPr>
          <p:spPr>
            <a:xfrm>
              <a:off x="8197168" y="6386887"/>
              <a:ext cx="19354" cy="125417"/>
            </a:xfrm>
            <a:custGeom>
              <a:avLst/>
              <a:gdLst/>
              <a:ahLst/>
              <a:cxnLst/>
              <a:rect l="l" t="t" r="r" b="b"/>
              <a:pathLst>
                <a:path w="277" h="1795" extrusionOk="0">
                  <a:moveTo>
                    <a:pt x="218" y="0"/>
                  </a:moveTo>
                  <a:cubicBezTo>
                    <a:pt x="199" y="0"/>
                    <a:pt x="178" y="21"/>
                    <a:pt x="170" y="41"/>
                  </a:cubicBezTo>
                  <a:cubicBezTo>
                    <a:pt x="1" y="588"/>
                    <a:pt x="44" y="1229"/>
                    <a:pt x="214" y="1776"/>
                  </a:cubicBezTo>
                  <a:cubicBezTo>
                    <a:pt x="218" y="1789"/>
                    <a:pt x="227" y="1795"/>
                    <a:pt x="236" y="1795"/>
                  </a:cubicBezTo>
                  <a:cubicBezTo>
                    <a:pt x="255" y="1795"/>
                    <a:pt x="276" y="1774"/>
                    <a:pt x="269" y="1749"/>
                  </a:cubicBezTo>
                  <a:cubicBezTo>
                    <a:pt x="236" y="1628"/>
                    <a:pt x="209" y="1508"/>
                    <a:pt x="181" y="1382"/>
                  </a:cubicBezTo>
                  <a:cubicBezTo>
                    <a:pt x="132" y="1103"/>
                    <a:pt x="116" y="818"/>
                    <a:pt x="143" y="528"/>
                  </a:cubicBezTo>
                  <a:cubicBezTo>
                    <a:pt x="165" y="369"/>
                    <a:pt x="181" y="216"/>
                    <a:pt x="236" y="63"/>
                  </a:cubicBezTo>
                  <a:cubicBezTo>
                    <a:pt x="252" y="57"/>
                    <a:pt x="247" y="25"/>
                    <a:pt x="236" y="8"/>
                  </a:cubicBezTo>
                  <a:cubicBezTo>
                    <a:pt x="230" y="3"/>
                    <a:pt x="224" y="0"/>
                    <a:pt x="21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33"/>
            <p:cNvSpPr/>
            <p:nvPr/>
          </p:nvSpPr>
          <p:spPr>
            <a:xfrm>
              <a:off x="8220155" y="6396739"/>
              <a:ext cx="10760" cy="83285"/>
            </a:xfrm>
            <a:custGeom>
              <a:avLst/>
              <a:gdLst/>
              <a:ahLst/>
              <a:cxnLst/>
              <a:rect l="l" t="t" r="r" b="b"/>
              <a:pathLst>
                <a:path w="154" h="1192" extrusionOk="0">
                  <a:moveTo>
                    <a:pt x="114" y="0"/>
                  </a:moveTo>
                  <a:cubicBezTo>
                    <a:pt x="109" y="0"/>
                    <a:pt x="103" y="2"/>
                    <a:pt x="99" y="4"/>
                  </a:cubicBezTo>
                  <a:cubicBezTo>
                    <a:pt x="77" y="9"/>
                    <a:pt x="77" y="31"/>
                    <a:pt x="71" y="53"/>
                  </a:cubicBezTo>
                  <a:cubicBezTo>
                    <a:pt x="49" y="163"/>
                    <a:pt x="33" y="267"/>
                    <a:pt x="27" y="376"/>
                  </a:cubicBezTo>
                  <a:cubicBezTo>
                    <a:pt x="0" y="633"/>
                    <a:pt x="0" y="902"/>
                    <a:pt x="22" y="1159"/>
                  </a:cubicBezTo>
                  <a:cubicBezTo>
                    <a:pt x="24" y="1181"/>
                    <a:pt x="38" y="1191"/>
                    <a:pt x="53" y="1191"/>
                  </a:cubicBezTo>
                  <a:cubicBezTo>
                    <a:pt x="70" y="1191"/>
                    <a:pt x="88" y="1177"/>
                    <a:pt x="88" y="1153"/>
                  </a:cubicBezTo>
                  <a:cubicBezTo>
                    <a:pt x="82" y="1039"/>
                    <a:pt x="77" y="913"/>
                    <a:pt x="77" y="792"/>
                  </a:cubicBezTo>
                  <a:cubicBezTo>
                    <a:pt x="77" y="551"/>
                    <a:pt x="88" y="311"/>
                    <a:pt x="131" y="75"/>
                  </a:cubicBezTo>
                  <a:cubicBezTo>
                    <a:pt x="137" y="53"/>
                    <a:pt x="153" y="31"/>
                    <a:pt x="131" y="9"/>
                  </a:cubicBezTo>
                  <a:cubicBezTo>
                    <a:pt x="128" y="3"/>
                    <a:pt x="121" y="0"/>
                    <a:pt x="11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33"/>
            <p:cNvSpPr/>
            <p:nvPr/>
          </p:nvSpPr>
          <p:spPr>
            <a:xfrm>
              <a:off x="8240417" y="6401909"/>
              <a:ext cx="50027" cy="203182"/>
            </a:xfrm>
            <a:custGeom>
              <a:avLst/>
              <a:gdLst/>
              <a:ahLst/>
              <a:cxnLst/>
              <a:rect l="l" t="t" r="r" b="b"/>
              <a:pathLst>
                <a:path w="716" h="2908" extrusionOk="0">
                  <a:moveTo>
                    <a:pt x="87" y="1"/>
                  </a:moveTo>
                  <a:cubicBezTo>
                    <a:pt x="66" y="1"/>
                    <a:pt x="44" y="22"/>
                    <a:pt x="44" y="45"/>
                  </a:cubicBezTo>
                  <a:cubicBezTo>
                    <a:pt x="0" y="603"/>
                    <a:pt x="110" y="1151"/>
                    <a:pt x="225" y="1687"/>
                  </a:cubicBezTo>
                  <a:cubicBezTo>
                    <a:pt x="312" y="2109"/>
                    <a:pt x="443" y="2519"/>
                    <a:pt x="641" y="2886"/>
                  </a:cubicBezTo>
                  <a:cubicBezTo>
                    <a:pt x="649" y="2901"/>
                    <a:pt x="661" y="2908"/>
                    <a:pt x="672" y="2908"/>
                  </a:cubicBezTo>
                  <a:cubicBezTo>
                    <a:pt x="695" y="2908"/>
                    <a:pt x="716" y="2879"/>
                    <a:pt x="701" y="2853"/>
                  </a:cubicBezTo>
                  <a:cubicBezTo>
                    <a:pt x="657" y="2754"/>
                    <a:pt x="608" y="2667"/>
                    <a:pt x="564" y="2568"/>
                  </a:cubicBezTo>
                  <a:cubicBezTo>
                    <a:pt x="509" y="2442"/>
                    <a:pt x="465" y="2311"/>
                    <a:pt x="422" y="2174"/>
                  </a:cubicBezTo>
                  <a:cubicBezTo>
                    <a:pt x="318" y="1862"/>
                    <a:pt x="252" y="1534"/>
                    <a:pt x="192" y="1211"/>
                  </a:cubicBezTo>
                  <a:cubicBezTo>
                    <a:pt x="121" y="839"/>
                    <a:pt x="82" y="472"/>
                    <a:pt x="110" y="94"/>
                  </a:cubicBezTo>
                  <a:cubicBezTo>
                    <a:pt x="110" y="72"/>
                    <a:pt x="121" y="34"/>
                    <a:pt x="110" y="12"/>
                  </a:cubicBezTo>
                  <a:cubicBezTo>
                    <a:pt x="103" y="4"/>
                    <a:pt x="95" y="1"/>
                    <a:pt x="8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33"/>
            <p:cNvSpPr/>
            <p:nvPr/>
          </p:nvSpPr>
          <p:spPr>
            <a:xfrm>
              <a:off x="8261448" y="6408337"/>
              <a:ext cx="31162" cy="159443"/>
            </a:xfrm>
            <a:custGeom>
              <a:avLst/>
              <a:gdLst/>
              <a:ahLst/>
              <a:cxnLst/>
              <a:rect l="l" t="t" r="r" b="b"/>
              <a:pathLst>
                <a:path w="446" h="2282" extrusionOk="0">
                  <a:moveTo>
                    <a:pt x="72" y="1"/>
                  </a:moveTo>
                  <a:cubicBezTo>
                    <a:pt x="38" y="1"/>
                    <a:pt x="33" y="49"/>
                    <a:pt x="33" y="79"/>
                  </a:cubicBezTo>
                  <a:cubicBezTo>
                    <a:pt x="0" y="489"/>
                    <a:pt x="44" y="905"/>
                    <a:pt x="126" y="1316"/>
                  </a:cubicBezTo>
                  <a:cubicBezTo>
                    <a:pt x="197" y="1639"/>
                    <a:pt x="263" y="1951"/>
                    <a:pt x="372" y="2263"/>
                  </a:cubicBezTo>
                  <a:cubicBezTo>
                    <a:pt x="380" y="2276"/>
                    <a:pt x="391" y="2281"/>
                    <a:pt x="402" y="2281"/>
                  </a:cubicBezTo>
                  <a:cubicBezTo>
                    <a:pt x="424" y="2281"/>
                    <a:pt x="445" y="2261"/>
                    <a:pt x="438" y="2235"/>
                  </a:cubicBezTo>
                  <a:cubicBezTo>
                    <a:pt x="367" y="2060"/>
                    <a:pt x="318" y="1880"/>
                    <a:pt x="274" y="1694"/>
                  </a:cubicBezTo>
                  <a:cubicBezTo>
                    <a:pt x="142" y="1157"/>
                    <a:pt x="55" y="604"/>
                    <a:pt x="99" y="51"/>
                  </a:cubicBezTo>
                  <a:cubicBezTo>
                    <a:pt x="110" y="30"/>
                    <a:pt x="99" y="8"/>
                    <a:pt x="82" y="2"/>
                  </a:cubicBezTo>
                  <a:cubicBezTo>
                    <a:pt x="78" y="1"/>
                    <a:pt x="75" y="1"/>
                    <a:pt x="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33"/>
            <p:cNvSpPr/>
            <p:nvPr/>
          </p:nvSpPr>
          <p:spPr>
            <a:xfrm>
              <a:off x="8282479" y="6414346"/>
              <a:ext cx="12507" cy="102290"/>
            </a:xfrm>
            <a:custGeom>
              <a:avLst/>
              <a:gdLst/>
              <a:ahLst/>
              <a:cxnLst/>
              <a:rect l="l" t="t" r="r" b="b"/>
              <a:pathLst>
                <a:path w="179" h="1464" extrusionOk="0">
                  <a:moveTo>
                    <a:pt x="52" y="1"/>
                  </a:moveTo>
                  <a:cubicBezTo>
                    <a:pt x="42" y="1"/>
                    <a:pt x="33" y="6"/>
                    <a:pt x="28" y="20"/>
                  </a:cubicBezTo>
                  <a:cubicBezTo>
                    <a:pt x="0" y="152"/>
                    <a:pt x="11" y="294"/>
                    <a:pt x="11" y="425"/>
                  </a:cubicBezTo>
                  <a:cubicBezTo>
                    <a:pt x="28" y="765"/>
                    <a:pt x="66" y="1099"/>
                    <a:pt x="115" y="1438"/>
                  </a:cubicBezTo>
                  <a:cubicBezTo>
                    <a:pt x="118" y="1455"/>
                    <a:pt x="130" y="1463"/>
                    <a:pt x="144" y="1463"/>
                  </a:cubicBezTo>
                  <a:cubicBezTo>
                    <a:pt x="161" y="1463"/>
                    <a:pt x="178" y="1449"/>
                    <a:pt x="175" y="1421"/>
                  </a:cubicBezTo>
                  <a:cubicBezTo>
                    <a:pt x="153" y="1290"/>
                    <a:pt x="143" y="1153"/>
                    <a:pt x="126" y="1027"/>
                  </a:cubicBezTo>
                  <a:cubicBezTo>
                    <a:pt x="93" y="704"/>
                    <a:pt x="60" y="376"/>
                    <a:pt x="88" y="48"/>
                  </a:cubicBezTo>
                  <a:cubicBezTo>
                    <a:pt x="95" y="25"/>
                    <a:pt x="72" y="1"/>
                    <a:pt x="5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33"/>
            <p:cNvSpPr/>
            <p:nvPr/>
          </p:nvSpPr>
          <p:spPr>
            <a:xfrm>
              <a:off x="8300086" y="6421473"/>
              <a:ext cx="11319" cy="87198"/>
            </a:xfrm>
            <a:custGeom>
              <a:avLst/>
              <a:gdLst/>
              <a:ahLst/>
              <a:cxnLst/>
              <a:rect l="l" t="t" r="r" b="b"/>
              <a:pathLst>
                <a:path w="162" h="1248" extrusionOk="0">
                  <a:moveTo>
                    <a:pt x="33" y="0"/>
                  </a:moveTo>
                  <a:cubicBezTo>
                    <a:pt x="25" y="0"/>
                    <a:pt x="17" y="4"/>
                    <a:pt x="11" y="11"/>
                  </a:cubicBezTo>
                  <a:cubicBezTo>
                    <a:pt x="0" y="28"/>
                    <a:pt x="0" y="50"/>
                    <a:pt x="0" y="66"/>
                  </a:cubicBezTo>
                  <a:lnTo>
                    <a:pt x="0" y="296"/>
                  </a:lnTo>
                  <a:cubicBezTo>
                    <a:pt x="5" y="602"/>
                    <a:pt x="55" y="909"/>
                    <a:pt x="93" y="1215"/>
                  </a:cubicBezTo>
                  <a:cubicBezTo>
                    <a:pt x="98" y="1238"/>
                    <a:pt x="113" y="1248"/>
                    <a:pt x="128" y="1248"/>
                  </a:cubicBezTo>
                  <a:cubicBezTo>
                    <a:pt x="145" y="1248"/>
                    <a:pt x="162" y="1234"/>
                    <a:pt x="159" y="1210"/>
                  </a:cubicBezTo>
                  <a:cubicBezTo>
                    <a:pt x="137" y="1095"/>
                    <a:pt x="120" y="986"/>
                    <a:pt x="109" y="871"/>
                  </a:cubicBezTo>
                  <a:cubicBezTo>
                    <a:pt x="77" y="597"/>
                    <a:pt x="60" y="323"/>
                    <a:pt x="66" y="50"/>
                  </a:cubicBezTo>
                  <a:cubicBezTo>
                    <a:pt x="74" y="22"/>
                    <a:pt x="53" y="0"/>
                    <a:pt x="3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33"/>
            <p:cNvSpPr/>
            <p:nvPr/>
          </p:nvSpPr>
          <p:spPr>
            <a:xfrm>
              <a:off x="8327196" y="6441945"/>
              <a:ext cx="47512" cy="195496"/>
            </a:xfrm>
            <a:custGeom>
              <a:avLst/>
              <a:gdLst/>
              <a:ahLst/>
              <a:cxnLst/>
              <a:rect l="l" t="t" r="r" b="b"/>
              <a:pathLst>
                <a:path w="680" h="2798" extrusionOk="0">
                  <a:moveTo>
                    <a:pt x="94" y="0"/>
                  </a:moveTo>
                  <a:cubicBezTo>
                    <a:pt x="88" y="0"/>
                    <a:pt x="81" y="2"/>
                    <a:pt x="77" y="8"/>
                  </a:cubicBezTo>
                  <a:cubicBezTo>
                    <a:pt x="55" y="30"/>
                    <a:pt x="55" y="58"/>
                    <a:pt x="50" y="85"/>
                  </a:cubicBezTo>
                  <a:cubicBezTo>
                    <a:pt x="1" y="402"/>
                    <a:pt x="61" y="725"/>
                    <a:pt x="88" y="1048"/>
                  </a:cubicBezTo>
                  <a:cubicBezTo>
                    <a:pt x="159" y="1650"/>
                    <a:pt x="291" y="2264"/>
                    <a:pt x="619" y="2783"/>
                  </a:cubicBezTo>
                  <a:cubicBezTo>
                    <a:pt x="623" y="2794"/>
                    <a:pt x="635" y="2798"/>
                    <a:pt x="643" y="2798"/>
                  </a:cubicBezTo>
                  <a:cubicBezTo>
                    <a:pt x="648" y="2798"/>
                    <a:pt x="652" y="2796"/>
                    <a:pt x="652" y="2794"/>
                  </a:cubicBezTo>
                  <a:cubicBezTo>
                    <a:pt x="679" y="2767"/>
                    <a:pt x="652" y="2740"/>
                    <a:pt x="636" y="2712"/>
                  </a:cubicBezTo>
                  <a:cubicBezTo>
                    <a:pt x="537" y="2532"/>
                    <a:pt x="444" y="2340"/>
                    <a:pt x="378" y="2143"/>
                  </a:cubicBezTo>
                  <a:cubicBezTo>
                    <a:pt x="263" y="1787"/>
                    <a:pt x="192" y="1415"/>
                    <a:pt x="143" y="1048"/>
                  </a:cubicBezTo>
                  <a:cubicBezTo>
                    <a:pt x="116" y="731"/>
                    <a:pt x="55" y="413"/>
                    <a:pt x="110" y="96"/>
                  </a:cubicBezTo>
                  <a:cubicBezTo>
                    <a:pt x="110" y="69"/>
                    <a:pt x="137" y="41"/>
                    <a:pt x="127" y="14"/>
                  </a:cubicBezTo>
                  <a:cubicBezTo>
                    <a:pt x="120" y="7"/>
                    <a:pt x="106" y="0"/>
                    <a:pt x="9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33"/>
            <p:cNvSpPr/>
            <p:nvPr/>
          </p:nvSpPr>
          <p:spPr>
            <a:xfrm>
              <a:off x="8314200" y="6439569"/>
              <a:ext cx="40594" cy="182850"/>
            </a:xfrm>
            <a:custGeom>
              <a:avLst/>
              <a:gdLst/>
              <a:ahLst/>
              <a:cxnLst/>
              <a:rect l="l" t="t" r="r" b="b"/>
              <a:pathLst>
                <a:path w="581" h="2617" extrusionOk="0">
                  <a:moveTo>
                    <a:pt x="103" y="1"/>
                  </a:moveTo>
                  <a:cubicBezTo>
                    <a:pt x="96" y="1"/>
                    <a:pt x="89" y="3"/>
                    <a:pt x="83" y="10"/>
                  </a:cubicBezTo>
                  <a:cubicBezTo>
                    <a:pt x="72" y="20"/>
                    <a:pt x="61" y="42"/>
                    <a:pt x="61" y="64"/>
                  </a:cubicBezTo>
                  <a:cubicBezTo>
                    <a:pt x="1" y="475"/>
                    <a:pt x="50" y="891"/>
                    <a:pt x="110" y="1296"/>
                  </a:cubicBezTo>
                  <a:cubicBezTo>
                    <a:pt x="137" y="1466"/>
                    <a:pt x="165" y="1635"/>
                    <a:pt x="209" y="1799"/>
                  </a:cubicBezTo>
                  <a:cubicBezTo>
                    <a:pt x="274" y="2073"/>
                    <a:pt x="384" y="2341"/>
                    <a:pt x="510" y="2593"/>
                  </a:cubicBezTo>
                  <a:cubicBezTo>
                    <a:pt x="514" y="2610"/>
                    <a:pt x="531" y="2617"/>
                    <a:pt x="541" y="2617"/>
                  </a:cubicBezTo>
                  <a:cubicBezTo>
                    <a:pt x="544" y="2617"/>
                    <a:pt x="547" y="2616"/>
                    <a:pt x="548" y="2615"/>
                  </a:cubicBezTo>
                  <a:cubicBezTo>
                    <a:pt x="581" y="2593"/>
                    <a:pt x="564" y="2560"/>
                    <a:pt x="548" y="2533"/>
                  </a:cubicBezTo>
                  <a:cubicBezTo>
                    <a:pt x="455" y="2336"/>
                    <a:pt x="373" y="2128"/>
                    <a:pt x="302" y="1925"/>
                  </a:cubicBezTo>
                  <a:cubicBezTo>
                    <a:pt x="209" y="1602"/>
                    <a:pt x="159" y="1274"/>
                    <a:pt x="126" y="946"/>
                  </a:cubicBezTo>
                  <a:cubicBezTo>
                    <a:pt x="99" y="650"/>
                    <a:pt x="83" y="349"/>
                    <a:pt x="132" y="64"/>
                  </a:cubicBezTo>
                  <a:cubicBezTo>
                    <a:pt x="132" y="53"/>
                    <a:pt x="137" y="48"/>
                    <a:pt x="137" y="42"/>
                  </a:cubicBezTo>
                  <a:cubicBezTo>
                    <a:pt x="137" y="19"/>
                    <a:pt x="120" y="1"/>
                    <a:pt x="10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33"/>
            <p:cNvSpPr/>
            <p:nvPr/>
          </p:nvSpPr>
          <p:spPr>
            <a:xfrm>
              <a:off x="8350183" y="6445299"/>
              <a:ext cx="44367" cy="197103"/>
            </a:xfrm>
            <a:custGeom>
              <a:avLst/>
              <a:gdLst/>
              <a:ahLst/>
              <a:cxnLst/>
              <a:rect l="l" t="t" r="r" b="b"/>
              <a:pathLst>
                <a:path w="635" h="2821" extrusionOk="0">
                  <a:moveTo>
                    <a:pt x="156" y="0"/>
                  </a:moveTo>
                  <a:cubicBezTo>
                    <a:pt x="141" y="0"/>
                    <a:pt x="124" y="11"/>
                    <a:pt x="115" y="26"/>
                  </a:cubicBezTo>
                  <a:cubicBezTo>
                    <a:pt x="82" y="119"/>
                    <a:pt x="71" y="212"/>
                    <a:pt x="55" y="300"/>
                  </a:cubicBezTo>
                  <a:cubicBezTo>
                    <a:pt x="6" y="617"/>
                    <a:pt x="0" y="946"/>
                    <a:pt x="33" y="1258"/>
                  </a:cubicBezTo>
                  <a:cubicBezTo>
                    <a:pt x="82" y="1816"/>
                    <a:pt x="263" y="2352"/>
                    <a:pt x="575" y="2807"/>
                  </a:cubicBezTo>
                  <a:cubicBezTo>
                    <a:pt x="585" y="2814"/>
                    <a:pt x="596" y="2821"/>
                    <a:pt x="605" y="2821"/>
                  </a:cubicBezTo>
                  <a:cubicBezTo>
                    <a:pt x="610" y="2821"/>
                    <a:pt x="615" y="2818"/>
                    <a:pt x="619" y="2812"/>
                  </a:cubicBezTo>
                  <a:cubicBezTo>
                    <a:pt x="630" y="2801"/>
                    <a:pt x="635" y="2774"/>
                    <a:pt x="624" y="2757"/>
                  </a:cubicBezTo>
                  <a:cubicBezTo>
                    <a:pt x="602" y="2730"/>
                    <a:pt x="580" y="2697"/>
                    <a:pt x="564" y="2670"/>
                  </a:cubicBezTo>
                  <a:cubicBezTo>
                    <a:pt x="471" y="2527"/>
                    <a:pt x="389" y="2369"/>
                    <a:pt x="328" y="2205"/>
                  </a:cubicBezTo>
                  <a:cubicBezTo>
                    <a:pt x="77" y="1608"/>
                    <a:pt x="22" y="929"/>
                    <a:pt x="126" y="289"/>
                  </a:cubicBezTo>
                  <a:cubicBezTo>
                    <a:pt x="137" y="212"/>
                    <a:pt x="153" y="136"/>
                    <a:pt x="181" y="64"/>
                  </a:cubicBezTo>
                  <a:cubicBezTo>
                    <a:pt x="186" y="53"/>
                    <a:pt x="192" y="37"/>
                    <a:pt x="186" y="21"/>
                  </a:cubicBezTo>
                  <a:cubicBezTo>
                    <a:pt x="179" y="6"/>
                    <a:pt x="168" y="0"/>
                    <a:pt x="15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33"/>
            <p:cNvSpPr/>
            <p:nvPr/>
          </p:nvSpPr>
          <p:spPr>
            <a:xfrm>
              <a:off x="8381904" y="6447115"/>
              <a:ext cx="42760" cy="192003"/>
            </a:xfrm>
            <a:custGeom>
              <a:avLst/>
              <a:gdLst/>
              <a:ahLst/>
              <a:cxnLst/>
              <a:rect l="l" t="t" r="r" b="b"/>
              <a:pathLst>
                <a:path w="612" h="2748" extrusionOk="0">
                  <a:moveTo>
                    <a:pt x="143" y="0"/>
                  </a:moveTo>
                  <a:cubicBezTo>
                    <a:pt x="66" y="16"/>
                    <a:pt x="55" y="246"/>
                    <a:pt x="39" y="318"/>
                  </a:cubicBezTo>
                  <a:cubicBezTo>
                    <a:pt x="0" y="679"/>
                    <a:pt x="28" y="1051"/>
                    <a:pt x="61" y="1412"/>
                  </a:cubicBezTo>
                  <a:cubicBezTo>
                    <a:pt x="99" y="1888"/>
                    <a:pt x="263" y="2348"/>
                    <a:pt x="537" y="2731"/>
                  </a:cubicBezTo>
                  <a:cubicBezTo>
                    <a:pt x="544" y="2743"/>
                    <a:pt x="553" y="2747"/>
                    <a:pt x="562" y="2747"/>
                  </a:cubicBezTo>
                  <a:cubicBezTo>
                    <a:pt x="587" y="2747"/>
                    <a:pt x="612" y="2709"/>
                    <a:pt x="592" y="2677"/>
                  </a:cubicBezTo>
                  <a:cubicBezTo>
                    <a:pt x="575" y="2649"/>
                    <a:pt x="559" y="2627"/>
                    <a:pt x="537" y="2600"/>
                  </a:cubicBezTo>
                  <a:cubicBezTo>
                    <a:pt x="444" y="2447"/>
                    <a:pt x="345" y="2283"/>
                    <a:pt x="285" y="2102"/>
                  </a:cubicBezTo>
                  <a:cubicBezTo>
                    <a:pt x="170" y="1795"/>
                    <a:pt x="115" y="1462"/>
                    <a:pt x="93" y="1133"/>
                  </a:cubicBezTo>
                  <a:cubicBezTo>
                    <a:pt x="72" y="870"/>
                    <a:pt x="72" y="602"/>
                    <a:pt x="99" y="345"/>
                  </a:cubicBezTo>
                  <a:cubicBezTo>
                    <a:pt x="115" y="257"/>
                    <a:pt x="121" y="164"/>
                    <a:pt x="154" y="77"/>
                  </a:cubicBezTo>
                  <a:cubicBezTo>
                    <a:pt x="154" y="71"/>
                    <a:pt x="154" y="71"/>
                    <a:pt x="165" y="66"/>
                  </a:cubicBezTo>
                  <a:cubicBezTo>
                    <a:pt x="181" y="44"/>
                    <a:pt x="170" y="0"/>
                    <a:pt x="14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33"/>
            <p:cNvSpPr/>
            <p:nvPr/>
          </p:nvSpPr>
          <p:spPr>
            <a:xfrm>
              <a:off x="8363528" y="6454591"/>
              <a:ext cx="51215" cy="198920"/>
            </a:xfrm>
            <a:custGeom>
              <a:avLst/>
              <a:gdLst/>
              <a:ahLst/>
              <a:cxnLst/>
              <a:rect l="l" t="t" r="r" b="b"/>
              <a:pathLst>
                <a:path w="733" h="2847" extrusionOk="0">
                  <a:moveTo>
                    <a:pt x="218" y="1"/>
                  </a:moveTo>
                  <a:cubicBezTo>
                    <a:pt x="154" y="1"/>
                    <a:pt x="109" y="277"/>
                    <a:pt x="99" y="325"/>
                  </a:cubicBezTo>
                  <a:cubicBezTo>
                    <a:pt x="1" y="780"/>
                    <a:pt x="61" y="1251"/>
                    <a:pt x="159" y="1699"/>
                  </a:cubicBezTo>
                  <a:cubicBezTo>
                    <a:pt x="209" y="1929"/>
                    <a:pt x="269" y="2148"/>
                    <a:pt x="362" y="2351"/>
                  </a:cubicBezTo>
                  <a:cubicBezTo>
                    <a:pt x="444" y="2520"/>
                    <a:pt x="548" y="2679"/>
                    <a:pt x="657" y="2832"/>
                  </a:cubicBezTo>
                  <a:cubicBezTo>
                    <a:pt x="666" y="2842"/>
                    <a:pt x="675" y="2846"/>
                    <a:pt x="684" y="2846"/>
                  </a:cubicBezTo>
                  <a:cubicBezTo>
                    <a:pt x="710" y="2846"/>
                    <a:pt x="733" y="2810"/>
                    <a:pt x="712" y="2778"/>
                  </a:cubicBezTo>
                  <a:cubicBezTo>
                    <a:pt x="657" y="2701"/>
                    <a:pt x="608" y="2624"/>
                    <a:pt x="564" y="2548"/>
                  </a:cubicBezTo>
                  <a:cubicBezTo>
                    <a:pt x="488" y="2427"/>
                    <a:pt x="417" y="2291"/>
                    <a:pt x="362" y="2148"/>
                  </a:cubicBezTo>
                  <a:cubicBezTo>
                    <a:pt x="165" y="1584"/>
                    <a:pt x="44" y="960"/>
                    <a:pt x="154" y="369"/>
                  </a:cubicBezTo>
                  <a:cubicBezTo>
                    <a:pt x="176" y="265"/>
                    <a:pt x="192" y="156"/>
                    <a:pt x="241" y="52"/>
                  </a:cubicBezTo>
                  <a:cubicBezTo>
                    <a:pt x="247" y="46"/>
                    <a:pt x="247" y="24"/>
                    <a:pt x="241" y="13"/>
                  </a:cubicBezTo>
                  <a:cubicBezTo>
                    <a:pt x="233" y="5"/>
                    <a:pt x="225" y="1"/>
                    <a:pt x="21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33"/>
            <p:cNvSpPr/>
            <p:nvPr/>
          </p:nvSpPr>
          <p:spPr>
            <a:xfrm>
              <a:off x="8425852" y="6478347"/>
              <a:ext cx="43529" cy="218274"/>
            </a:xfrm>
            <a:custGeom>
              <a:avLst/>
              <a:gdLst/>
              <a:ahLst/>
              <a:cxnLst/>
              <a:rect l="l" t="t" r="r" b="b"/>
              <a:pathLst>
                <a:path w="623" h="3124" extrusionOk="0">
                  <a:moveTo>
                    <a:pt x="244" y="1"/>
                  </a:moveTo>
                  <a:cubicBezTo>
                    <a:pt x="228" y="1"/>
                    <a:pt x="213" y="12"/>
                    <a:pt x="209" y="24"/>
                  </a:cubicBezTo>
                  <a:cubicBezTo>
                    <a:pt x="176" y="117"/>
                    <a:pt x="154" y="204"/>
                    <a:pt x="138" y="292"/>
                  </a:cubicBezTo>
                  <a:cubicBezTo>
                    <a:pt x="1" y="911"/>
                    <a:pt x="56" y="1562"/>
                    <a:pt x="203" y="2169"/>
                  </a:cubicBezTo>
                  <a:cubicBezTo>
                    <a:pt x="280" y="2498"/>
                    <a:pt x="395" y="2810"/>
                    <a:pt x="548" y="3105"/>
                  </a:cubicBezTo>
                  <a:cubicBezTo>
                    <a:pt x="556" y="3118"/>
                    <a:pt x="567" y="3124"/>
                    <a:pt x="577" y="3124"/>
                  </a:cubicBezTo>
                  <a:cubicBezTo>
                    <a:pt x="601" y="3124"/>
                    <a:pt x="622" y="3094"/>
                    <a:pt x="603" y="3067"/>
                  </a:cubicBezTo>
                  <a:cubicBezTo>
                    <a:pt x="581" y="3029"/>
                    <a:pt x="565" y="3001"/>
                    <a:pt x="554" y="2969"/>
                  </a:cubicBezTo>
                  <a:cubicBezTo>
                    <a:pt x="477" y="2793"/>
                    <a:pt x="400" y="2618"/>
                    <a:pt x="346" y="2432"/>
                  </a:cubicBezTo>
                  <a:cubicBezTo>
                    <a:pt x="253" y="2076"/>
                    <a:pt x="160" y="1726"/>
                    <a:pt x="127" y="1354"/>
                  </a:cubicBezTo>
                  <a:cubicBezTo>
                    <a:pt x="99" y="1015"/>
                    <a:pt x="121" y="659"/>
                    <a:pt x="198" y="319"/>
                  </a:cubicBezTo>
                  <a:cubicBezTo>
                    <a:pt x="214" y="232"/>
                    <a:pt x="236" y="144"/>
                    <a:pt x="269" y="57"/>
                  </a:cubicBezTo>
                  <a:cubicBezTo>
                    <a:pt x="280" y="40"/>
                    <a:pt x="280" y="18"/>
                    <a:pt x="264" y="7"/>
                  </a:cubicBezTo>
                  <a:cubicBezTo>
                    <a:pt x="257" y="3"/>
                    <a:pt x="250" y="1"/>
                    <a:pt x="24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33"/>
            <p:cNvSpPr/>
            <p:nvPr/>
          </p:nvSpPr>
          <p:spPr>
            <a:xfrm>
              <a:off x="8408664" y="6467308"/>
              <a:ext cx="31441" cy="182570"/>
            </a:xfrm>
            <a:custGeom>
              <a:avLst/>
              <a:gdLst/>
              <a:ahLst/>
              <a:cxnLst/>
              <a:rect l="l" t="t" r="r" b="b"/>
              <a:pathLst>
                <a:path w="450" h="2613" extrusionOk="0">
                  <a:moveTo>
                    <a:pt x="283" y="0"/>
                  </a:moveTo>
                  <a:cubicBezTo>
                    <a:pt x="241" y="0"/>
                    <a:pt x="199" y="113"/>
                    <a:pt x="181" y="143"/>
                  </a:cubicBezTo>
                  <a:cubicBezTo>
                    <a:pt x="17" y="499"/>
                    <a:pt x="1" y="904"/>
                    <a:pt x="39" y="1287"/>
                  </a:cubicBezTo>
                  <a:cubicBezTo>
                    <a:pt x="77" y="1736"/>
                    <a:pt x="148" y="2196"/>
                    <a:pt x="384" y="2585"/>
                  </a:cubicBezTo>
                  <a:cubicBezTo>
                    <a:pt x="389" y="2607"/>
                    <a:pt x="411" y="2612"/>
                    <a:pt x="427" y="2612"/>
                  </a:cubicBezTo>
                  <a:cubicBezTo>
                    <a:pt x="449" y="2601"/>
                    <a:pt x="449" y="2579"/>
                    <a:pt x="444" y="2557"/>
                  </a:cubicBezTo>
                  <a:cubicBezTo>
                    <a:pt x="422" y="2508"/>
                    <a:pt x="395" y="2470"/>
                    <a:pt x="373" y="2420"/>
                  </a:cubicBezTo>
                  <a:cubicBezTo>
                    <a:pt x="323" y="2311"/>
                    <a:pt x="285" y="2207"/>
                    <a:pt x="252" y="2098"/>
                  </a:cubicBezTo>
                  <a:cubicBezTo>
                    <a:pt x="181" y="1857"/>
                    <a:pt x="137" y="1594"/>
                    <a:pt x="110" y="1342"/>
                  </a:cubicBezTo>
                  <a:cubicBezTo>
                    <a:pt x="61" y="975"/>
                    <a:pt x="72" y="603"/>
                    <a:pt x="209" y="253"/>
                  </a:cubicBezTo>
                  <a:cubicBezTo>
                    <a:pt x="236" y="182"/>
                    <a:pt x="258" y="116"/>
                    <a:pt x="307" y="61"/>
                  </a:cubicBezTo>
                  <a:cubicBezTo>
                    <a:pt x="313" y="50"/>
                    <a:pt x="318" y="34"/>
                    <a:pt x="313" y="23"/>
                  </a:cubicBezTo>
                  <a:cubicBezTo>
                    <a:pt x="303" y="7"/>
                    <a:pt x="293" y="0"/>
                    <a:pt x="28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33"/>
            <p:cNvSpPr/>
            <p:nvPr/>
          </p:nvSpPr>
          <p:spPr>
            <a:xfrm>
              <a:off x="8422848" y="6663922"/>
              <a:ext cx="15162" cy="108578"/>
            </a:xfrm>
            <a:custGeom>
              <a:avLst/>
              <a:gdLst/>
              <a:ahLst/>
              <a:cxnLst/>
              <a:rect l="l" t="t" r="r" b="b"/>
              <a:pathLst>
                <a:path w="217" h="1554" extrusionOk="0">
                  <a:moveTo>
                    <a:pt x="153" y="0"/>
                  </a:moveTo>
                  <a:cubicBezTo>
                    <a:pt x="148" y="0"/>
                    <a:pt x="142" y="2"/>
                    <a:pt x="137" y="6"/>
                  </a:cubicBezTo>
                  <a:cubicBezTo>
                    <a:pt x="126" y="12"/>
                    <a:pt x="115" y="33"/>
                    <a:pt x="110" y="55"/>
                  </a:cubicBezTo>
                  <a:cubicBezTo>
                    <a:pt x="82" y="137"/>
                    <a:pt x="77" y="220"/>
                    <a:pt x="60" y="302"/>
                  </a:cubicBezTo>
                  <a:cubicBezTo>
                    <a:pt x="0" y="712"/>
                    <a:pt x="55" y="1128"/>
                    <a:pt x="153" y="1533"/>
                  </a:cubicBezTo>
                  <a:cubicBezTo>
                    <a:pt x="157" y="1547"/>
                    <a:pt x="167" y="1553"/>
                    <a:pt x="178" y="1553"/>
                  </a:cubicBezTo>
                  <a:cubicBezTo>
                    <a:pt x="196" y="1553"/>
                    <a:pt x="217" y="1536"/>
                    <a:pt x="214" y="1511"/>
                  </a:cubicBezTo>
                  <a:cubicBezTo>
                    <a:pt x="181" y="1380"/>
                    <a:pt x="159" y="1249"/>
                    <a:pt x="137" y="1123"/>
                  </a:cubicBezTo>
                  <a:cubicBezTo>
                    <a:pt x="82" y="778"/>
                    <a:pt x="88" y="417"/>
                    <a:pt x="170" y="72"/>
                  </a:cubicBezTo>
                  <a:cubicBezTo>
                    <a:pt x="181" y="61"/>
                    <a:pt x="186" y="55"/>
                    <a:pt x="186" y="39"/>
                  </a:cubicBezTo>
                  <a:cubicBezTo>
                    <a:pt x="186" y="18"/>
                    <a:pt x="170" y="0"/>
                    <a:pt x="15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33"/>
            <p:cNvSpPr/>
            <p:nvPr/>
          </p:nvSpPr>
          <p:spPr>
            <a:xfrm>
              <a:off x="8438499" y="6674752"/>
              <a:ext cx="14184" cy="106272"/>
            </a:xfrm>
            <a:custGeom>
              <a:avLst/>
              <a:gdLst/>
              <a:ahLst/>
              <a:cxnLst/>
              <a:rect l="l" t="t" r="r" b="b"/>
              <a:pathLst>
                <a:path w="203" h="1521" extrusionOk="0">
                  <a:moveTo>
                    <a:pt x="72" y="0"/>
                  </a:moveTo>
                  <a:cubicBezTo>
                    <a:pt x="65" y="0"/>
                    <a:pt x="58" y="3"/>
                    <a:pt x="50" y="10"/>
                  </a:cubicBezTo>
                  <a:cubicBezTo>
                    <a:pt x="22" y="54"/>
                    <a:pt x="28" y="125"/>
                    <a:pt x="22" y="179"/>
                  </a:cubicBezTo>
                  <a:cubicBezTo>
                    <a:pt x="17" y="294"/>
                    <a:pt x="11" y="404"/>
                    <a:pt x="11" y="519"/>
                  </a:cubicBezTo>
                  <a:cubicBezTo>
                    <a:pt x="0" y="847"/>
                    <a:pt x="39" y="1187"/>
                    <a:pt x="137" y="1499"/>
                  </a:cubicBezTo>
                  <a:cubicBezTo>
                    <a:pt x="143" y="1514"/>
                    <a:pt x="153" y="1521"/>
                    <a:pt x="164" y="1521"/>
                  </a:cubicBezTo>
                  <a:cubicBezTo>
                    <a:pt x="183" y="1521"/>
                    <a:pt x="203" y="1498"/>
                    <a:pt x="192" y="1466"/>
                  </a:cubicBezTo>
                  <a:cubicBezTo>
                    <a:pt x="165" y="1378"/>
                    <a:pt x="148" y="1280"/>
                    <a:pt x="126" y="1192"/>
                  </a:cubicBezTo>
                  <a:cubicBezTo>
                    <a:pt x="55" y="820"/>
                    <a:pt x="55" y="431"/>
                    <a:pt x="99" y="54"/>
                  </a:cubicBezTo>
                  <a:cubicBezTo>
                    <a:pt x="107" y="29"/>
                    <a:pt x="93" y="0"/>
                    <a:pt x="7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33"/>
            <p:cNvSpPr/>
            <p:nvPr/>
          </p:nvSpPr>
          <p:spPr>
            <a:xfrm>
              <a:off x="8455966" y="6706333"/>
              <a:ext cx="11878" cy="54848"/>
            </a:xfrm>
            <a:custGeom>
              <a:avLst/>
              <a:gdLst/>
              <a:ahLst/>
              <a:cxnLst/>
              <a:rect l="l" t="t" r="r" b="b"/>
              <a:pathLst>
                <a:path w="170" h="785" extrusionOk="0">
                  <a:moveTo>
                    <a:pt x="59" y="0"/>
                  </a:moveTo>
                  <a:cubicBezTo>
                    <a:pt x="0" y="0"/>
                    <a:pt x="35" y="162"/>
                    <a:pt x="24" y="204"/>
                  </a:cubicBezTo>
                  <a:cubicBezTo>
                    <a:pt x="35" y="390"/>
                    <a:pt x="46" y="581"/>
                    <a:pt x="101" y="762"/>
                  </a:cubicBezTo>
                  <a:cubicBezTo>
                    <a:pt x="107" y="778"/>
                    <a:pt x="118" y="784"/>
                    <a:pt x="130" y="784"/>
                  </a:cubicBezTo>
                  <a:cubicBezTo>
                    <a:pt x="150" y="784"/>
                    <a:pt x="169" y="764"/>
                    <a:pt x="155" y="740"/>
                  </a:cubicBezTo>
                  <a:cubicBezTo>
                    <a:pt x="134" y="663"/>
                    <a:pt x="123" y="587"/>
                    <a:pt x="106" y="505"/>
                  </a:cubicBezTo>
                  <a:cubicBezTo>
                    <a:pt x="90" y="357"/>
                    <a:pt x="79" y="198"/>
                    <a:pt x="90" y="50"/>
                  </a:cubicBezTo>
                  <a:cubicBezTo>
                    <a:pt x="95" y="29"/>
                    <a:pt x="90" y="7"/>
                    <a:pt x="68" y="1"/>
                  </a:cubicBezTo>
                  <a:cubicBezTo>
                    <a:pt x="65" y="0"/>
                    <a:pt x="62" y="0"/>
                    <a:pt x="5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33"/>
            <p:cNvSpPr/>
            <p:nvPr/>
          </p:nvSpPr>
          <p:spPr>
            <a:xfrm>
              <a:off x="8453800" y="6481841"/>
              <a:ext cx="50376" cy="256563"/>
            </a:xfrm>
            <a:custGeom>
              <a:avLst/>
              <a:gdLst/>
              <a:ahLst/>
              <a:cxnLst/>
              <a:rect l="l" t="t" r="r" b="b"/>
              <a:pathLst>
                <a:path w="721" h="3672" extrusionOk="0">
                  <a:moveTo>
                    <a:pt x="282" y="0"/>
                  </a:moveTo>
                  <a:cubicBezTo>
                    <a:pt x="260" y="0"/>
                    <a:pt x="246" y="29"/>
                    <a:pt x="241" y="50"/>
                  </a:cubicBezTo>
                  <a:cubicBezTo>
                    <a:pt x="214" y="127"/>
                    <a:pt x="192" y="209"/>
                    <a:pt x="176" y="291"/>
                  </a:cubicBezTo>
                  <a:cubicBezTo>
                    <a:pt x="0" y="975"/>
                    <a:pt x="66" y="1693"/>
                    <a:pt x="208" y="2371"/>
                  </a:cubicBezTo>
                  <a:cubicBezTo>
                    <a:pt x="263" y="2590"/>
                    <a:pt x="318" y="2815"/>
                    <a:pt x="384" y="3034"/>
                  </a:cubicBezTo>
                  <a:cubicBezTo>
                    <a:pt x="460" y="3247"/>
                    <a:pt x="548" y="3455"/>
                    <a:pt x="646" y="3652"/>
                  </a:cubicBezTo>
                  <a:cubicBezTo>
                    <a:pt x="654" y="3666"/>
                    <a:pt x="664" y="3672"/>
                    <a:pt x="674" y="3672"/>
                  </a:cubicBezTo>
                  <a:cubicBezTo>
                    <a:pt x="698" y="3672"/>
                    <a:pt x="721" y="3637"/>
                    <a:pt x="701" y="3614"/>
                  </a:cubicBezTo>
                  <a:cubicBezTo>
                    <a:pt x="652" y="3504"/>
                    <a:pt x="602" y="3406"/>
                    <a:pt x="559" y="3296"/>
                  </a:cubicBezTo>
                  <a:cubicBezTo>
                    <a:pt x="488" y="3143"/>
                    <a:pt x="433" y="2995"/>
                    <a:pt x="394" y="2836"/>
                  </a:cubicBezTo>
                  <a:cubicBezTo>
                    <a:pt x="186" y="2043"/>
                    <a:pt x="17" y="1189"/>
                    <a:pt x="219" y="373"/>
                  </a:cubicBezTo>
                  <a:cubicBezTo>
                    <a:pt x="241" y="286"/>
                    <a:pt x="269" y="204"/>
                    <a:pt x="296" y="111"/>
                  </a:cubicBezTo>
                  <a:cubicBezTo>
                    <a:pt x="301" y="78"/>
                    <a:pt x="340" y="34"/>
                    <a:pt x="301" y="7"/>
                  </a:cubicBezTo>
                  <a:cubicBezTo>
                    <a:pt x="295" y="2"/>
                    <a:pt x="288" y="0"/>
                    <a:pt x="28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33"/>
            <p:cNvSpPr/>
            <p:nvPr/>
          </p:nvSpPr>
          <p:spPr>
            <a:xfrm>
              <a:off x="8483984" y="6503920"/>
              <a:ext cx="35284" cy="241820"/>
            </a:xfrm>
            <a:custGeom>
              <a:avLst/>
              <a:gdLst/>
              <a:ahLst/>
              <a:cxnLst/>
              <a:rect l="l" t="t" r="r" b="b"/>
              <a:pathLst>
                <a:path w="505" h="3461" extrusionOk="0">
                  <a:moveTo>
                    <a:pt x="203" y="1"/>
                  </a:moveTo>
                  <a:cubicBezTo>
                    <a:pt x="178" y="1"/>
                    <a:pt x="164" y="33"/>
                    <a:pt x="160" y="57"/>
                  </a:cubicBezTo>
                  <a:cubicBezTo>
                    <a:pt x="143" y="112"/>
                    <a:pt x="132" y="172"/>
                    <a:pt x="127" y="227"/>
                  </a:cubicBezTo>
                  <a:cubicBezTo>
                    <a:pt x="23" y="857"/>
                    <a:pt x="1" y="1508"/>
                    <a:pt x="77" y="2143"/>
                  </a:cubicBezTo>
                  <a:cubicBezTo>
                    <a:pt x="132" y="2597"/>
                    <a:pt x="253" y="3035"/>
                    <a:pt x="433" y="3446"/>
                  </a:cubicBezTo>
                  <a:cubicBezTo>
                    <a:pt x="437" y="3453"/>
                    <a:pt x="449" y="3461"/>
                    <a:pt x="466" y="3461"/>
                  </a:cubicBezTo>
                  <a:cubicBezTo>
                    <a:pt x="472" y="3461"/>
                    <a:pt x="480" y="3460"/>
                    <a:pt x="488" y="3456"/>
                  </a:cubicBezTo>
                  <a:cubicBezTo>
                    <a:pt x="499" y="3451"/>
                    <a:pt x="504" y="3429"/>
                    <a:pt x="499" y="3407"/>
                  </a:cubicBezTo>
                  <a:cubicBezTo>
                    <a:pt x="466" y="3342"/>
                    <a:pt x="444" y="3270"/>
                    <a:pt x="417" y="3205"/>
                  </a:cubicBezTo>
                  <a:cubicBezTo>
                    <a:pt x="335" y="2991"/>
                    <a:pt x="269" y="2778"/>
                    <a:pt x="220" y="2553"/>
                  </a:cubicBezTo>
                  <a:cubicBezTo>
                    <a:pt x="77" y="1836"/>
                    <a:pt x="56" y="1081"/>
                    <a:pt x="170" y="358"/>
                  </a:cubicBezTo>
                  <a:cubicBezTo>
                    <a:pt x="187" y="265"/>
                    <a:pt x="198" y="172"/>
                    <a:pt x="220" y="79"/>
                  </a:cubicBezTo>
                  <a:cubicBezTo>
                    <a:pt x="225" y="52"/>
                    <a:pt x="247" y="19"/>
                    <a:pt x="214" y="3"/>
                  </a:cubicBezTo>
                  <a:cubicBezTo>
                    <a:pt x="210" y="1"/>
                    <a:pt x="207" y="1"/>
                    <a:pt x="20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33"/>
            <p:cNvSpPr/>
            <p:nvPr/>
          </p:nvSpPr>
          <p:spPr>
            <a:xfrm>
              <a:off x="8514587" y="6509789"/>
              <a:ext cx="46603" cy="227217"/>
            </a:xfrm>
            <a:custGeom>
              <a:avLst/>
              <a:gdLst/>
              <a:ahLst/>
              <a:cxnLst/>
              <a:rect l="l" t="t" r="r" b="b"/>
              <a:pathLst>
                <a:path w="667" h="3252" extrusionOk="0">
                  <a:moveTo>
                    <a:pt x="176" y="0"/>
                  </a:moveTo>
                  <a:cubicBezTo>
                    <a:pt x="174" y="0"/>
                    <a:pt x="172" y="0"/>
                    <a:pt x="170" y="1"/>
                  </a:cubicBezTo>
                  <a:cubicBezTo>
                    <a:pt x="138" y="17"/>
                    <a:pt x="138" y="61"/>
                    <a:pt x="127" y="88"/>
                  </a:cubicBezTo>
                  <a:cubicBezTo>
                    <a:pt x="99" y="181"/>
                    <a:pt x="83" y="274"/>
                    <a:pt x="61" y="373"/>
                  </a:cubicBezTo>
                  <a:cubicBezTo>
                    <a:pt x="1" y="740"/>
                    <a:pt x="6" y="1117"/>
                    <a:pt x="34" y="1495"/>
                  </a:cubicBezTo>
                  <a:cubicBezTo>
                    <a:pt x="55" y="1725"/>
                    <a:pt x="77" y="1949"/>
                    <a:pt x="132" y="2179"/>
                  </a:cubicBezTo>
                  <a:cubicBezTo>
                    <a:pt x="225" y="2551"/>
                    <a:pt x="378" y="2918"/>
                    <a:pt x="597" y="3236"/>
                  </a:cubicBezTo>
                  <a:cubicBezTo>
                    <a:pt x="605" y="3247"/>
                    <a:pt x="613" y="3252"/>
                    <a:pt x="622" y="3252"/>
                  </a:cubicBezTo>
                  <a:cubicBezTo>
                    <a:pt x="645" y="3252"/>
                    <a:pt x="667" y="3216"/>
                    <a:pt x="647" y="3192"/>
                  </a:cubicBezTo>
                  <a:cubicBezTo>
                    <a:pt x="570" y="3071"/>
                    <a:pt x="499" y="2956"/>
                    <a:pt x="439" y="2836"/>
                  </a:cubicBezTo>
                  <a:cubicBezTo>
                    <a:pt x="378" y="2710"/>
                    <a:pt x="329" y="2573"/>
                    <a:pt x="280" y="2436"/>
                  </a:cubicBezTo>
                  <a:cubicBezTo>
                    <a:pt x="165" y="2135"/>
                    <a:pt x="127" y="1807"/>
                    <a:pt x="88" y="1484"/>
                  </a:cubicBezTo>
                  <a:cubicBezTo>
                    <a:pt x="61" y="1123"/>
                    <a:pt x="61" y="751"/>
                    <a:pt x="127" y="389"/>
                  </a:cubicBezTo>
                  <a:cubicBezTo>
                    <a:pt x="138" y="307"/>
                    <a:pt x="159" y="225"/>
                    <a:pt x="181" y="143"/>
                  </a:cubicBezTo>
                  <a:cubicBezTo>
                    <a:pt x="187" y="116"/>
                    <a:pt x="192" y="83"/>
                    <a:pt x="209" y="55"/>
                  </a:cubicBezTo>
                  <a:cubicBezTo>
                    <a:pt x="224" y="30"/>
                    <a:pt x="202" y="0"/>
                    <a:pt x="17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33"/>
            <p:cNvSpPr/>
            <p:nvPr/>
          </p:nvSpPr>
          <p:spPr>
            <a:xfrm>
              <a:off x="8148608" y="6264405"/>
              <a:ext cx="88386" cy="69591"/>
            </a:xfrm>
            <a:custGeom>
              <a:avLst/>
              <a:gdLst/>
              <a:ahLst/>
              <a:cxnLst/>
              <a:rect l="l" t="t" r="r" b="b"/>
              <a:pathLst>
                <a:path w="1265" h="996" extrusionOk="0">
                  <a:moveTo>
                    <a:pt x="809" y="0"/>
                  </a:moveTo>
                  <a:cubicBezTo>
                    <a:pt x="652" y="0"/>
                    <a:pt x="497" y="40"/>
                    <a:pt x="373" y="146"/>
                  </a:cubicBezTo>
                  <a:cubicBezTo>
                    <a:pt x="208" y="272"/>
                    <a:pt x="94" y="448"/>
                    <a:pt x="39" y="656"/>
                  </a:cubicBezTo>
                  <a:cubicBezTo>
                    <a:pt x="11" y="721"/>
                    <a:pt x="0" y="803"/>
                    <a:pt x="0" y="880"/>
                  </a:cubicBezTo>
                  <a:cubicBezTo>
                    <a:pt x="0" y="913"/>
                    <a:pt x="0" y="957"/>
                    <a:pt x="17" y="984"/>
                  </a:cubicBezTo>
                  <a:cubicBezTo>
                    <a:pt x="24" y="992"/>
                    <a:pt x="32" y="996"/>
                    <a:pt x="40" y="996"/>
                  </a:cubicBezTo>
                  <a:cubicBezTo>
                    <a:pt x="64" y="996"/>
                    <a:pt x="88" y="965"/>
                    <a:pt x="72" y="940"/>
                  </a:cubicBezTo>
                  <a:lnTo>
                    <a:pt x="72" y="935"/>
                  </a:lnTo>
                  <a:lnTo>
                    <a:pt x="72" y="929"/>
                  </a:lnTo>
                  <a:cubicBezTo>
                    <a:pt x="61" y="803"/>
                    <a:pt x="99" y="683"/>
                    <a:pt x="143" y="573"/>
                  </a:cubicBezTo>
                  <a:cubicBezTo>
                    <a:pt x="208" y="387"/>
                    <a:pt x="345" y="229"/>
                    <a:pt x="509" y="136"/>
                  </a:cubicBezTo>
                  <a:cubicBezTo>
                    <a:pt x="602" y="88"/>
                    <a:pt x="704" y="69"/>
                    <a:pt x="808" y="69"/>
                  </a:cubicBezTo>
                  <a:cubicBezTo>
                    <a:pt x="858" y="69"/>
                    <a:pt x="908" y="74"/>
                    <a:pt x="958" y="81"/>
                  </a:cubicBezTo>
                  <a:cubicBezTo>
                    <a:pt x="1046" y="97"/>
                    <a:pt x="1128" y="119"/>
                    <a:pt x="1216" y="141"/>
                  </a:cubicBezTo>
                  <a:cubicBezTo>
                    <a:pt x="1237" y="141"/>
                    <a:pt x="1248" y="125"/>
                    <a:pt x="1259" y="114"/>
                  </a:cubicBezTo>
                  <a:cubicBezTo>
                    <a:pt x="1265" y="92"/>
                    <a:pt x="1248" y="81"/>
                    <a:pt x="1237" y="70"/>
                  </a:cubicBezTo>
                  <a:cubicBezTo>
                    <a:pt x="1166" y="53"/>
                    <a:pt x="1106" y="37"/>
                    <a:pt x="1040" y="26"/>
                  </a:cubicBezTo>
                  <a:cubicBezTo>
                    <a:pt x="965" y="10"/>
                    <a:pt x="886" y="0"/>
                    <a:pt x="8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33"/>
            <p:cNvSpPr/>
            <p:nvPr/>
          </p:nvSpPr>
          <p:spPr>
            <a:xfrm>
              <a:off x="8161255" y="6286484"/>
              <a:ext cx="68123" cy="58551"/>
            </a:xfrm>
            <a:custGeom>
              <a:avLst/>
              <a:gdLst/>
              <a:ahLst/>
              <a:cxnLst/>
              <a:rect l="l" t="t" r="r" b="b"/>
              <a:pathLst>
                <a:path w="975" h="838" extrusionOk="0">
                  <a:moveTo>
                    <a:pt x="942" y="0"/>
                  </a:moveTo>
                  <a:cubicBezTo>
                    <a:pt x="646" y="44"/>
                    <a:pt x="339" y="159"/>
                    <a:pt x="153" y="411"/>
                  </a:cubicBezTo>
                  <a:cubicBezTo>
                    <a:pt x="77" y="520"/>
                    <a:pt x="0" y="684"/>
                    <a:pt x="44" y="821"/>
                  </a:cubicBezTo>
                  <a:cubicBezTo>
                    <a:pt x="52" y="833"/>
                    <a:pt x="61" y="837"/>
                    <a:pt x="70" y="837"/>
                  </a:cubicBezTo>
                  <a:cubicBezTo>
                    <a:pt x="90" y="837"/>
                    <a:pt x="108" y="811"/>
                    <a:pt x="104" y="788"/>
                  </a:cubicBezTo>
                  <a:cubicBezTo>
                    <a:pt x="82" y="405"/>
                    <a:pt x="493" y="164"/>
                    <a:pt x="810" y="99"/>
                  </a:cubicBezTo>
                  <a:cubicBezTo>
                    <a:pt x="859" y="82"/>
                    <a:pt x="898" y="77"/>
                    <a:pt x="947" y="71"/>
                  </a:cubicBezTo>
                  <a:cubicBezTo>
                    <a:pt x="958" y="66"/>
                    <a:pt x="974" y="49"/>
                    <a:pt x="974" y="28"/>
                  </a:cubicBezTo>
                  <a:cubicBezTo>
                    <a:pt x="974" y="11"/>
                    <a:pt x="952" y="0"/>
                    <a:pt x="9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33"/>
            <p:cNvSpPr/>
            <p:nvPr/>
          </p:nvSpPr>
          <p:spPr>
            <a:xfrm>
              <a:off x="8179560" y="6295637"/>
              <a:ext cx="75040" cy="67984"/>
            </a:xfrm>
            <a:custGeom>
              <a:avLst/>
              <a:gdLst/>
              <a:ahLst/>
              <a:cxnLst/>
              <a:rect l="l" t="t" r="r" b="b"/>
              <a:pathLst>
                <a:path w="1074" h="973" extrusionOk="0">
                  <a:moveTo>
                    <a:pt x="1036" y="0"/>
                  </a:moveTo>
                  <a:cubicBezTo>
                    <a:pt x="689" y="0"/>
                    <a:pt x="355" y="277"/>
                    <a:pt x="165" y="570"/>
                  </a:cubicBezTo>
                  <a:cubicBezTo>
                    <a:pt x="110" y="663"/>
                    <a:pt x="1" y="843"/>
                    <a:pt x="50" y="953"/>
                  </a:cubicBezTo>
                  <a:cubicBezTo>
                    <a:pt x="54" y="966"/>
                    <a:pt x="65" y="972"/>
                    <a:pt x="76" y="972"/>
                  </a:cubicBezTo>
                  <a:cubicBezTo>
                    <a:pt x="92" y="972"/>
                    <a:pt x="110" y="958"/>
                    <a:pt x="110" y="931"/>
                  </a:cubicBezTo>
                  <a:cubicBezTo>
                    <a:pt x="110" y="920"/>
                    <a:pt x="105" y="909"/>
                    <a:pt x="105" y="898"/>
                  </a:cubicBezTo>
                  <a:cubicBezTo>
                    <a:pt x="149" y="526"/>
                    <a:pt x="614" y="105"/>
                    <a:pt x="970" y="61"/>
                  </a:cubicBezTo>
                  <a:cubicBezTo>
                    <a:pt x="973" y="60"/>
                    <a:pt x="978" y="60"/>
                    <a:pt x="982" y="60"/>
                  </a:cubicBezTo>
                  <a:cubicBezTo>
                    <a:pt x="998" y="60"/>
                    <a:pt x="1018" y="63"/>
                    <a:pt x="1034" y="63"/>
                  </a:cubicBezTo>
                  <a:cubicBezTo>
                    <a:pt x="1054" y="63"/>
                    <a:pt x="1071" y="58"/>
                    <a:pt x="1074" y="33"/>
                  </a:cubicBezTo>
                  <a:cubicBezTo>
                    <a:pt x="1074" y="22"/>
                    <a:pt x="1063" y="1"/>
                    <a:pt x="1046" y="1"/>
                  </a:cubicBezTo>
                  <a:cubicBezTo>
                    <a:pt x="1043" y="0"/>
                    <a:pt x="1040" y="0"/>
                    <a:pt x="103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33"/>
            <p:cNvSpPr/>
            <p:nvPr/>
          </p:nvSpPr>
          <p:spPr>
            <a:xfrm>
              <a:off x="8194862" y="6310100"/>
              <a:ext cx="73154" cy="60368"/>
            </a:xfrm>
            <a:custGeom>
              <a:avLst/>
              <a:gdLst/>
              <a:ahLst/>
              <a:cxnLst/>
              <a:rect l="l" t="t" r="r" b="b"/>
              <a:pathLst>
                <a:path w="1047" h="864" extrusionOk="0">
                  <a:moveTo>
                    <a:pt x="899" y="1"/>
                  </a:moveTo>
                  <a:cubicBezTo>
                    <a:pt x="754" y="1"/>
                    <a:pt x="637" y="57"/>
                    <a:pt x="515" y="166"/>
                  </a:cubicBezTo>
                  <a:cubicBezTo>
                    <a:pt x="351" y="303"/>
                    <a:pt x="187" y="445"/>
                    <a:pt x="83" y="636"/>
                  </a:cubicBezTo>
                  <a:cubicBezTo>
                    <a:pt x="55" y="697"/>
                    <a:pt x="1" y="768"/>
                    <a:pt x="12" y="839"/>
                  </a:cubicBezTo>
                  <a:cubicBezTo>
                    <a:pt x="17" y="856"/>
                    <a:pt x="30" y="863"/>
                    <a:pt x="43" y="863"/>
                  </a:cubicBezTo>
                  <a:cubicBezTo>
                    <a:pt x="58" y="863"/>
                    <a:pt x="73" y="852"/>
                    <a:pt x="66" y="834"/>
                  </a:cubicBezTo>
                  <a:lnTo>
                    <a:pt x="66" y="812"/>
                  </a:lnTo>
                  <a:cubicBezTo>
                    <a:pt x="66" y="801"/>
                    <a:pt x="77" y="790"/>
                    <a:pt x="77" y="784"/>
                  </a:cubicBezTo>
                  <a:cubicBezTo>
                    <a:pt x="159" y="565"/>
                    <a:pt x="324" y="401"/>
                    <a:pt x="493" y="259"/>
                  </a:cubicBezTo>
                  <a:cubicBezTo>
                    <a:pt x="624" y="146"/>
                    <a:pt x="725" y="60"/>
                    <a:pt x="878" y="60"/>
                  </a:cubicBezTo>
                  <a:cubicBezTo>
                    <a:pt x="911" y="60"/>
                    <a:pt x="947" y="64"/>
                    <a:pt x="986" y="73"/>
                  </a:cubicBezTo>
                  <a:cubicBezTo>
                    <a:pt x="994" y="77"/>
                    <a:pt x="1003" y="79"/>
                    <a:pt x="1011" y="79"/>
                  </a:cubicBezTo>
                  <a:cubicBezTo>
                    <a:pt x="1025" y="79"/>
                    <a:pt x="1037" y="72"/>
                    <a:pt x="1041" y="51"/>
                  </a:cubicBezTo>
                  <a:cubicBezTo>
                    <a:pt x="1046" y="34"/>
                    <a:pt x="1035" y="12"/>
                    <a:pt x="1019" y="12"/>
                  </a:cubicBezTo>
                  <a:cubicBezTo>
                    <a:pt x="977" y="4"/>
                    <a:pt x="937" y="1"/>
                    <a:pt x="89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33"/>
            <p:cNvSpPr/>
            <p:nvPr/>
          </p:nvSpPr>
          <p:spPr>
            <a:xfrm>
              <a:off x="8264103" y="6214798"/>
              <a:ext cx="185924" cy="65049"/>
            </a:xfrm>
            <a:custGeom>
              <a:avLst/>
              <a:gdLst/>
              <a:ahLst/>
              <a:cxnLst/>
              <a:rect l="l" t="t" r="r" b="b"/>
              <a:pathLst>
                <a:path w="2661" h="931" extrusionOk="0">
                  <a:moveTo>
                    <a:pt x="1544" y="0"/>
                  </a:moveTo>
                  <a:cubicBezTo>
                    <a:pt x="1445" y="0"/>
                    <a:pt x="1346" y="10"/>
                    <a:pt x="1248" y="30"/>
                  </a:cubicBezTo>
                  <a:cubicBezTo>
                    <a:pt x="986" y="85"/>
                    <a:pt x="745" y="216"/>
                    <a:pt x="537" y="369"/>
                  </a:cubicBezTo>
                  <a:cubicBezTo>
                    <a:pt x="384" y="490"/>
                    <a:pt x="236" y="610"/>
                    <a:pt x="110" y="752"/>
                  </a:cubicBezTo>
                  <a:cubicBezTo>
                    <a:pt x="83" y="796"/>
                    <a:pt x="0" y="878"/>
                    <a:pt x="28" y="917"/>
                  </a:cubicBezTo>
                  <a:cubicBezTo>
                    <a:pt x="35" y="926"/>
                    <a:pt x="44" y="930"/>
                    <a:pt x="53" y="930"/>
                  </a:cubicBezTo>
                  <a:cubicBezTo>
                    <a:pt x="66" y="930"/>
                    <a:pt x="77" y="922"/>
                    <a:pt x="77" y="906"/>
                  </a:cubicBezTo>
                  <a:cubicBezTo>
                    <a:pt x="88" y="878"/>
                    <a:pt x="110" y="851"/>
                    <a:pt x="132" y="824"/>
                  </a:cubicBezTo>
                  <a:cubicBezTo>
                    <a:pt x="274" y="643"/>
                    <a:pt x="455" y="506"/>
                    <a:pt x="635" y="380"/>
                  </a:cubicBezTo>
                  <a:cubicBezTo>
                    <a:pt x="789" y="282"/>
                    <a:pt x="936" y="194"/>
                    <a:pt x="1112" y="139"/>
                  </a:cubicBezTo>
                  <a:cubicBezTo>
                    <a:pt x="1242" y="93"/>
                    <a:pt x="1378" y="73"/>
                    <a:pt x="1515" y="73"/>
                  </a:cubicBezTo>
                  <a:cubicBezTo>
                    <a:pt x="1750" y="73"/>
                    <a:pt x="1988" y="133"/>
                    <a:pt x="2206" y="227"/>
                  </a:cubicBezTo>
                  <a:cubicBezTo>
                    <a:pt x="2305" y="271"/>
                    <a:pt x="2403" y="331"/>
                    <a:pt x="2486" y="408"/>
                  </a:cubicBezTo>
                  <a:cubicBezTo>
                    <a:pt x="2524" y="440"/>
                    <a:pt x="2562" y="473"/>
                    <a:pt x="2600" y="506"/>
                  </a:cubicBezTo>
                  <a:cubicBezTo>
                    <a:pt x="2609" y="514"/>
                    <a:pt x="2617" y="518"/>
                    <a:pt x="2625" y="518"/>
                  </a:cubicBezTo>
                  <a:cubicBezTo>
                    <a:pt x="2633" y="518"/>
                    <a:pt x="2642" y="514"/>
                    <a:pt x="2650" y="506"/>
                  </a:cubicBezTo>
                  <a:cubicBezTo>
                    <a:pt x="2661" y="490"/>
                    <a:pt x="2661" y="468"/>
                    <a:pt x="2650" y="451"/>
                  </a:cubicBezTo>
                  <a:cubicBezTo>
                    <a:pt x="2551" y="364"/>
                    <a:pt x="2464" y="276"/>
                    <a:pt x="2349" y="205"/>
                  </a:cubicBezTo>
                  <a:cubicBezTo>
                    <a:pt x="2102" y="76"/>
                    <a:pt x="1823" y="0"/>
                    <a:pt x="154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33"/>
            <p:cNvSpPr/>
            <p:nvPr/>
          </p:nvSpPr>
          <p:spPr>
            <a:xfrm>
              <a:off x="8262217" y="6238134"/>
              <a:ext cx="185924" cy="61625"/>
            </a:xfrm>
            <a:custGeom>
              <a:avLst/>
              <a:gdLst/>
              <a:ahLst/>
              <a:cxnLst/>
              <a:rect l="l" t="t" r="r" b="b"/>
              <a:pathLst>
                <a:path w="2661" h="882" extrusionOk="0">
                  <a:moveTo>
                    <a:pt x="1676" y="0"/>
                  </a:moveTo>
                  <a:cubicBezTo>
                    <a:pt x="1574" y="0"/>
                    <a:pt x="1466" y="10"/>
                    <a:pt x="1347" y="24"/>
                  </a:cubicBezTo>
                  <a:cubicBezTo>
                    <a:pt x="985" y="63"/>
                    <a:pt x="673" y="210"/>
                    <a:pt x="389" y="446"/>
                  </a:cubicBezTo>
                  <a:cubicBezTo>
                    <a:pt x="268" y="550"/>
                    <a:pt x="142" y="665"/>
                    <a:pt x="49" y="796"/>
                  </a:cubicBezTo>
                  <a:cubicBezTo>
                    <a:pt x="27" y="818"/>
                    <a:pt x="0" y="856"/>
                    <a:pt x="33" y="878"/>
                  </a:cubicBezTo>
                  <a:cubicBezTo>
                    <a:pt x="38" y="881"/>
                    <a:pt x="43" y="882"/>
                    <a:pt x="47" y="882"/>
                  </a:cubicBezTo>
                  <a:cubicBezTo>
                    <a:pt x="75" y="882"/>
                    <a:pt x="86" y="842"/>
                    <a:pt x="110" y="824"/>
                  </a:cubicBezTo>
                  <a:cubicBezTo>
                    <a:pt x="153" y="769"/>
                    <a:pt x="197" y="714"/>
                    <a:pt x="246" y="665"/>
                  </a:cubicBezTo>
                  <a:cubicBezTo>
                    <a:pt x="400" y="517"/>
                    <a:pt x="564" y="386"/>
                    <a:pt x="739" y="282"/>
                  </a:cubicBezTo>
                  <a:cubicBezTo>
                    <a:pt x="1002" y="134"/>
                    <a:pt x="1303" y="79"/>
                    <a:pt x="1604" y="74"/>
                  </a:cubicBezTo>
                  <a:cubicBezTo>
                    <a:pt x="1629" y="72"/>
                    <a:pt x="1655" y="70"/>
                    <a:pt x="1680" y="70"/>
                  </a:cubicBezTo>
                  <a:cubicBezTo>
                    <a:pt x="1853" y="70"/>
                    <a:pt x="2027" y="118"/>
                    <a:pt x="2184" y="194"/>
                  </a:cubicBezTo>
                  <a:cubicBezTo>
                    <a:pt x="2277" y="232"/>
                    <a:pt x="2376" y="282"/>
                    <a:pt x="2463" y="336"/>
                  </a:cubicBezTo>
                  <a:cubicBezTo>
                    <a:pt x="2513" y="369"/>
                    <a:pt x="2562" y="397"/>
                    <a:pt x="2600" y="435"/>
                  </a:cubicBezTo>
                  <a:cubicBezTo>
                    <a:pt x="2606" y="439"/>
                    <a:pt x="2613" y="441"/>
                    <a:pt x="2619" y="441"/>
                  </a:cubicBezTo>
                  <a:cubicBezTo>
                    <a:pt x="2629" y="441"/>
                    <a:pt x="2639" y="436"/>
                    <a:pt x="2649" y="429"/>
                  </a:cubicBezTo>
                  <a:cubicBezTo>
                    <a:pt x="2660" y="413"/>
                    <a:pt x="2655" y="391"/>
                    <a:pt x="2644" y="380"/>
                  </a:cubicBezTo>
                  <a:cubicBezTo>
                    <a:pt x="2534" y="298"/>
                    <a:pt x="2425" y="221"/>
                    <a:pt x="2299" y="167"/>
                  </a:cubicBezTo>
                  <a:cubicBezTo>
                    <a:pt x="2074" y="41"/>
                    <a:pt x="1887" y="0"/>
                    <a:pt x="167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33"/>
            <p:cNvSpPr/>
            <p:nvPr/>
          </p:nvSpPr>
          <p:spPr>
            <a:xfrm>
              <a:off x="8270252" y="6260073"/>
              <a:ext cx="189418" cy="54778"/>
            </a:xfrm>
            <a:custGeom>
              <a:avLst/>
              <a:gdLst/>
              <a:ahLst/>
              <a:cxnLst/>
              <a:rect l="l" t="t" r="r" b="b"/>
              <a:pathLst>
                <a:path w="2711" h="784" extrusionOk="0">
                  <a:moveTo>
                    <a:pt x="1582" y="0"/>
                  </a:moveTo>
                  <a:cubicBezTo>
                    <a:pt x="1387" y="0"/>
                    <a:pt x="1191" y="29"/>
                    <a:pt x="1007" y="72"/>
                  </a:cubicBezTo>
                  <a:cubicBezTo>
                    <a:pt x="679" y="148"/>
                    <a:pt x="350" y="291"/>
                    <a:pt x="142" y="586"/>
                  </a:cubicBezTo>
                  <a:cubicBezTo>
                    <a:pt x="126" y="619"/>
                    <a:pt x="0" y="761"/>
                    <a:pt x="71" y="783"/>
                  </a:cubicBezTo>
                  <a:cubicBezTo>
                    <a:pt x="73" y="784"/>
                    <a:pt x="76" y="784"/>
                    <a:pt x="78" y="784"/>
                  </a:cubicBezTo>
                  <a:cubicBezTo>
                    <a:pt x="111" y="784"/>
                    <a:pt x="121" y="744"/>
                    <a:pt x="137" y="723"/>
                  </a:cubicBezTo>
                  <a:cubicBezTo>
                    <a:pt x="208" y="592"/>
                    <a:pt x="312" y="482"/>
                    <a:pt x="416" y="395"/>
                  </a:cubicBezTo>
                  <a:cubicBezTo>
                    <a:pt x="710" y="187"/>
                    <a:pt x="1141" y="69"/>
                    <a:pt x="1540" y="69"/>
                  </a:cubicBezTo>
                  <a:cubicBezTo>
                    <a:pt x="1697" y="69"/>
                    <a:pt x="1850" y="88"/>
                    <a:pt x="1987" y="126"/>
                  </a:cubicBezTo>
                  <a:cubicBezTo>
                    <a:pt x="2217" y="198"/>
                    <a:pt x="2430" y="307"/>
                    <a:pt x="2644" y="416"/>
                  </a:cubicBezTo>
                  <a:cubicBezTo>
                    <a:pt x="2648" y="418"/>
                    <a:pt x="2652" y="419"/>
                    <a:pt x="2656" y="419"/>
                  </a:cubicBezTo>
                  <a:cubicBezTo>
                    <a:pt x="2688" y="419"/>
                    <a:pt x="2711" y="365"/>
                    <a:pt x="2677" y="345"/>
                  </a:cubicBezTo>
                  <a:cubicBezTo>
                    <a:pt x="2469" y="236"/>
                    <a:pt x="2266" y="126"/>
                    <a:pt x="2047" y="66"/>
                  </a:cubicBezTo>
                  <a:cubicBezTo>
                    <a:pt x="1897" y="20"/>
                    <a:pt x="1740" y="0"/>
                    <a:pt x="158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33"/>
            <p:cNvSpPr/>
            <p:nvPr/>
          </p:nvSpPr>
          <p:spPr>
            <a:xfrm>
              <a:off x="8217430" y="6323236"/>
              <a:ext cx="44088" cy="62254"/>
            </a:xfrm>
            <a:custGeom>
              <a:avLst/>
              <a:gdLst/>
              <a:ahLst/>
              <a:cxnLst/>
              <a:rect l="l" t="t" r="r" b="b"/>
              <a:pathLst>
                <a:path w="631" h="891" extrusionOk="0">
                  <a:moveTo>
                    <a:pt x="591" y="0"/>
                  </a:moveTo>
                  <a:cubicBezTo>
                    <a:pt x="587" y="0"/>
                    <a:pt x="581" y="2"/>
                    <a:pt x="575" y="5"/>
                  </a:cubicBezTo>
                  <a:cubicBezTo>
                    <a:pt x="335" y="153"/>
                    <a:pt x="170" y="394"/>
                    <a:pt x="72" y="662"/>
                  </a:cubicBezTo>
                  <a:cubicBezTo>
                    <a:pt x="61" y="717"/>
                    <a:pt x="1" y="853"/>
                    <a:pt x="55" y="886"/>
                  </a:cubicBezTo>
                  <a:cubicBezTo>
                    <a:pt x="58" y="889"/>
                    <a:pt x="62" y="891"/>
                    <a:pt x="66" y="891"/>
                  </a:cubicBezTo>
                  <a:cubicBezTo>
                    <a:pt x="77" y="891"/>
                    <a:pt x="91" y="879"/>
                    <a:pt x="99" y="859"/>
                  </a:cubicBezTo>
                  <a:cubicBezTo>
                    <a:pt x="99" y="837"/>
                    <a:pt x="94" y="826"/>
                    <a:pt x="99" y="804"/>
                  </a:cubicBezTo>
                  <a:cubicBezTo>
                    <a:pt x="170" y="503"/>
                    <a:pt x="340" y="230"/>
                    <a:pt x="603" y="65"/>
                  </a:cubicBezTo>
                  <a:cubicBezTo>
                    <a:pt x="631" y="47"/>
                    <a:pt x="619" y="0"/>
                    <a:pt x="59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33"/>
            <p:cNvSpPr/>
            <p:nvPr/>
          </p:nvSpPr>
          <p:spPr>
            <a:xfrm>
              <a:off x="8242304" y="6336791"/>
              <a:ext cx="30184" cy="48210"/>
            </a:xfrm>
            <a:custGeom>
              <a:avLst/>
              <a:gdLst/>
              <a:ahLst/>
              <a:cxnLst/>
              <a:rect l="l" t="t" r="r" b="b"/>
              <a:pathLst>
                <a:path w="432" h="690" extrusionOk="0">
                  <a:moveTo>
                    <a:pt x="381" y="1"/>
                  </a:moveTo>
                  <a:cubicBezTo>
                    <a:pt x="375" y="1"/>
                    <a:pt x="368" y="3"/>
                    <a:pt x="362" y="8"/>
                  </a:cubicBezTo>
                  <a:cubicBezTo>
                    <a:pt x="219" y="150"/>
                    <a:pt x="72" y="315"/>
                    <a:pt x="33" y="528"/>
                  </a:cubicBezTo>
                  <a:cubicBezTo>
                    <a:pt x="28" y="566"/>
                    <a:pt x="0" y="659"/>
                    <a:pt x="39" y="687"/>
                  </a:cubicBezTo>
                  <a:cubicBezTo>
                    <a:pt x="43" y="688"/>
                    <a:pt x="46" y="689"/>
                    <a:pt x="50" y="689"/>
                  </a:cubicBezTo>
                  <a:cubicBezTo>
                    <a:pt x="74" y="689"/>
                    <a:pt x="98" y="661"/>
                    <a:pt x="88" y="638"/>
                  </a:cubicBezTo>
                  <a:cubicBezTo>
                    <a:pt x="83" y="605"/>
                    <a:pt x="94" y="561"/>
                    <a:pt x="99" y="523"/>
                  </a:cubicBezTo>
                  <a:cubicBezTo>
                    <a:pt x="143" y="337"/>
                    <a:pt x="269" y="194"/>
                    <a:pt x="400" y="63"/>
                  </a:cubicBezTo>
                  <a:cubicBezTo>
                    <a:pt x="431" y="41"/>
                    <a:pt x="408" y="1"/>
                    <a:pt x="38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33"/>
            <p:cNvSpPr/>
            <p:nvPr/>
          </p:nvSpPr>
          <p:spPr>
            <a:xfrm>
              <a:off x="8256487" y="6339446"/>
              <a:ext cx="30952" cy="53451"/>
            </a:xfrm>
            <a:custGeom>
              <a:avLst/>
              <a:gdLst/>
              <a:ahLst/>
              <a:cxnLst/>
              <a:rect l="l" t="t" r="r" b="b"/>
              <a:pathLst>
                <a:path w="443" h="765" extrusionOk="0">
                  <a:moveTo>
                    <a:pt x="397" y="1"/>
                  </a:moveTo>
                  <a:cubicBezTo>
                    <a:pt x="390" y="1"/>
                    <a:pt x="384" y="3"/>
                    <a:pt x="378" y="8"/>
                  </a:cubicBezTo>
                  <a:cubicBezTo>
                    <a:pt x="197" y="162"/>
                    <a:pt x="49" y="359"/>
                    <a:pt x="27" y="600"/>
                  </a:cubicBezTo>
                  <a:cubicBezTo>
                    <a:pt x="27" y="638"/>
                    <a:pt x="0" y="747"/>
                    <a:pt x="55" y="764"/>
                  </a:cubicBezTo>
                  <a:cubicBezTo>
                    <a:pt x="57" y="764"/>
                    <a:pt x="59" y="764"/>
                    <a:pt x="61" y="764"/>
                  </a:cubicBezTo>
                  <a:cubicBezTo>
                    <a:pt x="85" y="764"/>
                    <a:pt x="103" y="734"/>
                    <a:pt x="93" y="709"/>
                  </a:cubicBezTo>
                  <a:cubicBezTo>
                    <a:pt x="82" y="446"/>
                    <a:pt x="224" y="222"/>
                    <a:pt x="416" y="63"/>
                  </a:cubicBezTo>
                  <a:cubicBezTo>
                    <a:pt x="443" y="41"/>
                    <a:pt x="423" y="1"/>
                    <a:pt x="39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33"/>
            <p:cNvSpPr/>
            <p:nvPr/>
          </p:nvSpPr>
          <p:spPr>
            <a:xfrm>
              <a:off x="8265221" y="6351254"/>
              <a:ext cx="39127" cy="47791"/>
            </a:xfrm>
            <a:custGeom>
              <a:avLst/>
              <a:gdLst/>
              <a:ahLst/>
              <a:cxnLst/>
              <a:rect l="l" t="t" r="r" b="b"/>
              <a:pathLst>
                <a:path w="560" h="684" extrusionOk="0">
                  <a:moveTo>
                    <a:pt x="523" y="0"/>
                  </a:moveTo>
                  <a:cubicBezTo>
                    <a:pt x="516" y="0"/>
                    <a:pt x="510" y="2"/>
                    <a:pt x="504" y="4"/>
                  </a:cubicBezTo>
                  <a:cubicBezTo>
                    <a:pt x="466" y="31"/>
                    <a:pt x="422" y="58"/>
                    <a:pt x="384" y="97"/>
                  </a:cubicBezTo>
                  <a:cubicBezTo>
                    <a:pt x="253" y="195"/>
                    <a:pt x="143" y="343"/>
                    <a:pt x="72" y="496"/>
                  </a:cubicBezTo>
                  <a:cubicBezTo>
                    <a:pt x="61" y="540"/>
                    <a:pt x="1" y="644"/>
                    <a:pt x="39" y="677"/>
                  </a:cubicBezTo>
                  <a:cubicBezTo>
                    <a:pt x="45" y="681"/>
                    <a:pt x="51" y="683"/>
                    <a:pt x="56" y="683"/>
                  </a:cubicBezTo>
                  <a:cubicBezTo>
                    <a:pt x="78" y="683"/>
                    <a:pt x="97" y="654"/>
                    <a:pt x="88" y="628"/>
                  </a:cubicBezTo>
                  <a:cubicBezTo>
                    <a:pt x="99" y="589"/>
                    <a:pt x="116" y="546"/>
                    <a:pt x="132" y="507"/>
                  </a:cubicBezTo>
                  <a:cubicBezTo>
                    <a:pt x="203" y="359"/>
                    <a:pt x="307" y="223"/>
                    <a:pt x="439" y="130"/>
                  </a:cubicBezTo>
                  <a:cubicBezTo>
                    <a:pt x="472" y="108"/>
                    <a:pt x="504" y="80"/>
                    <a:pt x="537" y="58"/>
                  </a:cubicBezTo>
                  <a:cubicBezTo>
                    <a:pt x="559" y="53"/>
                    <a:pt x="559" y="26"/>
                    <a:pt x="554" y="15"/>
                  </a:cubicBezTo>
                  <a:cubicBezTo>
                    <a:pt x="543" y="4"/>
                    <a:pt x="533" y="0"/>
                    <a:pt x="52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33"/>
            <p:cNvSpPr/>
            <p:nvPr/>
          </p:nvSpPr>
          <p:spPr>
            <a:xfrm>
              <a:off x="8288558" y="6355236"/>
              <a:ext cx="26830" cy="57363"/>
            </a:xfrm>
            <a:custGeom>
              <a:avLst/>
              <a:gdLst/>
              <a:ahLst/>
              <a:cxnLst/>
              <a:rect l="l" t="t" r="r" b="b"/>
              <a:pathLst>
                <a:path w="384" h="821" extrusionOk="0">
                  <a:moveTo>
                    <a:pt x="344" y="1"/>
                  </a:moveTo>
                  <a:cubicBezTo>
                    <a:pt x="320" y="1"/>
                    <a:pt x="300" y="25"/>
                    <a:pt x="280" y="45"/>
                  </a:cubicBezTo>
                  <a:cubicBezTo>
                    <a:pt x="253" y="78"/>
                    <a:pt x="225" y="105"/>
                    <a:pt x="203" y="138"/>
                  </a:cubicBezTo>
                  <a:cubicBezTo>
                    <a:pt x="77" y="324"/>
                    <a:pt x="1" y="560"/>
                    <a:pt x="6" y="790"/>
                  </a:cubicBezTo>
                  <a:cubicBezTo>
                    <a:pt x="9" y="811"/>
                    <a:pt x="23" y="820"/>
                    <a:pt x="38" y="820"/>
                  </a:cubicBezTo>
                  <a:cubicBezTo>
                    <a:pt x="57" y="820"/>
                    <a:pt x="77" y="806"/>
                    <a:pt x="77" y="784"/>
                  </a:cubicBezTo>
                  <a:cubicBezTo>
                    <a:pt x="77" y="729"/>
                    <a:pt x="83" y="669"/>
                    <a:pt x="88" y="614"/>
                  </a:cubicBezTo>
                  <a:cubicBezTo>
                    <a:pt x="121" y="406"/>
                    <a:pt x="214" y="215"/>
                    <a:pt x="351" y="73"/>
                  </a:cubicBezTo>
                  <a:cubicBezTo>
                    <a:pt x="384" y="56"/>
                    <a:pt x="384" y="12"/>
                    <a:pt x="351" y="1"/>
                  </a:cubicBezTo>
                  <a:cubicBezTo>
                    <a:pt x="349" y="1"/>
                    <a:pt x="346" y="1"/>
                    <a:pt x="34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33"/>
            <p:cNvSpPr/>
            <p:nvPr/>
          </p:nvSpPr>
          <p:spPr>
            <a:xfrm>
              <a:off x="8302322" y="6364180"/>
              <a:ext cx="18446" cy="54429"/>
            </a:xfrm>
            <a:custGeom>
              <a:avLst/>
              <a:gdLst/>
              <a:ahLst/>
              <a:cxnLst/>
              <a:rect l="l" t="t" r="r" b="b"/>
              <a:pathLst>
                <a:path w="264" h="779" extrusionOk="0">
                  <a:moveTo>
                    <a:pt x="224" y="0"/>
                  </a:moveTo>
                  <a:cubicBezTo>
                    <a:pt x="180" y="0"/>
                    <a:pt x="151" y="85"/>
                    <a:pt x="127" y="114"/>
                  </a:cubicBezTo>
                  <a:cubicBezTo>
                    <a:pt x="17" y="306"/>
                    <a:pt x="1" y="530"/>
                    <a:pt x="6" y="744"/>
                  </a:cubicBezTo>
                  <a:cubicBezTo>
                    <a:pt x="6" y="767"/>
                    <a:pt x="22" y="778"/>
                    <a:pt x="40" y="778"/>
                  </a:cubicBezTo>
                  <a:cubicBezTo>
                    <a:pt x="59" y="778"/>
                    <a:pt x="80" y="764"/>
                    <a:pt x="83" y="738"/>
                  </a:cubicBezTo>
                  <a:cubicBezTo>
                    <a:pt x="77" y="640"/>
                    <a:pt x="83" y="547"/>
                    <a:pt x="88" y="448"/>
                  </a:cubicBezTo>
                  <a:cubicBezTo>
                    <a:pt x="105" y="333"/>
                    <a:pt x="143" y="218"/>
                    <a:pt x="209" y="114"/>
                  </a:cubicBezTo>
                  <a:cubicBezTo>
                    <a:pt x="220" y="103"/>
                    <a:pt x="225" y="81"/>
                    <a:pt x="242" y="65"/>
                  </a:cubicBezTo>
                  <a:cubicBezTo>
                    <a:pt x="264" y="54"/>
                    <a:pt x="264" y="21"/>
                    <a:pt x="242" y="5"/>
                  </a:cubicBezTo>
                  <a:cubicBezTo>
                    <a:pt x="235" y="2"/>
                    <a:pt x="229" y="0"/>
                    <a:pt x="2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33"/>
            <p:cNvSpPr/>
            <p:nvPr/>
          </p:nvSpPr>
          <p:spPr>
            <a:xfrm>
              <a:off x="8323772" y="6375079"/>
              <a:ext cx="22638" cy="52403"/>
            </a:xfrm>
            <a:custGeom>
              <a:avLst/>
              <a:gdLst/>
              <a:ahLst/>
              <a:cxnLst/>
              <a:rect l="l" t="t" r="r" b="b"/>
              <a:pathLst>
                <a:path w="324" h="750" extrusionOk="0">
                  <a:moveTo>
                    <a:pt x="280" y="0"/>
                  </a:moveTo>
                  <a:cubicBezTo>
                    <a:pt x="228" y="0"/>
                    <a:pt x="174" y="103"/>
                    <a:pt x="148" y="144"/>
                  </a:cubicBezTo>
                  <a:cubicBezTo>
                    <a:pt x="39" y="309"/>
                    <a:pt x="0" y="522"/>
                    <a:pt x="17" y="719"/>
                  </a:cubicBezTo>
                  <a:cubicBezTo>
                    <a:pt x="19" y="741"/>
                    <a:pt x="32" y="750"/>
                    <a:pt x="46" y="750"/>
                  </a:cubicBezTo>
                  <a:cubicBezTo>
                    <a:pt x="64" y="750"/>
                    <a:pt x="82" y="735"/>
                    <a:pt x="82" y="714"/>
                  </a:cubicBezTo>
                  <a:cubicBezTo>
                    <a:pt x="77" y="631"/>
                    <a:pt x="82" y="549"/>
                    <a:pt x="93" y="467"/>
                  </a:cubicBezTo>
                  <a:cubicBezTo>
                    <a:pt x="121" y="314"/>
                    <a:pt x="186" y="177"/>
                    <a:pt x="285" y="68"/>
                  </a:cubicBezTo>
                  <a:cubicBezTo>
                    <a:pt x="312" y="57"/>
                    <a:pt x="323" y="13"/>
                    <a:pt x="290" y="2"/>
                  </a:cubicBezTo>
                  <a:cubicBezTo>
                    <a:pt x="287" y="1"/>
                    <a:pt x="283" y="0"/>
                    <a:pt x="28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33"/>
            <p:cNvSpPr/>
            <p:nvPr/>
          </p:nvSpPr>
          <p:spPr>
            <a:xfrm>
              <a:off x="8344034" y="6381647"/>
              <a:ext cx="19843" cy="50306"/>
            </a:xfrm>
            <a:custGeom>
              <a:avLst/>
              <a:gdLst/>
              <a:ahLst/>
              <a:cxnLst/>
              <a:rect l="l" t="t" r="r" b="b"/>
              <a:pathLst>
                <a:path w="284" h="720" extrusionOk="0">
                  <a:moveTo>
                    <a:pt x="236" y="1"/>
                  </a:moveTo>
                  <a:cubicBezTo>
                    <a:pt x="234" y="1"/>
                    <a:pt x="232" y="1"/>
                    <a:pt x="230" y="1"/>
                  </a:cubicBezTo>
                  <a:cubicBezTo>
                    <a:pt x="170" y="28"/>
                    <a:pt x="137" y="105"/>
                    <a:pt x="104" y="160"/>
                  </a:cubicBezTo>
                  <a:cubicBezTo>
                    <a:pt x="0" y="319"/>
                    <a:pt x="6" y="510"/>
                    <a:pt x="22" y="691"/>
                  </a:cubicBezTo>
                  <a:cubicBezTo>
                    <a:pt x="25" y="711"/>
                    <a:pt x="36" y="719"/>
                    <a:pt x="49" y="719"/>
                  </a:cubicBezTo>
                  <a:cubicBezTo>
                    <a:pt x="67" y="719"/>
                    <a:pt x="88" y="702"/>
                    <a:pt x="88" y="680"/>
                  </a:cubicBezTo>
                  <a:cubicBezTo>
                    <a:pt x="83" y="603"/>
                    <a:pt x="83" y="521"/>
                    <a:pt x="83" y="444"/>
                  </a:cubicBezTo>
                  <a:cubicBezTo>
                    <a:pt x="88" y="308"/>
                    <a:pt x="159" y="171"/>
                    <a:pt x="247" y="72"/>
                  </a:cubicBezTo>
                  <a:cubicBezTo>
                    <a:pt x="284" y="62"/>
                    <a:pt x="280" y="1"/>
                    <a:pt x="23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33"/>
            <p:cNvSpPr/>
            <p:nvPr/>
          </p:nvSpPr>
          <p:spPr>
            <a:xfrm>
              <a:off x="8362760" y="6383464"/>
              <a:ext cx="23826" cy="49328"/>
            </a:xfrm>
            <a:custGeom>
              <a:avLst/>
              <a:gdLst/>
              <a:ahLst/>
              <a:cxnLst/>
              <a:rect l="l" t="t" r="r" b="b"/>
              <a:pathLst>
                <a:path w="341" h="706" extrusionOk="0">
                  <a:moveTo>
                    <a:pt x="298" y="0"/>
                  </a:moveTo>
                  <a:cubicBezTo>
                    <a:pt x="294" y="0"/>
                    <a:pt x="289" y="1"/>
                    <a:pt x="285" y="2"/>
                  </a:cubicBezTo>
                  <a:cubicBezTo>
                    <a:pt x="110" y="128"/>
                    <a:pt x="1" y="473"/>
                    <a:pt x="88" y="681"/>
                  </a:cubicBezTo>
                  <a:cubicBezTo>
                    <a:pt x="97" y="698"/>
                    <a:pt x="111" y="705"/>
                    <a:pt x="125" y="705"/>
                  </a:cubicBezTo>
                  <a:cubicBezTo>
                    <a:pt x="129" y="705"/>
                    <a:pt x="134" y="704"/>
                    <a:pt x="138" y="703"/>
                  </a:cubicBezTo>
                  <a:cubicBezTo>
                    <a:pt x="165" y="687"/>
                    <a:pt x="154" y="654"/>
                    <a:pt x="143" y="632"/>
                  </a:cubicBezTo>
                  <a:cubicBezTo>
                    <a:pt x="127" y="599"/>
                    <a:pt x="121" y="566"/>
                    <a:pt x="121" y="528"/>
                  </a:cubicBezTo>
                  <a:cubicBezTo>
                    <a:pt x="116" y="364"/>
                    <a:pt x="181" y="194"/>
                    <a:pt x="302" y="79"/>
                  </a:cubicBezTo>
                  <a:cubicBezTo>
                    <a:pt x="318" y="63"/>
                    <a:pt x="340" y="46"/>
                    <a:pt x="329" y="19"/>
                  </a:cubicBezTo>
                  <a:cubicBezTo>
                    <a:pt x="321" y="7"/>
                    <a:pt x="310" y="0"/>
                    <a:pt x="29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33"/>
            <p:cNvSpPr/>
            <p:nvPr/>
          </p:nvSpPr>
          <p:spPr>
            <a:xfrm>
              <a:off x="8527583" y="6517684"/>
              <a:ext cx="75460" cy="226519"/>
            </a:xfrm>
            <a:custGeom>
              <a:avLst/>
              <a:gdLst/>
              <a:ahLst/>
              <a:cxnLst/>
              <a:rect l="l" t="t" r="r" b="b"/>
              <a:pathLst>
                <a:path w="1080" h="3242" extrusionOk="0">
                  <a:moveTo>
                    <a:pt x="210" y="1"/>
                  </a:moveTo>
                  <a:cubicBezTo>
                    <a:pt x="126" y="1"/>
                    <a:pt x="49" y="411"/>
                    <a:pt x="34" y="490"/>
                  </a:cubicBezTo>
                  <a:cubicBezTo>
                    <a:pt x="1" y="780"/>
                    <a:pt x="28" y="1065"/>
                    <a:pt x="66" y="1344"/>
                  </a:cubicBezTo>
                  <a:cubicBezTo>
                    <a:pt x="121" y="1689"/>
                    <a:pt x="192" y="2017"/>
                    <a:pt x="307" y="2340"/>
                  </a:cubicBezTo>
                  <a:cubicBezTo>
                    <a:pt x="433" y="2723"/>
                    <a:pt x="734" y="2986"/>
                    <a:pt x="1024" y="3232"/>
                  </a:cubicBezTo>
                  <a:cubicBezTo>
                    <a:pt x="1031" y="3239"/>
                    <a:pt x="1039" y="3242"/>
                    <a:pt x="1047" y="3242"/>
                  </a:cubicBezTo>
                  <a:cubicBezTo>
                    <a:pt x="1058" y="3242"/>
                    <a:pt x="1068" y="3234"/>
                    <a:pt x="1068" y="3221"/>
                  </a:cubicBezTo>
                  <a:cubicBezTo>
                    <a:pt x="1079" y="3205"/>
                    <a:pt x="1074" y="3188"/>
                    <a:pt x="1063" y="3172"/>
                  </a:cubicBezTo>
                  <a:lnTo>
                    <a:pt x="915" y="3051"/>
                  </a:lnTo>
                  <a:cubicBezTo>
                    <a:pt x="800" y="2947"/>
                    <a:pt x="680" y="2838"/>
                    <a:pt x="581" y="2707"/>
                  </a:cubicBezTo>
                  <a:cubicBezTo>
                    <a:pt x="466" y="2548"/>
                    <a:pt x="384" y="2356"/>
                    <a:pt x="324" y="2165"/>
                  </a:cubicBezTo>
                  <a:cubicBezTo>
                    <a:pt x="160" y="1661"/>
                    <a:pt x="61" y="1119"/>
                    <a:pt x="88" y="588"/>
                  </a:cubicBezTo>
                  <a:cubicBezTo>
                    <a:pt x="110" y="408"/>
                    <a:pt x="149" y="233"/>
                    <a:pt x="225" y="68"/>
                  </a:cubicBezTo>
                  <a:cubicBezTo>
                    <a:pt x="247" y="52"/>
                    <a:pt x="247" y="19"/>
                    <a:pt x="220" y="3"/>
                  </a:cubicBezTo>
                  <a:cubicBezTo>
                    <a:pt x="217" y="1"/>
                    <a:pt x="213" y="1"/>
                    <a:pt x="21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33"/>
            <p:cNvSpPr/>
            <p:nvPr/>
          </p:nvSpPr>
          <p:spPr>
            <a:xfrm>
              <a:off x="8552107" y="6524811"/>
              <a:ext cx="67704" cy="217994"/>
            </a:xfrm>
            <a:custGeom>
              <a:avLst/>
              <a:gdLst/>
              <a:ahLst/>
              <a:cxnLst/>
              <a:rect l="l" t="t" r="r" b="b"/>
              <a:pathLst>
                <a:path w="969" h="3120" extrusionOk="0">
                  <a:moveTo>
                    <a:pt x="160" y="0"/>
                  </a:moveTo>
                  <a:cubicBezTo>
                    <a:pt x="86" y="0"/>
                    <a:pt x="33" y="326"/>
                    <a:pt x="27" y="382"/>
                  </a:cubicBezTo>
                  <a:cubicBezTo>
                    <a:pt x="0" y="607"/>
                    <a:pt x="0" y="831"/>
                    <a:pt x="17" y="1050"/>
                  </a:cubicBezTo>
                  <a:cubicBezTo>
                    <a:pt x="55" y="1307"/>
                    <a:pt x="121" y="1559"/>
                    <a:pt x="181" y="1805"/>
                  </a:cubicBezTo>
                  <a:cubicBezTo>
                    <a:pt x="263" y="2101"/>
                    <a:pt x="367" y="2386"/>
                    <a:pt x="531" y="2637"/>
                  </a:cubicBezTo>
                  <a:cubicBezTo>
                    <a:pt x="613" y="2763"/>
                    <a:pt x="712" y="2873"/>
                    <a:pt x="805" y="2988"/>
                  </a:cubicBezTo>
                  <a:cubicBezTo>
                    <a:pt x="838" y="3032"/>
                    <a:pt x="865" y="3070"/>
                    <a:pt x="903" y="3103"/>
                  </a:cubicBezTo>
                  <a:cubicBezTo>
                    <a:pt x="909" y="3114"/>
                    <a:pt x="914" y="3119"/>
                    <a:pt x="920" y="3119"/>
                  </a:cubicBezTo>
                  <a:cubicBezTo>
                    <a:pt x="947" y="3119"/>
                    <a:pt x="969" y="3075"/>
                    <a:pt x="947" y="3059"/>
                  </a:cubicBezTo>
                  <a:cubicBezTo>
                    <a:pt x="892" y="2988"/>
                    <a:pt x="832" y="2922"/>
                    <a:pt x="777" y="2851"/>
                  </a:cubicBezTo>
                  <a:cubicBezTo>
                    <a:pt x="684" y="2736"/>
                    <a:pt x="591" y="2610"/>
                    <a:pt x="520" y="2484"/>
                  </a:cubicBezTo>
                  <a:cubicBezTo>
                    <a:pt x="383" y="2227"/>
                    <a:pt x="285" y="1948"/>
                    <a:pt x="208" y="1669"/>
                  </a:cubicBezTo>
                  <a:cubicBezTo>
                    <a:pt x="99" y="1286"/>
                    <a:pt x="38" y="880"/>
                    <a:pt x="77" y="475"/>
                  </a:cubicBezTo>
                  <a:cubicBezTo>
                    <a:pt x="93" y="350"/>
                    <a:pt x="115" y="213"/>
                    <a:pt x="164" y="92"/>
                  </a:cubicBezTo>
                  <a:cubicBezTo>
                    <a:pt x="170" y="65"/>
                    <a:pt x="208" y="32"/>
                    <a:pt x="175" y="5"/>
                  </a:cubicBezTo>
                  <a:cubicBezTo>
                    <a:pt x="170" y="2"/>
                    <a:pt x="165" y="0"/>
                    <a:pt x="16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33"/>
            <p:cNvSpPr/>
            <p:nvPr/>
          </p:nvSpPr>
          <p:spPr>
            <a:xfrm>
              <a:off x="8575863" y="6530750"/>
              <a:ext cx="75390" cy="239444"/>
            </a:xfrm>
            <a:custGeom>
              <a:avLst/>
              <a:gdLst/>
              <a:ahLst/>
              <a:cxnLst/>
              <a:rect l="l" t="t" r="r" b="b"/>
              <a:pathLst>
                <a:path w="1079" h="3427" extrusionOk="0">
                  <a:moveTo>
                    <a:pt x="77" y="0"/>
                  </a:moveTo>
                  <a:cubicBezTo>
                    <a:pt x="0" y="0"/>
                    <a:pt x="10" y="311"/>
                    <a:pt x="5" y="379"/>
                  </a:cubicBezTo>
                  <a:cubicBezTo>
                    <a:pt x="5" y="878"/>
                    <a:pt x="103" y="1365"/>
                    <a:pt x="224" y="1841"/>
                  </a:cubicBezTo>
                  <a:cubicBezTo>
                    <a:pt x="295" y="2104"/>
                    <a:pt x="361" y="2372"/>
                    <a:pt x="481" y="2607"/>
                  </a:cubicBezTo>
                  <a:cubicBezTo>
                    <a:pt x="623" y="2897"/>
                    <a:pt x="799" y="3171"/>
                    <a:pt x="1007" y="3417"/>
                  </a:cubicBezTo>
                  <a:cubicBezTo>
                    <a:pt x="1013" y="3424"/>
                    <a:pt x="1021" y="3427"/>
                    <a:pt x="1028" y="3427"/>
                  </a:cubicBezTo>
                  <a:cubicBezTo>
                    <a:pt x="1055" y="3427"/>
                    <a:pt x="1079" y="3384"/>
                    <a:pt x="1061" y="3363"/>
                  </a:cubicBezTo>
                  <a:cubicBezTo>
                    <a:pt x="990" y="3286"/>
                    <a:pt x="930" y="3204"/>
                    <a:pt x="870" y="3122"/>
                  </a:cubicBezTo>
                  <a:cubicBezTo>
                    <a:pt x="755" y="2958"/>
                    <a:pt x="645" y="2782"/>
                    <a:pt x="552" y="2602"/>
                  </a:cubicBezTo>
                  <a:cubicBezTo>
                    <a:pt x="405" y="2290"/>
                    <a:pt x="317" y="1950"/>
                    <a:pt x="235" y="1616"/>
                  </a:cubicBezTo>
                  <a:cubicBezTo>
                    <a:pt x="142" y="1239"/>
                    <a:pt x="82" y="856"/>
                    <a:pt x="76" y="473"/>
                  </a:cubicBezTo>
                  <a:cubicBezTo>
                    <a:pt x="76" y="336"/>
                    <a:pt x="76" y="199"/>
                    <a:pt x="103" y="73"/>
                  </a:cubicBezTo>
                  <a:cubicBezTo>
                    <a:pt x="109" y="40"/>
                    <a:pt x="114" y="18"/>
                    <a:pt x="87" y="2"/>
                  </a:cubicBezTo>
                  <a:cubicBezTo>
                    <a:pt x="84" y="1"/>
                    <a:pt x="80" y="0"/>
                    <a:pt x="7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33"/>
            <p:cNvSpPr/>
            <p:nvPr/>
          </p:nvSpPr>
          <p:spPr>
            <a:xfrm>
              <a:off x="8596475" y="6532566"/>
              <a:ext cx="70778" cy="235602"/>
            </a:xfrm>
            <a:custGeom>
              <a:avLst/>
              <a:gdLst/>
              <a:ahLst/>
              <a:cxnLst/>
              <a:rect l="l" t="t" r="r" b="b"/>
              <a:pathLst>
                <a:path w="1013" h="3372" extrusionOk="0">
                  <a:moveTo>
                    <a:pt x="81" y="0"/>
                  </a:moveTo>
                  <a:cubicBezTo>
                    <a:pt x="6" y="0"/>
                    <a:pt x="11" y="351"/>
                    <a:pt x="6" y="414"/>
                  </a:cubicBezTo>
                  <a:cubicBezTo>
                    <a:pt x="0" y="682"/>
                    <a:pt x="27" y="950"/>
                    <a:pt x="60" y="1207"/>
                  </a:cubicBezTo>
                  <a:cubicBezTo>
                    <a:pt x="104" y="1558"/>
                    <a:pt x="170" y="1897"/>
                    <a:pt x="285" y="2225"/>
                  </a:cubicBezTo>
                  <a:cubicBezTo>
                    <a:pt x="422" y="2647"/>
                    <a:pt x="679" y="3014"/>
                    <a:pt x="936" y="3358"/>
                  </a:cubicBezTo>
                  <a:cubicBezTo>
                    <a:pt x="944" y="3368"/>
                    <a:pt x="953" y="3371"/>
                    <a:pt x="961" y="3371"/>
                  </a:cubicBezTo>
                  <a:cubicBezTo>
                    <a:pt x="988" y="3371"/>
                    <a:pt x="1013" y="3333"/>
                    <a:pt x="996" y="3304"/>
                  </a:cubicBezTo>
                  <a:cubicBezTo>
                    <a:pt x="952" y="3238"/>
                    <a:pt x="903" y="3172"/>
                    <a:pt x="854" y="3112"/>
                  </a:cubicBezTo>
                  <a:cubicBezTo>
                    <a:pt x="766" y="2986"/>
                    <a:pt x="679" y="2855"/>
                    <a:pt x="602" y="2718"/>
                  </a:cubicBezTo>
                  <a:cubicBezTo>
                    <a:pt x="219" y="2045"/>
                    <a:pt x="93" y="1240"/>
                    <a:pt x="77" y="468"/>
                  </a:cubicBezTo>
                  <a:cubicBezTo>
                    <a:pt x="77" y="326"/>
                    <a:pt x="77" y="189"/>
                    <a:pt x="110" y="52"/>
                  </a:cubicBezTo>
                  <a:cubicBezTo>
                    <a:pt x="115" y="36"/>
                    <a:pt x="115" y="9"/>
                    <a:pt x="93" y="3"/>
                  </a:cubicBezTo>
                  <a:cubicBezTo>
                    <a:pt x="89" y="1"/>
                    <a:pt x="85" y="0"/>
                    <a:pt x="8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33"/>
            <p:cNvSpPr/>
            <p:nvPr/>
          </p:nvSpPr>
          <p:spPr>
            <a:xfrm>
              <a:off x="8662222" y="6807505"/>
              <a:ext cx="34516" cy="167059"/>
            </a:xfrm>
            <a:custGeom>
              <a:avLst/>
              <a:gdLst/>
              <a:ahLst/>
              <a:cxnLst/>
              <a:rect l="l" t="t" r="r" b="b"/>
              <a:pathLst>
                <a:path w="494" h="2391" extrusionOk="0">
                  <a:moveTo>
                    <a:pt x="365" y="0"/>
                  </a:moveTo>
                  <a:cubicBezTo>
                    <a:pt x="360" y="0"/>
                    <a:pt x="356" y="1"/>
                    <a:pt x="351" y="4"/>
                  </a:cubicBezTo>
                  <a:cubicBezTo>
                    <a:pt x="323" y="15"/>
                    <a:pt x="329" y="47"/>
                    <a:pt x="345" y="69"/>
                  </a:cubicBezTo>
                  <a:cubicBezTo>
                    <a:pt x="466" y="584"/>
                    <a:pt x="373" y="1241"/>
                    <a:pt x="230" y="1744"/>
                  </a:cubicBezTo>
                  <a:cubicBezTo>
                    <a:pt x="187" y="1898"/>
                    <a:pt x="132" y="2040"/>
                    <a:pt x="72" y="2188"/>
                  </a:cubicBezTo>
                  <a:cubicBezTo>
                    <a:pt x="50" y="2231"/>
                    <a:pt x="28" y="2286"/>
                    <a:pt x="11" y="2335"/>
                  </a:cubicBezTo>
                  <a:cubicBezTo>
                    <a:pt x="1" y="2352"/>
                    <a:pt x="1" y="2379"/>
                    <a:pt x="22" y="2385"/>
                  </a:cubicBezTo>
                  <a:cubicBezTo>
                    <a:pt x="28" y="2388"/>
                    <a:pt x="33" y="2390"/>
                    <a:pt x="39" y="2390"/>
                  </a:cubicBezTo>
                  <a:cubicBezTo>
                    <a:pt x="49" y="2390"/>
                    <a:pt x="59" y="2383"/>
                    <a:pt x="66" y="2368"/>
                  </a:cubicBezTo>
                  <a:cubicBezTo>
                    <a:pt x="132" y="2199"/>
                    <a:pt x="203" y="2034"/>
                    <a:pt x="258" y="1865"/>
                  </a:cubicBezTo>
                  <a:cubicBezTo>
                    <a:pt x="329" y="1629"/>
                    <a:pt x="378" y="1383"/>
                    <a:pt x="411" y="1142"/>
                  </a:cubicBezTo>
                  <a:cubicBezTo>
                    <a:pt x="466" y="786"/>
                    <a:pt x="493" y="414"/>
                    <a:pt x="411" y="58"/>
                  </a:cubicBezTo>
                  <a:cubicBezTo>
                    <a:pt x="406" y="35"/>
                    <a:pt x="390" y="0"/>
                    <a:pt x="36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33"/>
            <p:cNvSpPr/>
            <p:nvPr/>
          </p:nvSpPr>
          <p:spPr>
            <a:xfrm>
              <a:off x="8692406" y="6823016"/>
              <a:ext cx="30324" cy="118360"/>
            </a:xfrm>
            <a:custGeom>
              <a:avLst/>
              <a:gdLst/>
              <a:ahLst/>
              <a:cxnLst/>
              <a:rect l="l" t="t" r="r" b="b"/>
              <a:pathLst>
                <a:path w="434" h="1694" extrusionOk="0">
                  <a:moveTo>
                    <a:pt x="300" y="0"/>
                  </a:moveTo>
                  <a:cubicBezTo>
                    <a:pt x="293" y="0"/>
                    <a:pt x="286" y="2"/>
                    <a:pt x="280" y="6"/>
                  </a:cubicBezTo>
                  <a:cubicBezTo>
                    <a:pt x="253" y="23"/>
                    <a:pt x="269" y="50"/>
                    <a:pt x="275" y="77"/>
                  </a:cubicBezTo>
                  <a:cubicBezTo>
                    <a:pt x="335" y="444"/>
                    <a:pt x="264" y="822"/>
                    <a:pt x="160" y="1177"/>
                  </a:cubicBezTo>
                  <a:cubicBezTo>
                    <a:pt x="132" y="1260"/>
                    <a:pt x="105" y="1347"/>
                    <a:pt x="78" y="1429"/>
                  </a:cubicBezTo>
                  <a:cubicBezTo>
                    <a:pt x="56" y="1506"/>
                    <a:pt x="28" y="1582"/>
                    <a:pt x="1" y="1648"/>
                  </a:cubicBezTo>
                  <a:cubicBezTo>
                    <a:pt x="1" y="1665"/>
                    <a:pt x="6" y="1681"/>
                    <a:pt x="23" y="1692"/>
                  </a:cubicBezTo>
                  <a:cubicBezTo>
                    <a:pt x="24" y="1693"/>
                    <a:pt x="26" y="1693"/>
                    <a:pt x="27" y="1693"/>
                  </a:cubicBezTo>
                  <a:cubicBezTo>
                    <a:pt x="38" y="1693"/>
                    <a:pt x="50" y="1679"/>
                    <a:pt x="50" y="1665"/>
                  </a:cubicBezTo>
                  <a:cubicBezTo>
                    <a:pt x="99" y="1555"/>
                    <a:pt x="132" y="1435"/>
                    <a:pt x="171" y="1320"/>
                  </a:cubicBezTo>
                  <a:cubicBezTo>
                    <a:pt x="302" y="931"/>
                    <a:pt x="433" y="422"/>
                    <a:pt x="329" y="12"/>
                  </a:cubicBezTo>
                  <a:cubicBezTo>
                    <a:pt x="323" y="5"/>
                    <a:pt x="312" y="0"/>
                    <a:pt x="30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33"/>
            <p:cNvSpPr/>
            <p:nvPr/>
          </p:nvSpPr>
          <p:spPr>
            <a:xfrm>
              <a:off x="8714974" y="6835942"/>
              <a:ext cx="26900" cy="90482"/>
            </a:xfrm>
            <a:custGeom>
              <a:avLst/>
              <a:gdLst/>
              <a:ahLst/>
              <a:cxnLst/>
              <a:rect l="l" t="t" r="r" b="b"/>
              <a:pathLst>
                <a:path w="385" h="1295" extrusionOk="0">
                  <a:moveTo>
                    <a:pt x="271" y="0"/>
                  </a:moveTo>
                  <a:cubicBezTo>
                    <a:pt x="252" y="0"/>
                    <a:pt x="234" y="18"/>
                    <a:pt x="242" y="40"/>
                  </a:cubicBezTo>
                  <a:cubicBezTo>
                    <a:pt x="307" y="368"/>
                    <a:pt x="187" y="713"/>
                    <a:pt x="83" y="1025"/>
                  </a:cubicBezTo>
                  <a:cubicBezTo>
                    <a:pt x="61" y="1102"/>
                    <a:pt x="34" y="1179"/>
                    <a:pt x="6" y="1250"/>
                  </a:cubicBezTo>
                  <a:cubicBezTo>
                    <a:pt x="1" y="1266"/>
                    <a:pt x="6" y="1288"/>
                    <a:pt x="28" y="1293"/>
                  </a:cubicBezTo>
                  <a:cubicBezTo>
                    <a:pt x="30" y="1294"/>
                    <a:pt x="33" y="1295"/>
                    <a:pt x="35" y="1295"/>
                  </a:cubicBezTo>
                  <a:cubicBezTo>
                    <a:pt x="46" y="1295"/>
                    <a:pt x="61" y="1286"/>
                    <a:pt x="61" y="1277"/>
                  </a:cubicBezTo>
                  <a:lnTo>
                    <a:pt x="165" y="971"/>
                  </a:lnTo>
                  <a:cubicBezTo>
                    <a:pt x="247" y="697"/>
                    <a:pt x="384" y="286"/>
                    <a:pt x="296" y="13"/>
                  </a:cubicBezTo>
                  <a:cubicBezTo>
                    <a:pt x="290" y="4"/>
                    <a:pt x="280" y="0"/>
                    <a:pt x="27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33"/>
            <p:cNvSpPr/>
            <p:nvPr/>
          </p:nvSpPr>
          <p:spPr>
            <a:xfrm>
              <a:off x="8729926" y="6849776"/>
              <a:ext cx="21869" cy="77136"/>
            </a:xfrm>
            <a:custGeom>
              <a:avLst/>
              <a:gdLst/>
              <a:ahLst/>
              <a:cxnLst/>
              <a:rect l="l" t="t" r="r" b="b"/>
              <a:pathLst>
                <a:path w="313" h="1104" extrusionOk="0">
                  <a:moveTo>
                    <a:pt x="243" y="1"/>
                  </a:moveTo>
                  <a:cubicBezTo>
                    <a:pt x="224" y="1"/>
                    <a:pt x="200" y="23"/>
                    <a:pt x="208" y="50"/>
                  </a:cubicBezTo>
                  <a:cubicBezTo>
                    <a:pt x="252" y="274"/>
                    <a:pt x="236" y="515"/>
                    <a:pt x="154" y="734"/>
                  </a:cubicBezTo>
                  <a:cubicBezTo>
                    <a:pt x="126" y="816"/>
                    <a:pt x="93" y="898"/>
                    <a:pt x="61" y="981"/>
                  </a:cubicBezTo>
                  <a:cubicBezTo>
                    <a:pt x="55" y="1019"/>
                    <a:pt x="0" y="1074"/>
                    <a:pt x="39" y="1101"/>
                  </a:cubicBezTo>
                  <a:cubicBezTo>
                    <a:pt x="43" y="1103"/>
                    <a:pt x="48" y="1103"/>
                    <a:pt x="53" y="1103"/>
                  </a:cubicBezTo>
                  <a:cubicBezTo>
                    <a:pt x="63" y="1103"/>
                    <a:pt x="72" y="1099"/>
                    <a:pt x="72" y="1095"/>
                  </a:cubicBezTo>
                  <a:cubicBezTo>
                    <a:pt x="115" y="1013"/>
                    <a:pt x="148" y="926"/>
                    <a:pt x="181" y="844"/>
                  </a:cubicBezTo>
                  <a:cubicBezTo>
                    <a:pt x="263" y="636"/>
                    <a:pt x="312" y="417"/>
                    <a:pt x="290" y="198"/>
                  </a:cubicBezTo>
                  <a:cubicBezTo>
                    <a:pt x="285" y="138"/>
                    <a:pt x="290" y="66"/>
                    <a:pt x="263" y="12"/>
                  </a:cubicBezTo>
                  <a:cubicBezTo>
                    <a:pt x="258" y="4"/>
                    <a:pt x="251" y="1"/>
                    <a:pt x="24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33"/>
            <p:cNvSpPr/>
            <p:nvPr/>
          </p:nvSpPr>
          <p:spPr>
            <a:xfrm>
              <a:off x="8742503" y="6846562"/>
              <a:ext cx="28786" cy="73224"/>
            </a:xfrm>
            <a:custGeom>
              <a:avLst/>
              <a:gdLst/>
              <a:ahLst/>
              <a:cxnLst/>
              <a:rect l="l" t="t" r="r" b="b"/>
              <a:pathLst>
                <a:path w="412" h="1048" extrusionOk="0">
                  <a:moveTo>
                    <a:pt x="366" y="1"/>
                  </a:moveTo>
                  <a:cubicBezTo>
                    <a:pt x="357" y="1"/>
                    <a:pt x="344" y="6"/>
                    <a:pt x="340" y="14"/>
                  </a:cubicBezTo>
                  <a:cubicBezTo>
                    <a:pt x="318" y="25"/>
                    <a:pt x="324" y="52"/>
                    <a:pt x="324" y="74"/>
                  </a:cubicBezTo>
                  <a:cubicBezTo>
                    <a:pt x="313" y="277"/>
                    <a:pt x="247" y="485"/>
                    <a:pt x="176" y="671"/>
                  </a:cubicBezTo>
                  <a:cubicBezTo>
                    <a:pt x="127" y="780"/>
                    <a:pt x="72" y="890"/>
                    <a:pt x="12" y="999"/>
                  </a:cubicBezTo>
                  <a:cubicBezTo>
                    <a:pt x="1" y="1010"/>
                    <a:pt x="12" y="1037"/>
                    <a:pt x="23" y="1043"/>
                  </a:cubicBezTo>
                  <a:cubicBezTo>
                    <a:pt x="29" y="1046"/>
                    <a:pt x="34" y="1047"/>
                    <a:pt x="39" y="1047"/>
                  </a:cubicBezTo>
                  <a:cubicBezTo>
                    <a:pt x="51" y="1047"/>
                    <a:pt x="60" y="1038"/>
                    <a:pt x="72" y="1027"/>
                  </a:cubicBezTo>
                  <a:lnTo>
                    <a:pt x="193" y="780"/>
                  </a:lnTo>
                  <a:cubicBezTo>
                    <a:pt x="275" y="605"/>
                    <a:pt x="340" y="424"/>
                    <a:pt x="373" y="233"/>
                  </a:cubicBezTo>
                  <a:cubicBezTo>
                    <a:pt x="379" y="178"/>
                    <a:pt x="411" y="41"/>
                    <a:pt x="373" y="3"/>
                  </a:cubicBezTo>
                  <a:cubicBezTo>
                    <a:pt x="372" y="2"/>
                    <a:pt x="369" y="1"/>
                    <a:pt x="36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33"/>
            <p:cNvSpPr/>
            <p:nvPr/>
          </p:nvSpPr>
          <p:spPr>
            <a:xfrm>
              <a:off x="8751726" y="6831191"/>
              <a:ext cx="40245" cy="96351"/>
            </a:xfrm>
            <a:custGeom>
              <a:avLst/>
              <a:gdLst/>
              <a:ahLst/>
              <a:cxnLst/>
              <a:rect l="l" t="t" r="r" b="b"/>
              <a:pathLst>
                <a:path w="576" h="1379" extrusionOk="0">
                  <a:moveTo>
                    <a:pt x="426" y="0"/>
                  </a:moveTo>
                  <a:cubicBezTo>
                    <a:pt x="422" y="0"/>
                    <a:pt x="416" y="1"/>
                    <a:pt x="411" y="4"/>
                  </a:cubicBezTo>
                  <a:cubicBezTo>
                    <a:pt x="400" y="20"/>
                    <a:pt x="389" y="48"/>
                    <a:pt x="405" y="59"/>
                  </a:cubicBezTo>
                  <a:cubicBezTo>
                    <a:pt x="515" y="426"/>
                    <a:pt x="362" y="809"/>
                    <a:pt x="186" y="1115"/>
                  </a:cubicBezTo>
                  <a:cubicBezTo>
                    <a:pt x="154" y="1164"/>
                    <a:pt x="126" y="1208"/>
                    <a:pt x="88" y="1252"/>
                  </a:cubicBezTo>
                  <a:cubicBezTo>
                    <a:pt x="77" y="1285"/>
                    <a:pt x="0" y="1329"/>
                    <a:pt x="33" y="1367"/>
                  </a:cubicBezTo>
                  <a:cubicBezTo>
                    <a:pt x="41" y="1375"/>
                    <a:pt x="50" y="1379"/>
                    <a:pt x="57" y="1379"/>
                  </a:cubicBezTo>
                  <a:cubicBezTo>
                    <a:pt x="66" y="1379"/>
                    <a:pt x="74" y="1373"/>
                    <a:pt x="77" y="1361"/>
                  </a:cubicBezTo>
                  <a:cubicBezTo>
                    <a:pt x="143" y="1285"/>
                    <a:pt x="197" y="1203"/>
                    <a:pt x="247" y="1121"/>
                  </a:cubicBezTo>
                  <a:cubicBezTo>
                    <a:pt x="433" y="814"/>
                    <a:pt x="575" y="426"/>
                    <a:pt x="471" y="53"/>
                  </a:cubicBezTo>
                  <a:cubicBezTo>
                    <a:pt x="467" y="30"/>
                    <a:pt x="451" y="0"/>
                    <a:pt x="42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33"/>
            <p:cNvSpPr/>
            <p:nvPr/>
          </p:nvSpPr>
          <p:spPr>
            <a:xfrm>
              <a:off x="8757805" y="6848239"/>
              <a:ext cx="45625" cy="98726"/>
            </a:xfrm>
            <a:custGeom>
              <a:avLst/>
              <a:gdLst/>
              <a:ahLst/>
              <a:cxnLst/>
              <a:rect l="l" t="t" r="r" b="b"/>
              <a:pathLst>
                <a:path w="653" h="1413" extrusionOk="0">
                  <a:moveTo>
                    <a:pt x="560" y="1"/>
                  </a:moveTo>
                  <a:cubicBezTo>
                    <a:pt x="553" y="1"/>
                    <a:pt x="545" y="4"/>
                    <a:pt x="537" y="12"/>
                  </a:cubicBezTo>
                  <a:cubicBezTo>
                    <a:pt x="521" y="28"/>
                    <a:pt x="521" y="56"/>
                    <a:pt x="537" y="67"/>
                  </a:cubicBezTo>
                  <a:cubicBezTo>
                    <a:pt x="652" y="389"/>
                    <a:pt x="461" y="800"/>
                    <a:pt x="275" y="1057"/>
                  </a:cubicBezTo>
                  <a:cubicBezTo>
                    <a:pt x="192" y="1156"/>
                    <a:pt x="105" y="1260"/>
                    <a:pt x="17" y="1358"/>
                  </a:cubicBezTo>
                  <a:cubicBezTo>
                    <a:pt x="1" y="1369"/>
                    <a:pt x="1" y="1391"/>
                    <a:pt x="17" y="1402"/>
                  </a:cubicBezTo>
                  <a:cubicBezTo>
                    <a:pt x="22" y="1409"/>
                    <a:pt x="28" y="1412"/>
                    <a:pt x="35" y="1412"/>
                  </a:cubicBezTo>
                  <a:cubicBezTo>
                    <a:pt x="45" y="1412"/>
                    <a:pt x="55" y="1406"/>
                    <a:pt x="61" y="1397"/>
                  </a:cubicBezTo>
                  <a:lnTo>
                    <a:pt x="209" y="1232"/>
                  </a:lnTo>
                  <a:cubicBezTo>
                    <a:pt x="406" y="1013"/>
                    <a:pt x="554" y="751"/>
                    <a:pt x="619" y="461"/>
                  </a:cubicBezTo>
                  <a:cubicBezTo>
                    <a:pt x="647" y="329"/>
                    <a:pt x="652" y="192"/>
                    <a:pt x="608" y="61"/>
                  </a:cubicBezTo>
                  <a:cubicBezTo>
                    <a:pt x="604" y="36"/>
                    <a:pt x="584" y="1"/>
                    <a:pt x="56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33"/>
            <p:cNvSpPr/>
            <p:nvPr/>
          </p:nvSpPr>
          <p:spPr>
            <a:xfrm>
              <a:off x="8785753" y="6860466"/>
              <a:ext cx="31022" cy="70289"/>
            </a:xfrm>
            <a:custGeom>
              <a:avLst/>
              <a:gdLst/>
              <a:ahLst/>
              <a:cxnLst/>
              <a:rect l="l" t="t" r="r" b="b"/>
              <a:pathLst>
                <a:path w="444" h="1006" extrusionOk="0">
                  <a:moveTo>
                    <a:pt x="339" y="0"/>
                  </a:moveTo>
                  <a:cubicBezTo>
                    <a:pt x="318" y="0"/>
                    <a:pt x="300" y="24"/>
                    <a:pt x="307" y="50"/>
                  </a:cubicBezTo>
                  <a:cubicBezTo>
                    <a:pt x="367" y="324"/>
                    <a:pt x="274" y="609"/>
                    <a:pt x="115" y="817"/>
                  </a:cubicBezTo>
                  <a:cubicBezTo>
                    <a:pt x="88" y="855"/>
                    <a:pt x="61" y="893"/>
                    <a:pt x="33" y="926"/>
                  </a:cubicBezTo>
                  <a:cubicBezTo>
                    <a:pt x="22" y="948"/>
                    <a:pt x="0" y="975"/>
                    <a:pt x="22" y="997"/>
                  </a:cubicBezTo>
                  <a:cubicBezTo>
                    <a:pt x="28" y="1003"/>
                    <a:pt x="36" y="1005"/>
                    <a:pt x="44" y="1005"/>
                  </a:cubicBezTo>
                  <a:cubicBezTo>
                    <a:pt x="52" y="1005"/>
                    <a:pt x="61" y="1003"/>
                    <a:pt x="66" y="997"/>
                  </a:cubicBezTo>
                  <a:cubicBezTo>
                    <a:pt x="121" y="926"/>
                    <a:pt x="176" y="860"/>
                    <a:pt x="225" y="784"/>
                  </a:cubicBezTo>
                  <a:cubicBezTo>
                    <a:pt x="362" y="559"/>
                    <a:pt x="444" y="280"/>
                    <a:pt x="367" y="17"/>
                  </a:cubicBezTo>
                  <a:cubicBezTo>
                    <a:pt x="359" y="5"/>
                    <a:pt x="348" y="0"/>
                    <a:pt x="33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33"/>
            <p:cNvSpPr/>
            <p:nvPr/>
          </p:nvSpPr>
          <p:spPr>
            <a:xfrm>
              <a:off x="8437730" y="6983996"/>
              <a:ext cx="18446" cy="64769"/>
            </a:xfrm>
            <a:custGeom>
              <a:avLst/>
              <a:gdLst/>
              <a:ahLst/>
              <a:cxnLst/>
              <a:rect l="l" t="t" r="r" b="b"/>
              <a:pathLst>
                <a:path w="264" h="927" extrusionOk="0">
                  <a:moveTo>
                    <a:pt x="205" y="1"/>
                  </a:moveTo>
                  <a:cubicBezTo>
                    <a:pt x="165" y="1"/>
                    <a:pt x="170" y="101"/>
                    <a:pt x="159" y="138"/>
                  </a:cubicBezTo>
                  <a:cubicBezTo>
                    <a:pt x="137" y="253"/>
                    <a:pt x="110" y="362"/>
                    <a:pt x="88" y="472"/>
                  </a:cubicBezTo>
                  <a:cubicBezTo>
                    <a:pt x="61" y="609"/>
                    <a:pt x="33" y="745"/>
                    <a:pt x="1" y="882"/>
                  </a:cubicBezTo>
                  <a:cubicBezTo>
                    <a:pt x="1" y="904"/>
                    <a:pt x="6" y="921"/>
                    <a:pt x="28" y="926"/>
                  </a:cubicBezTo>
                  <a:cubicBezTo>
                    <a:pt x="50" y="926"/>
                    <a:pt x="61" y="910"/>
                    <a:pt x="55" y="893"/>
                  </a:cubicBezTo>
                  <a:cubicBezTo>
                    <a:pt x="88" y="756"/>
                    <a:pt x="121" y="620"/>
                    <a:pt x="148" y="483"/>
                  </a:cubicBezTo>
                  <a:cubicBezTo>
                    <a:pt x="170" y="362"/>
                    <a:pt x="198" y="253"/>
                    <a:pt x="219" y="138"/>
                  </a:cubicBezTo>
                  <a:cubicBezTo>
                    <a:pt x="225" y="105"/>
                    <a:pt x="263" y="6"/>
                    <a:pt x="209" y="1"/>
                  </a:cubicBezTo>
                  <a:cubicBezTo>
                    <a:pt x="207" y="1"/>
                    <a:pt x="206" y="1"/>
                    <a:pt x="20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33"/>
            <p:cNvSpPr/>
            <p:nvPr/>
          </p:nvSpPr>
          <p:spPr>
            <a:xfrm>
              <a:off x="8449189" y="6984765"/>
              <a:ext cx="21520" cy="62184"/>
            </a:xfrm>
            <a:custGeom>
              <a:avLst/>
              <a:gdLst/>
              <a:ahLst/>
              <a:cxnLst/>
              <a:rect l="l" t="t" r="r" b="b"/>
              <a:pathLst>
                <a:path w="308" h="890" extrusionOk="0">
                  <a:moveTo>
                    <a:pt x="269" y="1"/>
                  </a:moveTo>
                  <a:cubicBezTo>
                    <a:pt x="252" y="1"/>
                    <a:pt x="242" y="17"/>
                    <a:pt x="231" y="28"/>
                  </a:cubicBezTo>
                  <a:cubicBezTo>
                    <a:pt x="198" y="231"/>
                    <a:pt x="143" y="417"/>
                    <a:pt x="83" y="609"/>
                  </a:cubicBezTo>
                  <a:cubicBezTo>
                    <a:pt x="61" y="680"/>
                    <a:pt x="34" y="762"/>
                    <a:pt x="6" y="838"/>
                  </a:cubicBezTo>
                  <a:cubicBezTo>
                    <a:pt x="1" y="860"/>
                    <a:pt x="6" y="882"/>
                    <a:pt x="28" y="888"/>
                  </a:cubicBezTo>
                  <a:cubicBezTo>
                    <a:pt x="32" y="889"/>
                    <a:pt x="36" y="889"/>
                    <a:pt x="39" y="889"/>
                  </a:cubicBezTo>
                  <a:cubicBezTo>
                    <a:pt x="55" y="889"/>
                    <a:pt x="65" y="879"/>
                    <a:pt x="61" y="866"/>
                  </a:cubicBezTo>
                  <a:cubicBezTo>
                    <a:pt x="105" y="729"/>
                    <a:pt x="148" y="598"/>
                    <a:pt x="192" y="461"/>
                  </a:cubicBezTo>
                  <a:cubicBezTo>
                    <a:pt x="231" y="340"/>
                    <a:pt x="269" y="214"/>
                    <a:pt x="285" y="83"/>
                  </a:cubicBezTo>
                  <a:cubicBezTo>
                    <a:pt x="296" y="50"/>
                    <a:pt x="307" y="12"/>
                    <a:pt x="26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33"/>
            <p:cNvSpPr/>
            <p:nvPr/>
          </p:nvSpPr>
          <p:spPr>
            <a:xfrm>
              <a:off x="8461835" y="6991682"/>
              <a:ext cx="23756" cy="62464"/>
            </a:xfrm>
            <a:custGeom>
              <a:avLst/>
              <a:gdLst/>
              <a:ahLst/>
              <a:cxnLst/>
              <a:rect l="l" t="t" r="r" b="b"/>
              <a:pathLst>
                <a:path w="340" h="894" extrusionOk="0">
                  <a:moveTo>
                    <a:pt x="307" y="0"/>
                  </a:moveTo>
                  <a:cubicBezTo>
                    <a:pt x="285" y="0"/>
                    <a:pt x="263" y="22"/>
                    <a:pt x="263" y="44"/>
                  </a:cubicBezTo>
                  <a:cubicBezTo>
                    <a:pt x="230" y="214"/>
                    <a:pt x="170" y="378"/>
                    <a:pt x="115" y="542"/>
                  </a:cubicBezTo>
                  <a:cubicBezTo>
                    <a:pt x="77" y="646"/>
                    <a:pt x="44" y="745"/>
                    <a:pt x="11" y="843"/>
                  </a:cubicBezTo>
                  <a:cubicBezTo>
                    <a:pt x="0" y="865"/>
                    <a:pt x="11" y="882"/>
                    <a:pt x="33" y="893"/>
                  </a:cubicBezTo>
                  <a:cubicBezTo>
                    <a:pt x="35" y="893"/>
                    <a:pt x="36" y="894"/>
                    <a:pt x="38" y="894"/>
                  </a:cubicBezTo>
                  <a:cubicBezTo>
                    <a:pt x="49" y="894"/>
                    <a:pt x="66" y="878"/>
                    <a:pt x="66" y="854"/>
                  </a:cubicBezTo>
                  <a:cubicBezTo>
                    <a:pt x="115" y="728"/>
                    <a:pt x="159" y="592"/>
                    <a:pt x="208" y="455"/>
                  </a:cubicBezTo>
                  <a:cubicBezTo>
                    <a:pt x="252" y="329"/>
                    <a:pt x="290" y="208"/>
                    <a:pt x="318" y="83"/>
                  </a:cubicBezTo>
                  <a:cubicBezTo>
                    <a:pt x="323" y="55"/>
                    <a:pt x="340" y="6"/>
                    <a:pt x="30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33"/>
            <p:cNvSpPr/>
            <p:nvPr/>
          </p:nvSpPr>
          <p:spPr>
            <a:xfrm>
              <a:off x="8472945" y="6996154"/>
              <a:ext cx="20682" cy="60717"/>
            </a:xfrm>
            <a:custGeom>
              <a:avLst/>
              <a:gdLst/>
              <a:ahLst/>
              <a:cxnLst/>
              <a:rect l="l" t="t" r="r" b="b"/>
              <a:pathLst>
                <a:path w="296" h="869" extrusionOk="0">
                  <a:moveTo>
                    <a:pt x="264" y="1"/>
                  </a:moveTo>
                  <a:cubicBezTo>
                    <a:pt x="251" y="1"/>
                    <a:pt x="238" y="9"/>
                    <a:pt x="235" y="24"/>
                  </a:cubicBezTo>
                  <a:cubicBezTo>
                    <a:pt x="181" y="298"/>
                    <a:pt x="93" y="550"/>
                    <a:pt x="11" y="818"/>
                  </a:cubicBezTo>
                  <a:cubicBezTo>
                    <a:pt x="0" y="840"/>
                    <a:pt x="11" y="862"/>
                    <a:pt x="27" y="867"/>
                  </a:cubicBezTo>
                  <a:cubicBezTo>
                    <a:pt x="31" y="868"/>
                    <a:pt x="35" y="868"/>
                    <a:pt x="39" y="868"/>
                  </a:cubicBezTo>
                  <a:cubicBezTo>
                    <a:pt x="56" y="868"/>
                    <a:pt x="71" y="859"/>
                    <a:pt x="71" y="845"/>
                  </a:cubicBezTo>
                  <a:cubicBezTo>
                    <a:pt x="110" y="708"/>
                    <a:pt x="153" y="582"/>
                    <a:pt x="192" y="446"/>
                  </a:cubicBezTo>
                  <a:cubicBezTo>
                    <a:pt x="235" y="309"/>
                    <a:pt x="285" y="172"/>
                    <a:pt x="296" y="35"/>
                  </a:cubicBezTo>
                  <a:cubicBezTo>
                    <a:pt x="296" y="12"/>
                    <a:pt x="280" y="1"/>
                    <a:pt x="26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33"/>
            <p:cNvSpPr/>
            <p:nvPr/>
          </p:nvSpPr>
          <p:spPr>
            <a:xfrm>
              <a:off x="8487058" y="6999717"/>
              <a:ext cx="21520" cy="64001"/>
            </a:xfrm>
            <a:custGeom>
              <a:avLst/>
              <a:gdLst/>
              <a:ahLst/>
              <a:cxnLst/>
              <a:rect l="l" t="t" r="r" b="b"/>
              <a:pathLst>
                <a:path w="308" h="916" extrusionOk="0">
                  <a:moveTo>
                    <a:pt x="270" y="0"/>
                  </a:moveTo>
                  <a:cubicBezTo>
                    <a:pt x="256" y="0"/>
                    <a:pt x="242" y="10"/>
                    <a:pt x="236" y="28"/>
                  </a:cubicBezTo>
                  <a:cubicBezTo>
                    <a:pt x="192" y="318"/>
                    <a:pt x="88" y="592"/>
                    <a:pt x="6" y="865"/>
                  </a:cubicBezTo>
                  <a:cubicBezTo>
                    <a:pt x="1" y="887"/>
                    <a:pt x="6" y="904"/>
                    <a:pt x="28" y="915"/>
                  </a:cubicBezTo>
                  <a:cubicBezTo>
                    <a:pt x="30" y="915"/>
                    <a:pt x="33" y="916"/>
                    <a:pt x="35" y="916"/>
                  </a:cubicBezTo>
                  <a:cubicBezTo>
                    <a:pt x="50" y="916"/>
                    <a:pt x="67" y="902"/>
                    <a:pt x="72" y="893"/>
                  </a:cubicBezTo>
                  <a:cubicBezTo>
                    <a:pt x="99" y="811"/>
                    <a:pt x="121" y="728"/>
                    <a:pt x="148" y="646"/>
                  </a:cubicBezTo>
                  <a:cubicBezTo>
                    <a:pt x="198" y="482"/>
                    <a:pt x="252" y="323"/>
                    <a:pt x="285" y="159"/>
                  </a:cubicBezTo>
                  <a:cubicBezTo>
                    <a:pt x="291" y="110"/>
                    <a:pt x="307" y="72"/>
                    <a:pt x="302" y="22"/>
                  </a:cubicBezTo>
                  <a:cubicBezTo>
                    <a:pt x="294" y="7"/>
                    <a:pt x="282" y="0"/>
                    <a:pt x="27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33"/>
            <p:cNvSpPr/>
            <p:nvPr/>
          </p:nvSpPr>
          <p:spPr>
            <a:xfrm>
              <a:off x="8501242" y="7000835"/>
              <a:ext cx="25293" cy="70988"/>
            </a:xfrm>
            <a:custGeom>
              <a:avLst/>
              <a:gdLst/>
              <a:ahLst/>
              <a:cxnLst/>
              <a:rect l="l" t="t" r="r" b="b"/>
              <a:pathLst>
                <a:path w="362" h="1016" extrusionOk="0">
                  <a:moveTo>
                    <a:pt x="307" y="1"/>
                  </a:moveTo>
                  <a:cubicBezTo>
                    <a:pt x="268" y="1"/>
                    <a:pt x="268" y="50"/>
                    <a:pt x="263" y="77"/>
                  </a:cubicBezTo>
                  <a:cubicBezTo>
                    <a:pt x="246" y="138"/>
                    <a:pt x="225" y="192"/>
                    <a:pt x="214" y="253"/>
                  </a:cubicBezTo>
                  <a:cubicBezTo>
                    <a:pt x="142" y="493"/>
                    <a:pt x="71" y="723"/>
                    <a:pt x="0" y="964"/>
                  </a:cubicBezTo>
                  <a:cubicBezTo>
                    <a:pt x="0" y="986"/>
                    <a:pt x="0" y="1008"/>
                    <a:pt x="22" y="1013"/>
                  </a:cubicBezTo>
                  <a:cubicBezTo>
                    <a:pt x="27" y="1015"/>
                    <a:pt x="31" y="1015"/>
                    <a:pt x="35" y="1015"/>
                  </a:cubicBezTo>
                  <a:cubicBezTo>
                    <a:pt x="49" y="1015"/>
                    <a:pt x="56" y="1007"/>
                    <a:pt x="60" y="986"/>
                  </a:cubicBezTo>
                  <a:lnTo>
                    <a:pt x="208" y="515"/>
                  </a:lnTo>
                  <a:cubicBezTo>
                    <a:pt x="246" y="384"/>
                    <a:pt x="279" y="258"/>
                    <a:pt x="318" y="138"/>
                  </a:cubicBezTo>
                  <a:cubicBezTo>
                    <a:pt x="323" y="94"/>
                    <a:pt x="361" y="12"/>
                    <a:pt x="30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33"/>
            <p:cNvSpPr/>
            <p:nvPr/>
          </p:nvSpPr>
          <p:spPr>
            <a:xfrm>
              <a:off x="8521854" y="7002232"/>
              <a:ext cx="23406" cy="77556"/>
            </a:xfrm>
            <a:custGeom>
              <a:avLst/>
              <a:gdLst/>
              <a:ahLst/>
              <a:cxnLst/>
              <a:rect l="l" t="t" r="r" b="b"/>
              <a:pathLst>
                <a:path w="335" h="1110" extrusionOk="0">
                  <a:moveTo>
                    <a:pt x="296" y="0"/>
                  </a:moveTo>
                  <a:cubicBezTo>
                    <a:pt x="289" y="0"/>
                    <a:pt x="284" y="2"/>
                    <a:pt x="280" y="8"/>
                  </a:cubicBezTo>
                  <a:cubicBezTo>
                    <a:pt x="263" y="19"/>
                    <a:pt x="258" y="41"/>
                    <a:pt x="258" y="57"/>
                  </a:cubicBezTo>
                  <a:cubicBezTo>
                    <a:pt x="192" y="397"/>
                    <a:pt x="88" y="731"/>
                    <a:pt x="1" y="1070"/>
                  </a:cubicBezTo>
                  <a:cubicBezTo>
                    <a:pt x="1" y="1087"/>
                    <a:pt x="6" y="1103"/>
                    <a:pt x="28" y="1108"/>
                  </a:cubicBezTo>
                  <a:cubicBezTo>
                    <a:pt x="30" y="1109"/>
                    <a:pt x="32" y="1110"/>
                    <a:pt x="35" y="1110"/>
                  </a:cubicBezTo>
                  <a:cubicBezTo>
                    <a:pt x="46" y="1110"/>
                    <a:pt x="61" y="1100"/>
                    <a:pt x="61" y="1087"/>
                  </a:cubicBezTo>
                  <a:cubicBezTo>
                    <a:pt x="116" y="911"/>
                    <a:pt x="165" y="725"/>
                    <a:pt x="209" y="550"/>
                  </a:cubicBezTo>
                  <a:cubicBezTo>
                    <a:pt x="247" y="413"/>
                    <a:pt x="285" y="265"/>
                    <a:pt x="313" y="129"/>
                  </a:cubicBezTo>
                  <a:cubicBezTo>
                    <a:pt x="324" y="96"/>
                    <a:pt x="335" y="57"/>
                    <a:pt x="329" y="19"/>
                  </a:cubicBezTo>
                  <a:cubicBezTo>
                    <a:pt x="322" y="8"/>
                    <a:pt x="308" y="0"/>
                    <a:pt x="29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33"/>
            <p:cNvSpPr/>
            <p:nvPr/>
          </p:nvSpPr>
          <p:spPr>
            <a:xfrm>
              <a:off x="8545190" y="7008311"/>
              <a:ext cx="24944" cy="72595"/>
            </a:xfrm>
            <a:custGeom>
              <a:avLst/>
              <a:gdLst/>
              <a:ahLst/>
              <a:cxnLst/>
              <a:rect l="l" t="t" r="r" b="b"/>
              <a:pathLst>
                <a:path w="357" h="1039" extrusionOk="0">
                  <a:moveTo>
                    <a:pt x="326" y="1"/>
                  </a:moveTo>
                  <a:cubicBezTo>
                    <a:pt x="313" y="1"/>
                    <a:pt x="301" y="8"/>
                    <a:pt x="296" y="25"/>
                  </a:cubicBezTo>
                  <a:cubicBezTo>
                    <a:pt x="214" y="354"/>
                    <a:pt x="110" y="666"/>
                    <a:pt x="6" y="989"/>
                  </a:cubicBezTo>
                  <a:cubicBezTo>
                    <a:pt x="1" y="1005"/>
                    <a:pt x="6" y="1027"/>
                    <a:pt x="28" y="1038"/>
                  </a:cubicBezTo>
                  <a:cubicBezTo>
                    <a:pt x="31" y="1039"/>
                    <a:pt x="34" y="1039"/>
                    <a:pt x="36" y="1039"/>
                  </a:cubicBezTo>
                  <a:cubicBezTo>
                    <a:pt x="53" y="1039"/>
                    <a:pt x="62" y="1024"/>
                    <a:pt x="72" y="1005"/>
                  </a:cubicBezTo>
                  <a:cubicBezTo>
                    <a:pt x="126" y="841"/>
                    <a:pt x="181" y="682"/>
                    <a:pt x="225" y="512"/>
                  </a:cubicBezTo>
                  <a:cubicBezTo>
                    <a:pt x="274" y="354"/>
                    <a:pt x="329" y="195"/>
                    <a:pt x="356" y="31"/>
                  </a:cubicBezTo>
                  <a:cubicBezTo>
                    <a:pt x="356" y="12"/>
                    <a:pt x="341" y="1"/>
                    <a:pt x="32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33"/>
            <p:cNvSpPr/>
            <p:nvPr/>
          </p:nvSpPr>
          <p:spPr>
            <a:xfrm>
              <a:off x="8558955" y="7009080"/>
              <a:ext cx="26062" cy="66586"/>
            </a:xfrm>
            <a:custGeom>
              <a:avLst/>
              <a:gdLst/>
              <a:ahLst/>
              <a:cxnLst/>
              <a:rect l="l" t="t" r="r" b="b"/>
              <a:pathLst>
                <a:path w="373" h="953" extrusionOk="0">
                  <a:moveTo>
                    <a:pt x="311" y="1"/>
                  </a:moveTo>
                  <a:cubicBezTo>
                    <a:pt x="289" y="1"/>
                    <a:pt x="270" y="24"/>
                    <a:pt x="274" y="47"/>
                  </a:cubicBezTo>
                  <a:cubicBezTo>
                    <a:pt x="220" y="343"/>
                    <a:pt x="99" y="622"/>
                    <a:pt x="12" y="901"/>
                  </a:cubicBezTo>
                  <a:cubicBezTo>
                    <a:pt x="1" y="923"/>
                    <a:pt x="12" y="945"/>
                    <a:pt x="28" y="950"/>
                  </a:cubicBezTo>
                  <a:cubicBezTo>
                    <a:pt x="32" y="951"/>
                    <a:pt x="36" y="952"/>
                    <a:pt x="40" y="952"/>
                  </a:cubicBezTo>
                  <a:cubicBezTo>
                    <a:pt x="54" y="952"/>
                    <a:pt x="69" y="944"/>
                    <a:pt x="77" y="923"/>
                  </a:cubicBezTo>
                  <a:cubicBezTo>
                    <a:pt x="132" y="764"/>
                    <a:pt x="181" y="605"/>
                    <a:pt x="236" y="452"/>
                  </a:cubicBezTo>
                  <a:cubicBezTo>
                    <a:pt x="269" y="343"/>
                    <a:pt x="302" y="239"/>
                    <a:pt x="329" y="135"/>
                  </a:cubicBezTo>
                  <a:cubicBezTo>
                    <a:pt x="340" y="102"/>
                    <a:pt x="373" y="25"/>
                    <a:pt x="324" y="3"/>
                  </a:cubicBezTo>
                  <a:cubicBezTo>
                    <a:pt x="319" y="2"/>
                    <a:pt x="315" y="1"/>
                    <a:pt x="31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33"/>
            <p:cNvSpPr/>
            <p:nvPr/>
          </p:nvSpPr>
          <p:spPr>
            <a:xfrm>
              <a:off x="8578868" y="6991612"/>
              <a:ext cx="31721" cy="80071"/>
            </a:xfrm>
            <a:custGeom>
              <a:avLst/>
              <a:gdLst/>
              <a:ahLst/>
              <a:cxnLst/>
              <a:rect l="l" t="t" r="r" b="b"/>
              <a:pathLst>
                <a:path w="454" h="1146" extrusionOk="0">
                  <a:moveTo>
                    <a:pt x="414" y="1"/>
                  </a:moveTo>
                  <a:cubicBezTo>
                    <a:pt x="407" y="1"/>
                    <a:pt x="400" y="3"/>
                    <a:pt x="394" y="7"/>
                  </a:cubicBezTo>
                  <a:cubicBezTo>
                    <a:pt x="367" y="45"/>
                    <a:pt x="367" y="84"/>
                    <a:pt x="356" y="127"/>
                  </a:cubicBezTo>
                  <a:cubicBezTo>
                    <a:pt x="301" y="324"/>
                    <a:pt x="236" y="516"/>
                    <a:pt x="164" y="702"/>
                  </a:cubicBezTo>
                  <a:cubicBezTo>
                    <a:pt x="110" y="828"/>
                    <a:pt x="60" y="965"/>
                    <a:pt x="6" y="1096"/>
                  </a:cubicBezTo>
                  <a:cubicBezTo>
                    <a:pt x="0" y="1118"/>
                    <a:pt x="11" y="1140"/>
                    <a:pt x="28" y="1145"/>
                  </a:cubicBezTo>
                  <a:cubicBezTo>
                    <a:pt x="44" y="1145"/>
                    <a:pt x="66" y="1140"/>
                    <a:pt x="66" y="1124"/>
                  </a:cubicBezTo>
                  <a:cubicBezTo>
                    <a:pt x="99" y="1041"/>
                    <a:pt x="137" y="954"/>
                    <a:pt x="170" y="872"/>
                  </a:cubicBezTo>
                  <a:cubicBezTo>
                    <a:pt x="258" y="647"/>
                    <a:pt x="345" y="417"/>
                    <a:pt x="411" y="188"/>
                  </a:cubicBezTo>
                  <a:cubicBezTo>
                    <a:pt x="427" y="138"/>
                    <a:pt x="433" y="89"/>
                    <a:pt x="449" y="45"/>
                  </a:cubicBezTo>
                  <a:cubicBezTo>
                    <a:pt x="453" y="17"/>
                    <a:pt x="433" y="1"/>
                    <a:pt x="41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33"/>
            <p:cNvSpPr/>
            <p:nvPr/>
          </p:nvSpPr>
          <p:spPr>
            <a:xfrm>
              <a:off x="8602973" y="6977429"/>
              <a:ext cx="35214" cy="92089"/>
            </a:xfrm>
            <a:custGeom>
              <a:avLst/>
              <a:gdLst/>
              <a:ahLst/>
              <a:cxnLst/>
              <a:rect l="l" t="t" r="r" b="b"/>
              <a:pathLst>
                <a:path w="504" h="1318" extrusionOk="0">
                  <a:moveTo>
                    <a:pt x="468" y="0"/>
                  </a:moveTo>
                  <a:cubicBezTo>
                    <a:pt x="447" y="0"/>
                    <a:pt x="431" y="29"/>
                    <a:pt x="427" y="57"/>
                  </a:cubicBezTo>
                  <a:cubicBezTo>
                    <a:pt x="378" y="319"/>
                    <a:pt x="290" y="577"/>
                    <a:pt x="192" y="823"/>
                  </a:cubicBezTo>
                  <a:lnTo>
                    <a:pt x="11" y="1272"/>
                  </a:lnTo>
                  <a:cubicBezTo>
                    <a:pt x="0" y="1288"/>
                    <a:pt x="17" y="1305"/>
                    <a:pt x="27" y="1316"/>
                  </a:cubicBezTo>
                  <a:cubicBezTo>
                    <a:pt x="33" y="1317"/>
                    <a:pt x="38" y="1318"/>
                    <a:pt x="43" y="1318"/>
                  </a:cubicBezTo>
                  <a:cubicBezTo>
                    <a:pt x="57" y="1318"/>
                    <a:pt x="69" y="1312"/>
                    <a:pt x="77" y="1299"/>
                  </a:cubicBezTo>
                  <a:lnTo>
                    <a:pt x="203" y="993"/>
                  </a:lnTo>
                  <a:cubicBezTo>
                    <a:pt x="263" y="839"/>
                    <a:pt x="318" y="692"/>
                    <a:pt x="372" y="533"/>
                  </a:cubicBezTo>
                  <a:cubicBezTo>
                    <a:pt x="427" y="374"/>
                    <a:pt x="460" y="221"/>
                    <a:pt x="493" y="57"/>
                  </a:cubicBezTo>
                  <a:cubicBezTo>
                    <a:pt x="504" y="40"/>
                    <a:pt x="504" y="29"/>
                    <a:pt x="493" y="13"/>
                  </a:cubicBezTo>
                  <a:cubicBezTo>
                    <a:pt x="484" y="4"/>
                    <a:pt x="476" y="0"/>
                    <a:pt x="46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33"/>
            <p:cNvSpPr/>
            <p:nvPr/>
          </p:nvSpPr>
          <p:spPr>
            <a:xfrm>
              <a:off x="8615200" y="6971001"/>
              <a:ext cx="41712" cy="106552"/>
            </a:xfrm>
            <a:custGeom>
              <a:avLst/>
              <a:gdLst/>
              <a:ahLst/>
              <a:cxnLst/>
              <a:rect l="l" t="t" r="r" b="b"/>
              <a:pathLst>
                <a:path w="597" h="1525" extrusionOk="0">
                  <a:moveTo>
                    <a:pt x="564" y="1"/>
                  </a:moveTo>
                  <a:cubicBezTo>
                    <a:pt x="553" y="1"/>
                    <a:pt x="537" y="17"/>
                    <a:pt x="531" y="28"/>
                  </a:cubicBezTo>
                  <a:cubicBezTo>
                    <a:pt x="460" y="384"/>
                    <a:pt x="323" y="729"/>
                    <a:pt x="181" y="1063"/>
                  </a:cubicBezTo>
                  <a:cubicBezTo>
                    <a:pt x="126" y="1200"/>
                    <a:pt x="66" y="1336"/>
                    <a:pt x="6" y="1473"/>
                  </a:cubicBezTo>
                  <a:cubicBezTo>
                    <a:pt x="0" y="1495"/>
                    <a:pt x="6" y="1517"/>
                    <a:pt x="17" y="1523"/>
                  </a:cubicBezTo>
                  <a:cubicBezTo>
                    <a:pt x="20" y="1524"/>
                    <a:pt x="24" y="1524"/>
                    <a:pt x="28" y="1524"/>
                  </a:cubicBezTo>
                  <a:cubicBezTo>
                    <a:pt x="42" y="1524"/>
                    <a:pt x="54" y="1516"/>
                    <a:pt x="50" y="1495"/>
                  </a:cubicBezTo>
                  <a:lnTo>
                    <a:pt x="132" y="1309"/>
                  </a:lnTo>
                  <a:cubicBezTo>
                    <a:pt x="181" y="1205"/>
                    <a:pt x="230" y="1107"/>
                    <a:pt x="268" y="1003"/>
                  </a:cubicBezTo>
                  <a:cubicBezTo>
                    <a:pt x="389" y="740"/>
                    <a:pt x="493" y="477"/>
                    <a:pt x="559" y="192"/>
                  </a:cubicBezTo>
                  <a:cubicBezTo>
                    <a:pt x="575" y="149"/>
                    <a:pt x="586" y="94"/>
                    <a:pt x="591" y="39"/>
                  </a:cubicBezTo>
                  <a:cubicBezTo>
                    <a:pt x="597" y="23"/>
                    <a:pt x="586" y="1"/>
                    <a:pt x="56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33"/>
            <p:cNvSpPr/>
            <p:nvPr/>
          </p:nvSpPr>
          <p:spPr>
            <a:xfrm>
              <a:off x="8638537" y="6989516"/>
              <a:ext cx="30743" cy="75599"/>
            </a:xfrm>
            <a:custGeom>
              <a:avLst/>
              <a:gdLst/>
              <a:ahLst/>
              <a:cxnLst/>
              <a:rect l="l" t="t" r="r" b="b"/>
              <a:pathLst>
                <a:path w="440" h="1082" extrusionOk="0">
                  <a:moveTo>
                    <a:pt x="404" y="1"/>
                  </a:moveTo>
                  <a:cubicBezTo>
                    <a:pt x="394" y="1"/>
                    <a:pt x="384" y="7"/>
                    <a:pt x="378" y="21"/>
                  </a:cubicBezTo>
                  <a:cubicBezTo>
                    <a:pt x="285" y="272"/>
                    <a:pt x="219" y="541"/>
                    <a:pt x="110" y="792"/>
                  </a:cubicBezTo>
                  <a:cubicBezTo>
                    <a:pt x="77" y="874"/>
                    <a:pt x="49" y="951"/>
                    <a:pt x="11" y="1022"/>
                  </a:cubicBezTo>
                  <a:cubicBezTo>
                    <a:pt x="0" y="1039"/>
                    <a:pt x="0" y="1066"/>
                    <a:pt x="22" y="1077"/>
                  </a:cubicBezTo>
                  <a:cubicBezTo>
                    <a:pt x="27" y="1080"/>
                    <a:pt x="32" y="1081"/>
                    <a:pt x="37" y="1081"/>
                  </a:cubicBezTo>
                  <a:cubicBezTo>
                    <a:pt x="49" y="1081"/>
                    <a:pt x="60" y="1074"/>
                    <a:pt x="60" y="1066"/>
                  </a:cubicBezTo>
                  <a:cubicBezTo>
                    <a:pt x="93" y="984"/>
                    <a:pt x="121" y="907"/>
                    <a:pt x="159" y="825"/>
                  </a:cubicBezTo>
                  <a:cubicBezTo>
                    <a:pt x="192" y="743"/>
                    <a:pt x="225" y="661"/>
                    <a:pt x="252" y="573"/>
                  </a:cubicBezTo>
                  <a:cubicBezTo>
                    <a:pt x="312" y="415"/>
                    <a:pt x="361" y="256"/>
                    <a:pt x="411" y="103"/>
                  </a:cubicBezTo>
                  <a:cubicBezTo>
                    <a:pt x="416" y="86"/>
                    <a:pt x="422" y="64"/>
                    <a:pt x="433" y="48"/>
                  </a:cubicBezTo>
                  <a:cubicBezTo>
                    <a:pt x="440" y="20"/>
                    <a:pt x="422" y="1"/>
                    <a:pt x="40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33"/>
            <p:cNvSpPr/>
            <p:nvPr/>
          </p:nvSpPr>
          <p:spPr>
            <a:xfrm>
              <a:off x="8654187" y="6955420"/>
              <a:ext cx="41782" cy="106482"/>
            </a:xfrm>
            <a:custGeom>
              <a:avLst/>
              <a:gdLst/>
              <a:ahLst/>
              <a:cxnLst/>
              <a:rect l="l" t="t" r="r" b="b"/>
              <a:pathLst>
                <a:path w="598" h="1524" extrusionOk="0">
                  <a:moveTo>
                    <a:pt x="559" y="1"/>
                  </a:moveTo>
                  <a:cubicBezTo>
                    <a:pt x="547" y="1"/>
                    <a:pt x="534" y="8"/>
                    <a:pt x="526" y="21"/>
                  </a:cubicBezTo>
                  <a:cubicBezTo>
                    <a:pt x="471" y="388"/>
                    <a:pt x="345" y="744"/>
                    <a:pt x="192" y="1089"/>
                  </a:cubicBezTo>
                  <a:cubicBezTo>
                    <a:pt x="137" y="1215"/>
                    <a:pt x="77" y="1341"/>
                    <a:pt x="6" y="1472"/>
                  </a:cubicBezTo>
                  <a:cubicBezTo>
                    <a:pt x="1" y="1488"/>
                    <a:pt x="6" y="1510"/>
                    <a:pt x="22" y="1521"/>
                  </a:cubicBezTo>
                  <a:cubicBezTo>
                    <a:pt x="25" y="1523"/>
                    <a:pt x="29" y="1523"/>
                    <a:pt x="32" y="1523"/>
                  </a:cubicBezTo>
                  <a:cubicBezTo>
                    <a:pt x="43" y="1523"/>
                    <a:pt x="57" y="1517"/>
                    <a:pt x="61" y="1505"/>
                  </a:cubicBezTo>
                  <a:cubicBezTo>
                    <a:pt x="99" y="1428"/>
                    <a:pt x="137" y="1357"/>
                    <a:pt x="170" y="1280"/>
                  </a:cubicBezTo>
                  <a:cubicBezTo>
                    <a:pt x="296" y="1029"/>
                    <a:pt x="406" y="766"/>
                    <a:pt x="488" y="492"/>
                  </a:cubicBezTo>
                  <a:cubicBezTo>
                    <a:pt x="521" y="383"/>
                    <a:pt x="553" y="273"/>
                    <a:pt x="575" y="158"/>
                  </a:cubicBezTo>
                  <a:cubicBezTo>
                    <a:pt x="581" y="109"/>
                    <a:pt x="597" y="71"/>
                    <a:pt x="592" y="21"/>
                  </a:cubicBezTo>
                  <a:cubicBezTo>
                    <a:pt x="584" y="8"/>
                    <a:pt x="571" y="1"/>
                    <a:pt x="55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33"/>
            <p:cNvSpPr/>
            <p:nvPr/>
          </p:nvSpPr>
          <p:spPr>
            <a:xfrm>
              <a:off x="8677105" y="6948852"/>
              <a:ext cx="41433" cy="103477"/>
            </a:xfrm>
            <a:custGeom>
              <a:avLst/>
              <a:gdLst/>
              <a:ahLst/>
              <a:cxnLst/>
              <a:rect l="l" t="t" r="r" b="b"/>
              <a:pathLst>
                <a:path w="593" h="1481" extrusionOk="0">
                  <a:moveTo>
                    <a:pt x="488" y="0"/>
                  </a:moveTo>
                  <a:cubicBezTo>
                    <a:pt x="455" y="0"/>
                    <a:pt x="433" y="44"/>
                    <a:pt x="461" y="66"/>
                  </a:cubicBezTo>
                  <a:cubicBezTo>
                    <a:pt x="516" y="340"/>
                    <a:pt x="346" y="756"/>
                    <a:pt x="225" y="1013"/>
                  </a:cubicBezTo>
                  <a:cubicBezTo>
                    <a:pt x="160" y="1155"/>
                    <a:pt x="83" y="1298"/>
                    <a:pt x="6" y="1435"/>
                  </a:cubicBezTo>
                  <a:cubicBezTo>
                    <a:pt x="1" y="1445"/>
                    <a:pt x="6" y="1467"/>
                    <a:pt x="23" y="1478"/>
                  </a:cubicBezTo>
                  <a:cubicBezTo>
                    <a:pt x="25" y="1480"/>
                    <a:pt x="29" y="1480"/>
                    <a:pt x="32" y="1480"/>
                  </a:cubicBezTo>
                  <a:cubicBezTo>
                    <a:pt x="43" y="1480"/>
                    <a:pt x="56" y="1473"/>
                    <a:pt x="56" y="1456"/>
                  </a:cubicBezTo>
                  <a:cubicBezTo>
                    <a:pt x="110" y="1374"/>
                    <a:pt x="154" y="1287"/>
                    <a:pt x="198" y="1194"/>
                  </a:cubicBezTo>
                  <a:cubicBezTo>
                    <a:pt x="329" y="958"/>
                    <a:pt x="444" y="696"/>
                    <a:pt x="510" y="422"/>
                  </a:cubicBezTo>
                  <a:cubicBezTo>
                    <a:pt x="526" y="340"/>
                    <a:pt x="592" y="28"/>
                    <a:pt x="48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33"/>
            <p:cNvSpPr/>
            <p:nvPr/>
          </p:nvSpPr>
          <p:spPr>
            <a:xfrm>
              <a:off x="8696668" y="6950529"/>
              <a:ext cx="39057" cy="95512"/>
            </a:xfrm>
            <a:custGeom>
              <a:avLst/>
              <a:gdLst/>
              <a:ahLst/>
              <a:cxnLst/>
              <a:rect l="l" t="t" r="r" b="b"/>
              <a:pathLst>
                <a:path w="559" h="1367" extrusionOk="0">
                  <a:moveTo>
                    <a:pt x="521" y="0"/>
                  </a:moveTo>
                  <a:cubicBezTo>
                    <a:pt x="506" y="0"/>
                    <a:pt x="490" y="11"/>
                    <a:pt x="487" y="31"/>
                  </a:cubicBezTo>
                  <a:cubicBezTo>
                    <a:pt x="487" y="376"/>
                    <a:pt x="356" y="704"/>
                    <a:pt x="192" y="1005"/>
                  </a:cubicBezTo>
                  <a:cubicBezTo>
                    <a:pt x="148" y="1104"/>
                    <a:pt x="93" y="1197"/>
                    <a:pt x="38" y="1296"/>
                  </a:cubicBezTo>
                  <a:cubicBezTo>
                    <a:pt x="22" y="1307"/>
                    <a:pt x="0" y="1345"/>
                    <a:pt x="28" y="1361"/>
                  </a:cubicBezTo>
                  <a:cubicBezTo>
                    <a:pt x="34" y="1365"/>
                    <a:pt x="40" y="1366"/>
                    <a:pt x="46" y="1366"/>
                  </a:cubicBezTo>
                  <a:cubicBezTo>
                    <a:pt x="82" y="1366"/>
                    <a:pt x="100" y="1298"/>
                    <a:pt x="110" y="1279"/>
                  </a:cubicBezTo>
                  <a:cubicBezTo>
                    <a:pt x="164" y="1186"/>
                    <a:pt x="214" y="1088"/>
                    <a:pt x="268" y="995"/>
                  </a:cubicBezTo>
                  <a:cubicBezTo>
                    <a:pt x="427" y="699"/>
                    <a:pt x="558" y="371"/>
                    <a:pt x="548" y="31"/>
                  </a:cubicBezTo>
                  <a:cubicBezTo>
                    <a:pt x="548" y="10"/>
                    <a:pt x="535" y="0"/>
                    <a:pt x="52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33"/>
            <p:cNvSpPr/>
            <p:nvPr/>
          </p:nvSpPr>
          <p:spPr>
            <a:xfrm>
              <a:off x="8712738" y="6964153"/>
              <a:ext cx="40594" cy="85451"/>
            </a:xfrm>
            <a:custGeom>
              <a:avLst/>
              <a:gdLst/>
              <a:ahLst/>
              <a:cxnLst/>
              <a:rect l="l" t="t" r="r" b="b"/>
              <a:pathLst>
                <a:path w="581" h="1223" extrusionOk="0">
                  <a:moveTo>
                    <a:pt x="531" y="0"/>
                  </a:moveTo>
                  <a:cubicBezTo>
                    <a:pt x="516" y="0"/>
                    <a:pt x="501" y="11"/>
                    <a:pt x="498" y="33"/>
                  </a:cubicBezTo>
                  <a:cubicBezTo>
                    <a:pt x="515" y="280"/>
                    <a:pt x="339" y="619"/>
                    <a:pt x="224" y="832"/>
                  </a:cubicBezTo>
                  <a:cubicBezTo>
                    <a:pt x="181" y="920"/>
                    <a:pt x="126" y="1002"/>
                    <a:pt x="82" y="1095"/>
                  </a:cubicBezTo>
                  <a:cubicBezTo>
                    <a:pt x="66" y="1128"/>
                    <a:pt x="0" y="1183"/>
                    <a:pt x="38" y="1216"/>
                  </a:cubicBezTo>
                  <a:cubicBezTo>
                    <a:pt x="43" y="1221"/>
                    <a:pt x="49" y="1222"/>
                    <a:pt x="56" y="1222"/>
                  </a:cubicBezTo>
                  <a:cubicBezTo>
                    <a:pt x="70" y="1222"/>
                    <a:pt x="85" y="1212"/>
                    <a:pt x="93" y="1205"/>
                  </a:cubicBezTo>
                  <a:cubicBezTo>
                    <a:pt x="148" y="1106"/>
                    <a:pt x="203" y="1002"/>
                    <a:pt x="257" y="909"/>
                  </a:cubicBezTo>
                  <a:cubicBezTo>
                    <a:pt x="378" y="674"/>
                    <a:pt x="580" y="301"/>
                    <a:pt x="564" y="33"/>
                  </a:cubicBezTo>
                  <a:cubicBezTo>
                    <a:pt x="561" y="11"/>
                    <a:pt x="546" y="0"/>
                    <a:pt x="53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33"/>
            <p:cNvSpPr/>
            <p:nvPr/>
          </p:nvSpPr>
          <p:spPr>
            <a:xfrm>
              <a:off x="8738311" y="6981132"/>
              <a:ext cx="26481" cy="53241"/>
            </a:xfrm>
            <a:custGeom>
              <a:avLst/>
              <a:gdLst/>
              <a:ahLst/>
              <a:cxnLst/>
              <a:rect l="l" t="t" r="r" b="b"/>
              <a:pathLst>
                <a:path w="379" h="762" extrusionOk="0">
                  <a:moveTo>
                    <a:pt x="330" y="1"/>
                  </a:moveTo>
                  <a:cubicBezTo>
                    <a:pt x="312" y="1"/>
                    <a:pt x="296" y="15"/>
                    <a:pt x="296" y="37"/>
                  </a:cubicBezTo>
                  <a:cubicBezTo>
                    <a:pt x="296" y="146"/>
                    <a:pt x="247" y="250"/>
                    <a:pt x="209" y="349"/>
                  </a:cubicBezTo>
                  <a:cubicBezTo>
                    <a:pt x="159" y="458"/>
                    <a:pt x="105" y="567"/>
                    <a:pt x="45" y="671"/>
                  </a:cubicBezTo>
                  <a:cubicBezTo>
                    <a:pt x="28" y="699"/>
                    <a:pt x="1" y="726"/>
                    <a:pt x="28" y="754"/>
                  </a:cubicBezTo>
                  <a:cubicBezTo>
                    <a:pt x="34" y="759"/>
                    <a:pt x="40" y="762"/>
                    <a:pt x="45" y="762"/>
                  </a:cubicBezTo>
                  <a:cubicBezTo>
                    <a:pt x="56" y="762"/>
                    <a:pt x="67" y="753"/>
                    <a:pt x="77" y="743"/>
                  </a:cubicBezTo>
                  <a:cubicBezTo>
                    <a:pt x="110" y="688"/>
                    <a:pt x="143" y="622"/>
                    <a:pt x="170" y="567"/>
                  </a:cubicBezTo>
                  <a:cubicBezTo>
                    <a:pt x="220" y="474"/>
                    <a:pt x="269" y="387"/>
                    <a:pt x="307" y="283"/>
                  </a:cubicBezTo>
                  <a:cubicBezTo>
                    <a:pt x="335" y="201"/>
                    <a:pt x="378" y="102"/>
                    <a:pt x="357" y="15"/>
                  </a:cubicBezTo>
                  <a:cubicBezTo>
                    <a:pt x="349" y="5"/>
                    <a:pt x="339" y="1"/>
                    <a:pt x="33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33"/>
            <p:cNvSpPr/>
            <p:nvPr/>
          </p:nvSpPr>
          <p:spPr>
            <a:xfrm>
              <a:off x="8625890" y="6545772"/>
              <a:ext cx="60368" cy="244475"/>
            </a:xfrm>
            <a:custGeom>
              <a:avLst/>
              <a:gdLst/>
              <a:ahLst/>
              <a:cxnLst/>
              <a:rect l="l" t="t" r="r" b="b"/>
              <a:pathLst>
                <a:path w="864" h="3499" extrusionOk="0">
                  <a:moveTo>
                    <a:pt x="106" y="0"/>
                  </a:moveTo>
                  <a:cubicBezTo>
                    <a:pt x="70" y="0"/>
                    <a:pt x="65" y="65"/>
                    <a:pt x="55" y="93"/>
                  </a:cubicBezTo>
                  <a:cubicBezTo>
                    <a:pt x="50" y="170"/>
                    <a:pt x="39" y="236"/>
                    <a:pt x="28" y="307"/>
                  </a:cubicBezTo>
                  <a:cubicBezTo>
                    <a:pt x="1" y="871"/>
                    <a:pt x="77" y="1434"/>
                    <a:pt x="209" y="1982"/>
                  </a:cubicBezTo>
                  <a:cubicBezTo>
                    <a:pt x="351" y="2502"/>
                    <a:pt x="542" y="3011"/>
                    <a:pt x="789" y="3481"/>
                  </a:cubicBezTo>
                  <a:cubicBezTo>
                    <a:pt x="796" y="3494"/>
                    <a:pt x="806" y="3499"/>
                    <a:pt x="816" y="3499"/>
                  </a:cubicBezTo>
                  <a:cubicBezTo>
                    <a:pt x="840" y="3499"/>
                    <a:pt x="863" y="3467"/>
                    <a:pt x="843" y="3443"/>
                  </a:cubicBezTo>
                  <a:lnTo>
                    <a:pt x="701" y="3153"/>
                  </a:lnTo>
                  <a:cubicBezTo>
                    <a:pt x="614" y="2972"/>
                    <a:pt x="542" y="2786"/>
                    <a:pt x="477" y="2595"/>
                  </a:cubicBezTo>
                  <a:cubicBezTo>
                    <a:pt x="345" y="2239"/>
                    <a:pt x="236" y="1867"/>
                    <a:pt x="165" y="1489"/>
                  </a:cubicBezTo>
                  <a:cubicBezTo>
                    <a:pt x="105" y="1122"/>
                    <a:pt x="83" y="750"/>
                    <a:pt x="94" y="383"/>
                  </a:cubicBezTo>
                  <a:cubicBezTo>
                    <a:pt x="99" y="268"/>
                    <a:pt x="110" y="154"/>
                    <a:pt x="137" y="50"/>
                  </a:cubicBezTo>
                  <a:cubicBezTo>
                    <a:pt x="137" y="33"/>
                    <a:pt x="137" y="11"/>
                    <a:pt x="126" y="6"/>
                  </a:cubicBezTo>
                  <a:cubicBezTo>
                    <a:pt x="119" y="2"/>
                    <a:pt x="112" y="0"/>
                    <a:pt x="10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33"/>
            <p:cNvSpPr/>
            <p:nvPr/>
          </p:nvSpPr>
          <p:spPr>
            <a:xfrm>
              <a:off x="8647689" y="6562191"/>
              <a:ext cx="61555" cy="220859"/>
            </a:xfrm>
            <a:custGeom>
              <a:avLst/>
              <a:gdLst/>
              <a:ahLst/>
              <a:cxnLst/>
              <a:rect l="l" t="t" r="r" b="b"/>
              <a:pathLst>
                <a:path w="881" h="3161" extrusionOk="0">
                  <a:moveTo>
                    <a:pt x="122" y="0"/>
                  </a:moveTo>
                  <a:cubicBezTo>
                    <a:pt x="65" y="0"/>
                    <a:pt x="39" y="215"/>
                    <a:pt x="33" y="269"/>
                  </a:cubicBezTo>
                  <a:cubicBezTo>
                    <a:pt x="6" y="537"/>
                    <a:pt x="11" y="805"/>
                    <a:pt x="61" y="1068"/>
                  </a:cubicBezTo>
                  <a:cubicBezTo>
                    <a:pt x="143" y="1522"/>
                    <a:pt x="274" y="1971"/>
                    <a:pt x="444" y="2398"/>
                  </a:cubicBezTo>
                  <a:cubicBezTo>
                    <a:pt x="553" y="2650"/>
                    <a:pt x="685" y="2896"/>
                    <a:pt x="811" y="3142"/>
                  </a:cubicBezTo>
                  <a:cubicBezTo>
                    <a:pt x="817" y="3155"/>
                    <a:pt x="826" y="3160"/>
                    <a:pt x="835" y="3160"/>
                  </a:cubicBezTo>
                  <a:cubicBezTo>
                    <a:pt x="858" y="3160"/>
                    <a:pt x="881" y="3131"/>
                    <a:pt x="865" y="3115"/>
                  </a:cubicBezTo>
                  <a:cubicBezTo>
                    <a:pt x="783" y="2967"/>
                    <a:pt x="712" y="2814"/>
                    <a:pt x="635" y="2655"/>
                  </a:cubicBezTo>
                  <a:cubicBezTo>
                    <a:pt x="559" y="2508"/>
                    <a:pt x="493" y="2354"/>
                    <a:pt x="438" y="2201"/>
                  </a:cubicBezTo>
                  <a:cubicBezTo>
                    <a:pt x="209" y="1561"/>
                    <a:pt x="1" y="876"/>
                    <a:pt x="110" y="192"/>
                  </a:cubicBezTo>
                  <a:cubicBezTo>
                    <a:pt x="115" y="148"/>
                    <a:pt x="126" y="105"/>
                    <a:pt x="143" y="66"/>
                  </a:cubicBezTo>
                  <a:cubicBezTo>
                    <a:pt x="154" y="44"/>
                    <a:pt x="154" y="12"/>
                    <a:pt x="126" y="1"/>
                  </a:cubicBezTo>
                  <a:cubicBezTo>
                    <a:pt x="125" y="0"/>
                    <a:pt x="124" y="0"/>
                    <a:pt x="12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33"/>
            <p:cNvSpPr/>
            <p:nvPr/>
          </p:nvSpPr>
          <p:spPr>
            <a:xfrm>
              <a:off x="8679410" y="6567362"/>
              <a:ext cx="52472" cy="204300"/>
            </a:xfrm>
            <a:custGeom>
              <a:avLst/>
              <a:gdLst/>
              <a:ahLst/>
              <a:cxnLst/>
              <a:rect l="l" t="t" r="r" b="b"/>
              <a:pathLst>
                <a:path w="751" h="2924" extrusionOk="0">
                  <a:moveTo>
                    <a:pt x="74" y="0"/>
                  </a:moveTo>
                  <a:cubicBezTo>
                    <a:pt x="64" y="0"/>
                    <a:pt x="53" y="6"/>
                    <a:pt x="45" y="20"/>
                  </a:cubicBezTo>
                  <a:cubicBezTo>
                    <a:pt x="1" y="157"/>
                    <a:pt x="28" y="293"/>
                    <a:pt x="39" y="430"/>
                  </a:cubicBezTo>
                  <a:cubicBezTo>
                    <a:pt x="67" y="715"/>
                    <a:pt x="127" y="1005"/>
                    <a:pt x="209" y="1279"/>
                  </a:cubicBezTo>
                  <a:cubicBezTo>
                    <a:pt x="296" y="1612"/>
                    <a:pt x="379" y="1957"/>
                    <a:pt x="483" y="2286"/>
                  </a:cubicBezTo>
                  <a:cubicBezTo>
                    <a:pt x="543" y="2488"/>
                    <a:pt x="603" y="2696"/>
                    <a:pt x="674" y="2899"/>
                  </a:cubicBezTo>
                  <a:cubicBezTo>
                    <a:pt x="674" y="2904"/>
                    <a:pt x="680" y="2915"/>
                    <a:pt x="685" y="2921"/>
                  </a:cubicBezTo>
                  <a:cubicBezTo>
                    <a:pt x="689" y="2922"/>
                    <a:pt x="694" y="2923"/>
                    <a:pt x="698" y="2923"/>
                  </a:cubicBezTo>
                  <a:cubicBezTo>
                    <a:pt x="723" y="2923"/>
                    <a:pt x="751" y="2898"/>
                    <a:pt x="751" y="2866"/>
                  </a:cubicBezTo>
                  <a:cubicBezTo>
                    <a:pt x="674" y="2647"/>
                    <a:pt x="603" y="2423"/>
                    <a:pt x="537" y="2193"/>
                  </a:cubicBezTo>
                  <a:cubicBezTo>
                    <a:pt x="433" y="1864"/>
                    <a:pt x="346" y="1530"/>
                    <a:pt x="247" y="1196"/>
                  </a:cubicBezTo>
                  <a:cubicBezTo>
                    <a:pt x="154" y="824"/>
                    <a:pt x="72" y="436"/>
                    <a:pt x="99" y="53"/>
                  </a:cubicBezTo>
                  <a:cubicBezTo>
                    <a:pt x="114" y="26"/>
                    <a:pt x="96" y="0"/>
                    <a:pt x="7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33"/>
            <p:cNvSpPr/>
            <p:nvPr/>
          </p:nvSpPr>
          <p:spPr>
            <a:xfrm>
              <a:off x="8662572" y="6565265"/>
              <a:ext cx="67704" cy="223165"/>
            </a:xfrm>
            <a:custGeom>
              <a:avLst/>
              <a:gdLst/>
              <a:ahLst/>
              <a:cxnLst/>
              <a:rect l="l" t="t" r="r" b="b"/>
              <a:pathLst>
                <a:path w="969" h="3194" extrusionOk="0">
                  <a:moveTo>
                    <a:pt x="84" y="1"/>
                  </a:moveTo>
                  <a:cubicBezTo>
                    <a:pt x="78" y="1"/>
                    <a:pt x="72" y="2"/>
                    <a:pt x="67" y="6"/>
                  </a:cubicBezTo>
                  <a:cubicBezTo>
                    <a:pt x="39" y="44"/>
                    <a:pt x="39" y="88"/>
                    <a:pt x="28" y="132"/>
                  </a:cubicBezTo>
                  <a:cubicBezTo>
                    <a:pt x="1" y="345"/>
                    <a:pt x="28" y="564"/>
                    <a:pt x="56" y="783"/>
                  </a:cubicBezTo>
                  <a:cubicBezTo>
                    <a:pt x="100" y="1013"/>
                    <a:pt x="138" y="1237"/>
                    <a:pt x="193" y="1467"/>
                  </a:cubicBezTo>
                  <a:cubicBezTo>
                    <a:pt x="308" y="1856"/>
                    <a:pt x="428" y="2239"/>
                    <a:pt x="598" y="2606"/>
                  </a:cubicBezTo>
                  <a:cubicBezTo>
                    <a:pt x="691" y="2808"/>
                    <a:pt x="800" y="2989"/>
                    <a:pt x="899" y="3175"/>
                  </a:cubicBezTo>
                  <a:cubicBezTo>
                    <a:pt x="905" y="3188"/>
                    <a:pt x="915" y="3194"/>
                    <a:pt x="924" y="3194"/>
                  </a:cubicBezTo>
                  <a:cubicBezTo>
                    <a:pt x="947" y="3194"/>
                    <a:pt x="969" y="3165"/>
                    <a:pt x="953" y="3142"/>
                  </a:cubicBezTo>
                  <a:cubicBezTo>
                    <a:pt x="822" y="2907"/>
                    <a:pt x="696" y="2677"/>
                    <a:pt x="592" y="2431"/>
                  </a:cubicBezTo>
                  <a:cubicBezTo>
                    <a:pt x="384" y="1922"/>
                    <a:pt x="209" y="1413"/>
                    <a:pt x="132" y="871"/>
                  </a:cubicBezTo>
                  <a:cubicBezTo>
                    <a:pt x="100" y="619"/>
                    <a:pt x="67" y="362"/>
                    <a:pt x="100" y="110"/>
                  </a:cubicBezTo>
                  <a:cubicBezTo>
                    <a:pt x="100" y="88"/>
                    <a:pt x="105" y="72"/>
                    <a:pt x="110" y="50"/>
                  </a:cubicBezTo>
                  <a:cubicBezTo>
                    <a:pt x="123" y="24"/>
                    <a:pt x="105" y="1"/>
                    <a:pt x="8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33"/>
            <p:cNvSpPr/>
            <p:nvPr/>
          </p:nvSpPr>
          <p:spPr>
            <a:xfrm>
              <a:off x="8708127" y="6586087"/>
              <a:ext cx="61905" cy="218903"/>
            </a:xfrm>
            <a:custGeom>
              <a:avLst/>
              <a:gdLst/>
              <a:ahLst/>
              <a:cxnLst/>
              <a:rect l="l" t="t" r="r" b="b"/>
              <a:pathLst>
                <a:path w="886" h="3133" extrusionOk="0">
                  <a:moveTo>
                    <a:pt x="143" y="0"/>
                  </a:moveTo>
                  <a:cubicBezTo>
                    <a:pt x="99" y="0"/>
                    <a:pt x="97" y="84"/>
                    <a:pt x="82" y="118"/>
                  </a:cubicBezTo>
                  <a:cubicBezTo>
                    <a:pt x="66" y="211"/>
                    <a:pt x="50" y="305"/>
                    <a:pt x="44" y="392"/>
                  </a:cubicBezTo>
                  <a:cubicBezTo>
                    <a:pt x="0" y="1022"/>
                    <a:pt x="154" y="1651"/>
                    <a:pt x="373" y="2226"/>
                  </a:cubicBezTo>
                  <a:cubicBezTo>
                    <a:pt x="482" y="2543"/>
                    <a:pt x="630" y="2844"/>
                    <a:pt x="810" y="3118"/>
                  </a:cubicBezTo>
                  <a:cubicBezTo>
                    <a:pt x="819" y="3128"/>
                    <a:pt x="829" y="3133"/>
                    <a:pt x="839" y="3133"/>
                  </a:cubicBezTo>
                  <a:cubicBezTo>
                    <a:pt x="864" y="3133"/>
                    <a:pt x="885" y="3101"/>
                    <a:pt x="865" y="3069"/>
                  </a:cubicBezTo>
                  <a:cubicBezTo>
                    <a:pt x="794" y="2976"/>
                    <a:pt x="734" y="2866"/>
                    <a:pt x="679" y="2762"/>
                  </a:cubicBezTo>
                  <a:cubicBezTo>
                    <a:pt x="591" y="2598"/>
                    <a:pt x="526" y="2417"/>
                    <a:pt x="460" y="2248"/>
                  </a:cubicBezTo>
                  <a:cubicBezTo>
                    <a:pt x="290" y="1815"/>
                    <a:pt x="154" y="1372"/>
                    <a:pt x="115" y="907"/>
                  </a:cubicBezTo>
                  <a:cubicBezTo>
                    <a:pt x="88" y="627"/>
                    <a:pt x="99" y="337"/>
                    <a:pt x="165" y="64"/>
                  </a:cubicBezTo>
                  <a:cubicBezTo>
                    <a:pt x="181" y="47"/>
                    <a:pt x="181" y="20"/>
                    <a:pt x="159" y="3"/>
                  </a:cubicBezTo>
                  <a:cubicBezTo>
                    <a:pt x="153" y="1"/>
                    <a:pt x="148" y="0"/>
                    <a:pt x="14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33"/>
            <p:cNvSpPr/>
            <p:nvPr/>
          </p:nvSpPr>
          <p:spPr>
            <a:xfrm>
              <a:off x="8752145" y="6720796"/>
              <a:ext cx="30952" cy="89224"/>
            </a:xfrm>
            <a:custGeom>
              <a:avLst/>
              <a:gdLst/>
              <a:ahLst/>
              <a:cxnLst/>
              <a:rect l="l" t="t" r="r" b="b"/>
              <a:pathLst>
                <a:path w="443" h="1277" extrusionOk="0">
                  <a:moveTo>
                    <a:pt x="46" y="0"/>
                  </a:moveTo>
                  <a:cubicBezTo>
                    <a:pt x="23" y="0"/>
                    <a:pt x="1" y="30"/>
                    <a:pt x="16" y="57"/>
                  </a:cubicBezTo>
                  <a:cubicBezTo>
                    <a:pt x="186" y="435"/>
                    <a:pt x="268" y="845"/>
                    <a:pt x="372" y="1250"/>
                  </a:cubicBezTo>
                  <a:cubicBezTo>
                    <a:pt x="376" y="1268"/>
                    <a:pt x="388" y="1276"/>
                    <a:pt x="400" y="1276"/>
                  </a:cubicBezTo>
                  <a:cubicBezTo>
                    <a:pt x="420" y="1276"/>
                    <a:pt x="443" y="1254"/>
                    <a:pt x="432" y="1223"/>
                  </a:cubicBezTo>
                  <a:cubicBezTo>
                    <a:pt x="405" y="1130"/>
                    <a:pt x="383" y="1026"/>
                    <a:pt x="356" y="922"/>
                  </a:cubicBezTo>
                  <a:cubicBezTo>
                    <a:pt x="279" y="615"/>
                    <a:pt x="208" y="309"/>
                    <a:pt x="71" y="19"/>
                  </a:cubicBezTo>
                  <a:cubicBezTo>
                    <a:pt x="64" y="6"/>
                    <a:pt x="55" y="0"/>
                    <a:pt x="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33"/>
            <p:cNvSpPr/>
            <p:nvPr/>
          </p:nvSpPr>
          <p:spPr>
            <a:xfrm>
              <a:off x="8776460" y="6727154"/>
              <a:ext cx="12018" cy="75390"/>
            </a:xfrm>
            <a:custGeom>
              <a:avLst/>
              <a:gdLst/>
              <a:ahLst/>
              <a:cxnLst/>
              <a:rect l="l" t="t" r="r" b="b"/>
              <a:pathLst>
                <a:path w="172" h="1079" extrusionOk="0">
                  <a:moveTo>
                    <a:pt x="44" y="1"/>
                  </a:moveTo>
                  <a:cubicBezTo>
                    <a:pt x="21" y="1"/>
                    <a:pt x="0" y="23"/>
                    <a:pt x="8" y="53"/>
                  </a:cubicBezTo>
                  <a:cubicBezTo>
                    <a:pt x="128" y="365"/>
                    <a:pt x="106" y="716"/>
                    <a:pt x="106" y="1050"/>
                  </a:cubicBezTo>
                  <a:cubicBezTo>
                    <a:pt x="106" y="1064"/>
                    <a:pt x="123" y="1078"/>
                    <a:pt x="134" y="1078"/>
                  </a:cubicBezTo>
                  <a:cubicBezTo>
                    <a:pt x="136" y="1078"/>
                    <a:pt x="137" y="1078"/>
                    <a:pt x="139" y="1077"/>
                  </a:cubicBezTo>
                  <a:cubicBezTo>
                    <a:pt x="161" y="1077"/>
                    <a:pt x="172" y="1066"/>
                    <a:pt x="172" y="1044"/>
                  </a:cubicBezTo>
                  <a:lnTo>
                    <a:pt x="172" y="792"/>
                  </a:lnTo>
                  <a:cubicBezTo>
                    <a:pt x="166" y="535"/>
                    <a:pt x="172" y="256"/>
                    <a:pt x="73" y="15"/>
                  </a:cubicBezTo>
                  <a:cubicBezTo>
                    <a:pt x="65" y="5"/>
                    <a:pt x="54" y="1"/>
                    <a:pt x="4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33"/>
            <p:cNvSpPr/>
            <p:nvPr/>
          </p:nvSpPr>
          <p:spPr>
            <a:xfrm>
              <a:off x="8788058" y="6731207"/>
              <a:ext cx="11529" cy="81958"/>
            </a:xfrm>
            <a:custGeom>
              <a:avLst/>
              <a:gdLst/>
              <a:ahLst/>
              <a:cxnLst/>
              <a:rect l="l" t="t" r="r" b="b"/>
              <a:pathLst>
                <a:path w="165" h="1173" extrusionOk="0">
                  <a:moveTo>
                    <a:pt x="52" y="1"/>
                  </a:moveTo>
                  <a:cubicBezTo>
                    <a:pt x="51" y="1"/>
                    <a:pt x="50" y="1"/>
                    <a:pt x="50" y="1"/>
                  </a:cubicBezTo>
                  <a:cubicBezTo>
                    <a:pt x="17" y="1"/>
                    <a:pt x="0" y="56"/>
                    <a:pt x="28" y="67"/>
                  </a:cubicBezTo>
                  <a:cubicBezTo>
                    <a:pt x="110" y="329"/>
                    <a:pt x="99" y="609"/>
                    <a:pt x="61" y="882"/>
                  </a:cubicBezTo>
                  <a:cubicBezTo>
                    <a:pt x="55" y="959"/>
                    <a:pt x="50" y="1025"/>
                    <a:pt x="33" y="1101"/>
                  </a:cubicBezTo>
                  <a:cubicBezTo>
                    <a:pt x="28" y="1129"/>
                    <a:pt x="22" y="1161"/>
                    <a:pt x="55" y="1172"/>
                  </a:cubicBezTo>
                  <a:cubicBezTo>
                    <a:pt x="77" y="1172"/>
                    <a:pt x="99" y="1156"/>
                    <a:pt x="99" y="1139"/>
                  </a:cubicBezTo>
                  <a:cubicBezTo>
                    <a:pt x="110" y="1063"/>
                    <a:pt x="126" y="981"/>
                    <a:pt x="132" y="899"/>
                  </a:cubicBezTo>
                  <a:cubicBezTo>
                    <a:pt x="154" y="718"/>
                    <a:pt x="165" y="548"/>
                    <a:pt x="154" y="368"/>
                  </a:cubicBezTo>
                  <a:cubicBezTo>
                    <a:pt x="143" y="308"/>
                    <a:pt x="127" y="1"/>
                    <a:pt x="5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33"/>
            <p:cNvSpPr/>
            <p:nvPr/>
          </p:nvSpPr>
          <p:spPr>
            <a:xfrm>
              <a:off x="8806783" y="6735119"/>
              <a:ext cx="9642" cy="83215"/>
            </a:xfrm>
            <a:custGeom>
              <a:avLst/>
              <a:gdLst/>
              <a:ahLst/>
              <a:cxnLst/>
              <a:rect l="l" t="t" r="r" b="b"/>
              <a:pathLst>
                <a:path w="138" h="1191" extrusionOk="0">
                  <a:moveTo>
                    <a:pt x="63" y="1"/>
                  </a:moveTo>
                  <a:cubicBezTo>
                    <a:pt x="46" y="1"/>
                    <a:pt x="28" y="16"/>
                    <a:pt x="28" y="38"/>
                  </a:cubicBezTo>
                  <a:cubicBezTo>
                    <a:pt x="88" y="323"/>
                    <a:pt x="77" y="607"/>
                    <a:pt x="39" y="886"/>
                  </a:cubicBezTo>
                  <a:cubicBezTo>
                    <a:pt x="28" y="979"/>
                    <a:pt x="22" y="1067"/>
                    <a:pt x="6" y="1155"/>
                  </a:cubicBezTo>
                  <a:cubicBezTo>
                    <a:pt x="1" y="1171"/>
                    <a:pt x="11" y="1187"/>
                    <a:pt x="33" y="1187"/>
                  </a:cubicBezTo>
                  <a:cubicBezTo>
                    <a:pt x="37" y="1190"/>
                    <a:pt x="41" y="1190"/>
                    <a:pt x="45" y="1190"/>
                  </a:cubicBezTo>
                  <a:cubicBezTo>
                    <a:pt x="59" y="1190"/>
                    <a:pt x="68" y="1173"/>
                    <a:pt x="77" y="1160"/>
                  </a:cubicBezTo>
                  <a:cubicBezTo>
                    <a:pt x="94" y="969"/>
                    <a:pt x="121" y="782"/>
                    <a:pt x="126" y="591"/>
                  </a:cubicBezTo>
                  <a:cubicBezTo>
                    <a:pt x="137" y="399"/>
                    <a:pt x="137" y="213"/>
                    <a:pt x="88" y="27"/>
                  </a:cubicBezTo>
                  <a:cubicBezTo>
                    <a:pt x="86" y="9"/>
                    <a:pt x="75" y="1"/>
                    <a:pt x="6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33"/>
            <p:cNvSpPr/>
            <p:nvPr/>
          </p:nvSpPr>
          <p:spPr>
            <a:xfrm>
              <a:off x="8816705" y="6735189"/>
              <a:ext cx="15022" cy="91390"/>
            </a:xfrm>
            <a:custGeom>
              <a:avLst/>
              <a:gdLst/>
              <a:ahLst/>
              <a:cxnLst/>
              <a:rect l="l" t="t" r="r" b="b"/>
              <a:pathLst>
                <a:path w="215" h="1308" extrusionOk="0">
                  <a:moveTo>
                    <a:pt x="85" y="1"/>
                  </a:moveTo>
                  <a:cubicBezTo>
                    <a:pt x="76" y="1"/>
                    <a:pt x="67" y="3"/>
                    <a:pt x="61" y="10"/>
                  </a:cubicBezTo>
                  <a:cubicBezTo>
                    <a:pt x="45" y="26"/>
                    <a:pt x="50" y="53"/>
                    <a:pt x="61" y="64"/>
                  </a:cubicBezTo>
                  <a:cubicBezTo>
                    <a:pt x="143" y="322"/>
                    <a:pt x="132" y="601"/>
                    <a:pt x="88" y="869"/>
                  </a:cubicBezTo>
                  <a:cubicBezTo>
                    <a:pt x="72" y="989"/>
                    <a:pt x="45" y="1126"/>
                    <a:pt x="6" y="1252"/>
                  </a:cubicBezTo>
                  <a:cubicBezTo>
                    <a:pt x="1" y="1269"/>
                    <a:pt x="1" y="1296"/>
                    <a:pt x="23" y="1307"/>
                  </a:cubicBezTo>
                  <a:cubicBezTo>
                    <a:pt x="24" y="1308"/>
                    <a:pt x="26" y="1308"/>
                    <a:pt x="28" y="1308"/>
                  </a:cubicBezTo>
                  <a:cubicBezTo>
                    <a:pt x="40" y="1308"/>
                    <a:pt x="58" y="1295"/>
                    <a:pt x="72" y="1290"/>
                  </a:cubicBezTo>
                  <a:lnTo>
                    <a:pt x="110" y="1126"/>
                  </a:lnTo>
                  <a:cubicBezTo>
                    <a:pt x="171" y="847"/>
                    <a:pt x="214" y="557"/>
                    <a:pt x="181" y="272"/>
                  </a:cubicBezTo>
                  <a:cubicBezTo>
                    <a:pt x="171" y="218"/>
                    <a:pt x="165" y="163"/>
                    <a:pt x="154" y="114"/>
                  </a:cubicBezTo>
                  <a:cubicBezTo>
                    <a:pt x="143" y="81"/>
                    <a:pt x="138" y="32"/>
                    <a:pt x="105" y="4"/>
                  </a:cubicBezTo>
                  <a:cubicBezTo>
                    <a:pt x="98" y="2"/>
                    <a:pt x="91" y="1"/>
                    <a:pt x="8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33"/>
            <p:cNvSpPr/>
            <p:nvPr/>
          </p:nvSpPr>
          <p:spPr>
            <a:xfrm>
              <a:off x="8833963" y="6752657"/>
              <a:ext cx="8105" cy="49817"/>
            </a:xfrm>
            <a:custGeom>
              <a:avLst/>
              <a:gdLst/>
              <a:ahLst/>
              <a:cxnLst/>
              <a:rect l="l" t="t" r="r" b="b"/>
              <a:pathLst>
                <a:path w="116" h="713" extrusionOk="0">
                  <a:moveTo>
                    <a:pt x="60" y="0"/>
                  </a:moveTo>
                  <a:cubicBezTo>
                    <a:pt x="44" y="6"/>
                    <a:pt x="22" y="33"/>
                    <a:pt x="33" y="55"/>
                  </a:cubicBezTo>
                  <a:cubicBezTo>
                    <a:pt x="77" y="263"/>
                    <a:pt x="28" y="466"/>
                    <a:pt x="6" y="674"/>
                  </a:cubicBezTo>
                  <a:cubicBezTo>
                    <a:pt x="0" y="690"/>
                    <a:pt x="17" y="712"/>
                    <a:pt x="33" y="712"/>
                  </a:cubicBezTo>
                  <a:cubicBezTo>
                    <a:pt x="55" y="712"/>
                    <a:pt x="71" y="690"/>
                    <a:pt x="77" y="674"/>
                  </a:cubicBezTo>
                  <a:cubicBezTo>
                    <a:pt x="82" y="608"/>
                    <a:pt x="88" y="553"/>
                    <a:pt x="99" y="493"/>
                  </a:cubicBezTo>
                  <a:cubicBezTo>
                    <a:pt x="110" y="384"/>
                    <a:pt x="115" y="274"/>
                    <a:pt x="115" y="165"/>
                  </a:cubicBezTo>
                  <a:cubicBezTo>
                    <a:pt x="110" y="126"/>
                    <a:pt x="115" y="0"/>
                    <a:pt x="6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33"/>
            <p:cNvSpPr/>
            <p:nvPr/>
          </p:nvSpPr>
          <p:spPr>
            <a:xfrm>
              <a:off x="8736215" y="6598244"/>
              <a:ext cx="9432" cy="118150"/>
            </a:xfrm>
            <a:custGeom>
              <a:avLst/>
              <a:gdLst/>
              <a:ahLst/>
              <a:cxnLst/>
              <a:rect l="l" t="t" r="r" b="b"/>
              <a:pathLst>
                <a:path w="135" h="1691" extrusionOk="0">
                  <a:moveTo>
                    <a:pt x="38" y="1"/>
                  </a:moveTo>
                  <a:cubicBezTo>
                    <a:pt x="18" y="1"/>
                    <a:pt x="1" y="29"/>
                    <a:pt x="9" y="54"/>
                  </a:cubicBezTo>
                  <a:cubicBezTo>
                    <a:pt x="58" y="426"/>
                    <a:pt x="80" y="787"/>
                    <a:pt x="64" y="1160"/>
                  </a:cubicBezTo>
                  <a:cubicBezTo>
                    <a:pt x="58" y="1324"/>
                    <a:pt x="47" y="1493"/>
                    <a:pt x="31" y="1658"/>
                  </a:cubicBezTo>
                  <a:cubicBezTo>
                    <a:pt x="31" y="1669"/>
                    <a:pt x="36" y="1690"/>
                    <a:pt x="58" y="1690"/>
                  </a:cubicBezTo>
                  <a:cubicBezTo>
                    <a:pt x="75" y="1690"/>
                    <a:pt x="86" y="1680"/>
                    <a:pt x="91" y="1658"/>
                  </a:cubicBezTo>
                  <a:cubicBezTo>
                    <a:pt x="118" y="1378"/>
                    <a:pt x="135" y="1088"/>
                    <a:pt x="135" y="804"/>
                  </a:cubicBezTo>
                  <a:cubicBezTo>
                    <a:pt x="129" y="629"/>
                    <a:pt x="113" y="464"/>
                    <a:pt x="102" y="295"/>
                  </a:cubicBezTo>
                  <a:cubicBezTo>
                    <a:pt x="91" y="213"/>
                    <a:pt x="86" y="131"/>
                    <a:pt x="75" y="48"/>
                  </a:cubicBezTo>
                  <a:cubicBezTo>
                    <a:pt x="75" y="37"/>
                    <a:pt x="75" y="16"/>
                    <a:pt x="58" y="10"/>
                  </a:cubicBezTo>
                  <a:cubicBezTo>
                    <a:pt x="52" y="4"/>
                    <a:pt x="45" y="1"/>
                    <a:pt x="3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33"/>
            <p:cNvSpPr/>
            <p:nvPr/>
          </p:nvSpPr>
          <p:spPr>
            <a:xfrm>
              <a:off x="8755150" y="6595729"/>
              <a:ext cx="9642" cy="109556"/>
            </a:xfrm>
            <a:custGeom>
              <a:avLst/>
              <a:gdLst/>
              <a:ahLst/>
              <a:cxnLst/>
              <a:rect l="l" t="t" r="r" b="b"/>
              <a:pathLst>
                <a:path w="138" h="1568" extrusionOk="0">
                  <a:moveTo>
                    <a:pt x="43" y="0"/>
                  </a:moveTo>
                  <a:cubicBezTo>
                    <a:pt x="40" y="0"/>
                    <a:pt x="36" y="1"/>
                    <a:pt x="33" y="2"/>
                  </a:cubicBezTo>
                  <a:cubicBezTo>
                    <a:pt x="12" y="8"/>
                    <a:pt x="6" y="30"/>
                    <a:pt x="12" y="46"/>
                  </a:cubicBezTo>
                  <a:cubicBezTo>
                    <a:pt x="61" y="238"/>
                    <a:pt x="66" y="435"/>
                    <a:pt x="77" y="632"/>
                  </a:cubicBezTo>
                  <a:cubicBezTo>
                    <a:pt x="83" y="829"/>
                    <a:pt x="77" y="1020"/>
                    <a:pt x="44" y="1217"/>
                  </a:cubicBezTo>
                  <a:cubicBezTo>
                    <a:pt x="33" y="1321"/>
                    <a:pt x="22" y="1425"/>
                    <a:pt x="6" y="1524"/>
                  </a:cubicBezTo>
                  <a:cubicBezTo>
                    <a:pt x="1" y="1540"/>
                    <a:pt x="12" y="1568"/>
                    <a:pt x="33" y="1568"/>
                  </a:cubicBezTo>
                  <a:cubicBezTo>
                    <a:pt x="50" y="1568"/>
                    <a:pt x="61" y="1551"/>
                    <a:pt x="61" y="1529"/>
                  </a:cubicBezTo>
                  <a:cubicBezTo>
                    <a:pt x="72" y="1475"/>
                    <a:pt x="83" y="1414"/>
                    <a:pt x="88" y="1349"/>
                  </a:cubicBezTo>
                  <a:cubicBezTo>
                    <a:pt x="116" y="1157"/>
                    <a:pt x="137" y="960"/>
                    <a:pt x="137" y="763"/>
                  </a:cubicBezTo>
                  <a:cubicBezTo>
                    <a:pt x="137" y="566"/>
                    <a:pt x="132" y="364"/>
                    <a:pt x="99" y="167"/>
                  </a:cubicBezTo>
                  <a:cubicBezTo>
                    <a:pt x="99" y="117"/>
                    <a:pt x="88" y="63"/>
                    <a:pt x="72" y="19"/>
                  </a:cubicBezTo>
                  <a:cubicBezTo>
                    <a:pt x="68" y="6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33"/>
            <p:cNvSpPr/>
            <p:nvPr/>
          </p:nvSpPr>
          <p:spPr>
            <a:xfrm>
              <a:off x="8763464" y="6579589"/>
              <a:ext cx="13205" cy="125347"/>
            </a:xfrm>
            <a:custGeom>
              <a:avLst/>
              <a:gdLst/>
              <a:ahLst/>
              <a:cxnLst/>
              <a:rect l="l" t="t" r="r" b="b"/>
              <a:pathLst>
                <a:path w="189" h="1794" extrusionOk="0">
                  <a:moveTo>
                    <a:pt x="45" y="1"/>
                  </a:moveTo>
                  <a:cubicBezTo>
                    <a:pt x="18" y="1"/>
                    <a:pt x="0" y="50"/>
                    <a:pt x="29" y="69"/>
                  </a:cubicBezTo>
                  <a:cubicBezTo>
                    <a:pt x="161" y="376"/>
                    <a:pt x="106" y="1043"/>
                    <a:pt x="79" y="1383"/>
                  </a:cubicBezTo>
                  <a:cubicBezTo>
                    <a:pt x="73" y="1509"/>
                    <a:pt x="57" y="1635"/>
                    <a:pt x="46" y="1760"/>
                  </a:cubicBezTo>
                  <a:cubicBezTo>
                    <a:pt x="46" y="1771"/>
                    <a:pt x="57" y="1793"/>
                    <a:pt x="73" y="1793"/>
                  </a:cubicBezTo>
                  <a:cubicBezTo>
                    <a:pt x="84" y="1793"/>
                    <a:pt x="101" y="1782"/>
                    <a:pt x="101" y="1760"/>
                  </a:cubicBezTo>
                  <a:cubicBezTo>
                    <a:pt x="117" y="1602"/>
                    <a:pt x="133" y="1443"/>
                    <a:pt x="150" y="1290"/>
                  </a:cubicBezTo>
                  <a:cubicBezTo>
                    <a:pt x="166" y="1005"/>
                    <a:pt x="188" y="726"/>
                    <a:pt x="166" y="447"/>
                  </a:cubicBezTo>
                  <a:cubicBezTo>
                    <a:pt x="161" y="343"/>
                    <a:pt x="150" y="58"/>
                    <a:pt x="57" y="3"/>
                  </a:cubicBezTo>
                  <a:cubicBezTo>
                    <a:pt x="53" y="1"/>
                    <a:pt x="49" y="1"/>
                    <a:pt x="4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33"/>
            <p:cNvSpPr/>
            <p:nvPr/>
          </p:nvSpPr>
          <p:spPr>
            <a:xfrm>
              <a:off x="8778835" y="6575746"/>
              <a:ext cx="14253" cy="127373"/>
            </a:xfrm>
            <a:custGeom>
              <a:avLst/>
              <a:gdLst/>
              <a:ahLst/>
              <a:cxnLst/>
              <a:rect l="l" t="t" r="r" b="b"/>
              <a:pathLst>
                <a:path w="204" h="1823" extrusionOk="0">
                  <a:moveTo>
                    <a:pt x="121" y="1"/>
                  </a:moveTo>
                  <a:cubicBezTo>
                    <a:pt x="97" y="1"/>
                    <a:pt x="72" y="28"/>
                    <a:pt x="83" y="58"/>
                  </a:cubicBezTo>
                  <a:cubicBezTo>
                    <a:pt x="154" y="431"/>
                    <a:pt x="132" y="814"/>
                    <a:pt x="99" y="1191"/>
                  </a:cubicBezTo>
                  <a:cubicBezTo>
                    <a:pt x="83" y="1334"/>
                    <a:pt x="56" y="1482"/>
                    <a:pt x="39" y="1618"/>
                  </a:cubicBezTo>
                  <a:cubicBezTo>
                    <a:pt x="28" y="1673"/>
                    <a:pt x="17" y="1728"/>
                    <a:pt x="12" y="1783"/>
                  </a:cubicBezTo>
                  <a:cubicBezTo>
                    <a:pt x="1" y="1799"/>
                    <a:pt x="17" y="1815"/>
                    <a:pt x="28" y="1821"/>
                  </a:cubicBezTo>
                  <a:cubicBezTo>
                    <a:pt x="31" y="1822"/>
                    <a:pt x="34" y="1822"/>
                    <a:pt x="37" y="1822"/>
                  </a:cubicBezTo>
                  <a:cubicBezTo>
                    <a:pt x="52" y="1822"/>
                    <a:pt x="68" y="1811"/>
                    <a:pt x="72" y="1788"/>
                  </a:cubicBezTo>
                  <a:cubicBezTo>
                    <a:pt x="78" y="1739"/>
                    <a:pt x="94" y="1684"/>
                    <a:pt x="99" y="1629"/>
                  </a:cubicBezTo>
                  <a:lnTo>
                    <a:pt x="138" y="1361"/>
                  </a:lnTo>
                  <a:cubicBezTo>
                    <a:pt x="176" y="1137"/>
                    <a:pt x="187" y="912"/>
                    <a:pt x="193" y="688"/>
                  </a:cubicBezTo>
                  <a:cubicBezTo>
                    <a:pt x="203" y="469"/>
                    <a:pt x="193" y="239"/>
                    <a:pt x="149" y="20"/>
                  </a:cubicBezTo>
                  <a:cubicBezTo>
                    <a:pt x="142" y="6"/>
                    <a:pt x="131" y="1"/>
                    <a:pt x="12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33"/>
            <p:cNvSpPr/>
            <p:nvPr/>
          </p:nvSpPr>
          <p:spPr>
            <a:xfrm>
              <a:off x="8792740" y="6567012"/>
              <a:ext cx="18306" cy="142116"/>
            </a:xfrm>
            <a:custGeom>
              <a:avLst/>
              <a:gdLst/>
              <a:ahLst/>
              <a:cxnLst/>
              <a:rect l="l" t="t" r="r" b="b"/>
              <a:pathLst>
                <a:path w="262" h="2034" extrusionOk="0">
                  <a:moveTo>
                    <a:pt x="47" y="1"/>
                  </a:moveTo>
                  <a:cubicBezTo>
                    <a:pt x="23" y="1"/>
                    <a:pt x="0" y="31"/>
                    <a:pt x="15" y="58"/>
                  </a:cubicBezTo>
                  <a:cubicBezTo>
                    <a:pt x="32" y="74"/>
                    <a:pt x="37" y="85"/>
                    <a:pt x="43" y="107"/>
                  </a:cubicBezTo>
                  <a:cubicBezTo>
                    <a:pt x="152" y="474"/>
                    <a:pt x="207" y="868"/>
                    <a:pt x="185" y="1251"/>
                  </a:cubicBezTo>
                  <a:cubicBezTo>
                    <a:pt x="180" y="1453"/>
                    <a:pt x="152" y="1650"/>
                    <a:pt x="119" y="1853"/>
                  </a:cubicBezTo>
                  <a:cubicBezTo>
                    <a:pt x="114" y="1897"/>
                    <a:pt x="103" y="1946"/>
                    <a:pt x="92" y="1995"/>
                  </a:cubicBezTo>
                  <a:cubicBezTo>
                    <a:pt x="87" y="2017"/>
                    <a:pt x="98" y="2028"/>
                    <a:pt x="114" y="2033"/>
                  </a:cubicBezTo>
                  <a:cubicBezTo>
                    <a:pt x="130" y="2033"/>
                    <a:pt x="147" y="2023"/>
                    <a:pt x="152" y="2001"/>
                  </a:cubicBezTo>
                  <a:cubicBezTo>
                    <a:pt x="169" y="1946"/>
                    <a:pt x="180" y="1891"/>
                    <a:pt x="185" y="1836"/>
                  </a:cubicBezTo>
                  <a:cubicBezTo>
                    <a:pt x="207" y="1705"/>
                    <a:pt x="223" y="1585"/>
                    <a:pt x="234" y="1453"/>
                  </a:cubicBezTo>
                  <a:cubicBezTo>
                    <a:pt x="262" y="1114"/>
                    <a:pt x="262" y="758"/>
                    <a:pt x="185" y="419"/>
                  </a:cubicBezTo>
                  <a:cubicBezTo>
                    <a:pt x="152" y="293"/>
                    <a:pt x="141" y="140"/>
                    <a:pt x="76" y="19"/>
                  </a:cubicBezTo>
                  <a:cubicBezTo>
                    <a:pt x="68" y="6"/>
                    <a:pt x="57" y="1"/>
                    <a:pt x="4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33"/>
            <p:cNvSpPr/>
            <p:nvPr/>
          </p:nvSpPr>
          <p:spPr>
            <a:xfrm>
              <a:off x="8812163" y="6550523"/>
              <a:ext cx="23756" cy="162168"/>
            </a:xfrm>
            <a:custGeom>
              <a:avLst/>
              <a:gdLst/>
              <a:ahLst/>
              <a:cxnLst/>
              <a:rect l="l" t="t" r="r" b="b"/>
              <a:pathLst>
                <a:path w="340" h="2321" extrusionOk="0">
                  <a:moveTo>
                    <a:pt x="43" y="1"/>
                  </a:moveTo>
                  <a:cubicBezTo>
                    <a:pt x="39" y="1"/>
                    <a:pt x="36" y="1"/>
                    <a:pt x="33" y="3"/>
                  </a:cubicBezTo>
                  <a:cubicBezTo>
                    <a:pt x="0" y="31"/>
                    <a:pt x="33" y="75"/>
                    <a:pt x="38" y="102"/>
                  </a:cubicBezTo>
                  <a:lnTo>
                    <a:pt x="60" y="162"/>
                  </a:lnTo>
                  <a:cubicBezTo>
                    <a:pt x="121" y="348"/>
                    <a:pt x="186" y="534"/>
                    <a:pt x="230" y="726"/>
                  </a:cubicBezTo>
                  <a:cubicBezTo>
                    <a:pt x="290" y="1054"/>
                    <a:pt x="257" y="1388"/>
                    <a:pt x="208" y="1711"/>
                  </a:cubicBezTo>
                  <a:cubicBezTo>
                    <a:pt x="175" y="1903"/>
                    <a:pt x="142" y="2089"/>
                    <a:pt x="99" y="2280"/>
                  </a:cubicBezTo>
                  <a:cubicBezTo>
                    <a:pt x="99" y="2291"/>
                    <a:pt x="110" y="2313"/>
                    <a:pt x="126" y="2319"/>
                  </a:cubicBezTo>
                  <a:cubicBezTo>
                    <a:pt x="130" y="2320"/>
                    <a:pt x="133" y="2320"/>
                    <a:pt x="137" y="2320"/>
                  </a:cubicBezTo>
                  <a:cubicBezTo>
                    <a:pt x="153" y="2320"/>
                    <a:pt x="165" y="2309"/>
                    <a:pt x="170" y="2286"/>
                  </a:cubicBezTo>
                  <a:lnTo>
                    <a:pt x="230" y="1974"/>
                  </a:lnTo>
                  <a:cubicBezTo>
                    <a:pt x="263" y="1810"/>
                    <a:pt x="290" y="1645"/>
                    <a:pt x="307" y="1481"/>
                  </a:cubicBezTo>
                  <a:cubicBezTo>
                    <a:pt x="334" y="1202"/>
                    <a:pt x="340" y="918"/>
                    <a:pt x="279" y="644"/>
                  </a:cubicBezTo>
                  <a:cubicBezTo>
                    <a:pt x="225" y="436"/>
                    <a:pt x="153" y="239"/>
                    <a:pt x="88" y="42"/>
                  </a:cubicBezTo>
                  <a:cubicBezTo>
                    <a:pt x="83" y="19"/>
                    <a:pt x="60" y="1"/>
                    <a:pt x="4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33"/>
            <p:cNvSpPr/>
            <p:nvPr/>
          </p:nvSpPr>
          <p:spPr>
            <a:xfrm>
              <a:off x="8831238" y="6535641"/>
              <a:ext cx="19214" cy="180474"/>
            </a:xfrm>
            <a:custGeom>
              <a:avLst/>
              <a:gdLst/>
              <a:ahLst/>
              <a:cxnLst/>
              <a:rect l="l" t="t" r="r" b="b"/>
              <a:pathLst>
                <a:path w="275" h="2583" extrusionOk="0">
                  <a:moveTo>
                    <a:pt x="53" y="0"/>
                  </a:moveTo>
                  <a:cubicBezTo>
                    <a:pt x="43" y="0"/>
                    <a:pt x="34" y="5"/>
                    <a:pt x="28" y="14"/>
                  </a:cubicBezTo>
                  <a:cubicBezTo>
                    <a:pt x="17" y="30"/>
                    <a:pt x="28" y="58"/>
                    <a:pt x="28" y="74"/>
                  </a:cubicBezTo>
                  <a:cubicBezTo>
                    <a:pt x="67" y="309"/>
                    <a:pt x="138" y="534"/>
                    <a:pt x="171" y="775"/>
                  </a:cubicBezTo>
                  <a:cubicBezTo>
                    <a:pt x="220" y="1098"/>
                    <a:pt x="209" y="1432"/>
                    <a:pt x="165" y="1754"/>
                  </a:cubicBezTo>
                  <a:cubicBezTo>
                    <a:pt x="121" y="2017"/>
                    <a:pt x="61" y="2280"/>
                    <a:pt x="1" y="2537"/>
                  </a:cubicBezTo>
                  <a:cubicBezTo>
                    <a:pt x="1" y="2554"/>
                    <a:pt x="6" y="2576"/>
                    <a:pt x="28" y="2581"/>
                  </a:cubicBezTo>
                  <a:cubicBezTo>
                    <a:pt x="30" y="2582"/>
                    <a:pt x="32" y="2582"/>
                    <a:pt x="35" y="2582"/>
                  </a:cubicBezTo>
                  <a:cubicBezTo>
                    <a:pt x="46" y="2582"/>
                    <a:pt x="61" y="2573"/>
                    <a:pt x="61" y="2559"/>
                  </a:cubicBezTo>
                  <a:cubicBezTo>
                    <a:pt x="88" y="2450"/>
                    <a:pt x="116" y="2346"/>
                    <a:pt x="138" y="2236"/>
                  </a:cubicBezTo>
                  <a:cubicBezTo>
                    <a:pt x="165" y="2127"/>
                    <a:pt x="181" y="2017"/>
                    <a:pt x="203" y="1902"/>
                  </a:cubicBezTo>
                  <a:cubicBezTo>
                    <a:pt x="275" y="1525"/>
                    <a:pt x="275" y="1136"/>
                    <a:pt x="231" y="758"/>
                  </a:cubicBezTo>
                  <a:cubicBezTo>
                    <a:pt x="203" y="512"/>
                    <a:pt x="127" y="282"/>
                    <a:pt x="88" y="41"/>
                  </a:cubicBezTo>
                  <a:cubicBezTo>
                    <a:pt x="92" y="16"/>
                    <a:pt x="72" y="0"/>
                    <a:pt x="5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33"/>
            <p:cNvSpPr/>
            <p:nvPr/>
          </p:nvSpPr>
          <p:spPr>
            <a:xfrm>
              <a:off x="8843535" y="6519920"/>
              <a:ext cx="26062" cy="196125"/>
            </a:xfrm>
            <a:custGeom>
              <a:avLst/>
              <a:gdLst/>
              <a:ahLst/>
              <a:cxnLst/>
              <a:rect l="l" t="t" r="r" b="b"/>
              <a:pathLst>
                <a:path w="373" h="2807" extrusionOk="0">
                  <a:moveTo>
                    <a:pt x="111" y="0"/>
                  </a:moveTo>
                  <a:cubicBezTo>
                    <a:pt x="104" y="0"/>
                    <a:pt x="96" y="3"/>
                    <a:pt x="88" y="9"/>
                  </a:cubicBezTo>
                  <a:cubicBezTo>
                    <a:pt x="60" y="25"/>
                    <a:pt x="82" y="64"/>
                    <a:pt x="99" y="80"/>
                  </a:cubicBezTo>
                  <a:cubicBezTo>
                    <a:pt x="208" y="343"/>
                    <a:pt x="274" y="622"/>
                    <a:pt x="296" y="901"/>
                  </a:cubicBezTo>
                  <a:cubicBezTo>
                    <a:pt x="317" y="1377"/>
                    <a:pt x="252" y="1848"/>
                    <a:pt x="142" y="2308"/>
                  </a:cubicBezTo>
                  <a:lnTo>
                    <a:pt x="44" y="2697"/>
                  </a:lnTo>
                  <a:cubicBezTo>
                    <a:pt x="33" y="2729"/>
                    <a:pt x="0" y="2784"/>
                    <a:pt x="44" y="2806"/>
                  </a:cubicBezTo>
                  <a:cubicBezTo>
                    <a:pt x="47" y="2807"/>
                    <a:pt x="51" y="2807"/>
                    <a:pt x="54" y="2807"/>
                  </a:cubicBezTo>
                  <a:cubicBezTo>
                    <a:pt x="104" y="2807"/>
                    <a:pt x="105" y="2726"/>
                    <a:pt x="115" y="2675"/>
                  </a:cubicBezTo>
                  <a:cubicBezTo>
                    <a:pt x="192" y="2428"/>
                    <a:pt x="252" y="2177"/>
                    <a:pt x="296" y="1925"/>
                  </a:cubicBezTo>
                  <a:cubicBezTo>
                    <a:pt x="345" y="1580"/>
                    <a:pt x="372" y="1230"/>
                    <a:pt x="356" y="885"/>
                  </a:cubicBezTo>
                  <a:cubicBezTo>
                    <a:pt x="334" y="600"/>
                    <a:pt x="268" y="316"/>
                    <a:pt x="159" y="53"/>
                  </a:cubicBezTo>
                  <a:cubicBezTo>
                    <a:pt x="154" y="32"/>
                    <a:pt x="137" y="0"/>
                    <a:pt x="11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33"/>
            <p:cNvSpPr/>
            <p:nvPr/>
          </p:nvSpPr>
          <p:spPr>
            <a:xfrm>
              <a:off x="8866452" y="6532706"/>
              <a:ext cx="20332" cy="135967"/>
            </a:xfrm>
            <a:custGeom>
              <a:avLst/>
              <a:gdLst/>
              <a:ahLst/>
              <a:cxnLst/>
              <a:rect l="l" t="t" r="r" b="b"/>
              <a:pathLst>
                <a:path w="291" h="1946" extrusionOk="0">
                  <a:moveTo>
                    <a:pt x="41" y="1"/>
                  </a:moveTo>
                  <a:cubicBezTo>
                    <a:pt x="28" y="1"/>
                    <a:pt x="13" y="8"/>
                    <a:pt x="6" y="23"/>
                  </a:cubicBezTo>
                  <a:cubicBezTo>
                    <a:pt x="0" y="45"/>
                    <a:pt x="6" y="61"/>
                    <a:pt x="17" y="83"/>
                  </a:cubicBezTo>
                  <a:cubicBezTo>
                    <a:pt x="241" y="576"/>
                    <a:pt x="214" y="1112"/>
                    <a:pt x="88" y="1632"/>
                  </a:cubicBezTo>
                  <a:cubicBezTo>
                    <a:pt x="72" y="1720"/>
                    <a:pt x="50" y="1813"/>
                    <a:pt x="22" y="1906"/>
                  </a:cubicBezTo>
                  <a:cubicBezTo>
                    <a:pt x="17" y="1917"/>
                    <a:pt x="17" y="1939"/>
                    <a:pt x="33" y="1944"/>
                  </a:cubicBezTo>
                  <a:cubicBezTo>
                    <a:pt x="36" y="1945"/>
                    <a:pt x="39" y="1946"/>
                    <a:pt x="42" y="1946"/>
                  </a:cubicBezTo>
                  <a:cubicBezTo>
                    <a:pt x="57" y="1946"/>
                    <a:pt x="72" y="1936"/>
                    <a:pt x="72" y="1922"/>
                  </a:cubicBezTo>
                  <a:cubicBezTo>
                    <a:pt x="83" y="1868"/>
                    <a:pt x="99" y="1824"/>
                    <a:pt x="110" y="1775"/>
                  </a:cubicBezTo>
                  <a:cubicBezTo>
                    <a:pt x="154" y="1621"/>
                    <a:pt x="181" y="1468"/>
                    <a:pt x="208" y="1309"/>
                  </a:cubicBezTo>
                  <a:cubicBezTo>
                    <a:pt x="291" y="850"/>
                    <a:pt x="247" y="455"/>
                    <a:pt x="72" y="29"/>
                  </a:cubicBezTo>
                  <a:cubicBezTo>
                    <a:pt x="72" y="11"/>
                    <a:pt x="57" y="1"/>
                    <a:pt x="4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33"/>
            <p:cNvSpPr/>
            <p:nvPr/>
          </p:nvSpPr>
          <p:spPr>
            <a:xfrm>
              <a:off x="8288558" y="6272720"/>
              <a:ext cx="170692" cy="40455"/>
            </a:xfrm>
            <a:custGeom>
              <a:avLst/>
              <a:gdLst/>
              <a:ahLst/>
              <a:cxnLst/>
              <a:rect l="l" t="t" r="r" b="b"/>
              <a:pathLst>
                <a:path w="2443" h="579" extrusionOk="0">
                  <a:moveTo>
                    <a:pt x="1265" y="0"/>
                  </a:moveTo>
                  <a:cubicBezTo>
                    <a:pt x="942" y="6"/>
                    <a:pt x="641" y="71"/>
                    <a:pt x="362" y="241"/>
                  </a:cubicBezTo>
                  <a:cubicBezTo>
                    <a:pt x="274" y="296"/>
                    <a:pt x="187" y="356"/>
                    <a:pt x="110" y="427"/>
                  </a:cubicBezTo>
                  <a:cubicBezTo>
                    <a:pt x="77" y="454"/>
                    <a:pt x="39" y="482"/>
                    <a:pt x="12" y="515"/>
                  </a:cubicBezTo>
                  <a:cubicBezTo>
                    <a:pt x="1" y="537"/>
                    <a:pt x="1" y="553"/>
                    <a:pt x="12" y="569"/>
                  </a:cubicBezTo>
                  <a:cubicBezTo>
                    <a:pt x="21" y="576"/>
                    <a:pt x="30" y="578"/>
                    <a:pt x="38" y="578"/>
                  </a:cubicBezTo>
                  <a:cubicBezTo>
                    <a:pt x="72" y="578"/>
                    <a:pt x="97" y="531"/>
                    <a:pt x="132" y="509"/>
                  </a:cubicBezTo>
                  <a:cubicBezTo>
                    <a:pt x="225" y="416"/>
                    <a:pt x="335" y="334"/>
                    <a:pt x="444" y="274"/>
                  </a:cubicBezTo>
                  <a:cubicBezTo>
                    <a:pt x="515" y="241"/>
                    <a:pt x="586" y="197"/>
                    <a:pt x="663" y="164"/>
                  </a:cubicBezTo>
                  <a:cubicBezTo>
                    <a:pt x="816" y="110"/>
                    <a:pt x="964" y="82"/>
                    <a:pt x="1123" y="71"/>
                  </a:cubicBezTo>
                  <a:cubicBezTo>
                    <a:pt x="1169" y="67"/>
                    <a:pt x="1215" y="65"/>
                    <a:pt x="1262" y="65"/>
                  </a:cubicBezTo>
                  <a:cubicBezTo>
                    <a:pt x="1494" y="65"/>
                    <a:pt x="1726" y="119"/>
                    <a:pt x="1949" y="192"/>
                  </a:cubicBezTo>
                  <a:cubicBezTo>
                    <a:pt x="2086" y="246"/>
                    <a:pt x="2223" y="307"/>
                    <a:pt x="2354" y="383"/>
                  </a:cubicBezTo>
                  <a:cubicBezTo>
                    <a:pt x="2366" y="392"/>
                    <a:pt x="2379" y="398"/>
                    <a:pt x="2391" y="398"/>
                  </a:cubicBezTo>
                  <a:cubicBezTo>
                    <a:pt x="2401" y="398"/>
                    <a:pt x="2410" y="393"/>
                    <a:pt x="2415" y="383"/>
                  </a:cubicBezTo>
                  <a:cubicBezTo>
                    <a:pt x="2442" y="334"/>
                    <a:pt x="2360" y="318"/>
                    <a:pt x="2333" y="296"/>
                  </a:cubicBezTo>
                  <a:cubicBezTo>
                    <a:pt x="2240" y="246"/>
                    <a:pt x="2141" y="197"/>
                    <a:pt x="2048" y="159"/>
                  </a:cubicBezTo>
                  <a:cubicBezTo>
                    <a:pt x="1802" y="60"/>
                    <a:pt x="1533" y="0"/>
                    <a:pt x="126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33"/>
            <p:cNvSpPr/>
            <p:nvPr/>
          </p:nvSpPr>
          <p:spPr>
            <a:xfrm>
              <a:off x="8282479" y="6293262"/>
              <a:ext cx="175234" cy="45555"/>
            </a:xfrm>
            <a:custGeom>
              <a:avLst/>
              <a:gdLst/>
              <a:ahLst/>
              <a:cxnLst/>
              <a:rect l="l" t="t" r="r" b="b"/>
              <a:pathLst>
                <a:path w="2508" h="652" extrusionOk="0">
                  <a:moveTo>
                    <a:pt x="1524" y="0"/>
                  </a:moveTo>
                  <a:cubicBezTo>
                    <a:pt x="1485" y="0"/>
                    <a:pt x="1446" y="1"/>
                    <a:pt x="1407" y="2"/>
                  </a:cubicBezTo>
                  <a:cubicBezTo>
                    <a:pt x="1046" y="2"/>
                    <a:pt x="690" y="95"/>
                    <a:pt x="378" y="286"/>
                  </a:cubicBezTo>
                  <a:cubicBezTo>
                    <a:pt x="285" y="341"/>
                    <a:pt x="203" y="418"/>
                    <a:pt x="121" y="489"/>
                  </a:cubicBezTo>
                  <a:cubicBezTo>
                    <a:pt x="88" y="516"/>
                    <a:pt x="44" y="549"/>
                    <a:pt x="11" y="582"/>
                  </a:cubicBezTo>
                  <a:cubicBezTo>
                    <a:pt x="0" y="604"/>
                    <a:pt x="0" y="626"/>
                    <a:pt x="11" y="637"/>
                  </a:cubicBezTo>
                  <a:cubicBezTo>
                    <a:pt x="19" y="647"/>
                    <a:pt x="29" y="651"/>
                    <a:pt x="39" y="651"/>
                  </a:cubicBezTo>
                  <a:cubicBezTo>
                    <a:pt x="51" y="651"/>
                    <a:pt x="63" y="645"/>
                    <a:pt x="71" y="637"/>
                  </a:cubicBezTo>
                  <a:cubicBezTo>
                    <a:pt x="115" y="598"/>
                    <a:pt x="153" y="560"/>
                    <a:pt x="197" y="527"/>
                  </a:cubicBezTo>
                  <a:cubicBezTo>
                    <a:pt x="257" y="472"/>
                    <a:pt x="318" y="418"/>
                    <a:pt x="389" y="379"/>
                  </a:cubicBezTo>
                  <a:cubicBezTo>
                    <a:pt x="613" y="232"/>
                    <a:pt x="865" y="128"/>
                    <a:pt x="1128" y="89"/>
                  </a:cubicBezTo>
                  <a:cubicBezTo>
                    <a:pt x="1254" y="76"/>
                    <a:pt x="1381" y="69"/>
                    <a:pt x="1509" y="69"/>
                  </a:cubicBezTo>
                  <a:cubicBezTo>
                    <a:pt x="1695" y="69"/>
                    <a:pt x="1881" y="84"/>
                    <a:pt x="2064" y="117"/>
                  </a:cubicBezTo>
                  <a:cubicBezTo>
                    <a:pt x="2157" y="128"/>
                    <a:pt x="2261" y="155"/>
                    <a:pt x="2348" y="193"/>
                  </a:cubicBezTo>
                  <a:cubicBezTo>
                    <a:pt x="2381" y="199"/>
                    <a:pt x="2403" y="210"/>
                    <a:pt x="2431" y="226"/>
                  </a:cubicBezTo>
                  <a:cubicBezTo>
                    <a:pt x="2438" y="233"/>
                    <a:pt x="2447" y="236"/>
                    <a:pt x="2456" y="236"/>
                  </a:cubicBezTo>
                  <a:cubicBezTo>
                    <a:pt x="2476" y="236"/>
                    <a:pt x="2496" y="223"/>
                    <a:pt x="2496" y="204"/>
                  </a:cubicBezTo>
                  <a:cubicBezTo>
                    <a:pt x="2507" y="144"/>
                    <a:pt x="2250" y="84"/>
                    <a:pt x="2195" y="67"/>
                  </a:cubicBezTo>
                  <a:cubicBezTo>
                    <a:pt x="1975" y="16"/>
                    <a:pt x="1751" y="0"/>
                    <a:pt x="15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33"/>
            <p:cNvSpPr/>
            <p:nvPr/>
          </p:nvSpPr>
          <p:spPr>
            <a:xfrm>
              <a:off x="8305396" y="6311428"/>
              <a:ext cx="159164" cy="39057"/>
            </a:xfrm>
            <a:custGeom>
              <a:avLst/>
              <a:gdLst/>
              <a:ahLst/>
              <a:cxnLst/>
              <a:rect l="l" t="t" r="r" b="b"/>
              <a:pathLst>
                <a:path w="2278" h="559" extrusionOk="0">
                  <a:moveTo>
                    <a:pt x="2170" y="157"/>
                  </a:moveTo>
                  <a:cubicBezTo>
                    <a:pt x="2170" y="158"/>
                    <a:pt x="2170" y="158"/>
                    <a:pt x="2170" y="158"/>
                  </a:cubicBezTo>
                  <a:lnTo>
                    <a:pt x="2170" y="158"/>
                  </a:lnTo>
                  <a:cubicBezTo>
                    <a:pt x="2169" y="158"/>
                    <a:pt x="2169" y="158"/>
                    <a:pt x="2168" y="158"/>
                  </a:cubicBezTo>
                  <a:cubicBezTo>
                    <a:pt x="2169" y="158"/>
                    <a:pt x="2169" y="158"/>
                    <a:pt x="2170" y="157"/>
                  </a:cubicBezTo>
                  <a:close/>
                  <a:moveTo>
                    <a:pt x="1452" y="0"/>
                  </a:moveTo>
                  <a:cubicBezTo>
                    <a:pt x="1063" y="0"/>
                    <a:pt x="676" y="93"/>
                    <a:pt x="335" y="289"/>
                  </a:cubicBezTo>
                  <a:cubicBezTo>
                    <a:pt x="263" y="327"/>
                    <a:pt x="203" y="371"/>
                    <a:pt x="137" y="420"/>
                  </a:cubicBezTo>
                  <a:cubicBezTo>
                    <a:pt x="94" y="448"/>
                    <a:pt x="50" y="475"/>
                    <a:pt x="17" y="503"/>
                  </a:cubicBezTo>
                  <a:cubicBezTo>
                    <a:pt x="1" y="513"/>
                    <a:pt x="1" y="535"/>
                    <a:pt x="12" y="546"/>
                  </a:cubicBezTo>
                  <a:cubicBezTo>
                    <a:pt x="21" y="555"/>
                    <a:pt x="31" y="558"/>
                    <a:pt x="40" y="558"/>
                  </a:cubicBezTo>
                  <a:cubicBezTo>
                    <a:pt x="73" y="558"/>
                    <a:pt x="103" y="516"/>
                    <a:pt x="137" y="508"/>
                  </a:cubicBezTo>
                  <a:cubicBezTo>
                    <a:pt x="247" y="426"/>
                    <a:pt x="362" y="344"/>
                    <a:pt x="482" y="278"/>
                  </a:cubicBezTo>
                  <a:cubicBezTo>
                    <a:pt x="783" y="128"/>
                    <a:pt x="1117" y="62"/>
                    <a:pt x="1450" y="62"/>
                  </a:cubicBezTo>
                  <a:cubicBezTo>
                    <a:pt x="1626" y="62"/>
                    <a:pt x="1801" y="80"/>
                    <a:pt x="1971" y="114"/>
                  </a:cubicBezTo>
                  <a:cubicBezTo>
                    <a:pt x="2037" y="130"/>
                    <a:pt x="2097" y="152"/>
                    <a:pt x="2163" y="180"/>
                  </a:cubicBezTo>
                  <a:cubicBezTo>
                    <a:pt x="2174" y="185"/>
                    <a:pt x="2190" y="201"/>
                    <a:pt x="2201" y="207"/>
                  </a:cubicBezTo>
                  <a:cubicBezTo>
                    <a:pt x="2217" y="207"/>
                    <a:pt x="2228" y="207"/>
                    <a:pt x="2234" y="191"/>
                  </a:cubicBezTo>
                  <a:cubicBezTo>
                    <a:pt x="2278" y="125"/>
                    <a:pt x="2086" y="81"/>
                    <a:pt x="2037" y="70"/>
                  </a:cubicBezTo>
                  <a:cubicBezTo>
                    <a:pt x="1845" y="24"/>
                    <a:pt x="1648" y="0"/>
                    <a:pt x="145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33"/>
            <p:cNvSpPr/>
            <p:nvPr/>
          </p:nvSpPr>
          <p:spPr>
            <a:xfrm>
              <a:off x="8335999" y="6326240"/>
              <a:ext cx="129818" cy="23686"/>
            </a:xfrm>
            <a:custGeom>
              <a:avLst/>
              <a:gdLst/>
              <a:ahLst/>
              <a:cxnLst/>
              <a:rect l="l" t="t" r="r" b="b"/>
              <a:pathLst>
                <a:path w="1858" h="339" extrusionOk="0">
                  <a:moveTo>
                    <a:pt x="1040" y="1"/>
                  </a:moveTo>
                  <a:cubicBezTo>
                    <a:pt x="781" y="1"/>
                    <a:pt x="522" y="42"/>
                    <a:pt x="280" y="143"/>
                  </a:cubicBezTo>
                  <a:cubicBezTo>
                    <a:pt x="192" y="187"/>
                    <a:pt x="99" y="236"/>
                    <a:pt x="11" y="280"/>
                  </a:cubicBezTo>
                  <a:cubicBezTo>
                    <a:pt x="1" y="291"/>
                    <a:pt x="1" y="307"/>
                    <a:pt x="6" y="323"/>
                  </a:cubicBezTo>
                  <a:cubicBezTo>
                    <a:pt x="14" y="335"/>
                    <a:pt x="22" y="339"/>
                    <a:pt x="30" y="339"/>
                  </a:cubicBezTo>
                  <a:cubicBezTo>
                    <a:pt x="46" y="339"/>
                    <a:pt x="61" y="325"/>
                    <a:pt x="72" y="318"/>
                  </a:cubicBezTo>
                  <a:cubicBezTo>
                    <a:pt x="203" y="247"/>
                    <a:pt x="340" y="181"/>
                    <a:pt x="482" y="137"/>
                  </a:cubicBezTo>
                  <a:cubicBezTo>
                    <a:pt x="668" y="92"/>
                    <a:pt x="859" y="70"/>
                    <a:pt x="1050" y="70"/>
                  </a:cubicBezTo>
                  <a:cubicBezTo>
                    <a:pt x="1135" y="70"/>
                    <a:pt x="1219" y="74"/>
                    <a:pt x="1303" y="83"/>
                  </a:cubicBezTo>
                  <a:cubicBezTo>
                    <a:pt x="1462" y="104"/>
                    <a:pt x="1643" y="115"/>
                    <a:pt x="1785" y="197"/>
                  </a:cubicBezTo>
                  <a:cubicBezTo>
                    <a:pt x="1789" y="218"/>
                    <a:pt x="1803" y="226"/>
                    <a:pt x="1817" y="226"/>
                  </a:cubicBezTo>
                  <a:cubicBezTo>
                    <a:pt x="1837" y="226"/>
                    <a:pt x="1857" y="209"/>
                    <a:pt x="1851" y="187"/>
                  </a:cubicBezTo>
                  <a:cubicBezTo>
                    <a:pt x="1834" y="99"/>
                    <a:pt x="1599" y="55"/>
                    <a:pt x="1522" y="44"/>
                  </a:cubicBezTo>
                  <a:cubicBezTo>
                    <a:pt x="1364" y="17"/>
                    <a:pt x="1202" y="1"/>
                    <a:pt x="104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33"/>
            <p:cNvSpPr/>
            <p:nvPr/>
          </p:nvSpPr>
          <p:spPr>
            <a:xfrm>
              <a:off x="8347877" y="6339096"/>
              <a:ext cx="113539" cy="25503"/>
            </a:xfrm>
            <a:custGeom>
              <a:avLst/>
              <a:gdLst/>
              <a:ahLst/>
              <a:cxnLst/>
              <a:rect l="l" t="t" r="r" b="b"/>
              <a:pathLst>
                <a:path w="1625" h="365" extrusionOk="0">
                  <a:moveTo>
                    <a:pt x="1582" y="85"/>
                  </a:moveTo>
                  <a:cubicBezTo>
                    <a:pt x="1571" y="85"/>
                    <a:pt x="1571" y="90"/>
                    <a:pt x="1566" y="90"/>
                  </a:cubicBezTo>
                  <a:cubicBezTo>
                    <a:pt x="1566" y="85"/>
                    <a:pt x="1571" y="85"/>
                    <a:pt x="1582" y="85"/>
                  </a:cubicBezTo>
                  <a:close/>
                  <a:moveTo>
                    <a:pt x="1104" y="0"/>
                  </a:moveTo>
                  <a:cubicBezTo>
                    <a:pt x="757" y="0"/>
                    <a:pt x="376" y="84"/>
                    <a:pt x="137" y="232"/>
                  </a:cubicBezTo>
                  <a:cubicBezTo>
                    <a:pt x="93" y="254"/>
                    <a:pt x="55" y="282"/>
                    <a:pt x="11" y="309"/>
                  </a:cubicBezTo>
                  <a:cubicBezTo>
                    <a:pt x="0" y="315"/>
                    <a:pt x="0" y="336"/>
                    <a:pt x="6" y="353"/>
                  </a:cubicBezTo>
                  <a:cubicBezTo>
                    <a:pt x="16" y="360"/>
                    <a:pt x="26" y="364"/>
                    <a:pt x="34" y="364"/>
                  </a:cubicBezTo>
                  <a:cubicBezTo>
                    <a:pt x="38" y="364"/>
                    <a:pt x="42" y="362"/>
                    <a:pt x="44" y="358"/>
                  </a:cubicBezTo>
                  <a:cubicBezTo>
                    <a:pt x="148" y="287"/>
                    <a:pt x="257" y="221"/>
                    <a:pt x="383" y="178"/>
                  </a:cubicBezTo>
                  <a:cubicBezTo>
                    <a:pt x="598" y="109"/>
                    <a:pt x="846" y="64"/>
                    <a:pt x="1088" y="64"/>
                  </a:cubicBezTo>
                  <a:cubicBezTo>
                    <a:pt x="1252" y="64"/>
                    <a:pt x="1414" y="85"/>
                    <a:pt x="1560" y="134"/>
                  </a:cubicBezTo>
                  <a:cubicBezTo>
                    <a:pt x="1567" y="143"/>
                    <a:pt x="1576" y="146"/>
                    <a:pt x="1585" y="146"/>
                  </a:cubicBezTo>
                  <a:cubicBezTo>
                    <a:pt x="1605" y="146"/>
                    <a:pt x="1624" y="129"/>
                    <a:pt x="1620" y="107"/>
                  </a:cubicBezTo>
                  <a:cubicBezTo>
                    <a:pt x="1620" y="90"/>
                    <a:pt x="1598" y="79"/>
                    <a:pt x="1588" y="68"/>
                  </a:cubicBezTo>
                  <a:cubicBezTo>
                    <a:pt x="1451" y="22"/>
                    <a:pt x="1282" y="0"/>
                    <a:pt x="110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33"/>
            <p:cNvSpPr/>
            <p:nvPr/>
          </p:nvSpPr>
          <p:spPr>
            <a:xfrm>
              <a:off x="8375406" y="6354048"/>
              <a:ext cx="88805" cy="23267"/>
            </a:xfrm>
            <a:custGeom>
              <a:avLst/>
              <a:gdLst/>
              <a:ahLst/>
              <a:cxnLst/>
              <a:rect l="l" t="t" r="r" b="b"/>
              <a:pathLst>
                <a:path w="1271" h="333" extrusionOk="0">
                  <a:moveTo>
                    <a:pt x="955" y="1"/>
                  </a:moveTo>
                  <a:cubicBezTo>
                    <a:pt x="705" y="1"/>
                    <a:pt x="455" y="56"/>
                    <a:pt x="219" y="166"/>
                  </a:cubicBezTo>
                  <a:cubicBezTo>
                    <a:pt x="154" y="199"/>
                    <a:pt x="93" y="232"/>
                    <a:pt x="22" y="265"/>
                  </a:cubicBezTo>
                  <a:cubicBezTo>
                    <a:pt x="0" y="281"/>
                    <a:pt x="0" y="303"/>
                    <a:pt x="11" y="314"/>
                  </a:cubicBezTo>
                  <a:cubicBezTo>
                    <a:pt x="18" y="327"/>
                    <a:pt x="28" y="332"/>
                    <a:pt x="38" y="332"/>
                  </a:cubicBezTo>
                  <a:cubicBezTo>
                    <a:pt x="54" y="332"/>
                    <a:pt x="70" y="320"/>
                    <a:pt x="77" y="303"/>
                  </a:cubicBezTo>
                  <a:cubicBezTo>
                    <a:pt x="159" y="259"/>
                    <a:pt x="247" y="221"/>
                    <a:pt x="329" y="183"/>
                  </a:cubicBezTo>
                  <a:cubicBezTo>
                    <a:pt x="525" y="112"/>
                    <a:pt x="740" y="67"/>
                    <a:pt x="951" y="67"/>
                  </a:cubicBezTo>
                  <a:cubicBezTo>
                    <a:pt x="1035" y="67"/>
                    <a:pt x="1118" y="74"/>
                    <a:pt x="1199" y="90"/>
                  </a:cubicBezTo>
                  <a:cubicBezTo>
                    <a:pt x="1204" y="92"/>
                    <a:pt x="1209" y="93"/>
                    <a:pt x="1214" y="93"/>
                  </a:cubicBezTo>
                  <a:cubicBezTo>
                    <a:pt x="1243" y="93"/>
                    <a:pt x="1271" y="58"/>
                    <a:pt x="1243" y="35"/>
                  </a:cubicBezTo>
                  <a:cubicBezTo>
                    <a:pt x="1177" y="2"/>
                    <a:pt x="1095" y="7"/>
                    <a:pt x="1024" y="2"/>
                  </a:cubicBezTo>
                  <a:cubicBezTo>
                    <a:pt x="1001" y="1"/>
                    <a:pt x="978" y="1"/>
                    <a:pt x="9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33"/>
            <p:cNvSpPr/>
            <p:nvPr/>
          </p:nvSpPr>
          <p:spPr>
            <a:xfrm>
              <a:off x="8383022" y="6362922"/>
              <a:ext cx="78115" cy="62534"/>
            </a:xfrm>
            <a:custGeom>
              <a:avLst/>
              <a:gdLst/>
              <a:ahLst/>
              <a:cxnLst/>
              <a:rect l="l" t="t" r="r" b="b"/>
              <a:pathLst>
                <a:path w="1118" h="895" extrusionOk="0">
                  <a:moveTo>
                    <a:pt x="1041" y="1"/>
                  </a:moveTo>
                  <a:cubicBezTo>
                    <a:pt x="1002" y="1"/>
                    <a:pt x="953" y="1"/>
                    <a:pt x="904" y="12"/>
                  </a:cubicBezTo>
                  <a:cubicBezTo>
                    <a:pt x="565" y="50"/>
                    <a:pt x="264" y="203"/>
                    <a:pt x="110" y="537"/>
                  </a:cubicBezTo>
                  <a:cubicBezTo>
                    <a:pt x="66" y="630"/>
                    <a:pt x="28" y="740"/>
                    <a:pt x="1" y="849"/>
                  </a:cubicBezTo>
                  <a:cubicBezTo>
                    <a:pt x="1" y="871"/>
                    <a:pt x="17" y="888"/>
                    <a:pt x="28" y="893"/>
                  </a:cubicBezTo>
                  <a:cubicBezTo>
                    <a:pt x="32" y="894"/>
                    <a:pt x="36" y="894"/>
                    <a:pt x="40" y="894"/>
                  </a:cubicBezTo>
                  <a:cubicBezTo>
                    <a:pt x="57" y="894"/>
                    <a:pt x="69" y="885"/>
                    <a:pt x="56" y="871"/>
                  </a:cubicBezTo>
                  <a:cubicBezTo>
                    <a:pt x="77" y="805"/>
                    <a:pt x="88" y="740"/>
                    <a:pt x="116" y="674"/>
                  </a:cubicBezTo>
                  <a:cubicBezTo>
                    <a:pt x="253" y="296"/>
                    <a:pt x="521" y="127"/>
                    <a:pt x="893" y="78"/>
                  </a:cubicBezTo>
                  <a:cubicBezTo>
                    <a:pt x="936" y="74"/>
                    <a:pt x="975" y="70"/>
                    <a:pt x="1016" y="70"/>
                  </a:cubicBezTo>
                  <a:cubicBezTo>
                    <a:pt x="1033" y="70"/>
                    <a:pt x="1050" y="70"/>
                    <a:pt x="1068" y="72"/>
                  </a:cubicBezTo>
                  <a:cubicBezTo>
                    <a:pt x="1072" y="73"/>
                    <a:pt x="1076" y="73"/>
                    <a:pt x="1080" y="73"/>
                  </a:cubicBezTo>
                  <a:cubicBezTo>
                    <a:pt x="1099" y="73"/>
                    <a:pt x="1117" y="63"/>
                    <a:pt x="1117" y="45"/>
                  </a:cubicBezTo>
                  <a:cubicBezTo>
                    <a:pt x="1117" y="1"/>
                    <a:pt x="1068" y="1"/>
                    <a:pt x="104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33"/>
            <p:cNvSpPr/>
            <p:nvPr/>
          </p:nvSpPr>
          <p:spPr>
            <a:xfrm>
              <a:off x="8398323" y="6377455"/>
              <a:ext cx="75460" cy="65538"/>
            </a:xfrm>
            <a:custGeom>
              <a:avLst/>
              <a:gdLst/>
              <a:ahLst/>
              <a:cxnLst/>
              <a:rect l="l" t="t" r="r" b="b"/>
              <a:pathLst>
                <a:path w="1080" h="938" extrusionOk="0">
                  <a:moveTo>
                    <a:pt x="1030" y="1"/>
                  </a:moveTo>
                  <a:cubicBezTo>
                    <a:pt x="701" y="12"/>
                    <a:pt x="159" y="433"/>
                    <a:pt x="50" y="751"/>
                  </a:cubicBezTo>
                  <a:cubicBezTo>
                    <a:pt x="28" y="800"/>
                    <a:pt x="17" y="849"/>
                    <a:pt x="1" y="899"/>
                  </a:cubicBezTo>
                  <a:cubicBezTo>
                    <a:pt x="1" y="915"/>
                    <a:pt x="17" y="931"/>
                    <a:pt x="28" y="937"/>
                  </a:cubicBezTo>
                  <a:cubicBezTo>
                    <a:pt x="31" y="937"/>
                    <a:pt x="33" y="937"/>
                    <a:pt x="35" y="937"/>
                  </a:cubicBezTo>
                  <a:cubicBezTo>
                    <a:pt x="67" y="937"/>
                    <a:pt x="72" y="902"/>
                    <a:pt x="77" y="877"/>
                  </a:cubicBezTo>
                  <a:cubicBezTo>
                    <a:pt x="105" y="805"/>
                    <a:pt x="127" y="734"/>
                    <a:pt x="165" y="669"/>
                  </a:cubicBezTo>
                  <a:cubicBezTo>
                    <a:pt x="357" y="384"/>
                    <a:pt x="674" y="143"/>
                    <a:pt x="1002" y="67"/>
                  </a:cubicBezTo>
                  <a:lnTo>
                    <a:pt x="1013" y="67"/>
                  </a:lnTo>
                  <a:cubicBezTo>
                    <a:pt x="1018" y="70"/>
                    <a:pt x="1024" y="71"/>
                    <a:pt x="1030" y="71"/>
                  </a:cubicBezTo>
                  <a:cubicBezTo>
                    <a:pt x="1044" y="71"/>
                    <a:pt x="1059" y="63"/>
                    <a:pt x="1063" y="56"/>
                  </a:cubicBezTo>
                  <a:cubicBezTo>
                    <a:pt x="1079" y="28"/>
                    <a:pt x="1046" y="1"/>
                    <a:pt x="103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33"/>
            <p:cNvSpPr/>
            <p:nvPr/>
          </p:nvSpPr>
          <p:spPr>
            <a:xfrm>
              <a:off x="8408664" y="6400791"/>
              <a:ext cx="67355" cy="63652"/>
            </a:xfrm>
            <a:custGeom>
              <a:avLst/>
              <a:gdLst/>
              <a:ahLst/>
              <a:cxnLst/>
              <a:rect l="l" t="t" r="r" b="b"/>
              <a:pathLst>
                <a:path w="964" h="911" extrusionOk="0">
                  <a:moveTo>
                    <a:pt x="920" y="1"/>
                  </a:moveTo>
                  <a:cubicBezTo>
                    <a:pt x="882" y="1"/>
                    <a:pt x="854" y="23"/>
                    <a:pt x="822" y="34"/>
                  </a:cubicBezTo>
                  <a:cubicBezTo>
                    <a:pt x="756" y="61"/>
                    <a:pt x="696" y="99"/>
                    <a:pt x="641" y="138"/>
                  </a:cubicBezTo>
                  <a:cubicBezTo>
                    <a:pt x="411" y="280"/>
                    <a:pt x="209" y="482"/>
                    <a:pt x="72" y="729"/>
                  </a:cubicBezTo>
                  <a:cubicBezTo>
                    <a:pt x="55" y="773"/>
                    <a:pt x="28" y="816"/>
                    <a:pt x="6" y="866"/>
                  </a:cubicBezTo>
                  <a:cubicBezTo>
                    <a:pt x="1" y="877"/>
                    <a:pt x="11" y="898"/>
                    <a:pt x="28" y="904"/>
                  </a:cubicBezTo>
                  <a:cubicBezTo>
                    <a:pt x="31" y="908"/>
                    <a:pt x="35" y="910"/>
                    <a:pt x="39" y="910"/>
                  </a:cubicBezTo>
                  <a:cubicBezTo>
                    <a:pt x="50" y="910"/>
                    <a:pt x="64" y="896"/>
                    <a:pt x="72" y="877"/>
                  </a:cubicBezTo>
                  <a:cubicBezTo>
                    <a:pt x="115" y="789"/>
                    <a:pt x="170" y="690"/>
                    <a:pt x="230" y="608"/>
                  </a:cubicBezTo>
                  <a:cubicBezTo>
                    <a:pt x="411" y="373"/>
                    <a:pt x="646" y="181"/>
                    <a:pt x="915" y="72"/>
                  </a:cubicBezTo>
                  <a:cubicBezTo>
                    <a:pt x="958" y="72"/>
                    <a:pt x="964" y="6"/>
                    <a:pt x="92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33"/>
            <p:cNvSpPr/>
            <p:nvPr/>
          </p:nvSpPr>
          <p:spPr>
            <a:xfrm>
              <a:off x="8397555" y="6478906"/>
              <a:ext cx="9642" cy="77346"/>
            </a:xfrm>
            <a:custGeom>
              <a:avLst/>
              <a:gdLst/>
              <a:ahLst/>
              <a:cxnLst/>
              <a:rect l="l" t="t" r="r" b="b"/>
              <a:pathLst>
                <a:path w="138" h="1107" extrusionOk="0">
                  <a:moveTo>
                    <a:pt x="98" y="1"/>
                  </a:moveTo>
                  <a:cubicBezTo>
                    <a:pt x="91" y="1"/>
                    <a:pt x="84" y="4"/>
                    <a:pt x="77" y="10"/>
                  </a:cubicBezTo>
                  <a:cubicBezTo>
                    <a:pt x="23" y="109"/>
                    <a:pt x="23" y="229"/>
                    <a:pt x="12" y="339"/>
                  </a:cubicBezTo>
                  <a:cubicBezTo>
                    <a:pt x="1" y="585"/>
                    <a:pt x="34" y="831"/>
                    <a:pt x="66" y="1078"/>
                  </a:cubicBezTo>
                  <a:cubicBezTo>
                    <a:pt x="71" y="1098"/>
                    <a:pt x="84" y="1106"/>
                    <a:pt x="97" y="1106"/>
                  </a:cubicBezTo>
                  <a:cubicBezTo>
                    <a:pt x="116" y="1106"/>
                    <a:pt x="135" y="1089"/>
                    <a:pt x="132" y="1067"/>
                  </a:cubicBezTo>
                  <a:cubicBezTo>
                    <a:pt x="116" y="957"/>
                    <a:pt x="94" y="837"/>
                    <a:pt x="83" y="733"/>
                  </a:cubicBezTo>
                  <a:cubicBezTo>
                    <a:pt x="77" y="601"/>
                    <a:pt x="66" y="476"/>
                    <a:pt x="77" y="350"/>
                  </a:cubicBezTo>
                  <a:cubicBezTo>
                    <a:pt x="83" y="251"/>
                    <a:pt x="88" y="142"/>
                    <a:pt x="121" y="54"/>
                  </a:cubicBezTo>
                  <a:cubicBezTo>
                    <a:pt x="138" y="29"/>
                    <a:pt x="120" y="1"/>
                    <a:pt x="9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33"/>
            <p:cNvSpPr/>
            <p:nvPr/>
          </p:nvSpPr>
          <p:spPr>
            <a:xfrm>
              <a:off x="8439617" y="6406521"/>
              <a:ext cx="50167" cy="46743"/>
            </a:xfrm>
            <a:custGeom>
              <a:avLst/>
              <a:gdLst/>
              <a:ahLst/>
              <a:cxnLst/>
              <a:rect l="l" t="t" r="r" b="b"/>
              <a:pathLst>
                <a:path w="718" h="669" extrusionOk="0">
                  <a:moveTo>
                    <a:pt x="680" y="1"/>
                  </a:moveTo>
                  <a:cubicBezTo>
                    <a:pt x="439" y="34"/>
                    <a:pt x="258" y="236"/>
                    <a:pt x="132" y="428"/>
                  </a:cubicBezTo>
                  <a:cubicBezTo>
                    <a:pt x="88" y="488"/>
                    <a:pt x="39" y="548"/>
                    <a:pt x="6" y="619"/>
                  </a:cubicBezTo>
                  <a:cubicBezTo>
                    <a:pt x="1" y="636"/>
                    <a:pt x="6" y="658"/>
                    <a:pt x="23" y="663"/>
                  </a:cubicBezTo>
                  <a:cubicBezTo>
                    <a:pt x="28" y="667"/>
                    <a:pt x="34" y="668"/>
                    <a:pt x="39" y="668"/>
                  </a:cubicBezTo>
                  <a:cubicBezTo>
                    <a:pt x="57" y="668"/>
                    <a:pt x="70" y="646"/>
                    <a:pt x="83" y="625"/>
                  </a:cubicBezTo>
                  <a:cubicBezTo>
                    <a:pt x="105" y="581"/>
                    <a:pt x="132" y="548"/>
                    <a:pt x="160" y="510"/>
                  </a:cubicBezTo>
                  <a:cubicBezTo>
                    <a:pt x="280" y="313"/>
                    <a:pt x="444" y="110"/>
                    <a:pt x="680" y="72"/>
                  </a:cubicBezTo>
                  <a:cubicBezTo>
                    <a:pt x="718" y="61"/>
                    <a:pt x="718" y="1"/>
                    <a:pt x="68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33"/>
            <p:cNvSpPr/>
            <p:nvPr/>
          </p:nvSpPr>
          <p:spPr>
            <a:xfrm>
              <a:off x="8452612" y="6411342"/>
              <a:ext cx="52472" cy="54289"/>
            </a:xfrm>
            <a:custGeom>
              <a:avLst/>
              <a:gdLst/>
              <a:ahLst/>
              <a:cxnLst/>
              <a:rect l="l" t="t" r="r" b="b"/>
              <a:pathLst>
                <a:path w="751" h="777" extrusionOk="0">
                  <a:moveTo>
                    <a:pt x="699" y="0"/>
                  </a:moveTo>
                  <a:cubicBezTo>
                    <a:pt x="671" y="0"/>
                    <a:pt x="641" y="17"/>
                    <a:pt x="614" y="30"/>
                  </a:cubicBezTo>
                  <a:cubicBezTo>
                    <a:pt x="559" y="58"/>
                    <a:pt x="505" y="96"/>
                    <a:pt x="455" y="145"/>
                  </a:cubicBezTo>
                  <a:cubicBezTo>
                    <a:pt x="313" y="282"/>
                    <a:pt x="176" y="441"/>
                    <a:pt x="89" y="616"/>
                  </a:cubicBezTo>
                  <a:cubicBezTo>
                    <a:pt x="72" y="649"/>
                    <a:pt x="1" y="747"/>
                    <a:pt x="45" y="775"/>
                  </a:cubicBezTo>
                  <a:cubicBezTo>
                    <a:pt x="49" y="776"/>
                    <a:pt x="53" y="777"/>
                    <a:pt x="58" y="777"/>
                  </a:cubicBezTo>
                  <a:cubicBezTo>
                    <a:pt x="71" y="777"/>
                    <a:pt x="84" y="771"/>
                    <a:pt x="89" y="758"/>
                  </a:cubicBezTo>
                  <a:cubicBezTo>
                    <a:pt x="121" y="693"/>
                    <a:pt x="154" y="622"/>
                    <a:pt x="198" y="556"/>
                  </a:cubicBezTo>
                  <a:cubicBezTo>
                    <a:pt x="307" y="392"/>
                    <a:pt x="526" y="123"/>
                    <a:pt x="713" y="69"/>
                  </a:cubicBezTo>
                  <a:cubicBezTo>
                    <a:pt x="745" y="63"/>
                    <a:pt x="751" y="14"/>
                    <a:pt x="718" y="3"/>
                  </a:cubicBezTo>
                  <a:cubicBezTo>
                    <a:pt x="712" y="1"/>
                    <a:pt x="706" y="0"/>
                    <a:pt x="69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33"/>
            <p:cNvSpPr/>
            <p:nvPr/>
          </p:nvSpPr>
          <p:spPr>
            <a:xfrm>
              <a:off x="8475600" y="6415744"/>
              <a:ext cx="50935" cy="57713"/>
            </a:xfrm>
            <a:custGeom>
              <a:avLst/>
              <a:gdLst/>
              <a:ahLst/>
              <a:cxnLst/>
              <a:rect l="l" t="t" r="r" b="b"/>
              <a:pathLst>
                <a:path w="729" h="826" extrusionOk="0">
                  <a:moveTo>
                    <a:pt x="685" y="0"/>
                  </a:moveTo>
                  <a:cubicBezTo>
                    <a:pt x="400" y="77"/>
                    <a:pt x="203" y="405"/>
                    <a:pt x="66" y="652"/>
                  </a:cubicBezTo>
                  <a:lnTo>
                    <a:pt x="6" y="772"/>
                  </a:lnTo>
                  <a:cubicBezTo>
                    <a:pt x="0" y="794"/>
                    <a:pt x="6" y="816"/>
                    <a:pt x="17" y="821"/>
                  </a:cubicBezTo>
                  <a:cubicBezTo>
                    <a:pt x="21" y="824"/>
                    <a:pt x="26" y="826"/>
                    <a:pt x="31" y="826"/>
                  </a:cubicBezTo>
                  <a:cubicBezTo>
                    <a:pt x="44" y="826"/>
                    <a:pt x="57" y="815"/>
                    <a:pt x="61" y="799"/>
                  </a:cubicBezTo>
                  <a:cubicBezTo>
                    <a:pt x="99" y="717"/>
                    <a:pt x="143" y="641"/>
                    <a:pt x="181" y="569"/>
                  </a:cubicBezTo>
                  <a:cubicBezTo>
                    <a:pt x="312" y="367"/>
                    <a:pt x="455" y="143"/>
                    <a:pt x="690" y="66"/>
                  </a:cubicBezTo>
                  <a:cubicBezTo>
                    <a:pt x="728" y="60"/>
                    <a:pt x="723" y="0"/>
                    <a:pt x="68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33"/>
            <p:cNvSpPr/>
            <p:nvPr/>
          </p:nvSpPr>
          <p:spPr>
            <a:xfrm>
              <a:off x="8489713" y="6422940"/>
              <a:ext cx="49258" cy="70429"/>
            </a:xfrm>
            <a:custGeom>
              <a:avLst/>
              <a:gdLst/>
              <a:ahLst/>
              <a:cxnLst/>
              <a:rect l="l" t="t" r="r" b="b"/>
              <a:pathLst>
                <a:path w="705" h="1008" extrusionOk="0">
                  <a:moveTo>
                    <a:pt x="667" y="0"/>
                  </a:moveTo>
                  <a:cubicBezTo>
                    <a:pt x="664" y="0"/>
                    <a:pt x="661" y="0"/>
                    <a:pt x="658" y="1"/>
                  </a:cubicBezTo>
                  <a:cubicBezTo>
                    <a:pt x="608" y="7"/>
                    <a:pt x="576" y="45"/>
                    <a:pt x="543" y="72"/>
                  </a:cubicBezTo>
                  <a:cubicBezTo>
                    <a:pt x="483" y="127"/>
                    <a:pt x="428" y="193"/>
                    <a:pt x="379" y="253"/>
                  </a:cubicBezTo>
                  <a:cubicBezTo>
                    <a:pt x="209" y="456"/>
                    <a:pt x="88" y="702"/>
                    <a:pt x="6" y="959"/>
                  </a:cubicBezTo>
                  <a:cubicBezTo>
                    <a:pt x="1" y="976"/>
                    <a:pt x="6" y="997"/>
                    <a:pt x="28" y="1003"/>
                  </a:cubicBezTo>
                  <a:cubicBezTo>
                    <a:pt x="34" y="1006"/>
                    <a:pt x="41" y="1007"/>
                    <a:pt x="46" y="1007"/>
                  </a:cubicBezTo>
                  <a:cubicBezTo>
                    <a:pt x="61" y="1007"/>
                    <a:pt x="74" y="998"/>
                    <a:pt x="78" y="986"/>
                  </a:cubicBezTo>
                  <a:cubicBezTo>
                    <a:pt x="110" y="888"/>
                    <a:pt x="143" y="795"/>
                    <a:pt x="187" y="702"/>
                  </a:cubicBezTo>
                  <a:cubicBezTo>
                    <a:pt x="253" y="538"/>
                    <a:pt x="351" y="395"/>
                    <a:pt x="466" y="258"/>
                  </a:cubicBezTo>
                  <a:cubicBezTo>
                    <a:pt x="526" y="193"/>
                    <a:pt x="592" y="116"/>
                    <a:pt x="674" y="67"/>
                  </a:cubicBezTo>
                  <a:cubicBezTo>
                    <a:pt x="705" y="62"/>
                    <a:pt x="702" y="0"/>
                    <a:pt x="6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33"/>
            <p:cNvSpPr/>
            <p:nvPr/>
          </p:nvSpPr>
          <p:spPr>
            <a:xfrm>
              <a:off x="8514238" y="6431395"/>
              <a:ext cx="39057" cy="62464"/>
            </a:xfrm>
            <a:custGeom>
              <a:avLst/>
              <a:gdLst/>
              <a:ahLst/>
              <a:cxnLst/>
              <a:rect l="l" t="t" r="r" b="b"/>
              <a:pathLst>
                <a:path w="559" h="894" extrusionOk="0">
                  <a:moveTo>
                    <a:pt x="520" y="1"/>
                  </a:moveTo>
                  <a:cubicBezTo>
                    <a:pt x="487" y="1"/>
                    <a:pt x="465" y="33"/>
                    <a:pt x="438" y="55"/>
                  </a:cubicBezTo>
                  <a:cubicBezTo>
                    <a:pt x="383" y="105"/>
                    <a:pt x="340" y="154"/>
                    <a:pt x="301" y="209"/>
                  </a:cubicBezTo>
                  <a:cubicBezTo>
                    <a:pt x="175" y="362"/>
                    <a:pt x="88" y="543"/>
                    <a:pt x="49" y="740"/>
                  </a:cubicBezTo>
                  <a:cubicBezTo>
                    <a:pt x="39" y="783"/>
                    <a:pt x="0" y="882"/>
                    <a:pt x="55" y="893"/>
                  </a:cubicBezTo>
                  <a:cubicBezTo>
                    <a:pt x="57" y="893"/>
                    <a:pt x="59" y="894"/>
                    <a:pt x="60" y="894"/>
                  </a:cubicBezTo>
                  <a:cubicBezTo>
                    <a:pt x="79" y="894"/>
                    <a:pt x="88" y="869"/>
                    <a:pt x="88" y="844"/>
                  </a:cubicBezTo>
                  <a:cubicBezTo>
                    <a:pt x="93" y="772"/>
                    <a:pt x="115" y="701"/>
                    <a:pt x="137" y="630"/>
                  </a:cubicBezTo>
                  <a:cubicBezTo>
                    <a:pt x="175" y="499"/>
                    <a:pt x="252" y="378"/>
                    <a:pt x="334" y="269"/>
                  </a:cubicBezTo>
                  <a:cubicBezTo>
                    <a:pt x="394" y="198"/>
                    <a:pt x="449" y="116"/>
                    <a:pt x="526" y="72"/>
                  </a:cubicBezTo>
                  <a:cubicBezTo>
                    <a:pt x="559" y="55"/>
                    <a:pt x="553" y="1"/>
                    <a:pt x="52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33"/>
            <p:cNvSpPr/>
            <p:nvPr/>
          </p:nvSpPr>
          <p:spPr>
            <a:xfrm>
              <a:off x="8533312" y="6438312"/>
              <a:ext cx="36821" cy="59809"/>
            </a:xfrm>
            <a:custGeom>
              <a:avLst/>
              <a:gdLst/>
              <a:ahLst/>
              <a:cxnLst/>
              <a:rect l="l" t="t" r="r" b="b"/>
              <a:pathLst>
                <a:path w="527" h="856" extrusionOk="0">
                  <a:moveTo>
                    <a:pt x="494" y="0"/>
                  </a:moveTo>
                  <a:cubicBezTo>
                    <a:pt x="477" y="0"/>
                    <a:pt x="466" y="6"/>
                    <a:pt x="450" y="11"/>
                  </a:cubicBezTo>
                  <a:cubicBezTo>
                    <a:pt x="406" y="38"/>
                    <a:pt x="362" y="82"/>
                    <a:pt x="324" y="121"/>
                  </a:cubicBezTo>
                  <a:cubicBezTo>
                    <a:pt x="149" y="307"/>
                    <a:pt x="28" y="575"/>
                    <a:pt x="1" y="827"/>
                  </a:cubicBezTo>
                  <a:cubicBezTo>
                    <a:pt x="1" y="845"/>
                    <a:pt x="8" y="855"/>
                    <a:pt x="23" y="855"/>
                  </a:cubicBezTo>
                  <a:cubicBezTo>
                    <a:pt x="27" y="855"/>
                    <a:pt x="30" y="855"/>
                    <a:pt x="34" y="854"/>
                  </a:cubicBezTo>
                  <a:cubicBezTo>
                    <a:pt x="56" y="854"/>
                    <a:pt x="67" y="832"/>
                    <a:pt x="67" y="810"/>
                  </a:cubicBezTo>
                  <a:cubicBezTo>
                    <a:pt x="67" y="777"/>
                    <a:pt x="83" y="739"/>
                    <a:pt x="88" y="701"/>
                  </a:cubicBezTo>
                  <a:cubicBezTo>
                    <a:pt x="160" y="465"/>
                    <a:pt x="275" y="219"/>
                    <a:pt x="477" y="71"/>
                  </a:cubicBezTo>
                  <a:cubicBezTo>
                    <a:pt x="483" y="71"/>
                    <a:pt x="494" y="71"/>
                    <a:pt x="499" y="66"/>
                  </a:cubicBezTo>
                  <a:cubicBezTo>
                    <a:pt x="526" y="55"/>
                    <a:pt x="526" y="6"/>
                    <a:pt x="49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33"/>
            <p:cNvSpPr/>
            <p:nvPr/>
          </p:nvSpPr>
          <p:spPr>
            <a:xfrm>
              <a:off x="8389520" y="6369350"/>
              <a:ext cx="70080" cy="57224"/>
            </a:xfrm>
            <a:custGeom>
              <a:avLst/>
              <a:gdLst/>
              <a:ahLst/>
              <a:cxnLst/>
              <a:rect l="l" t="t" r="r" b="b"/>
              <a:pathLst>
                <a:path w="1003" h="819" extrusionOk="0">
                  <a:moveTo>
                    <a:pt x="947" y="0"/>
                  </a:moveTo>
                  <a:cubicBezTo>
                    <a:pt x="869" y="0"/>
                    <a:pt x="791" y="38"/>
                    <a:pt x="718" y="62"/>
                  </a:cubicBezTo>
                  <a:cubicBezTo>
                    <a:pt x="444" y="155"/>
                    <a:pt x="209" y="363"/>
                    <a:pt x="72" y="631"/>
                  </a:cubicBezTo>
                  <a:cubicBezTo>
                    <a:pt x="56" y="675"/>
                    <a:pt x="28" y="719"/>
                    <a:pt x="6" y="768"/>
                  </a:cubicBezTo>
                  <a:cubicBezTo>
                    <a:pt x="1" y="785"/>
                    <a:pt x="6" y="807"/>
                    <a:pt x="17" y="812"/>
                  </a:cubicBezTo>
                  <a:cubicBezTo>
                    <a:pt x="22" y="817"/>
                    <a:pt x="27" y="819"/>
                    <a:pt x="32" y="819"/>
                  </a:cubicBezTo>
                  <a:cubicBezTo>
                    <a:pt x="45" y="819"/>
                    <a:pt x="56" y="807"/>
                    <a:pt x="56" y="796"/>
                  </a:cubicBezTo>
                  <a:cubicBezTo>
                    <a:pt x="83" y="730"/>
                    <a:pt x="116" y="675"/>
                    <a:pt x="143" y="620"/>
                  </a:cubicBezTo>
                  <a:cubicBezTo>
                    <a:pt x="291" y="358"/>
                    <a:pt x="548" y="172"/>
                    <a:pt x="833" y="95"/>
                  </a:cubicBezTo>
                  <a:cubicBezTo>
                    <a:pt x="877" y="90"/>
                    <a:pt x="915" y="73"/>
                    <a:pt x="959" y="68"/>
                  </a:cubicBezTo>
                  <a:cubicBezTo>
                    <a:pt x="964" y="68"/>
                    <a:pt x="975" y="68"/>
                    <a:pt x="986" y="62"/>
                  </a:cubicBezTo>
                  <a:cubicBezTo>
                    <a:pt x="1002" y="40"/>
                    <a:pt x="997" y="7"/>
                    <a:pt x="970" y="2"/>
                  </a:cubicBezTo>
                  <a:lnTo>
                    <a:pt x="975" y="2"/>
                  </a:lnTo>
                  <a:cubicBezTo>
                    <a:pt x="966" y="1"/>
                    <a:pt x="956" y="0"/>
                    <a:pt x="94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33"/>
            <p:cNvSpPr/>
            <p:nvPr/>
          </p:nvSpPr>
          <p:spPr>
            <a:xfrm>
              <a:off x="8552876" y="6434818"/>
              <a:ext cx="43250" cy="74272"/>
            </a:xfrm>
            <a:custGeom>
              <a:avLst/>
              <a:gdLst/>
              <a:ahLst/>
              <a:cxnLst/>
              <a:rect l="l" t="t" r="r" b="b"/>
              <a:pathLst>
                <a:path w="619" h="1063" extrusionOk="0">
                  <a:moveTo>
                    <a:pt x="575" y="1"/>
                  </a:moveTo>
                  <a:cubicBezTo>
                    <a:pt x="573" y="1"/>
                    <a:pt x="571" y="1"/>
                    <a:pt x="569" y="1"/>
                  </a:cubicBezTo>
                  <a:cubicBezTo>
                    <a:pt x="301" y="132"/>
                    <a:pt x="159" y="444"/>
                    <a:pt x="71" y="723"/>
                  </a:cubicBezTo>
                  <a:cubicBezTo>
                    <a:pt x="44" y="822"/>
                    <a:pt x="16" y="926"/>
                    <a:pt x="6" y="1024"/>
                  </a:cubicBezTo>
                  <a:cubicBezTo>
                    <a:pt x="0" y="1041"/>
                    <a:pt x="16" y="1063"/>
                    <a:pt x="33" y="1063"/>
                  </a:cubicBezTo>
                  <a:cubicBezTo>
                    <a:pt x="82" y="1063"/>
                    <a:pt x="77" y="1008"/>
                    <a:pt x="77" y="986"/>
                  </a:cubicBezTo>
                  <a:cubicBezTo>
                    <a:pt x="88" y="910"/>
                    <a:pt x="104" y="833"/>
                    <a:pt x="126" y="762"/>
                  </a:cubicBezTo>
                  <a:cubicBezTo>
                    <a:pt x="203" y="494"/>
                    <a:pt x="334" y="214"/>
                    <a:pt x="575" y="67"/>
                  </a:cubicBezTo>
                  <a:cubicBezTo>
                    <a:pt x="617" y="61"/>
                    <a:pt x="619" y="1"/>
                    <a:pt x="57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33"/>
            <p:cNvSpPr/>
            <p:nvPr/>
          </p:nvSpPr>
          <p:spPr>
            <a:xfrm>
              <a:off x="8574256" y="6446696"/>
              <a:ext cx="33747" cy="73992"/>
            </a:xfrm>
            <a:custGeom>
              <a:avLst/>
              <a:gdLst/>
              <a:ahLst/>
              <a:cxnLst/>
              <a:rect l="l" t="t" r="r" b="b"/>
              <a:pathLst>
                <a:path w="483" h="1059" extrusionOk="0">
                  <a:moveTo>
                    <a:pt x="435" y="0"/>
                  </a:moveTo>
                  <a:cubicBezTo>
                    <a:pt x="354" y="0"/>
                    <a:pt x="252" y="193"/>
                    <a:pt x="214" y="263"/>
                  </a:cubicBezTo>
                  <a:cubicBezTo>
                    <a:pt x="137" y="406"/>
                    <a:pt x="88" y="553"/>
                    <a:pt x="55" y="712"/>
                  </a:cubicBezTo>
                  <a:cubicBezTo>
                    <a:pt x="33" y="811"/>
                    <a:pt x="22" y="909"/>
                    <a:pt x="1" y="1013"/>
                  </a:cubicBezTo>
                  <a:cubicBezTo>
                    <a:pt x="1" y="1035"/>
                    <a:pt x="12" y="1046"/>
                    <a:pt x="28" y="1057"/>
                  </a:cubicBezTo>
                  <a:cubicBezTo>
                    <a:pt x="31" y="1058"/>
                    <a:pt x="34" y="1058"/>
                    <a:pt x="36" y="1058"/>
                  </a:cubicBezTo>
                  <a:cubicBezTo>
                    <a:pt x="55" y="1058"/>
                    <a:pt x="70" y="1043"/>
                    <a:pt x="55" y="1019"/>
                  </a:cubicBezTo>
                  <a:cubicBezTo>
                    <a:pt x="77" y="904"/>
                    <a:pt x="99" y="789"/>
                    <a:pt x="126" y="674"/>
                  </a:cubicBezTo>
                  <a:cubicBezTo>
                    <a:pt x="181" y="455"/>
                    <a:pt x="274" y="225"/>
                    <a:pt x="433" y="72"/>
                  </a:cubicBezTo>
                  <a:cubicBezTo>
                    <a:pt x="471" y="72"/>
                    <a:pt x="482" y="6"/>
                    <a:pt x="438" y="1"/>
                  </a:cubicBezTo>
                  <a:cubicBezTo>
                    <a:pt x="437" y="1"/>
                    <a:pt x="436" y="0"/>
                    <a:pt x="43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33"/>
            <p:cNvSpPr/>
            <p:nvPr/>
          </p:nvSpPr>
          <p:spPr>
            <a:xfrm>
              <a:off x="8592213" y="6452006"/>
              <a:ext cx="38987" cy="73503"/>
            </a:xfrm>
            <a:custGeom>
              <a:avLst/>
              <a:gdLst/>
              <a:ahLst/>
              <a:cxnLst/>
              <a:rect l="l" t="t" r="r" b="b"/>
              <a:pathLst>
                <a:path w="558" h="1052" extrusionOk="0">
                  <a:moveTo>
                    <a:pt x="510" y="1"/>
                  </a:moveTo>
                  <a:cubicBezTo>
                    <a:pt x="508" y="1"/>
                    <a:pt x="506" y="1"/>
                    <a:pt x="504" y="1"/>
                  </a:cubicBezTo>
                  <a:cubicBezTo>
                    <a:pt x="483" y="1"/>
                    <a:pt x="461" y="12"/>
                    <a:pt x="450" y="29"/>
                  </a:cubicBezTo>
                  <a:cubicBezTo>
                    <a:pt x="373" y="105"/>
                    <a:pt x="313" y="193"/>
                    <a:pt x="258" y="280"/>
                  </a:cubicBezTo>
                  <a:cubicBezTo>
                    <a:pt x="149" y="477"/>
                    <a:pt x="1" y="817"/>
                    <a:pt x="116" y="1036"/>
                  </a:cubicBezTo>
                  <a:cubicBezTo>
                    <a:pt x="124" y="1047"/>
                    <a:pt x="133" y="1051"/>
                    <a:pt x="143" y="1051"/>
                  </a:cubicBezTo>
                  <a:cubicBezTo>
                    <a:pt x="166" y="1051"/>
                    <a:pt x="188" y="1023"/>
                    <a:pt x="176" y="992"/>
                  </a:cubicBezTo>
                  <a:cubicBezTo>
                    <a:pt x="149" y="954"/>
                    <a:pt x="143" y="899"/>
                    <a:pt x="143" y="850"/>
                  </a:cubicBezTo>
                  <a:cubicBezTo>
                    <a:pt x="154" y="576"/>
                    <a:pt x="307" y="242"/>
                    <a:pt x="510" y="67"/>
                  </a:cubicBezTo>
                  <a:cubicBezTo>
                    <a:pt x="557" y="62"/>
                    <a:pt x="554" y="1"/>
                    <a:pt x="51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33"/>
            <p:cNvSpPr/>
            <p:nvPr/>
          </p:nvSpPr>
          <p:spPr>
            <a:xfrm>
              <a:off x="8616318" y="6458155"/>
              <a:ext cx="31791" cy="62673"/>
            </a:xfrm>
            <a:custGeom>
              <a:avLst/>
              <a:gdLst/>
              <a:ahLst/>
              <a:cxnLst/>
              <a:rect l="l" t="t" r="r" b="b"/>
              <a:pathLst>
                <a:path w="455" h="897" extrusionOk="0">
                  <a:moveTo>
                    <a:pt x="416" y="1"/>
                  </a:moveTo>
                  <a:cubicBezTo>
                    <a:pt x="368" y="1"/>
                    <a:pt x="310" y="103"/>
                    <a:pt x="285" y="132"/>
                  </a:cubicBezTo>
                  <a:cubicBezTo>
                    <a:pt x="154" y="329"/>
                    <a:pt x="17" y="625"/>
                    <a:pt x="1" y="866"/>
                  </a:cubicBezTo>
                  <a:cubicBezTo>
                    <a:pt x="6" y="887"/>
                    <a:pt x="23" y="896"/>
                    <a:pt x="39" y="896"/>
                  </a:cubicBezTo>
                  <a:cubicBezTo>
                    <a:pt x="56" y="896"/>
                    <a:pt x="72" y="885"/>
                    <a:pt x="72" y="866"/>
                  </a:cubicBezTo>
                  <a:cubicBezTo>
                    <a:pt x="72" y="811"/>
                    <a:pt x="83" y="756"/>
                    <a:pt x="99" y="701"/>
                  </a:cubicBezTo>
                  <a:cubicBezTo>
                    <a:pt x="165" y="472"/>
                    <a:pt x="258" y="236"/>
                    <a:pt x="428" y="72"/>
                  </a:cubicBezTo>
                  <a:cubicBezTo>
                    <a:pt x="450" y="61"/>
                    <a:pt x="455" y="23"/>
                    <a:pt x="433" y="6"/>
                  </a:cubicBezTo>
                  <a:cubicBezTo>
                    <a:pt x="427" y="3"/>
                    <a:pt x="422" y="1"/>
                    <a:pt x="41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33"/>
            <p:cNvSpPr/>
            <p:nvPr/>
          </p:nvSpPr>
          <p:spPr>
            <a:xfrm>
              <a:off x="8635462" y="6456129"/>
              <a:ext cx="30254" cy="84333"/>
            </a:xfrm>
            <a:custGeom>
              <a:avLst/>
              <a:gdLst/>
              <a:ahLst/>
              <a:cxnLst/>
              <a:rect l="l" t="t" r="r" b="b"/>
              <a:pathLst>
                <a:path w="433" h="1207" extrusionOk="0">
                  <a:moveTo>
                    <a:pt x="393" y="0"/>
                  </a:moveTo>
                  <a:cubicBezTo>
                    <a:pt x="330" y="0"/>
                    <a:pt x="261" y="148"/>
                    <a:pt x="230" y="194"/>
                  </a:cubicBezTo>
                  <a:cubicBezTo>
                    <a:pt x="55" y="490"/>
                    <a:pt x="11" y="834"/>
                    <a:pt x="0" y="1174"/>
                  </a:cubicBezTo>
                  <a:cubicBezTo>
                    <a:pt x="0" y="1196"/>
                    <a:pt x="17" y="1207"/>
                    <a:pt x="39" y="1207"/>
                  </a:cubicBezTo>
                  <a:cubicBezTo>
                    <a:pt x="77" y="1201"/>
                    <a:pt x="72" y="1152"/>
                    <a:pt x="72" y="1125"/>
                  </a:cubicBezTo>
                  <a:cubicBezTo>
                    <a:pt x="72" y="1070"/>
                    <a:pt x="72" y="1021"/>
                    <a:pt x="77" y="966"/>
                  </a:cubicBezTo>
                  <a:cubicBezTo>
                    <a:pt x="104" y="648"/>
                    <a:pt x="186" y="320"/>
                    <a:pt x="400" y="74"/>
                  </a:cubicBezTo>
                  <a:cubicBezTo>
                    <a:pt x="427" y="63"/>
                    <a:pt x="433" y="19"/>
                    <a:pt x="405" y="2"/>
                  </a:cubicBezTo>
                  <a:cubicBezTo>
                    <a:pt x="401" y="1"/>
                    <a:pt x="397" y="0"/>
                    <a:pt x="39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33"/>
            <p:cNvSpPr/>
            <p:nvPr/>
          </p:nvSpPr>
          <p:spPr>
            <a:xfrm>
              <a:off x="8660336" y="6464164"/>
              <a:ext cx="24315" cy="85870"/>
            </a:xfrm>
            <a:custGeom>
              <a:avLst/>
              <a:gdLst/>
              <a:ahLst/>
              <a:cxnLst/>
              <a:rect l="l" t="t" r="r" b="b"/>
              <a:pathLst>
                <a:path w="348" h="1229" extrusionOk="0">
                  <a:moveTo>
                    <a:pt x="300" y="1"/>
                  </a:moveTo>
                  <a:cubicBezTo>
                    <a:pt x="297" y="1"/>
                    <a:pt x="294" y="1"/>
                    <a:pt x="290" y="2"/>
                  </a:cubicBezTo>
                  <a:cubicBezTo>
                    <a:pt x="268" y="8"/>
                    <a:pt x="257" y="30"/>
                    <a:pt x="246" y="46"/>
                  </a:cubicBezTo>
                  <a:cubicBezTo>
                    <a:pt x="208" y="123"/>
                    <a:pt x="175" y="194"/>
                    <a:pt x="148" y="276"/>
                  </a:cubicBezTo>
                  <a:cubicBezTo>
                    <a:pt x="33" y="572"/>
                    <a:pt x="0" y="889"/>
                    <a:pt x="28" y="1196"/>
                  </a:cubicBezTo>
                  <a:cubicBezTo>
                    <a:pt x="33" y="1218"/>
                    <a:pt x="48" y="1228"/>
                    <a:pt x="63" y="1228"/>
                  </a:cubicBezTo>
                  <a:cubicBezTo>
                    <a:pt x="81" y="1228"/>
                    <a:pt x="99" y="1214"/>
                    <a:pt x="99" y="1190"/>
                  </a:cubicBezTo>
                  <a:cubicBezTo>
                    <a:pt x="93" y="1086"/>
                    <a:pt x="93" y="982"/>
                    <a:pt x="93" y="878"/>
                  </a:cubicBezTo>
                  <a:cubicBezTo>
                    <a:pt x="104" y="594"/>
                    <a:pt x="175" y="303"/>
                    <a:pt x="318" y="68"/>
                  </a:cubicBezTo>
                  <a:cubicBezTo>
                    <a:pt x="348" y="48"/>
                    <a:pt x="332" y="1"/>
                    <a:pt x="30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33"/>
            <p:cNvSpPr/>
            <p:nvPr/>
          </p:nvSpPr>
          <p:spPr>
            <a:xfrm>
              <a:off x="8678293" y="6476181"/>
              <a:ext cx="21450" cy="80770"/>
            </a:xfrm>
            <a:custGeom>
              <a:avLst/>
              <a:gdLst/>
              <a:ahLst/>
              <a:cxnLst/>
              <a:rect l="l" t="t" r="r" b="b"/>
              <a:pathLst>
                <a:path w="307" h="1156" extrusionOk="0">
                  <a:moveTo>
                    <a:pt x="263" y="0"/>
                  </a:moveTo>
                  <a:cubicBezTo>
                    <a:pt x="181" y="11"/>
                    <a:pt x="99" y="339"/>
                    <a:pt x="72" y="411"/>
                  </a:cubicBezTo>
                  <a:cubicBezTo>
                    <a:pt x="0" y="640"/>
                    <a:pt x="0" y="887"/>
                    <a:pt x="0" y="1128"/>
                  </a:cubicBezTo>
                  <a:cubicBezTo>
                    <a:pt x="0" y="1147"/>
                    <a:pt x="12" y="1155"/>
                    <a:pt x="25" y="1155"/>
                  </a:cubicBezTo>
                  <a:cubicBezTo>
                    <a:pt x="42" y="1155"/>
                    <a:pt x="61" y="1141"/>
                    <a:pt x="61" y="1117"/>
                  </a:cubicBezTo>
                  <a:cubicBezTo>
                    <a:pt x="61" y="969"/>
                    <a:pt x="61" y="821"/>
                    <a:pt x="83" y="673"/>
                  </a:cubicBezTo>
                  <a:cubicBezTo>
                    <a:pt x="115" y="465"/>
                    <a:pt x="176" y="263"/>
                    <a:pt x="274" y="77"/>
                  </a:cubicBezTo>
                  <a:cubicBezTo>
                    <a:pt x="307" y="66"/>
                    <a:pt x="301" y="0"/>
                    <a:pt x="26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33"/>
            <p:cNvSpPr/>
            <p:nvPr/>
          </p:nvSpPr>
          <p:spPr>
            <a:xfrm>
              <a:off x="8698555" y="6482260"/>
              <a:ext cx="16559" cy="94394"/>
            </a:xfrm>
            <a:custGeom>
              <a:avLst/>
              <a:gdLst/>
              <a:ahLst/>
              <a:cxnLst/>
              <a:rect l="l" t="t" r="r" b="b"/>
              <a:pathLst>
                <a:path w="237" h="1351" extrusionOk="0">
                  <a:moveTo>
                    <a:pt x="197" y="1"/>
                  </a:moveTo>
                  <a:cubicBezTo>
                    <a:pt x="192" y="1"/>
                    <a:pt x="187" y="2"/>
                    <a:pt x="181" y="6"/>
                  </a:cubicBezTo>
                  <a:cubicBezTo>
                    <a:pt x="165" y="17"/>
                    <a:pt x="154" y="39"/>
                    <a:pt x="148" y="61"/>
                  </a:cubicBezTo>
                  <a:cubicBezTo>
                    <a:pt x="110" y="137"/>
                    <a:pt x="99" y="220"/>
                    <a:pt x="77" y="302"/>
                  </a:cubicBezTo>
                  <a:cubicBezTo>
                    <a:pt x="1" y="636"/>
                    <a:pt x="17" y="975"/>
                    <a:pt x="39" y="1320"/>
                  </a:cubicBezTo>
                  <a:cubicBezTo>
                    <a:pt x="41" y="1341"/>
                    <a:pt x="54" y="1350"/>
                    <a:pt x="68" y="1350"/>
                  </a:cubicBezTo>
                  <a:cubicBezTo>
                    <a:pt x="85" y="1350"/>
                    <a:pt x="102" y="1336"/>
                    <a:pt x="99" y="1314"/>
                  </a:cubicBezTo>
                  <a:cubicBezTo>
                    <a:pt x="83" y="1134"/>
                    <a:pt x="77" y="959"/>
                    <a:pt x="83" y="778"/>
                  </a:cubicBezTo>
                  <a:cubicBezTo>
                    <a:pt x="94" y="532"/>
                    <a:pt x="126" y="285"/>
                    <a:pt x="214" y="61"/>
                  </a:cubicBezTo>
                  <a:cubicBezTo>
                    <a:pt x="237" y="38"/>
                    <a:pt x="222" y="1"/>
                    <a:pt x="19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33"/>
            <p:cNvSpPr/>
            <p:nvPr/>
          </p:nvSpPr>
          <p:spPr>
            <a:xfrm>
              <a:off x="8721123" y="6488478"/>
              <a:ext cx="14952" cy="87617"/>
            </a:xfrm>
            <a:custGeom>
              <a:avLst/>
              <a:gdLst/>
              <a:ahLst/>
              <a:cxnLst/>
              <a:rect l="l" t="t" r="r" b="b"/>
              <a:pathLst>
                <a:path w="214" h="1254" extrusionOk="0">
                  <a:moveTo>
                    <a:pt x="182" y="0"/>
                  </a:moveTo>
                  <a:cubicBezTo>
                    <a:pt x="176" y="0"/>
                    <a:pt x="170" y="2"/>
                    <a:pt x="165" y="5"/>
                  </a:cubicBezTo>
                  <a:cubicBezTo>
                    <a:pt x="143" y="10"/>
                    <a:pt x="143" y="32"/>
                    <a:pt x="137" y="54"/>
                  </a:cubicBezTo>
                  <a:cubicBezTo>
                    <a:pt x="110" y="158"/>
                    <a:pt x="88" y="256"/>
                    <a:pt x="77" y="360"/>
                  </a:cubicBezTo>
                  <a:cubicBezTo>
                    <a:pt x="55" y="547"/>
                    <a:pt x="33" y="738"/>
                    <a:pt x="22" y="924"/>
                  </a:cubicBezTo>
                  <a:cubicBezTo>
                    <a:pt x="17" y="1017"/>
                    <a:pt x="6" y="1121"/>
                    <a:pt x="0" y="1214"/>
                  </a:cubicBezTo>
                  <a:cubicBezTo>
                    <a:pt x="0" y="1231"/>
                    <a:pt x="6" y="1253"/>
                    <a:pt x="28" y="1253"/>
                  </a:cubicBezTo>
                  <a:cubicBezTo>
                    <a:pt x="30" y="1253"/>
                    <a:pt x="31" y="1254"/>
                    <a:pt x="33" y="1254"/>
                  </a:cubicBezTo>
                  <a:cubicBezTo>
                    <a:pt x="48" y="1254"/>
                    <a:pt x="62" y="1233"/>
                    <a:pt x="72" y="1209"/>
                  </a:cubicBezTo>
                  <a:cubicBezTo>
                    <a:pt x="77" y="1072"/>
                    <a:pt x="88" y="930"/>
                    <a:pt x="104" y="793"/>
                  </a:cubicBezTo>
                  <a:cubicBezTo>
                    <a:pt x="126" y="547"/>
                    <a:pt x="143" y="306"/>
                    <a:pt x="208" y="65"/>
                  </a:cubicBezTo>
                  <a:cubicBezTo>
                    <a:pt x="208" y="54"/>
                    <a:pt x="214" y="48"/>
                    <a:pt x="214" y="32"/>
                  </a:cubicBezTo>
                  <a:cubicBezTo>
                    <a:pt x="214" y="12"/>
                    <a:pt x="199" y="0"/>
                    <a:pt x="18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33"/>
            <p:cNvSpPr/>
            <p:nvPr/>
          </p:nvSpPr>
          <p:spPr>
            <a:xfrm>
              <a:off x="8739848" y="6494138"/>
              <a:ext cx="15371" cy="80071"/>
            </a:xfrm>
            <a:custGeom>
              <a:avLst/>
              <a:gdLst/>
              <a:ahLst/>
              <a:cxnLst/>
              <a:rect l="l" t="t" r="r" b="b"/>
              <a:pathLst>
                <a:path w="220" h="1146" extrusionOk="0">
                  <a:moveTo>
                    <a:pt x="170" y="0"/>
                  </a:moveTo>
                  <a:cubicBezTo>
                    <a:pt x="162" y="0"/>
                    <a:pt x="155" y="4"/>
                    <a:pt x="148" y="11"/>
                  </a:cubicBezTo>
                  <a:cubicBezTo>
                    <a:pt x="121" y="39"/>
                    <a:pt x="143" y="82"/>
                    <a:pt x="137" y="115"/>
                  </a:cubicBezTo>
                  <a:cubicBezTo>
                    <a:pt x="132" y="230"/>
                    <a:pt x="116" y="351"/>
                    <a:pt x="105" y="466"/>
                  </a:cubicBezTo>
                  <a:cubicBezTo>
                    <a:pt x="77" y="679"/>
                    <a:pt x="34" y="887"/>
                    <a:pt x="1" y="1101"/>
                  </a:cubicBezTo>
                  <a:cubicBezTo>
                    <a:pt x="1" y="1122"/>
                    <a:pt x="6" y="1133"/>
                    <a:pt x="28" y="1144"/>
                  </a:cubicBezTo>
                  <a:cubicBezTo>
                    <a:pt x="29" y="1145"/>
                    <a:pt x="31" y="1145"/>
                    <a:pt x="33" y="1145"/>
                  </a:cubicBezTo>
                  <a:cubicBezTo>
                    <a:pt x="44" y="1145"/>
                    <a:pt x="61" y="1131"/>
                    <a:pt x="61" y="1117"/>
                  </a:cubicBezTo>
                  <a:cubicBezTo>
                    <a:pt x="83" y="1024"/>
                    <a:pt x="94" y="936"/>
                    <a:pt x="110" y="849"/>
                  </a:cubicBezTo>
                  <a:cubicBezTo>
                    <a:pt x="159" y="586"/>
                    <a:pt x="198" y="329"/>
                    <a:pt x="203" y="61"/>
                  </a:cubicBezTo>
                  <a:cubicBezTo>
                    <a:pt x="220" y="35"/>
                    <a:pt x="195" y="0"/>
                    <a:pt x="17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33"/>
            <p:cNvSpPr/>
            <p:nvPr/>
          </p:nvSpPr>
          <p:spPr>
            <a:xfrm>
              <a:off x="8759342" y="6490225"/>
              <a:ext cx="16489" cy="77416"/>
            </a:xfrm>
            <a:custGeom>
              <a:avLst/>
              <a:gdLst/>
              <a:ahLst/>
              <a:cxnLst/>
              <a:rect l="l" t="t" r="r" b="b"/>
              <a:pathLst>
                <a:path w="236" h="1108" extrusionOk="0">
                  <a:moveTo>
                    <a:pt x="183" y="0"/>
                  </a:moveTo>
                  <a:cubicBezTo>
                    <a:pt x="175" y="0"/>
                    <a:pt x="167" y="4"/>
                    <a:pt x="160" y="13"/>
                  </a:cubicBezTo>
                  <a:cubicBezTo>
                    <a:pt x="143" y="29"/>
                    <a:pt x="143" y="51"/>
                    <a:pt x="143" y="67"/>
                  </a:cubicBezTo>
                  <a:cubicBezTo>
                    <a:pt x="138" y="193"/>
                    <a:pt x="132" y="325"/>
                    <a:pt x="110" y="445"/>
                  </a:cubicBezTo>
                  <a:cubicBezTo>
                    <a:pt x="83" y="658"/>
                    <a:pt x="39" y="861"/>
                    <a:pt x="1" y="1069"/>
                  </a:cubicBezTo>
                  <a:cubicBezTo>
                    <a:pt x="1" y="1091"/>
                    <a:pt x="6" y="1102"/>
                    <a:pt x="28" y="1107"/>
                  </a:cubicBezTo>
                  <a:cubicBezTo>
                    <a:pt x="50" y="1107"/>
                    <a:pt x="61" y="1096"/>
                    <a:pt x="61" y="1080"/>
                  </a:cubicBezTo>
                  <a:cubicBezTo>
                    <a:pt x="83" y="998"/>
                    <a:pt x="94" y="916"/>
                    <a:pt x="110" y="834"/>
                  </a:cubicBezTo>
                  <a:cubicBezTo>
                    <a:pt x="160" y="582"/>
                    <a:pt x="198" y="325"/>
                    <a:pt x="214" y="67"/>
                  </a:cubicBezTo>
                  <a:cubicBezTo>
                    <a:pt x="235" y="42"/>
                    <a:pt x="211" y="0"/>
                    <a:pt x="18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33"/>
            <p:cNvSpPr/>
            <p:nvPr/>
          </p:nvSpPr>
          <p:spPr>
            <a:xfrm>
              <a:off x="8783866" y="6484007"/>
              <a:ext cx="9572" cy="69451"/>
            </a:xfrm>
            <a:custGeom>
              <a:avLst/>
              <a:gdLst/>
              <a:ahLst/>
              <a:cxnLst/>
              <a:rect l="l" t="t" r="r" b="b"/>
              <a:pathLst>
                <a:path w="137" h="994" extrusionOk="0">
                  <a:moveTo>
                    <a:pt x="58" y="0"/>
                  </a:moveTo>
                  <a:cubicBezTo>
                    <a:pt x="40" y="0"/>
                    <a:pt x="22" y="15"/>
                    <a:pt x="22" y="36"/>
                  </a:cubicBezTo>
                  <a:cubicBezTo>
                    <a:pt x="22" y="47"/>
                    <a:pt x="22" y="63"/>
                    <a:pt x="27" y="74"/>
                  </a:cubicBezTo>
                  <a:cubicBezTo>
                    <a:pt x="82" y="266"/>
                    <a:pt x="60" y="474"/>
                    <a:pt x="38" y="671"/>
                  </a:cubicBezTo>
                  <a:cubicBezTo>
                    <a:pt x="27" y="769"/>
                    <a:pt x="22" y="862"/>
                    <a:pt x="6" y="961"/>
                  </a:cubicBezTo>
                  <a:cubicBezTo>
                    <a:pt x="0" y="972"/>
                    <a:pt x="11" y="994"/>
                    <a:pt x="33" y="994"/>
                  </a:cubicBezTo>
                  <a:cubicBezTo>
                    <a:pt x="55" y="994"/>
                    <a:pt x="66" y="977"/>
                    <a:pt x="77" y="966"/>
                  </a:cubicBezTo>
                  <a:cubicBezTo>
                    <a:pt x="88" y="884"/>
                    <a:pt x="93" y="808"/>
                    <a:pt x="104" y="726"/>
                  </a:cubicBezTo>
                  <a:cubicBezTo>
                    <a:pt x="115" y="561"/>
                    <a:pt x="137" y="403"/>
                    <a:pt x="121" y="238"/>
                  </a:cubicBezTo>
                  <a:cubicBezTo>
                    <a:pt x="121" y="156"/>
                    <a:pt x="110" y="85"/>
                    <a:pt x="82" y="14"/>
                  </a:cubicBezTo>
                  <a:cubicBezTo>
                    <a:pt x="76" y="4"/>
                    <a:pt x="67" y="0"/>
                    <a:pt x="5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33"/>
            <p:cNvSpPr/>
            <p:nvPr/>
          </p:nvSpPr>
          <p:spPr>
            <a:xfrm>
              <a:off x="8804967" y="6484286"/>
              <a:ext cx="9922" cy="57713"/>
            </a:xfrm>
            <a:custGeom>
              <a:avLst/>
              <a:gdLst/>
              <a:ahLst/>
              <a:cxnLst/>
              <a:rect l="l" t="t" r="r" b="b"/>
              <a:pathLst>
                <a:path w="142" h="826" extrusionOk="0">
                  <a:moveTo>
                    <a:pt x="45" y="1"/>
                  </a:moveTo>
                  <a:cubicBezTo>
                    <a:pt x="22" y="1"/>
                    <a:pt x="1" y="31"/>
                    <a:pt x="10" y="54"/>
                  </a:cubicBezTo>
                  <a:cubicBezTo>
                    <a:pt x="120" y="229"/>
                    <a:pt x="65" y="585"/>
                    <a:pt x="59" y="793"/>
                  </a:cubicBezTo>
                  <a:cubicBezTo>
                    <a:pt x="54" y="804"/>
                    <a:pt x="65" y="826"/>
                    <a:pt x="87" y="826"/>
                  </a:cubicBezTo>
                  <a:cubicBezTo>
                    <a:pt x="109" y="826"/>
                    <a:pt x="120" y="809"/>
                    <a:pt x="120" y="798"/>
                  </a:cubicBezTo>
                  <a:cubicBezTo>
                    <a:pt x="120" y="749"/>
                    <a:pt x="131" y="694"/>
                    <a:pt x="131" y="639"/>
                  </a:cubicBezTo>
                  <a:cubicBezTo>
                    <a:pt x="136" y="508"/>
                    <a:pt x="141" y="388"/>
                    <a:pt x="136" y="262"/>
                  </a:cubicBezTo>
                  <a:cubicBezTo>
                    <a:pt x="131" y="191"/>
                    <a:pt x="114" y="114"/>
                    <a:pt x="87" y="43"/>
                  </a:cubicBezTo>
                  <a:cubicBezTo>
                    <a:pt x="81" y="32"/>
                    <a:pt x="76" y="10"/>
                    <a:pt x="59" y="4"/>
                  </a:cubicBezTo>
                  <a:cubicBezTo>
                    <a:pt x="55" y="2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33"/>
            <p:cNvSpPr/>
            <p:nvPr/>
          </p:nvSpPr>
          <p:spPr>
            <a:xfrm>
              <a:off x="8822714" y="6486592"/>
              <a:ext cx="12856" cy="45485"/>
            </a:xfrm>
            <a:custGeom>
              <a:avLst/>
              <a:gdLst/>
              <a:ahLst/>
              <a:cxnLst/>
              <a:rect l="l" t="t" r="r" b="b"/>
              <a:pathLst>
                <a:path w="184" h="651" extrusionOk="0">
                  <a:moveTo>
                    <a:pt x="49" y="0"/>
                  </a:moveTo>
                  <a:cubicBezTo>
                    <a:pt x="26" y="0"/>
                    <a:pt x="1" y="29"/>
                    <a:pt x="13" y="54"/>
                  </a:cubicBezTo>
                  <a:cubicBezTo>
                    <a:pt x="85" y="229"/>
                    <a:pt x="95" y="431"/>
                    <a:pt x="112" y="623"/>
                  </a:cubicBezTo>
                  <a:cubicBezTo>
                    <a:pt x="117" y="642"/>
                    <a:pt x="131" y="651"/>
                    <a:pt x="145" y="651"/>
                  </a:cubicBezTo>
                  <a:cubicBezTo>
                    <a:pt x="164" y="651"/>
                    <a:pt x="183" y="636"/>
                    <a:pt x="183" y="612"/>
                  </a:cubicBezTo>
                  <a:cubicBezTo>
                    <a:pt x="161" y="431"/>
                    <a:pt x="150" y="245"/>
                    <a:pt x="95" y="75"/>
                  </a:cubicBezTo>
                  <a:cubicBezTo>
                    <a:pt x="85" y="54"/>
                    <a:pt x="79" y="32"/>
                    <a:pt x="68" y="10"/>
                  </a:cubicBezTo>
                  <a:cubicBezTo>
                    <a:pt x="63" y="3"/>
                    <a:pt x="56" y="0"/>
                    <a:pt x="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33"/>
            <p:cNvSpPr/>
            <p:nvPr/>
          </p:nvSpPr>
          <p:spPr>
            <a:xfrm>
              <a:off x="8843884" y="6494837"/>
              <a:ext cx="5031" cy="23057"/>
            </a:xfrm>
            <a:custGeom>
              <a:avLst/>
              <a:gdLst/>
              <a:ahLst/>
              <a:cxnLst/>
              <a:rect l="l" t="t" r="r" b="b"/>
              <a:pathLst>
                <a:path w="72" h="330" extrusionOk="0">
                  <a:moveTo>
                    <a:pt x="41" y="1"/>
                  </a:moveTo>
                  <a:cubicBezTo>
                    <a:pt x="26" y="1"/>
                    <a:pt x="12" y="9"/>
                    <a:pt x="6" y="23"/>
                  </a:cubicBezTo>
                  <a:cubicBezTo>
                    <a:pt x="0" y="111"/>
                    <a:pt x="0" y="204"/>
                    <a:pt x="0" y="291"/>
                  </a:cubicBezTo>
                  <a:cubicBezTo>
                    <a:pt x="0" y="313"/>
                    <a:pt x="17" y="324"/>
                    <a:pt x="39" y="330"/>
                  </a:cubicBezTo>
                  <a:cubicBezTo>
                    <a:pt x="55" y="324"/>
                    <a:pt x="72" y="313"/>
                    <a:pt x="72" y="291"/>
                  </a:cubicBezTo>
                  <a:lnTo>
                    <a:pt x="72" y="94"/>
                  </a:lnTo>
                  <a:lnTo>
                    <a:pt x="72" y="23"/>
                  </a:lnTo>
                  <a:cubicBezTo>
                    <a:pt x="66" y="7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33"/>
            <p:cNvSpPr/>
            <p:nvPr/>
          </p:nvSpPr>
          <p:spPr>
            <a:xfrm>
              <a:off x="8483635" y="6229121"/>
              <a:ext cx="134709" cy="35704"/>
            </a:xfrm>
            <a:custGeom>
              <a:avLst/>
              <a:gdLst/>
              <a:ahLst/>
              <a:cxnLst/>
              <a:rect l="l" t="t" r="r" b="b"/>
              <a:pathLst>
                <a:path w="1928" h="511" extrusionOk="0">
                  <a:moveTo>
                    <a:pt x="846" y="0"/>
                  </a:moveTo>
                  <a:cubicBezTo>
                    <a:pt x="587" y="0"/>
                    <a:pt x="325" y="68"/>
                    <a:pt x="110" y="219"/>
                  </a:cubicBezTo>
                  <a:cubicBezTo>
                    <a:pt x="82" y="241"/>
                    <a:pt x="55" y="268"/>
                    <a:pt x="28" y="296"/>
                  </a:cubicBezTo>
                  <a:cubicBezTo>
                    <a:pt x="11" y="312"/>
                    <a:pt x="0" y="329"/>
                    <a:pt x="0" y="350"/>
                  </a:cubicBezTo>
                  <a:cubicBezTo>
                    <a:pt x="5" y="369"/>
                    <a:pt x="17" y="379"/>
                    <a:pt x="30" y="379"/>
                  </a:cubicBezTo>
                  <a:cubicBezTo>
                    <a:pt x="33" y="379"/>
                    <a:pt x="36" y="379"/>
                    <a:pt x="39" y="378"/>
                  </a:cubicBezTo>
                  <a:cubicBezTo>
                    <a:pt x="55" y="378"/>
                    <a:pt x="61" y="372"/>
                    <a:pt x="66" y="356"/>
                  </a:cubicBezTo>
                  <a:cubicBezTo>
                    <a:pt x="214" y="203"/>
                    <a:pt x="433" y="131"/>
                    <a:pt x="630" y="93"/>
                  </a:cubicBezTo>
                  <a:cubicBezTo>
                    <a:pt x="700" y="81"/>
                    <a:pt x="771" y="75"/>
                    <a:pt x="842" y="75"/>
                  </a:cubicBezTo>
                  <a:cubicBezTo>
                    <a:pt x="992" y="75"/>
                    <a:pt x="1142" y="100"/>
                    <a:pt x="1287" y="137"/>
                  </a:cubicBezTo>
                  <a:cubicBezTo>
                    <a:pt x="1517" y="192"/>
                    <a:pt x="1719" y="323"/>
                    <a:pt x="1872" y="504"/>
                  </a:cubicBezTo>
                  <a:cubicBezTo>
                    <a:pt x="1879" y="508"/>
                    <a:pt x="1886" y="511"/>
                    <a:pt x="1893" y="511"/>
                  </a:cubicBezTo>
                  <a:cubicBezTo>
                    <a:pt x="1903" y="511"/>
                    <a:pt x="1913" y="504"/>
                    <a:pt x="1916" y="487"/>
                  </a:cubicBezTo>
                  <a:cubicBezTo>
                    <a:pt x="1927" y="476"/>
                    <a:pt x="1927" y="454"/>
                    <a:pt x="1916" y="438"/>
                  </a:cubicBezTo>
                  <a:cubicBezTo>
                    <a:pt x="1861" y="383"/>
                    <a:pt x="1807" y="323"/>
                    <a:pt x="1735" y="274"/>
                  </a:cubicBezTo>
                  <a:cubicBezTo>
                    <a:pt x="1566" y="137"/>
                    <a:pt x="1347" y="71"/>
                    <a:pt x="1133" y="27"/>
                  </a:cubicBezTo>
                  <a:cubicBezTo>
                    <a:pt x="1040" y="10"/>
                    <a:pt x="943" y="0"/>
                    <a:pt x="8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33"/>
            <p:cNvSpPr/>
            <p:nvPr/>
          </p:nvSpPr>
          <p:spPr>
            <a:xfrm>
              <a:off x="8485032" y="6248964"/>
              <a:ext cx="129050" cy="33118"/>
            </a:xfrm>
            <a:custGeom>
              <a:avLst/>
              <a:gdLst/>
              <a:ahLst/>
              <a:cxnLst/>
              <a:rect l="l" t="t" r="r" b="b"/>
              <a:pathLst>
                <a:path w="1847" h="474" extrusionOk="0">
                  <a:moveTo>
                    <a:pt x="774" y="1"/>
                  </a:moveTo>
                  <a:cubicBezTo>
                    <a:pt x="544" y="6"/>
                    <a:pt x="320" y="45"/>
                    <a:pt x="123" y="165"/>
                  </a:cubicBezTo>
                  <a:cubicBezTo>
                    <a:pt x="79" y="192"/>
                    <a:pt x="41" y="209"/>
                    <a:pt x="13" y="253"/>
                  </a:cubicBezTo>
                  <a:cubicBezTo>
                    <a:pt x="1" y="274"/>
                    <a:pt x="20" y="298"/>
                    <a:pt x="43" y="298"/>
                  </a:cubicBezTo>
                  <a:cubicBezTo>
                    <a:pt x="49" y="298"/>
                    <a:pt x="56" y="296"/>
                    <a:pt x="62" y="291"/>
                  </a:cubicBezTo>
                  <a:cubicBezTo>
                    <a:pt x="183" y="181"/>
                    <a:pt x="342" y="127"/>
                    <a:pt x="500" y="94"/>
                  </a:cubicBezTo>
                  <a:cubicBezTo>
                    <a:pt x="577" y="78"/>
                    <a:pt x="658" y="71"/>
                    <a:pt x="739" y="71"/>
                  </a:cubicBezTo>
                  <a:cubicBezTo>
                    <a:pt x="1114" y="71"/>
                    <a:pt x="1518" y="229"/>
                    <a:pt x="1792" y="471"/>
                  </a:cubicBezTo>
                  <a:cubicBezTo>
                    <a:pt x="1797" y="473"/>
                    <a:pt x="1802" y="474"/>
                    <a:pt x="1807" y="474"/>
                  </a:cubicBezTo>
                  <a:cubicBezTo>
                    <a:pt x="1818" y="474"/>
                    <a:pt x="1830" y="470"/>
                    <a:pt x="1841" y="466"/>
                  </a:cubicBezTo>
                  <a:cubicBezTo>
                    <a:pt x="1847" y="450"/>
                    <a:pt x="1847" y="428"/>
                    <a:pt x="1830" y="417"/>
                  </a:cubicBezTo>
                  <a:cubicBezTo>
                    <a:pt x="1743" y="340"/>
                    <a:pt x="1650" y="274"/>
                    <a:pt x="1546" y="220"/>
                  </a:cubicBezTo>
                  <a:cubicBezTo>
                    <a:pt x="1299" y="94"/>
                    <a:pt x="1037" y="6"/>
                    <a:pt x="77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33"/>
            <p:cNvSpPr/>
            <p:nvPr/>
          </p:nvSpPr>
          <p:spPr>
            <a:xfrm>
              <a:off x="8482307" y="6266501"/>
              <a:ext cx="131775" cy="27459"/>
            </a:xfrm>
            <a:custGeom>
              <a:avLst/>
              <a:gdLst/>
              <a:ahLst/>
              <a:cxnLst/>
              <a:rect l="l" t="t" r="r" b="b"/>
              <a:pathLst>
                <a:path w="1886" h="393" extrusionOk="0">
                  <a:moveTo>
                    <a:pt x="767" y="0"/>
                  </a:moveTo>
                  <a:cubicBezTo>
                    <a:pt x="541" y="0"/>
                    <a:pt x="318" y="50"/>
                    <a:pt x="118" y="171"/>
                  </a:cubicBezTo>
                  <a:cubicBezTo>
                    <a:pt x="1" y="245"/>
                    <a:pt x="37" y="311"/>
                    <a:pt x="73" y="311"/>
                  </a:cubicBezTo>
                  <a:cubicBezTo>
                    <a:pt x="88" y="311"/>
                    <a:pt x="102" y="300"/>
                    <a:pt x="107" y="275"/>
                  </a:cubicBezTo>
                  <a:cubicBezTo>
                    <a:pt x="238" y="166"/>
                    <a:pt x="408" y="122"/>
                    <a:pt x="578" y="89"/>
                  </a:cubicBezTo>
                  <a:cubicBezTo>
                    <a:pt x="643" y="81"/>
                    <a:pt x="709" y="77"/>
                    <a:pt x="775" y="77"/>
                  </a:cubicBezTo>
                  <a:cubicBezTo>
                    <a:pt x="1143" y="77"/>
                    <a:pt x="1520" y="200"/>
                    <a:pt x="1826" y="390"/>
                  </a:cubicBezTo>
                  <a:cubicBezTo>
                    <a:pt x="1828" y="391"/>
                    <a:pt x="1831" y="392"/>
                    <a:pt x="1835" y="392"/>
                  </a:cubicBezTo>
                  <a:cubicBezTo>
                    <a:pt x="1846" y="392"/>
                    <a:pt x="1860" y="385"/>
                    <a:pt x="1864" y="368"/>
                  </a:cubicBezTo>
                  <a:cubicBezTo>
                    <a:pt x="1886" y="341"/>
                    <a:pt x="1853" y="324"/>
                    <a:pt x="1831" y="308"/>
                  </a:cubicBezTo>
                  <a:cubicBezTo>
                    <a:pt x="1711" y="231"/>
                    <a:pt x="1579" y="177"/>
                    <a:pt x="1448" y="133"/>
                  </a:cubicBezTo>
                  <a:cubicBezTo>
                    <a:pt x="1234" y="52"/>
                    <a:pt x="1000" y="0"/>
                    <a:pt x="7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33"/>
            <p:cNvSpPr/>
            <p:nvPr/>
          </p:nvSpPr>
          <p:spPr>
            <a:xfrm>
              <a:off x="8464490" y="6287602"/>
              <a:ext cx="155740" cy="35564"/>
            </a:xfrm>
            <a:custGeom>
              <a:avLst/>
              <a:gdLst/>
              <a:ahLst/>
              <a:cxnLst/>
              <a:rect l="l" t="t" r="r" b="b"/>
              <a:pathLst>
                <a:path w="2229" h="509" extrusionOk="0">
                  <a:moveTo>
                    <a:pt x="1068" y="1"/>
                  </a:moveTo>
                  <a:cubicBezTo>
                    <a:pt x="767" y="6"/>
                    <a:pt x="471" y="66"/>
                    <a:pt x="198" y="198"/>
                  </a:cubicBezTo>
                  <a:cubicBezTo>
                    <a:pt x="137" y="230"/>
                    <a:pt x="61" y="258"/>
                    <a:pt x="12" y="324"/>
                  </a:cubicBezTo>
                  <a:cubicBezTo>
                    <a:pt x="1" y="340"/>
                    <a:pt x="6" y="378"/>
                    <a:pt x="33" y="378"/>
                  </a:cubicBezTo>
                  <a:cubicBezTo>
                    <a:pt x="39" y="378"/>
                    <a:pt x="55" y="367"/>
                    <a:pt x="61" y="362"/>
                  </a:cubicBezTo>
                  <a:cubicBezTo>
                    <a:pt x="214" y="236"/>
                    <a:pt x="395" y="176"/>
                    <a:pt x="581" y="132"/>
                  </a:cubicBezTo>
                  <a:cubicBezTo>
                    <a:pt x="752" y="84"/>
                    <a:pt x="914" y="61"/>
                    <a:pt x="1068" y="61"/>
                  </a:cubicBezTo>
                  <a:cubicBezTo>
                    <a:pt x="1463" y="61"/>
                    <a:pt x="1813" y="213"/>
                    <a:pt x="2163" y="504"/>
                  </a:cubicBezTo>
                  <a:cubicBezTo>
                    <a:pt x="2170" y="508"/>
                    <a:pt x="2177" y="509"/>
                    <a:pt x="2183" y="509"/>
                  </a:cubicBezTo>
                  <a:cubicBezTo>
                    <a:pt x="2196" y="509"/>
                    <a:pt x="2207" y="504"/>
                    <a:pt x="2217" y="504"/>
                  </a:cubicBezTo>
                  <a:cubicBezTo>
                    <a:pt x="2228" y="488"/>
                    <a:pt x="2223" y="466"/>
                    <a:pt x="2212" y="449"/>
                  </a:cubicBezTo>
                  <a:cubicBezTo>
                    <a:pt x="2141" y="395"/>
                    <a:pt x="2075" y="340"/>
                    <a:pt x="1999" y="296"/>
                  </a:cubicBezTo>
                  <a:cubicBezTo>
                    <a:pt x="1725" y="110"/>
                    <a:pt x="1396" y="6"/>
                    <a:pt x="106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33"/>
            <p:cNvSpPr/>
            <p:nvPr/>
          </p:nvSpPr>
          <p:spPr>
            <a:xfrm>
              <a:off x="8464141" y="6297314"/>
              <a:ext cx="164614" cy="44437"/>
            </a:xfrm>
            <a:custGeom>
              <a:avLst/>
              <a:gdLst/>
              <a:ahLst/>
              <a:cxnLst/>
              <a:rect l="l" t="t" r="r" b="b"/>
              <a:pathLst>
                <a:path w="2356" h="636" extrusionOk="0">
                  <a:moveTo>
                    <a:pt x="952" y="1"/>
                  </a:moveTo>
                  <a:cubicBezTo>
                    <a:pt x="729" y="1"/>
                    <a:pt x="503" y="40"/>
                    <a:pt x="274" y="119"/>
                  </a:cubicBezTo>
                  <a:cubicBezTo>
                    <a:pt x="181" y="157"/>
                    <a:pt x="99" y="185"/>
                    <a:pt x="28" y="228"/>
                  </a:cubicBezTo>
                  <a:cubicBezTo>
                    <a:pt x="6" y="239"/>
                    <a:pt x="0" y="267"/>
                    <a:pt x="11" y="278"/>
                  </a:cubicBezTo>
                  <a:cubicBezTo>
                    <a:pt x="18" y="290"/>
                    <a:pt x="29" y="294"/>
                    <a:pt x="40" y="294"/>
                  </a:cubicBezTo>
                  <a:cubicBezTo>
                    <a:pt x="54" y="294"/>
                    <a:pt x="70" y="287"/>
                    <a:pt x="82" y="278"/>
                  </a:cubicBezTo>
                  <a:cubicBezTo>
                    <a:pt x="126" y="250"/>
                    <a:pt x="175" y="228"/>
                    <a:pt x="230" y="212"/>
                  </a:cubicBezTo>
                  <a:cubicBezTo>
                    <a:pt x="372" y="157"/>
                    <a:pt x="531" y="113"/>
                    <a:pt x="684" y="86"/>
                  </a:cubicBezTo>
                  <a:cubicBezTo>
                    <a:pt x="774" y="69"/>
                    <a:pt x="864" y="61"/>
                    <a:pt x="954" y="61"/>
                  </a:cubicBezTo>
                  <a:cubicBezTo>
                    <a:pt x="1443" y="61"/>
                    <a:pt x="1918" y="299"/>
                    <a:pt x="2288" y="628"/>
                  </a:cubicBezTo>
                  <a:cubicBezTo>
                    <a:pt x="2294" y="633"/>
                    <a:pt x="2301" y="636"/>
                    <a:pt x="2308" y="636"/>
                  </a:cubicBezTo>
                  <a:cubicBezTo>
                    <a:pt x="2330" y="636"/>
                    <a:pt x="2355" y="613"/>
                    <a:pt x="2343" y="584"/>
                  </a:cubicBezTo>
                  <a:cubicBezTo>
                    <a:pt x="2244" y="475"/>
                    <a:pt x="2108" y="387"/>
                    <a:pt x="1976" y="305"/>
                  </a:cubicBezTo>
                  <a:cubicBezTo>
                    <a:pt x="1647" y="100"/>
                    <a:pt x="1304" y="1"/>
                    <a:pt x="95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33"/>
            <p:cNvSpPr/>
            <p:nvPr/>
          </p:nvSpPr>
          <p:spPr>
            <a:xfrm>
              <a:off x="8464490" y="6321349"/>
              <a:ext cx="162587" cy="30533"/>
            </a:xfrm>
            <a:custGeom>
              <a:avLst/>
              <a:gdLst/>
              <a:ahLst/>
              <a:cxnLst/>
              <a:rect l="l" t="t" r="r" b="b"/>
              <a:pathLst>
                <a:path w="2327" h="437" extrusionOk="0">
                  <a:moveTo>
                    <a:pt x="1135" y="1"/>
                  </a:moveTo>
                  <a:cubicBezTo>
                    <a:pt x="823" y="1"/>
                    <a:pt x="511" y="65"/>
                    <a:pt x="220" y="180"/>
                  </a:cubicBezTo>
                  <a:cubicBezTo>
                    <a:pt x="148" y="207"/>
                    <a:pt x="88" y="235"/>
                    <a:pt x="28" y="267"/>
                  </a:cubicBezTo>
                  <a:cubicBezTo>
                    <a:pt x="6" y="278"/>
                    <a:pt x="1" y="295"/>
                    <a:pt x="6" y="317"/>
                  </a:cubicBezTo>
                  <a:cubicBezTo>
                    <a:pt x="10" y="329"/>
                    <a:pt x="27" y="335"/>
                    <a:pt x="42" y="335"/>
                  </a:cubicBezTo>
                  <a:cubicBezTo>
                    <a:pt x="46" y="335"/>
                    <a:pt x="51" y="335"/>
                    <a:pt x="55" y="333"/>
                  </a:cubicBezTo>
                  <a:cubicBezTo>
                    <a:pt x="94" y="311"/>
                    <a:pt x="143" y="289"/>
                    <a:pt x="187" y="267"/>
                  </a:cubicBezTo>
                  <a:cubicBezTo>
                    <a:pt x="296" y="224"/>
                    <a:pt x="411" y="174"/>
                    <a:pt x="526" y="147"/>
                  </a:cubicBezTo>
                  <a:cubicBezTo>
                    <a:pt x="722" y="95"/>
                    <a:pt x="918" y="61"/>
                    <a:pt x="1115" y="61"/>
                  </a:cubicBezTo>
                  <a:cubicBezTo>
                    <a:pt x="1210" y="61"/>
                    <a:pt x="1306" y="69"/>
                    <a:pt x="1402" y="87"/>
                  </a:cubicBezTo>
                  <a:cubicBezTo>
                    <a:pt x="1599" y="125"/>
                    <a:pt x="1801" y="196"/>
                    <a:pt x="1982" y="278"/>
                  </a:cubicBezTo>
                  <a:cubicBezTo>
                    <a:pt x="2086" y="317"/>
                    <a:pt x="2185" y="366"/>
                    <a:pt x="2272" y="432"/>
                  </a:cubicBezTo>
                  <a:cubicBezTo>
                    <a:pt x="2278" y="435"/>
                    <a:pt x="2284" y="436"/>
                    <a:pt x="2289" y="436"/>
                  </a:cubicBezTo>
                  <a:cubicBezTo>
                    <a:pt x="2303" y="436"/>
                    <a:pt x="2315" y="427"/>
                    <a:pt x="2327" y="415"/>
                  </a:cubicBezTo>
                  <a:cubicBezTo>
                    <a:pt x="2327" y="339"/>
                    <a:pt x="1971" y="202"/>
                    <a:pt x="1895" y="169"/>
                  </a:cubicBezTo>
                  <a:cubicBezTo>
                    <a:pt x="1697" y="87"/>
                    <a:pt x="1484" y="16"/>
                    <a:pt x="1271" y="5"/>
                  </a:cubicBezTo>
                  <a:cubicBezTo>
                    <a:pt x="1225" y="2"/>
                    <a:pt x="1180" y="1"/>
                    <a:pt x="113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33"/>
            <p:cNvSpPr/>
            <p:nvPr/>
          </p:nvSpPr>
          <p:spPr>
            <a:xfrm>
              <a:off x="8467914" y="6340214"/>
              <a:ext cx="157697" cy="24175"/>
            </a:xfrm>
            <a:custGeom>
              <a:avLst/>
              <a:gdLst/>
              <a:ahLst/>
              <a:cxnLst/>
              <a:rect l="l" t="t" r="r" b="b"/>
              <a:pathLst>
                <a:path w="2257" h="346" extrusionOk="0">
                  <a:moveTo>
                    <a:pt x="943" y="1"/>
                  </a:moveTo>
                  <a:cubicBezTo>
                    <a:pt x="667" y="1"/>
                    <a:pt x="396" y="45"/>
                    <a:pt x="149" y="156"/>
                  </a:cubicBezTo>
                  <a:lnTo>
                    <a:pt x="23" y="216"/>
                  </a:lnTo>
                  <a:cubicBezTo>
                    <a:pt x="6" y="227"/>
                    <a:pt x="1" y="244"/>
                    <a:pt x="6" y="266"/>
                  </a:cubicBezTo>
                  <a:cubicBezTo>
                    <a:pt x="10" y="278"/>
                    <a:pt x="27" y="284"/>
                    <a:pt x="39" y="284"/>
                  </a:cubicBezTo>
                  <a:cubicBezTo>
                    <a:pt x="44" y="284"/>
                    <a:pt x="47" y="283"/>
                    <a:pt x="50" y="282"/>
                  </a:cubicBezTo>
                  <a:cubicBezTo>
                    <a:pt x="209" y="200"/>
                    <a:pt x="384" y="123"/>
                    <a:pt x="559" y="101"/>
                  </a:cubicBezTo>
                  <a:cubicBezTo>
                    <a:pt x="686" y="77"/>
                    <a:pt x="815" y="66"/>
                    <a:pt x="945" y="66"/>
                  </a:cubicBezTo>
                  <a:cubicBezTo>
                    <a:pt x="1136" y="66"/>
                    <a:pt x="1330" y="90"/>
                    <a:pt x="1523" y="129"/>
                  </a:cubicBezTo>
                  <a:cubicBezTo>
                    <a:pt x="1752" y="184"/>
                    <a:pt x="1988" y="227"/>
                    <a:pt x="2201" y="342"/>
                  </a:cubicBezTo>
                  <a:cubicBezTo>
                    <a:pt x="2206" y="345"/>
                    <a:pt x="2211" y="346"/>
                    <a:pt x="2216" y="346"/>
                  </a:cubicBezTo>
                  <a:cubicBezTo>
                    <a:pt x="2235" y="346"/>
                    <a:pt x="2256" y="330"/>
                    <a:pt x="2256" y="304"/>
                  </a:cubicBezTo>
                  <a:cubicBezTo>
                    <a:pt x="2240" y="244"/>
                    <a:pt x="1993" y="184"/>
                    <a:pt x="1928" y="156"/>
                  </a:cubicBezTo>
                  <a:cubicBezTo>
                    <a:pt x="1618" y="66"/>
                    <a:pt x="1278" y="1"/>
                    <a:pt x="94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33"/>
            <p:cNvSpPr/>
            <p:nvPr/>
          </p:nvSpPr>
          <p:spPr>
            <a:xfrm>
              <a:off x="8474831" y="6360337"/>
              <a:ext cx="152876" cy="22917"/>
            </a:xfrm>
            <a:custGeom>
              <a:avLst/>
              <a:gdLst/>
              <a:ahLst/>
              <a:cxnLst/>
              <a:rect l="l" t="t" r="r" b="b"/>
              <a:pathLst>
                <a:path w="2188" h="328" extrusionOk="0">
                  <a:moveTo>
                    <a:pt x="1244" y="1"/>
                  </a:moveTo>
                  <a:cubicBezTo>
                    <a:pt x="930" y="1"/>
                    <a:pt x="617" y="46"/>
                    <a:pt x="318" y="147"/>
                  </a:cubicBezTo>
                  <a:cubicBezTo>
                    <a:pt x="219" y="186"/>
                    <a:pt x="126" y="219"/>
                    <a:pt x="28" y="257"/>
                  </a:cubicBezTo>
                  <a:cubicBezTo>
                    <a:pt x="11" y="268"/>
                    <a:pt x="0" y="295"/>
                    <a:pt x="11" y="306"/>
                  </a:cubicBezTo>
                  <a:cubicBezTo>
                    <a:pt x="17" y="322"/>
                    <a:pt x="39" y="328"/>
                    <a:pt x="55" y="328"/>
                  </a:cubicBezTo>
                  <a:cubicBezTo>
                    <a:pt x="93" y="312"/>
                    <a:pt x="126" y="301"/>
                    <a:pt x="165" y="284"/>
                  </a:cubicBezTo>
                  <a:cubicBezTo>
                    <a:pt x="291" y="229"/>
                    <a:pt x="433" y="186"/>
                    <a:pt x="570" y="147"/>
                  </a:cubicBezTo>
                  <a:cubicBezTo>
                    <a:pt x="792" y="95"/>
                    <a:pt x="1018" y="71"/>
                    <a:pt x="1243" y="71"/>
                  </a:cubicBezTo>
                  <a:cubicBezTo>
                    <a:pt x="1533" y="71"/>
                    <a:pt x="1822" y="110"/>
                    <a:pt x="2102" y="175"/>
                  </a:cubicBezTo>
                  <a:cubicBezTo>
                    <a:pt x="2114" y="181"/>
                    <a:pt x="2125" y="184"/>
                    <a:pt x="2134" y="184"/>
                  </a:cubicBezTo>
                  <a:cubicBezTo>
                    <a:pt x="2180" y="184"/>
                    <a:pt x="2188" y="118"/>
                    <a:pt x="2124" y="109"/>
                  </a:cubicBezTo>
                  <a:cubicBezTo>
                    <a:pt x="1836" y="40"/>
                    <a:pt x="1539" y="1"/>
                    <a:pt x="124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33"/>
            <p:cNvSpPr/>
            <p:nvPr/>
          </p:nvSpPr>
          <p:spPr>
            <a:xfrm>
              <a:off x="8492788" y="6377944"/>
              <a:ext cx="136246" cy="17887"/>
            </a:xfrm>
            <a:custGeom>
              <a:avLst/>
              <a:gdLst/>
              <a:ahLst/>
              <a:cxnLst/>
              <a:rect l="l" t="t" r="r" b="b"/>
              <a:pathLst>
                <a:path w="1950" h="256" extrusionOk="0">
                  <a:moveTo>
                    <a:pt x="1117" y="1"/>
                  </a:moveTo>
                  <a:cubicBezTo>
                    <a:pt x="851" y="1"/>
                    <a:pt x="583" y="35"/>
                    <a:pt x="318" y="103"/>
                  </a:cubicBezTo>
                  <a:cubicBezTo>
                    <a:pt x="220" y="131"/>
                    <a:pt x="121" y="158"/>
                    <a:pt x="28" y="191"/>
                  </a:cubicBezTo>
                  <a:cubicBezTo>
                    <a:pt x="12" y="196"/>
                    <a:pt x="1" y="213"/>
                    <a:pt x="6" y="235"/>
                  </a:cubicBezTo>
                  <a:cubicBezTo>
                    <a:pt x="10" y="247"/>
                    <a:pt x="23" y="256"/>
                    <a:pt x="33" y="256"/>
                  </a:cubicBezTo>
                  <a:cubicBezTo>
                    <a:pt x="38" y="256"/>
                    <a:pt x="41" y="254"/>
                    <a:pt x="44" y="251"/>
                  </a:cubicBezTo>
                  <a:cubicBezTo>
                    <a:pt x="220" y="191"/>
                    <a:pt x="395" y="136"/>
                    <a:pt x="581" y="109"/>
                  </a:cubicBezTo>
                  <a:cubicBezTo>
                    <a:pt x="755" y="81"/>
                    <a:pt x="931" y="68"/>
                    <a:pt x="1108" y="68"/>
                  </a:cubicBezTo>
                  <a:cubicBezTo>
                    <a:pt x="1355" y="68"/>
                    <a:pt x="1603" y="94"/>
                    <a:pt x="1845" y="142"/>
                  </a:cubicBezTo>
                  <a:cubicBezTo>
                    <a:pt x="1863" y="147"/>
                    <a:pt x="1884" y="155"/>
                    <a:pt x="1904" y="155"/>
                  </a:cubicBezTo>
                  <a:cubicBezTo>
                    <a:pt x="1921" y="155"/>
                    <a:pt x="1936" y="149"/>
                    <a:pt x="1944" y="131"/>
                  </a:cubicBezTo>
                  <a:cubicBezTo>
                    <a:pt x="1949" y="109"/>
                    <a:pt x="1933" y="98"/>
                    <a:pt x="1922" y="87"/>
                  </a:cubicBezTo>
                  <a:cubicBezTo>
                    <a:pt x="1708" y="32"/>
                    <a:pt x="1490" y="21"/>
                    <a:pt x="1276" y="5"/>
                  </a:cubicBezTo>
                  <a:cubicBezTo>
                    <a:pt x="1223" y="2"/>
                    <a:pt x="1170" y="1"/>
                    <a:pt x="111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33"/>
            <p:cNvSpPr/>
            <p:nvPr/>
          </p:nvSpPr>
          <p:spPr>
            <a:xfrm>
              <a:off x="8532963" y="6391569"/>
              <a:ext cx="104456" cy="20961"/>
            </a:xfrm>
            <a:custGeom>
              <a:avLst/>
              <a:gdLst/>
              <a:ahLst/>
              <a:cxnLst/>
              <a:rect l="l" t="t" r="r" b="b"/>
              <a:pathLst>
                <a:path w="1495" h="300" extrusionOk="0">
                  <a:moveTo>
                    <a:pt x="887" y="0"/>
                  </a:moveTo>
                  <a:cubicBezTo>
                    <a:pt x="686" y="0"/>
                    <a:pt x="490" y="39"/>
                    <a:pt x="301" y="122"/>
                  </a:cubicBezTo>
                  <a:cubicBezTo>
                    <a:pt x="203" y="155"/>
                    <a:pt x="110" y="193"/>
                    <a:pt x="17" y="242"/>
                  </a:cubicBezTo>
                  <a:cubicBezTo>
                    <a:pt x="6" y="248"/>
                    <a:pt x="0" y="270"/>
                    <a:pt x="6" y="286"/>
                  </a:cubicBezTo>
                  <a:cubicBezTo>
                    <a:pt x="10" y="294"/>
                    <a:pt x="23" y="299"/>
                    <a:pt x="34" y="299"/>
                  </a:cubicBezTo>
                  <a:cubicBezTo>
                    <a:pt x="38" y="299"/>
                    <a:pt x="41" y="298"/>
                    <a:pt x="44" y="297"/>
                  </a:cubicBezTo>
                  <a:cubicBezTo>
                    <a:pt x="99" y="270"/>
                    <a:pt x="154" y="248"/>
                    <a:pt x="208" y="220"/>
                  </a:cubicBezTo>
                  <a:cubicBezTo>
                    <a:pt x="280" y="193"/>
                    <a:pt x="345" y="160"/>
                    <a:pt x="422" y="138"/>
                  </a:cubicBezTo>
                  <a:cubicBezTo>
                    <a:pt x="569" y="89"/>
                    <a:pt x="722" y="68"/>
                    <a:pt x="875" y="68"/>
                  </a:cubicBezTo>
                  <a:cubicBezTo>
                    <a:pt x="1064" y="68"/>
                    <a:pt x="1253" y="100"/>
                    <a:pt x="1435" y="155"/>
                  </a:cubicBezTo>
                  <a:cubicBezTo>
                    <a:pt x="1442" y="160"/>
                    <a:pt x="1450" y="162"/>
                    <a:pt x="1458" y="162"/>
                  </a:cubicBezTo>
                  <a:cubicBezTo>
                    <a:pt x="1475" y="162"/>
                    <a:pt x="1491" y="151"/>
                    <a:pt x="1495" y="133"/>
                  </a:cubicBezTo>
                  <a:cubicBezTo>
                    <a:pt x="1495" y="111"/>
                    <a:pt x="1484" y="100"/>
                    <a:pt x="1467" y="94"/>
                  </a:cubicBezTo>
                  <a:cubicBezTo>
                    <a:pt x="1374" y="51"/>
                    <a:pt x="1265" y="45"/>
                    <a:pt x="1161" y="23"/>
                  </a:cubicBezTo>
                  <a:cubicBezTo>
                    <a:pt x="1069" y="8"/>
                    <a:pt x="977" y="0"/>
                    <a:pt x="88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33"/>
            <p:cNvSpPr/>
            <p:nvPr/>
          </p:nvSpPr>
          <p:spPr>
            <a:xfrm>
              <a:off x="8563915" y="6408477"/>
              <a:ext cx="80141" cy="15371"/>
            </a:xfrm>
            <a:custGeom>
              <a:avLst/>
              <a:gdLst/>
              <a:ahLst/>
              <a:cxnLst/>
              <a:rect l="l" t="t" r="r" b="b"/>
              <a:pathLst>
                <a:path w="1147" h="220" extrusionOk="0">
                  <a:moveTo>
                    <a:pt x="820" y="0"/>
                  </a:moveTo>
                  <a:cubicBezTo>
                    <a:pt x="637" y="0"/>
                    <a:pt x="447" y="42"/>
                    <a:pt x="280" y="77"/>
                  </a:cubicBezTo>
                  <a:cubicBezTo>
                    <a:pt x="198" y="99"/>
                    <a:pt x="110" y="115"/>
                    <a:pt x="28" y="153"/>
                  </a:cubicBezTo>
                  <a:cubicBezTo>
                    <a:pt x="12" y="159"/>
                    <a:pt x="1" y="170"/>
                    <a:pt x="6" y="192"/>
                  </a:cubicBezTo>
                  <a:cubicBezTo>
                    <a:pt x="12" y="214"/>
                    <a:pt x="34" y="219"/>
                    <a:pt x="39" y="219"/>
                  </a:cubicBezTo>
                  <a:cubicBezTo>
                    <a:pt x="121" y="192"/>
                    <a:pt x="214" y="164"/>
                    <a:pt x="296" y="143"/>
                  </a:cubicBezTo>
                  <a:cubicBezTo>
                    <a:pt x="463" y="107"/>
                    <a:pt x="636" y="69"/>
                    <a:pt x="809" y="69"/>
                  </a:cubicBezTo>
                  <a:cubicBezTo>
                    <a:pt x="903" y="69"/>
                    <a:pt x="997" y="81"/>
                    <a:pt x="1090" y="110"/>
                  </a:cubicBezTo>
                  <a:cubicBezTo>
                    <a:pt x="1095" y="112"/>
                    <a:pt x="1100" y="113"/>
                    <a:pt x="1104" y="113"/>
                  </a:cubicBezTo>
                  <a:cubicBezTo>
                    <a:pt x="1133" y="113"/>
                    <a:pt x="1146" y="69"/>
                    <a:pt x="1117" y="49"/>
                  </a:cubicBezTo>
                  <a:cubicBezTo>
                    <a:pt x="1024" y="14"/>
                    <a:pt x="923" y="0"/>
                    <a:pt x="82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33"/>
            <p:cNvSpPr/>
            <p:nvPr/>
          </p:nvSpPr>
          <p:spPr>
            <a:xfrm>
              <a:off x="8609820" y="6418399"/>
              <a:ext cx="61276" cy="18446"/>
            </a:xfrm>
            <a:custGeom>
              <a:avLst/>
              <a:gdLst/>
              <a:ahLst/>
              <a:cxnLst/>
              <a:rect l="l" t="t" r="r" b="b"/>
              <a:pathLst>
                <a:path w="877" h="264" extrusionOk="0">
                  <a:moveTo>
                    <a:pt x="778" y="1"/>
                  </a:moveTo>
                  <a:cubicBezTo>
                    <a:pt x="657" y="1"/>
                    <a:pt x="532" y="17"/>
                    <a:pt x="411" y="44"/>
                  </a:cubicBezTo>
                  <a:cubicBezTo>
                    <a:pt x="274" y="72"/>
                    <a:pt x="148" y="132"/>
                    <a:pt x="28" y="192"/>
                  </a:cubicBezTo>
                  <a:cubicBezTo>
                    <a:pt x="6" y="209"/>
                    <a:pt x="1" y="219"/>
                    <a:pt x="6" y="241"/>
                  </a:cubicBezTo>
                  <a:cubicBezTo>
                    <a:pt x="10" y="256"/>
                    <a:pt x="21" y="263"/>
                    <a:pt x="34" y="263"/>
                  </a:cubicBezTo>
                  <a:cubicBezTo>
                    <a:pt x="41" y="263"/>
                    <a:pt x="48" y="261"/>
                    <a:pt x="55" y="258"/>
                  </a:cubicBezTo>
                  <a:cubicBezTo>
                    <a:pt x="121" y="214"/>
                    <a:pt x="203" y="187"/>
                    <a:pt x="280" y="154"/>
                  </a:cubicBezTo>
                  <a:cubicBezTo>
                    <a:pt x="460" y="83"/>
                    <a:pt x="652" y="72"/>
                    <a:pt x="844" y="72"/>
                  </a:cubicBezTo>
                  <a:cubicBezTo>
                    <a:pt x="860" y="72"/>
                    <a:pt x="876" y="55"/>
                    <a:pt x="876" y="39"/>
                  </a:cubicBezTo>
                  <a:cubicBezTo>
                    <a:pt x="876" y="2"/>
                    <a:pt x="843" y="2"/>
                    <a:pt x="809" y="2"/>
                  </a:cubicBezTo>
                  <a:lnTo>
                    <a:pt x="809" y="2"/>
                  </a:lnTo>
                  <a:cubicBezTo>
                    <a:pt x="798" y="2"/>
                    <a:pt x="787" y="2"/>
                    <a:pt x="77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33"/>
            <p:cNvSpPr/>
            <p:nvPr/>
          </p:nvSpPr>
          <p:spPr>
            <a:xfrm>
              <a:off x="8644266" y="6425386"/>
              <a:ext cx="44018" cy="25363"/>
            </a:xfrm>
            <a:custGeom>
              <a:avLst/>
              <a:gdLst/>
              <a:ahLst/>
              <a:cxnLst/>
              <a:rect l="l" t="t" r="r" b="b"/>
              <a:pathLst>
                <a:path w="630" h="363" extrusionOk="0">
                  <a:moveTo>
                    <a:pt x="587" y="0"/>
                  </a:moveTo>
                  <a:cubicBezTo>
                    <a:pt x="564" y="0"/>
                    <a:pt x="538" y="10"/>
                    <a:pt x="520" y="10"/>
                  </a:cubicBezTo>
                  <a:cubicBezTo>
                    <a:pt x="383" y="43"/>
                    <a:pt x="252" y="114"/>
                    <a:pt x="143" y="202"/>
                  </a:cubicBezTo>
                  <a:cubicBezTo>
                    <a:pt x="104" y="229"/>
                    <a:pt x="60" y="267"/>
                    <a:pt x="22" y="300"/>
                  </a:cubicBezTo>
                  <a:cubicBezTo>
                    <a:pt x="6" y="311"/>
                    <a:pt x="0" y="333"/>
                    <a:pt x="11" y="349"/>
                  </a:cubicBezTo>
                  <a:cubicBezTo>
                    <a:pt x="19" y="357"/>
                    <a:pt x="30" y="362"/>
                    <a:pt x="46" y="362"/>
                  </a:cubicBezTo>
                  <a:cubicBezTo>
                    <a:pt x="52" y="362"/>
                    <a:pt x="59" y="362"/>
                    <a:pt x="66" y="360"/>
                  </a:cubicBezTo>
                  <a:cubicBezTo>
                    <a:pt x="93" y="333"/>
                    <a:pt x="126" y="311"/>
                    <a:pt x="154" y="284"/>
                  </a:cubicBezTo>
                  <a:cubicBezTo>
                    <a:pt x="258" y="196"/>
                    <a:pt x="372" y="136"/>
                    <a:pt x="498" y="92"/>
                  </a:cubicBezTo>
                  <a:lnTo>
                    <a:pt x="602" y="70"/>
                  </a:lnTo>
                  <a:cubicBezTo>
                    <a:pt x="624" y="65"/>
                    <a:pt x="630" y="43"/>
                    <a:pt x="630" y="32"/>
                  </a:cubicBezTo>
                  <a:cubicBezTo>
                    <a:pt x="622" y="7"/>
                    <a:pt x="606" y="0"/>
                    <a:pt x="58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33"/>
            <p:cNvSpPr/>
            <p:nvPr/>
          </p:nvSpPr>
          <p:spPr>
            <a:xfrm>
              <a:off x="8661873" y="6430346"/>
              <a:ext cx="40175" cy="21101"/>
            </a:xfrm>
            <a:custGeom>
              <a:avLst/>
              <a:gdLst/>
              <a:ahLst/>
              <a:cxnLst/>
              <a:rect l="l" t="t" r="r" b="b"/>
              <a:pathLst>
                <a:path w="575" h="302" extrusionOk="0">
                  <a:moveTo>
                    <a:pt x="526" y="0"/>
                  </a:moveTo>
                  <a:cubicBezTo>
                    <a:pt x="515" y="0"/>
                    <a:pt x="502" y="6"/>
                    <a:pt x="487" y="10"/>
                  </a:cubicBezTo>
                  <a:cubicBezTo>
                    <a:pt x="323" y="59"/>
                    <a:pt x="170" y="147"/>
                    <a:pt x="22" y="235"/>
                  </a:cubicBezTo>
                  <a:cubicBezTo>
                    <a:pt x="6" y="240"/>
                    <a:pt x="0" y="262"/>
                    <a:pt x="6" y="284"/>
                  </a:cubicBezTo>
                  <a:cubicBezTo>
                    <a:pt x="12" y="297"/>
                    <a:pt x="20" y="302"/>
                    <a:pt x="30" y="302"/>
                  </a:cubicBezTo>
                  <a:cubicBezTo>
                    <a:pt x="38" y="302"/>
                    <a:pt x="46" y="299"/>
                    <a:pt x="55" y="295"/>
                  </a:cubicBezTo>
                  <a:lnTo>
                    <a:pt x="159" y="235"/>
                  </a:lnTo>
                  <a:cubicBezTo>
                    <a:pt x="274" y="169"/>
                    <a:pt x="394" y="98"/>
                    <a:pt x="526" y="70"/>
                  </a:cubicBezTo>
                  <a:cubicBezTo>
                    <a:pt x="558" y="70"/>
                    <a:pt x="575" y="16"/>
                    <a:pt x="542" y="5"/>
                  </a:cubicBezTo>
                  <a:cubicBezTo>
                    <a:pt x="537" y="1"/>
                    <a:pt x="532" y="0"/>
                    <a:pt x="52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33"/>
            <p:cNvSpPr/>
            <p:nvPr/>
          </p:nvSpPr>
          <p:spPr>
            <a:xfrm>
              <a:off x="8675637" y="6437264"/>
              <a:ext cx="26830" cy="19633"/>
            </a:xfrm>
            <a:custGeom>
              <a:avLst/>
              <a:gdLst/>
              <a:ahLst/>
              <a:cxnLst/>
              <a:rect l="l" t="t" r="r" b="b"/>
              <a:pathLst>
                <a:path w="384" h="281" extrusionOk="0">
                  <a:moveTo>
                    <a:pt x="343" y="1"/>
                  </a:moveTo>
                  <a:cubicBezTo>
                    <a:pt x="327" y="1"/>
                    <a:pt x="309" y="11"/>
                    <a:pt x="296" y="21"/>
                  </a:cubicBezTo>
                  <a:lnTo>
                    <a:pt x="175" y="103"/>
                  </a:lnTo>
                  <a:cubicBezTo>
                    <a:pt x="126" y="141"/>
                    <a:pt x="71" y="179"/>
                    <a:pt x="22" y="218"/>
                  </a:cubicBezTo>
                  <a:cubicBezTo>
                    <a:pt x="11" y="223"/>
                    <a:pt x="0" y="251"/>
                    <a:pt x="17" y="267"/>
                  </a:cubicBezTo>
                  <a:cubicBezTo>
                    <a:pt x="20" y="274"/>
                    <a:pt x="30" y="281"/>
                    <a:pt x="41" y="281"/>
                  </a:cubicBezTo>
                  <a:cubicBezTo>
                    <a:pt x="47" y="281"/>
                    <a:pt x="54" y="278"/>
                    <a:pt x="60" y="272"/>
                  </a:cubicBezTo>
                  <a:cubicBezTo>
                    <a:pt x="115" y="223"/>
                    <a:pt x="181" y="179"/>
                    <a:pt x="241" y="136"/>
                  </a:cubicBezTo>
                  <a:cubicBezTo>
                    <a:pt x="274" y="114"/>
                    <a:pt x="301" y="97"/>
                    <a:pt x="334" y="75"/>
                  </a:cubicBezTo>
                  <a:cubicBezTo>
                    <a:pt x="361" y="59"/>
                    <a:pt x="383" y="43"/>
                    <a:pt x="372" y="15"/>
                  </a:cubicBezTo>
                  <a:cubicBezTo>
                    <a:pt x="364" y="5"/>
                    <a:pt x="354" y="1"/>
                    <a:pt x="34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33"/>
            <p:cNvSpPr/>
            <p:nvPr/>
          </p:nvSpPr>
          <p:spPr>
            <a:xfrm>
              <a:off x="8687096" y="6441665"/>
              <a:ext cx="23406" cy="22149"/>
            </a:xfrm>
            <a:custGeom>
              <a:avLst/>
              <a:gdLst/>
              <a:ahLst/>
              <a:cxnLst/>
              <a:rect l="l" t="t" r="r" b="b"/>
              <a:pathLst>
                <a:path w="335" h="317" extrusionOk="0">
                  <a:moveTo>
                    <a:pt x="309" y="1"/>
                  </a:moveTo>
                  <a:cubicBezTo>
                    <a:pt x="291" y="1"/>
                    <a:pt x="269" y="19"/>
                    <a:pt x="258" y="34"/>
                  </a:cubicBezTo>
                  <a:cubicBezTo>
                    <a:pt x="219" y="62"/>
                    <a:pt x="181" y="94"/>
                    <a:pt x="148" y="127"/>
                  </a:cubicBezTo>
                  <a:cubicBezTo>
                    <a:pt x="99" y="171"/>
                    <a:pt x="55" y="215"/>
                    <a:pt x="17" y="259"/>
                  </a:cubicBezTo>
                  <a:cubicBezTo>
                    <a:pt x="0" y="270"/>
                    <a:pt x="0" y="292"/>
                    <a:pt x="17" y="308"/>
                  </a:cubicBezTo>
                  <a:cubicBezTo>
                    <a:pt x="22" y="313"/>
                    <a:pt x="30" y="316"/>
                    <a:pt x="37" y="316"/>
                  </a:cubicBezTo>
                  <a:cubicBezTo>
                    <a:pt x="44" y="316"/>
                    <a:pt x="50" y="313"/>
                    <a:pt x="50" y="308"/>
                  </a:cubicBezTo>
                  <a:cubicBezTo>
                    <a:pt x="99" y="259"/>
                    <a:pt x="154" y="209"/>
                    <a:pt x="203" y="160"/>
                  </a:cubicBezTo>
                  <a:lnTo>
                    <a:pt x="323" y="62"/>
                  </a:lnTo>
                  <a:cubicBezTo>
                    <a:pt x="334" y="45"/>
                    <a:pt x="334" y="23"/>
                    <a:pt x="329" y="12"/>
                  </a:cubicBezTo>
                  <a:cubicBezTo>
                    <a:pt x="324" y="4"/>
                    <a:pt x="317" y="1"/>
                    <a:pt x="30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33"/>
            <p:cNvSpPr/>
            <p:nvPr/>
          </p:nvSpPr>
          <p:spPr>
            <a:xfrm>
              <a:off x="8699323" y="6448583"/>
              <a:ext cx="23756" cy="25013"/>
            </a:xfrm>
            <a:custGeom>
              <a:avLst/>
              <a:gdLst/>
              <a:ahLst/>
              <a:cxnLst/>
              <a:rect l="l" t="t" r="r" b="b"/>
              <a:pathLst>
                <a:path w="340" h="358" extrusionOk="0">
                  <a:moveTo>
                    <a:pt x="298" y="1"/>
                  </a:moveTo>
                  <a:cubicBezTo>
                    <a:pt x="256" y="1"/>
                    <a:pt x="201" y="78"/>
                    <a:pt x="176" y="99"/>
                  </a:cubicBezTo>
                  <a:cubicBezTo>
                    <a:pt x="115" y="165"/>
                    <a:pt x="61" y="225"/>
                    <a:pt x="6" y="302"/>
                  </a:cubicBezTo>
                  <a:cubicBezTo>
                    <a:pt x="0" y="318"/>
                    <a:pt x="0" y="335"/>
                    <a:pt x="11" y="351"/>
                  </a:cubicBezTo>
                  <a:cubicBezTo>
                    <a:pt x="18" y="355"/>
                    <a:pt x="24" y="357"/>
                    <a:pt x="30" y="357"/>
                  </a:cubicBezTo>
                  <a:cubicBezTo>
                    <a:pt x="40" y="357"/>
                    <a:pt x="51" y="353"/>
                    <a:pt x="61" y="346"/>
                  </a:cubicBezTo>
                  <a:cubicBezTo>
                    <a:pt x="83" y="302"/>
                    <a:pt x="115" y="269"/>
                    <a:pt x="143" y="236"/>
                  </a:cubicBezTo>
                  <a:cubicBezTo>
                    <a:pt x="192" y="187"/>
                    <a:pt x="236" y="132"/>
                    <a:pt x="285" y="83"/>
                  </a:cubicBezTo>
                  <a:cubicBezTo>
                    <a:pt x="307" y="61"/>
                    <a:pt x="340" y="56"/>
                    <a:pt x="329" y="23"/>
                  </a:cubicBezTo>
                  <a:cubicBezTo>
                    <a:pt x="320" y="7"/>
                    <a:pt x="310" y="1"/>
                    <a:pt x="29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33"/>
            <p:cNvSpPr/>
            <p:nvPr/>
          </p:nvSpPr>
          <p:spPr>
            <a:xfrm>
              <a:off x="8711551" y="6454591"/>
              <a:ext cx="23896" cy="24524"/>
            </a:xfrm>
            <a:custGeom>
              <a:avLst/>
              <a:gdLst/>
              <a:ahLst/>
              <a:cxnLst/>
              <a:rect l="l" t="t" r="r" b="b"/>
              <a:pathLst>
                <a:path w="342" h="351" extrusionOk="0">
                  <a:moveTo>
                    <a:pt x="292" y="1"/>
                  </a:moveTo>
                  <a:cubicBezTo>
                    <a:pt x="288" y="1"/>
                    <a:pt x="284" y="1"/>
                    <a:pt x="280" y="3"/>
                  </a:cubicBezTo>
                  <a:cubicBezTo>
                    <a:pt x="269" y="13"/>
                    <a:pt x="263" y="24"/>
                    <a:pt x="247" y="30"/>
                  </a:cubicBezTo>
                  <a:cubicBezTo>
                    <a:pt x="159" y="107"/>
                    <a:pt x="83" y="194"/>
                    <a:pt x="6" y="293"/>
                  </a:cubicBezTo>
                  <a:cubicBezTo>
                    <a:pt x="1" y="304"/>
                    <a:pt x="1" y="325"/>
                    <a:pt x="17" y="342"/>
                  </a:cubicBezTo>
                  <a:cubicBezTo>
                    <a:pt x="23" y="347"/>
                    <a:pt x="31" y="350"/>
                    <a:pt x="38" y="350"/>
                  </a:cubicBezTo>
                  <a:cubicBezTo>
                    <a:pt x="46" y="350"/>
                    <a:pt x="53" y="347"/>
                    <a:pt x="55" y="342"/>
                  </a:cubicBezTo>
                  <a:cubicBezTo>
                    <a:pt x="88" y="298"/>
                    <a:pt x="132" y="249"/>
                    <a:pt x="165" y="211"/>
                  </a:cubicBezTo>
                  <a:cubicBezTo>
                    <a:pt x="214" y="156"/>
                    <a:pt x="252" y="107"/>
                    <a:pt x="307" y="68"/>
                  </a:cubicBezTo>
                  <a:cubicBezTo>
                    <a:pt x="341" y="39"/>
                    <a:pt x="323" y="1"/>
                    <a:pt x="29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33"/>
            <p:cNvSpPr/>
            <p:nvPr/>
          </p:nvSpPr>
          <p:spPr>
            <a:xfrm>
              <a:off x="8727970" y="6459203"/>
              <a:ext cx="22289" cy="24944"/>
            </a:xfrm>
            <a:custGeom>
              <a:avLst/>
              <a:gdLst/>
              <a:ahLst/>
              <a:cxnLst/>
              <a:rect l="l" t="t" r="r" b="b"/>
              <a:pathLst>
                <a:path w="319" h="357" extrusionOk="0">
                  <a:moveTo>
                    <a:pt x="294" y="1"/>
                  </a:moveTo>
                  <a:cubicBezTo>
                    <a:pt x="238" y="1"/>
                    <a:pt x="111" y="190"/>
                    <a:pt x="89" y="221"/>
                  </a:cubicBezTo>
                  <a:cubicBezTo>
                    <a:pt x="72" y="254"/>
                    <a:pt x="1" y="314"/>
                    <a:pt x="45" y="347"/>
                  </a:cubicBezTo>
                  <a:cubicBezTo>
                    <a:pt x="53" y="354"/>
                    <a:pt x="62" y="357"/>
                    <a:pt x="70" y="357"/>
                  </a:cubicBezTo>
                  <a:cubicBezTo>
                    <a:pt x="81" y="357"/>
                    <a:pt x="91" y="349"/>
                    <a:pt x="94" y="336"/>
                  </a:cubicBezTo>
                  <a:cubicBezTo>
                    <a:pt x="127" y="281"/>
                    <a:pt x="165" y="232"/>
                    <a:pt x="204" y="177"/>
                  </a:cubicBezTo>
                  <a:cubicBezTo>
                    <a:pt x="231" y="139"/>
                    <a:pt x="264" y="101"/>
                    <a:pt x="302" y="68"/>
                  </a:cubicBezTo>
                  <a:cubicBezTo>
                    <a:pt x="307" y="62"/>
                    <a:pt x="318" y="57"/>
                    <a:pt x="318" y="41"/>
                  </a:cubicBezTo>
                  <a:cubicBezTo>
                    <a:pt x="316" y="12"/>
                    <a:pt x="307" y="1"/>
                    <a:pt x="29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33"/>
            <p:cNvSpPr/>
            <p:nvPr/>
          </p:nvSpPr>
          <p:spPr>
            <a:xfrm>
              <a:off x="8745997" y="6462836"/>
              <a:ext cx="16070" cy="24804"/>
            </a:xfrm>
            <a:custGeom>
              <a:avLst/>
              <a:gdLst/>
              <a:ahLst/>
              <a:cxnLst/>
              <a:rect l="l" t="t" r="r" b="b"/>
              <a:pathLst>
                <a:path w="230" h="355" extrusionOk="0">
                  <a:moveTo>
                    <a:pt x="188" y="0"/>
                  </a:moveTo>
                  <a:cubicBezTo>
                    <a:pt x="180" y="0"/>
                    <a:pt x="172" y="3"/>
                    <a:pt x="164" y="10"/>
                  </a:cubicBezTo>
                  <a:cubicBezTo>
                    <a:pt x="126" y="71"/>
                    <a:pt x="99" y="142"/>
                    <a:pt x="60" y="202"/>
                  </a:cubicBezTo>
                  <a:cubicBezTo>
                    <a:pt x="49" y="235"/>
                    <a:pt x="28" y="268"/>
                    <a:pt x="17" y="306"/>
                  </a:cubicBezTo>
                  <a:cubicBezTo>
                    <a:pt x="0" y="322"/>
                    <a:pt x="17" y="344"/>
                    <a:pt x="28" y="350"/>
                  </a:cubicBezTo>
                  <a:cubicBezTo>
                    <a:pt x="32" y="353"/>
                    <a:pt x="37" y="354"/>
                    <a:pt x="41" y="354"/>
                  </a:cubicBezTo>
                  <a:cubicBezTo>
                    <a:pt x="53" y="354"/>
                    <a:pt x="64" y="345"/>
                    <a:pt x="71" y="333"/>
                  </a:cubicBezTo>
                  <a:cubicBezTo>
                    <a:pt x="88" y="284"/>
                    <a:pt x="110" y="240"/>
                    <a:pt x="132" y="202"/>
                  </a:cubicBezTo>
                  <a:cubicBezTo>
                    <a:pt x="159" y="147"/>
                    <a:pt x="186" y="98"/>
                    <a:pt x="214" y="49"/>
                  </a:cubicBezTo>
                  <a:cubicBezTo>
                    <a:pt x="230" y="24"/>
                    <a:pt x="210" y="0"/>
                    <a:pt x="18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33"/>
            <p:cNvSpPr/>
            <p:nvPr/>
          </p:nvSpPr>
          <p:spPr>
            <a:xfrm>
              <a:off x="8757805" y="6459832"/>
              <a:ext cx="15092" cy="26341"/>
            </a:xfrm>
            <a:custGeom>
              <a:avLst/>
              <a:gdLst/>
              <a:ahLst/>
              <a:cxnLst/>
              <a:rect l="l" t="t" r="r" b="b"/>
              <a:pathLst>
                <a:path w="216" h="377" extrusionOk="0">
                  <a:moveTo>
                    <a:pt x="175" y="0"/>
                  </a:moveTo>
                  <a:cubicBezTo>
                    <a:pt x="168" y="0"/>
                    <a:pt x="161" y="3"/>
                    <a:pt x="154" y="10"/>
                  </a:cubicBezTo>
                  <a:cubicBezTo>
                    <a:pt x="83" y="108"/>
                    <a:pt x="45" y="218"/>
                    <a:pt x="12" y="333"/>
                  </a:cubicBezTo>
                  <a:cubicBezTo>
                    <a:pt x="1" y="349"/>
                    <a:pt x="12" y="365"/>
                    <a:pt x="28" y="376"/>
                  </a:cubicBezTo>
                  <a:cubicBezTo>
                    <a:pt x="45" y="376"/>
                    <a:pt x="67" y="360"/>
                    <a:pt x="67" y="349"/>
                  </a:cubicBezTo>
                  <a:cubicBezTo>
                    <a:pt x="78" y="311"/>
                    <a:pt x="83" y="278"/>
                    <a:pt x="99" y="245"/>
                  </a:cubicBezTo>
                  <a:cubicBezTo>
                    <a:pt x="127" y="174"/>
                    <a:pt x="160" y="114"/>
                    <a:pt x="203" y="53"/>
                  </a:cubicBezTo>
                  <a:cubicBezTo>
                    <a:pt x="216" y="28"/>
                    <a:pt x="197" y="0"/>
                    <a:pt x="17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33"/>
            <p:cNvSpPr/>
            <p:nvPr/>
          </p:nvSpPr>
          <p:spPr>
            <a:xfrm>
              <a:off x="8769333" y="6458015"/>
              <a:ext cx="14323" cy="26970"/>
            </a:xfrm>
            <a:custGeom>
              <a:avLst/>
              <a:gdLst/>
              <a:ahLst/>
              <a:cxnLst/>
              <a:rect l="l" t="t" r="r" b="b"/>
              <a:pathLst>
                <a:path w="205" h="386" extrusionOk="0">
                  <a:moveTo>
                    <a:pt x="168" y="1"/>
                  </a:moveTo>
                  <a:cubicBezTo>
                    <a:pt x="154" y="1"/>
                    <a:pt x="137" y="10"/>
                    <a:pt x="126" y="30"/>
                  </a:cubicBezTo>
                  <a:cubicBezTo>
                    <a:pt x="66" y="129"/>
                    <a:pt x="27" y="238"/>
                    <a:pt x="11" y="348"/>
                  </a:cubicBezTo>
                  <a:cubicBezTo>
                    <a:pt x="0" y="364"/>
                    <a:pt x="17" y="386"/>
                    <a:pt x="38" y="386"/>
                  </a:cubicBezTo>
                  <a:cubicBezTo>
                    <a:pt x="82" y="386"/>
                    <a:pt x="77" y="320"/>
                    <a:pt x="99" y="271"/>
                  </a:cubicBezTo>
                  <a:cubicBezTo>
                    <a:pt x="121" y="194"/>
                    <a:pt x="148" y="112"/>
                    <a:pt x="192" y="52"/>
                  </a:cubicBezTo>
                  <a:cubicBezTo>
                    <a:pt x="205" y="20"/>
                    <a:pt x="189" y="1"/>
                    <a:pt x="16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33"/>
            <p:cNvSpPr/>
            <p:nvPr/>
          </p:nvSpPr>
          <p:spPr>
            <a:xfrm>
              <a:off x="8789176" y="6455011"/>
              <a:ext cx="8873" cy="25852"/>
            </a:xfrm>
            <a:custGeom>
              <a:avLst/>
              <a:gdLst/>
              <a:ahLst/>
              <a:cxnLst/>
              <a:rect l="l" t="t" r="r" b="b"/>
              <a:pathLst>
                <a:path w="127" h="370" extrusionOk="0">
                  <a:moveTo>
                    <a:pt x="97" y="0"/>
                  </a:moveTo>
                  <a:cubicBezTo>
                    <a:pt x="86" y="0"/>
                    <a:pt x="74" y="6"/>
                    <a:pt x="66" y="18"/>
                  </a:cubicBezTo>
                  <a:cubicBezTo>
                    <a:pt x="55" y="35"/>
                    <a:pt x="55" y="51"/>
                    <a:pt x="45" y="68"/>
                  </a:cubicBezTo>
                  <a:cubicBezTo>
                    <a:pt x="17" y="155"/>
                    <a:pt x="1" y="243"/>
                    <a:pt x="1" y="341"/>
                  </a:cubicBezTo>
                  <a:cubicBezTo>
                    <a:pt x="1" y="351"/>
                    <a:pt x="9" y="370"/>
                    <a:pt x="27" y="370"/>
                  </a:cubicBezTo>
                  <a:cubicBezTo>
                    <a:pt x="29" y="370"/>
                    <a:pt x="31" y="369"/>
                    <a:pt x="34" y="369"/>
                  </a:cubicBezTo>
                  <a:cubicBezTo>
                    <a:pt x="55" y="369"/>
                    <a:pt x="66" y="352"/>
                    <a:pt x="66" y="336"/>
                  </a:cubicBezTo>
                  <a:cubicBezTo>
                    <a:pt x="72" y="292"/>
                    <a:pt x="72" y="254"/>
                    <a:pt x="83" y="210"/>
                  </a:cubicBezTo>
                  <a:cubicBezTo>
                    <a:pt x="94" y="155"/>
                    <a:pt x="110" y="106"/>
                    <a:pt x="121" y="51"/>
                  </a:cubicBezTo>
                  <a:cubicBezTo>
                    <a:pt x="127" y="46"/>
                    <a:pt x="127" y="29"/>
                    <a:pt x="127" y="24"/>
                  </a:cubicBezTo>
                  <a:cubicBezTo>
                    <a:pt x="124" y="9"/>
                    <a:pt x="111" y="0"/>
                    <a:pt x="9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33"/>
            <p:cNvSpPr/>
            <p:nvPr/>
          </p:nvSpPr>
          <p:spPr>
            <a:xfrm>
              <a:off x="8800635" y="6458155"/>
              <a:ext cx="10830" cy="20332"/>
            </a:xfrm>
            <a:custGeom>
              <a:avLst/>
              <a:gdLst/>
              <a:ahLst/>
              <a:cxnLst/>
              <a:rect l="l" t="t" r="r" b="b"/>
              <a:pathLst>
                <a:path w="155" h="291" extrusionOk="0">
                  <a:moveTo>
                    <a:pt x="110" y="1"/>
                  </a:moveTo>
                  <a:cubicBezTo>
                    <a:pt x="89" y="1"/>
                    <a:pt x="67" y="23"/>
                    <a:pt x="67" y="39"/>
                  </a:cubicBezTo>
                  <a:cubicBezTo>
                    <a:pt x="56" y="83"/>
                    <a:pt x="45" y="116"/>
                    <a:pt x="39" y="160"/>
                  </a:cubicBezTo>
                  <a:cubicBezTo>
                    <a:pt x="39" y="198"/>
                    <a:pt x="1" y="274"/>
                    <a:pt x="56" y="291"/>
                  </a:cubicBezTo>
                  <a:cubicBezTo>
                    <a:pt x="72" y="291"/>
                    <a:pt x="94" y="274"/>
                    <a:pt x="99" y="253"/>
                  </a:cubicBezTo>
                  <a:cubicBezTo>
                    <a:pt x="99" y="209"/>
                    <a:pt x="110" y="154"/>
                    <a:pt x="121" y="105"/>
                  </a:cubicBezTo>
                  <a:cubicBezTo>
                    <a:pt x="127" y="72"/>
                    <a:pt x="154" y="6"/>
                    <a:pt x="11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33"/>
            <p:cNvSpPr/>
            <p:nvPr/>
          </p:nvSpPr>
          <p:spPr>
            <a:xfrm>
              <a:off x="8816705" y="6458294"/>
              <a:ext cx="6218" cy="18795"/>
            </a:xfrm>
            <a:custGeom>
              <a:avLst/>
              <a:gdLst/>
              <a:ahLst/>
              <a:cxnLst/>
              <a:rect l="l" t="t" r="r" b="b"/>
              <a:pathLst>
                <a:path w="89" h="269" extrusionOk="0">
                  <a:moveTo>
                    <a:pt x="45" y="0"/>
                  </a:moveTo>
                  <a:cubicBezTo>
                    <a:pt x="27" y="0"/>
                    <a:pt x="6" y="11"/>
                    <a:pt x="6" y="32"/>
                  </a:cubicBezTo>
                  <a:cubicBezTo>
                    <a:pt x="6" y="103"/>
                    <a:pt x="1" y="168"/>
                    <a:pt x="1" y="240"/>
                  </a:cubicBezTo>
                  <a:cubicBezTo>
                    <a:pt x="1" y="258"/>
                    <a:pt x="12" y="268"/>
                    <a:pt x="25" y="268"/>
                  </a:cubicBezTo>
                  <a:cubicBezTo>
                    <a:pt x="28" y="268"/>
                    <a:pt x="31" y="268"/>
                    <a:pt x="34" y="267"/>
                  </a:cubicBezTo>
                  <a:cubicBezTo>
                    <a:pt x="56" y="267"/>
                    <a:pt x="72" y="251"/>
                    <a:pt x="72" y="234"/>
                  </a:cubicBezTo>
                  <a:cubicBezTo>
                    <a:pt x="77" y="196"/>
                    <a:pt x="77" y="158"/>
                    <a:pt x="77" y="114"/>
                  </a:cubicBezTo>
                  <a:cubicBezTo>
                    <a:pt x="72" y="81"/>
                    <a:pt x="88" y="32"/>
                    <a:pt x="61" y="4"/>
                  </a:cubicBezTo>
                  <a:cubicBezTo>
                    <a:pt x="57" y="1"/>
                    <a:pt x="51" y="0"/>
                    <a:pt x="4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33"/>
            <p:cNvSpPr/>
            <p:nvPr/>
          </p:nvSpPr>
          <p:spPr>
            <a:xfrm>
              <a:off x="8832426" y="6460880"/>
              <a:ext cx="5031" cy="18026"/>
            </a:xfrm>
            <a:custGeom>
              <a:avLst/>
              <a:gdLst/>
              <a:ahLst/>
              <a:cxnLst/>
              <a:rect l="l" t="t" r="r" b="b"/>
              <a:pathLst>
                <a:path w="72" h="258" extrusionOk="0">
                  <a:moveTo>
                    <a:pt x="38" y="0"/>
                  </a:moveTo>
                  <a:cubicBezTo>
                    <a:pt x="23" y="0"/>
                    <a:pt x="6" y="12"/>
                    <a:pt x="0" y="33"/>
                  </a:cubicBezTo>
                  <a:cubicBezTo>
                    <a:pt x="0" y="93"/>
                    <a:pt x="11" y="159"/>
                    <a:pt x="0" y="225"/>
                  </a:cubicBezTo>
                  <a:cubicBezTo>
                    <a:pt x="0" y="241"/>
                    <a:pt x="17" y="257"/>
                    <a:pt x="39" y="257"/>
                  </a:cubicBezTo>
                  <a:cubicBezTo>
                    <a:pt x="55" y="257"/>
                    <a:pt x="71" y="241"/>
                    <a:pt x="71" y="225"/>
                  </a:cubicBezTo>
                  <a:cubicBezTo>
                    <a:pt x="71" y="153"/>
                    <a:pt x="71" y="93"/>
                    <a:pt x="66" y="22"/>
                  </a:cubicBezTo>
                  <a:cubicBezTo>
                    <a:pt x="61" y="7"/>
                    <a:pt x="50" y="0"/>
                    <a:pt x="3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33"/>
            <p:cNvSpPr/>
            <p:nvPr/>
          </p:nvSpPr>
          <p:spPr>
            <a:xfrm>
              <a:off x="8778626" y="6362642"/>
              <a:ext cx="64211" cy="84193"/>
            </a:xfrm>
            <a:custGeom>
              <a:avLst/>
              <a:gdLst/>
              <a:ahLst/>
              <a:cxnLst/>
              <a:rect l="l" t="t" r="r" b="b"/>
              <a:pathLst>
                <a:path w="919" h="1205" extrusionOk="0">
                  <a:moveTo>
                    <a:pt x="55" y="0"/>
                  </a:moveTo>
                  <a:cubicBezTo>
                    <a:pt x="38" y="0"/>
                    <a:pt x="23" y="6"/>
                    <a:pt x="15" y="21"/>
                  </a:cubicBezTo>
                  <a:cubicBezTo>
                    <a:pt x="0" y="45"/>
                    <a:pt x="20" y="78"/>
                    <a:pt x="43" y="78"/>
                  </a:cubicBezTo>
                  <a:cubicBezTo>
                    <a:pt x="47" y="78"/>
                    <a:pt x="50" y="77"/>
                    <a:pt x="53" y="76"/>
                  </a:cubicBezTo>
                  <a:lnTo>
                    <a:pt x="53" y="76"/>
                  </a:lnTo>
                  <a:cubicBezTo>
                    <a:pt x="106" y="78"/>
                    <a:pt x="153" y="104"/>
                    <a:pt x="196" y="125"/>
                  </a:cubicBezTo>
                  <a:cubicBezTo>
                    <a:pt x="261" y="158"/>
                    <a:pt x="327" y="196"/>
                    <a:pt x="382" y="246"/>
                  </a:cubicBezTo>
                  <a:cubicBezTo>
                    <a:pt x="644" y="481"/>
                    <a:pt x="770" y="837"/>
                    <a:pt x="825" y="1176"/>
                  </a:cubicBezTo>
                  <a:cubicBezTo>
                    <a:pt x="825" y="1194"/>
                    <a:pt x="836" y="1205"/>
                    <a:pt x="853" y="1205"/>
                  </a:cubicBezTo>
                  <a:cubicBezTo>
                    <a:pt x="856" y="1205"/>
                    <a:pt x="860" y="1205"/>
                    <a:pt x="863" y="1204"/>
                  </a:cubicBezTo>
                  <a:cubicBezTo>
                    <a:pt x="918" y="1193"/>
                    <a:pt x="874" y="1121"/>
                    <a:pt x="874" y="1089"/>
                  </a:cubicBezTo>
                  <a:cubicBezTo>
                    <a:pt x="852" y="1007"/>
                    <a:pt x="841" y="930"/>
                    <a:pt x="814" y="848"/>
                  </a:cubicBezTo>
                  <a:cubicBezTo>
                    <a:pt x="705" y="487"/>
                    <a:pt x="469" y="136"/>
                    <a:pt x="113" y="16"/>
                  </a:cubicBezTo>
                  <a:cubicBezTo>
                    <a:pt x="96" y="7"/>
                    <a:pt x="74" y="0"/>
                    <a:pt x="5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33"/>
            <p:cNvSpPr/>
            <p:nvPr/>
          </p:nvSpPr>
          <p:spPr>
            <a:xfrm>
              <a:off x="8770870" y="6368232"/>
              <a:ext cx="47302" cy="73014"/>
            </a:xfrm>
            <a:custGeom>
              <a:avLst/>
              <a:gdLst/>
              <a:ahLst/>
              <a:cxnLst/>
              <a:rect l="l" t="t" r="r" b="b"/>
              <a:pathLst>
                <a:path w="677" h="1045" extrusionOk="0">
                  <a:moveTo>
                    <a:pt x="43" y="1"/>
                  </a:moveTo>
                  <a:cubicBezTo>
                    <a:pt x="15" y="1"/>
                    <a:pt x="1" y="54"/>
                    <a:pt x="33" y="73"/>
                  </a:cubicBezTo>
                  <a:cubicBezTo>
                    <a:pt x="109" y="127"/>
                    <a:pt x="186" y="171"/>
                    <a:pt x="252" y="237"/>
                  </a:cubicBezTo>
                  <a:cubicBezTo>
                    <a:pt x="454" y="445"/>
                    <a:pt x="520" y="746"/>
                    <a:pt x="602" y="1020"/>
                  </a:cubicBezTo>
                  <a:cubicBezTo>
                    <a:pt x="609" y="1037"/>
                    <a:pt x="622" y="1044"/>
                    <a:pt x="636" y="1044"/>
                  </a:cubicBezTo>
                  <a:cubicBezTo>
                    <a:pt x="656" y="1044"/>
                    <a:pt x="677" y="1028"/>
                    <a:pt x="673" y="1009"/>
                  </a:cubicBezTo>
                  <a:cubicBezTo>
                    <a:pt x="608" y="801"/>
                    <a:pt x="564" y="587"/>
                    <a:pt x="460" y="407"/>
                  </a:cubicBezTo>
                  <a:cubicBezTo>
                    <a:pt x="405" y="313"/>
                    <a:pt x="350" y="226"/>
                    <a:pt x="274" y="160"/>
                  </a:cubicBezTo>
                  <a:cubicBezTo>
                    <a:pt x="208" y="106"/>
                    <a:pt x="137" y="56"/>
                    <a:pt x="60" y="7"/>
                  </a:cubicBezTo>
                  <a:cubicBezTo>
                    <a:pt x="54" y="3"/>
                    <a:pt x="48" y="1"/>
                    <a:pt x="4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33"/>
            <p:cNvSpPr/>
            <p:nvPr/>
          </p:nvSpPr>
          <p:spPr>
            <a:xfrm>
              <a:off x="8761857" y="6370468"/>
              <a:ext cx="28018" cy="75669"/>
            </a:xfrm>
            <a:custGeom>
              <a:avLst/>
              <a:gdLst/>
              <a:ahLst/>
              <a:cxnLst/>
              <a:rect l="l" t="t" r="r" b="b"/>
              <a:pathLst>
                <a:path w="401" h="1083" extrusionOk="0">
                  <a:moveTo>
                    <a:pt x="46" y="0"/>
                  </a:moveTo>
                  <a:cubicBezTo>
                    <a:pt x="22" y="0"/>
                    <a:pt x="0" y="30"/>
                    <a:pt x="20" y="57"/>
                  </a:cubicBezTo>
                  <a:cubicBezTo>
                    <a:pt x="233" y="342"/>
                    <a:pt x="293" y="708"/>
                    <a:pt x="337" y="1053"/>
                  </a:cubicBezTo>
                  <a:cubicBezTo>
                    <a:pt x="339" y="1073"/>
                    <a:pt x="353" y="1082"/>
                    <a:pt x="366" y="1082"/>
                  </a:cubicBezTo>
                  <a:cubicBezTo>
                    <a:pt x="383" y="1082"/>
                    <a:pt x="400" y="1067"/>
                    <a:pt x="397" y="1037"/>
                  </a:cubicBezTo>
                  <a:cubicBezTo>
                    <a:pt x="375" y="862"/>
                    <a:pt x="353" y="676"/>
                    <a:pt x="299" y="495"/>
                  </a:cubicBezTo>
                  <a:cubicBezTo>
                    <a:pt x="255" y="325"/>
                    <a:pt x="184" y="156"/>
                    <a:pt x="74" y="19"/>
                  </a:cubicBezTo>
                  <a:cubicBezTo>
                    <a:pt x="66" y="6"/>
                    <a:pt x="56" y="0"/>
                    <a:pt x="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33"/>
            <p:cNvSpPr/>
            <p:nvPr/>
          </p:nvSpPr>
          <p:spPr>
            <a:xfrm>
              <a:off x="8750957" y="6372634"/>
              <a:ext cx="18446" cy="79512"/>
            </a:xfrm>
            <a:custGeom>
              <a:avLst/>
              <a:gdLst/>
              <a:ahLst/>
              <a:cxnLst/>
              <a:rect l="l" t="t" r="r" b="b"/>
              <a:pathLst>
                <a:path w="264" h="1138" extrusionOk="0">
                  <a:moveTo>
                    <a:pt x="39" y="0"/>
                  </a:moveTo>
                  <a:cubicBezTo>
                    <a:pt x="26" y="0"/>
                    <a:pt x="14" y="7"/>
                    <a:pt x="11" y="21"/>
                  </a:cubicBezTo>
                  <a:cubicBezTo>
                    <a:pt x="0" y="43"/>
                    <a:pt x="11" y="64"/>
                    <a:pt x="17" y="75"/>
                  </a:cubicBezTo>
                  <a:cubicBezTo>
                    <a:pt x="110" y="289"/>
                    <a:pt x="170" y="513"/>
                    <a:pt x="181" y="749"/>
                  </a:cubicBezTo>
                  <a:cubicBezTo>
                    <a:pt x="192" y="864"/>
                    <a:pt x="192" y="984"/>
                    <a:pt x="197" y="1104"/>
                  </a:cubicBezTo>
                  <a:cubicBezTo>
                    <a:pt x="197" y="1115"/>
                    <a:pt x="208" y="1137"/>
                    <a:pt x="230" y="1137"/>
                  </a:cubicBezTo>
                  <a:cubicBezTo>
                    <a:pt x="247" y="1137"/>
                    <a:pt x="263" y="1121"/>
                    <a:pt x="263" y="1110"/>
                  </a:cubicBezTo>
                  <a:cubicBezTo>
                    <a:pt x="258" y="1011"/>
                    <a:pt x="258" y="918"/>
                    <a:pt x="252" y="820"/>
                  </a:cubicBezTo>
                  <a:cubicBezTo>
                    <a:pt x="241" y="541"/>
                    <a:pt x="181" y="267"/>
                    <a:pt x="66" y="21"/>
                  </a:cubicBezTo>
                  <a:cubicBezTo>
                    <a:pt x="63" y="7"/>
                    <a:pt x="51" y="0"/>
                    <a:pt x="3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33"/>
            <p:cNvSpPr/>
            <p:nvPr/>
          </p:nvSpPr>
          <p:spPr>
            <a:xfrm>
              <a:off x="8741385" y="6371167"/>
              <a:ext cx="9991" cy="70988"/>
            </a:xfrm>
            <a:custGeom>
              <a:avLst/>
              <a:gdLst/>
              <a:ahLst/>
              <a:cxnLst/>
              <a:rect l="l" t="t" r="r" b="b"/>
              <a:pathLst>
                <a:path w="143" h="1016" extrusionOk="0">
                  <a:moveTo>
                    <a:pt x="31" y="0"/>
                  </a:moveTo>
                  <a:cubicBezTo>
                    <a:pt x="16" y="0"/>
                    <a:pt x="1" y="13"/>
                    <a:pt x="1" y="36"/>
                  </a:cubicBezTo>
                  <a:cubicBezTo>
                    <a:pt x="33" y="250"/>
                    <a:pt x="72" y="474"/>
                    <a:pt x="72" y="693"/>
                  </a:cubicBezTo>
                  <a:cubicBezTo>
                    <a:pt x="72" y="786"/>
                    <a:pt x="66" y="885"/>
                    <a:pt x="66" y="978"/>
                  </a:cubicBezTo>
                  <a:cubicBezTo>
                    <a:pt x="66" y="994"/>
                    <a:pt x="83" y="1016"/>
                    <a:pt x="99" y="1016"/>
                  </a:cubicBezTo>
                  <a:cubicBezTo>
                    <a:pt x="121" y="1016"/>
                    <a:pt x="137" y="994"/>
                    <a:pt x="126" y="989"/>
                  </a:cubicBezTo>
                  <a:cubicBezTo>
                    <a:pt x="137" y="906"/>
                    <a:pt x="137" y="830"/>
                    <a:pt x="137" y="748"/>
                  </a:cubicBezTo>
                  <a:cubicBezTo>
                    <a:pt x="143" y="583"/>
                    <a:pt x="121" y="419"/>
                    <a:pt x="99" y="255"/>
                  </a:cubicBezTo>
                  <a:lnTo>
                    <a:pt x="61" y="31"/>
                  </a:lnTo>
                  <a:cubicBezTo>
                    <a:pt x="58" y="10"/>
                    <a:pt x="45" y="0"/>
                    <a:pt x="3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33"/>
            <p:cNvSpPr/>
            <p:nvPr/>
          </p:nvSpPr>
          <p:spPr>
            <a:xfrm>
              <a:off x="8729088" y="6371376"/>
              <a:ext cx="7406" cy="67355"/>
            </a:xfrm>
            <a:custGeom>
              <a:avLst/>
              <a:gdLst/>
              <a:ahLst/>
              <a:cxnLst/>
              <a:rect l="l" t="t" r="r" b="b"/>
              <a:pathLst>
                <a:path w="106" h="964" extrusionOk="0">
                  <a:moveTo>
                    <a:pt x="41" y="1"/>
                  </a:moveTo>
                  <a:cubicBezTo>
                    <a:pt x="19" y="1"/>
                    <a:pt x="1" y="29"/>
                    <a:pt x="12" y="61"/>
                  </a:cubicBezTo>
                  <a:cubicBezTo>
                    <a:pt x="40" y="247"/>
                    <a:pt x="45" y="427"/>
                    <a:pt x="40" y="613"/>
                  </a:cubicBezTo>
                  <a:cubicBezTo>
                    <a:pt x="40" y="717"/>
                    <a:pt x="29" y="827"/>
                    <a:pt x="23" y="931"/>
                  </a:cubicBezTo>
                  <a:cubicBezTo>
                    <a:pt x="23" y="942"/>
                    <a:pt x="40" y="964"/>
                    <a:pt x="56" y="964"/>
                  </a:cubicBezTo>
                  <a:cubicBezTo>
                    <a:pt x="78" y="964"/>
                    <a:pt x="94" y="947"/>
                    <a:pt x="84" y="936"/>
                  </a:cubicBezTo>
                  <a:cubicBezTo>
                    <a:pt x="94" y="860"/>
                    <a:pt x="94" y="778"/>
                    <a:pt x="100" y="701"/>
                  </a:cubicBezTo>
                  <a:cubicBezTo>
                    <a:pt x="105" y="564"/>
                    <a:pt x="105" y="422"/>
                    <a:pt x="100" y="285"/>
                  </a:cubicBezTo>
                  <a:cubicBezTo>
                    <a:pt x="94" y="197"/>
                    <a:pt x="94" y="99"/>
                    <a:pt x="67" y="17"/>
                  </a:cubicBezTo>
                  <a:cubicBezTo>
                    <a:pt x="59" y="6"/>
                    <a:pt x="50" y="1"/>
                    <a:pt x="4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33"/>
            <p:cNvSpPr/>
            <p:nvPr/>
          </p:nvSpPr>
          <p:spPr>
            <a:xfrm>
              <a:off x="8719236" y="6372005"/>
              <a:ext cx="7686" cy="52193"/>
            </a:xfrm>
            <a:custGeom>
              <a:avLst/>
              <a:gdLst/>
              <a:ahLst/>
              <a:cxnLst/>
              <a:rect l="l" t="t" r="r" b="b"/>
              <a:pathLst>
                <a:path w="110" h="747" extrusionOk="0">
                  <a:moveTo>
                    <a:pt x="80" y="0"/>
                  </a:moveTo>
                  <a:cubicBezTo>
                    <a:pt x="66" y="0"/>
                    <a:pt x="52" y="8"/>
                    <a:pt x="49" y="24"/>
                  </a:cubicBezTo>
                  <a:cubicBezTo>
                    <a:pt x="44" y="249"/>
                    <a:pt x="27" y="484"/>
                    <a:pt x="0" y="708"/>
                  </a:cubicBezTo>
                  <a:cubicBezTo>
                    <a:pt x="0" y="730"/>
                    <a:pt x="6" y="747"/>
                    <a:pt x="27" y="747"/>
                  </a:cubicBezTo>
                  <a:cubicBezTo>
                    <a:pt x="44" y="747"/>
                    <a:pt x="60" y="736"/>
                    <a:pt x="60" y="719"/>
                  </a:cubicBezTo>
                  <a:cubicBezTo>
                    <a:pt x="77" y="604"/>
                    <a:pt x="88" y="489"/>
                    <a:pt x="99" y="374"/>
                  </a:cubicBezTo>
                  <a:cubicBezTo>
                    <a:pt x="104" y="254"/>
                    <a:pt x="110" y="145"/>
                    <a:pt x="110" y="30"/>
                  </a:cubicBezTo>
                  <a:cubicBezTo>
                    <a:pt x="110" y="10"/>
                    <a:pt x="95" y="0"/>
                    <a:pt x="8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33"/>
            <p:cNvSpPr/>
            <p:nvPr/>
          </p:nvSpPr>
          <p:spPr>
            <a:xfrm>
              <a:off x="8711551" y="6374171"/>
              <a:ext cx="8105" cy="43180"/>
            </a:xfrm>
            <a:custGeom>
              <a:avLst/>
              <a:gdLst/>
              <a:ahLst/>
              <a:cxnLst/>
              <a:rect l="l" t="t" r="r" b="b"/>
              <a:pathLst>
                <a:path w="116" h="618" extrusionOk="0">
                  <a:moveTo>
                    <a:pt x="50" y="42"/>
                  </a:moveTo>
                  <a:cubicBezTo>
                    <a:pt x="50" y="43"/>
                    <a:pt x="50" y="44"/>
                    <a:pt x="50" y="44"/>
                  </a:cubicBezTo>
                  <a:lnTo>
                    <a:pt x="50" y="44"/>
                  </a:lnTo>
                  <a:cubicBezTo>
                    <a:pt x="50" y="43"/>
                    <a:pt x="50" y="42"/>
                    <a:pt x="50" y="42"/>
                  </a:cubicBezTo>
                  <a:close/>
                  <a:moveTo>
                    <a:pt x="85" y="1"/>
                  </a:moveTo>
                  <a:cubicBezTo>
                    <a:pt x="74" y="1"/>
                    <a:pt x="62" y="7"/>
                    <a:pt x="55" y="21"/>
                  </a:cubicBezTo>
                  <a:cubicBezTo>
                    <a:pt x="54" y="30"/>
                    <a:pt x="53" y="39"/>
                    <a:pt x="52" y="48"/>
                  </a:cubicBezTo>
                  <a:lnTo>
                    <a:pt x="52" y="48"/>
                  </a:lnTo>
                  <a:cubicBezTo>
                    <a:pt x="52" y="47"/>
                    <a:pt x="51" y="46"/>
                    <a:pt x="50" y="44"/>
                  </a:cubicBezTo>
                  <a:lnTo>
                    <a:pt x="50" y="44"/>
                  </a:lnTo>
                  <a:cubicBezTo>
                    <a:pt x="50" y="46"/>
                    <a:pt x="51" y="47"/>
                    <a:pt x="52" y="49"/>
                  </a:cubicBezTo>
                  <a:lnTo>
                    <a:pt x="52" y="49"/>
                  </a:lnTo>
                  <a:cubicBezTo>
                    <a:pt x="44" y="134"/>
                    <a:pt x="43" y="221"/>
                    <a:pt x="28" y="300"/>
                  </a:cubicBezTo>
                  <a:cubicBezTo>
                    <a:pt x="17" y="387"/>
                    <a:pt x="6" y="486"/>
                    <a:pt x="1" y="573"/>
                  </a:cubicBezTo>
                  <a:cubicBezTo>
                    <a:pt x="1" y="595"/>
                    <a:pt x="6" y="617"/>
                    <a:pt x="28" y="617"/>
                  </a:cubicBezTo>
                  <a:cubicBezTo>
                    <a:pt x="44" y="617"/>
                    <a:pt x="61" y="601"/>
                    <a:pt x="72" y="590"/>
                  </a:cubicBezTo>
                  <a:cubicBezTo>
                    <a:pt x="77" y="497"/>
                    <a:pt x="83" y="415"/>
                    <a:pt x="88" y="327"/>
                  </a:cubicBezTo>
                  <a:cubicBezTo>
                    <a:pt x="105" y="223"/>
                    <a:pt x="110" y="130"/>
                    <a:pt x="116" y="31"/>
                  </a:cubicBezTo>
                  <a:cubicBezTo>
                    <a:pt x="116" y="12"/>
                    <a:pt x="101" y="1"/>
                    <a:pt x="8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33"/>
            <p:cNvSpPr/>
            <p:nvPr/>
          </p:nvSpPr>
          <p:spPr>
            <a:xfrm>
              <a:off x="8682485" y="6362084"/>
              <a:ext cx="25712" cy="49817"/>
            </a:xfrm>
            <a:custGeom>
              <a:avLst/>
              <a:gdLst/>
              <a:ahLst/>
              <a:cxnLst/>
              <a:rect l="l" t="t" r="r" b="b"/>
              <a:pathLst>
                <a:path w="368" h="713" extrusionOk="0">
                  <a:moveTo>
                    <a:pt x="309" y="1"/>
                  </a:moveTo>
                  <a:cubicBezTo>
                    <a:pt x="279" y="1"/>
                    <a:pt x="273" y="49"/>
                    <a:pt x="258" y="79"/>
                  </a:cubicBezTo>
                  <a:cubicBezTo>
                    <a:pt x="236" y="139"/>
                    <a:pt x="214" y="199"/>
                    <a:pt x="181" y="259"/>
                  </a:cubicBezTo>
                  <a:cubicBezTo>
                    <a:pt x="127" y="391"/>
                    <a:pt x="66" y="527"/>
                    <a:pt x="6" y="659"/>
                  </a:cubicBezTo>
                  <a:cubicBezTo>
                    <a:pt x="1" y="670"/>
                    <a:pt x="6" y="697"/>
                    <a:pt x="23" y="708"/>
                  </a:cubicBezTo>
                  <a:cubicBezTo>
                    <a:pt x="26" y="711"/>
                    <a:pt x="29" y="712"/>
                    <a:pt x="34" y="712"/>
                  </a:cubicBezTo>
                  <a:cubicBezTo>
                    <a:pt x="44" y="712"/>
                    <a:pt x="57" y="703"/>
                    <a:pt x="61" y="692"/>
                  </a:cubicBezTo>
                  <a:cubicBezTo>
                    <a:pt x="110" y="588"/>
                    <a:pt x="159" y="478"/>
                    <a:pt x="203" y="369"/>
                  </a:cubicBezTo>
                  <a:cubicBezTo>
                    <a:pt x="247" y="287"/>
                    <a:pt x="280" y="199"/>
                    <a:pt x="313" y="117"/>
                  </a:cubicBezTo>
                  <a:cubicBezTo>
                    <a:pt x="318" y="84"/>
                    <a:pt x="367" y="24"/>
                    <a:pt x="318" y="2"/>
                  </a:cubicBezTo>
                  <a:cubicBezTo>
                    <a:pt x="315" y="1"/>
                    <a:pt x="312" y="1"/>
                    <a:pt x="30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33"/>
            <p:cNvSpPr/>
            <p:nvPr/>
          </p:nvSpPr>
          <p:spPr>
            <a:xfrm>
              <a:off x="8671026" y="6358101"/>
              <a:ext cx="28297" cy="45346"/>
            </a:xfrm>
            <a:custGeom>
              <a:avLst/>
              <a:gdLst/>
              <a:ahLst/>
              <a:cxnLst/>
              <a:rect l="l" t="t" r="r" b="b"/>
              <a:pathLst>
                <a:path w="405" h="649" extrusionOk="0">
                  <a:moveTo>
                    <a:pt x="363" y="1"/>
                  </a:moveTo>
                  <a:cubicBezTo>
                    <a:pt x="353" y="1"/>
                    <a:pt x="343" y="5"/>
                    <a:pt x="334" y="15"/>
                  </a:cubicBezTo>
                  <a:cubicBezTo>
                    <a:pt x="280" y="114"/>
                    <a:pt x="225" y="218"/>
                    <a:pt x="170" y="311"/>
                  </a:cubicBezTo>
                  <a:lnTo>
                    <a:pt x="6" y="601"/>
                  </a:lnTo>
                  <a:cubicBezTo>
                    <a:pt x="0" y="612"/>
                    <a:pt x="6" y="639"/>
                    <a:pt x="22" y="645"/>
                  </a:cubicBezTo>
                  <a:cubicBezTo>
                    <a:pt x="25" y="648"/>
                    <a:pt x="29" y="649"/>
                    <a:pt x="34" y="649"/>
                  </a:cubicBezTo>
                  <a:cubicBezTo>
                    <a:pt x="45" y="649"/>
                    <a:pt x="58" y="640"/>
                    <a:pt x="66" y="628"/>
                  </a:cubicBezTo>
                  <a:lnTo>
                    <a:pt x="230" y="338"/>
                  </a:lnTo>
                  <a:cubicBezTo>
                    <a:pt x="285" y="245"/>
                    <a:pt x="340" y="147"/>
                    <a:pt x="389" y="53"/>
                  </a:cubicBezTo>
                  <a:cubicBezTo>
                    <a:pt x="404" y="23"/>
                    <a:pt x="385" y="1"/>
                    <a:pt x="36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33"/>
            <p:cNvSpPr/>
            <p:nvPr/>
          </p:nvSpPr>
          <p:spPr>
            <a:xfrm>
              <a:off x="8652301" y="6352441"/>
              <a:ext cx="36402" cy="42900"/>
            </a:xfrm>
            <a:custGeom>
              <a:avLst/>
              <a:gdLst/>
              <a:ahLst/>
              <a:cxnLst/>
              <a:rect l="l" t="t" r="r" b="b"/>
              <a:pathLst>
                <a:path w="521" h="614" extrusionOk="0">
                  <a:moveTo>
                    <a:pt x="480" y="1"/>
                  </a:moveTo>
                  <a:cubicBezTo>
                    <a:pt x="474" y="1"/>
                    <a:pt x="467" y="3"/>
                    <a:pt x="460" y="9"/>
                  </a:cubicBezTo>
                  <a:cubicBezTo>
                    <a:pt x="378" y="96"/>
                    <a:pt x="301" y="189"/>
                    <a:pt x="225" y="282"/>
                  </a:cubicBezTo>
                  <a:cubicBezTo>
                    <a:pt x="159" y="381"/>
                    <a:pt x="82" y="468"/>
                    <a:pt x="17" y="561"/>
                  </a:cubicBezTo>
                  <a:cubicBezTo>
                    <a:pt x="0" y="578"/>
                    <a:pt x="6" y="600"/>
                    <a:pt x="22" y="611"/>
                  </a:cubicBezTo>
                  <a:cubicBezTo>
                    <a:pt x="30" y="613"/>
                    <a:pt x="37" y="614"/>
                    <a:pt x="43" y="614"/>
                  </a:cubicBezTo>
                  <a:cubicBezTo>
                    <a:pt x="54" y="614"/>
                    <a:pt x="60" y="610"/>
                    <a:pt x="60" y="600"/>
                  </a:cubicBezTo>
                  <a:cubicBezTo>
                    <a:pt x="115" y="529"/>
                    <a:pt x="170" y="452"/>
                    <a:pt x="225" y="386"/>
                  </a:cubicBezTo>
                  <a:cubicBezTo>
                    <a:pt x="318" y="277"/>
                    <a:pt x="411" y="162"/>
                    <a:pt x="498" y="58"/>
                  </a:cubicBezTo>
                  <a:cubicBezTo>
                    <a:pt x="520" y="36"/>
                    <a:pt x="504" y="1"/>
                    <a:pt x="48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33"/>
            <p:cNvSpPr/>
            <p:nvPr/>
          </p:nvSpPr>
          <p:spPr>
            <a:xfrm>
              <a:off x="8642310" y="6343778"/>
              <a:ext cx="41014" cy="33118"/>
            </a:xfrm>
            <a:custGeom>
              <a:avLst/>
              <a:gdLst/>
              <a:ahLst/>
              <a:cxnLst/>
              <a:rect l="l" t="t" r="r" b="b"/>
              <a:pathLst>
                <a:path w="587" h="474" extrusionOk="0">
                  <a:moveTo>
                    <a:pt x="553" y="1"/>
                  </a:moveTo>
                  <a:cubicBezTo>
                    <a:pt x="481" y="1"/>
                    <a:pt x="306" y="159"/>
                    <a:pt x="275" y="182"/>
                  </a:cubicBezTo>
                  <a:cubicBezTo>
                    <a:pt x="187" y="258"/>
                    <a:pt x="105" y="341"/>
                    <a:pt x="17" y="412"/>
                  </a:cubicBezTo>
                  <a:cubicBezTo>
                    <a:pt x="6" y="428"/>
                    <a:pt x="1" y="450"/>
                    <a:pt x="12" y="461"/>
                  </a:cubicBezTo>
                  <a:cubicBezTo>
                    <a:pt x="20" y="469"/>
                    <a:pt x="30" y="473"/>
                    <a:pt x="38" y="473"/>
                  </a:cubicBezTo>
                  <a:cubicBezTo>
                    <a:pt x="46" y="473"/>
                    <a:pt x="53" y="469"/>
                    <a:pt x="56" y="461"/>
                  </a:cubicBezTo>
                  <a:cubicBezTo>
                    <a:pt x="105" y="423"/>
                    <a:pt x="149" y="373"/>
                    <a:pt x="198" y="330"/>
                  </a:cubicBezTo>
                  <a:cubicBezTo>
                    <a:pt x="307" y="237"/>
                    <a:pt x="422" y="127"/>
                    <a:pt x="559" y="67"/>
                  </a:cubicBezTo>
                  <a:cubicBezTo>
                    <a:pt x="581" y="56"/>
                    <a:pt x="587" y="40"/>
                    <a:pt x="581" y="23"/>
                  </a:cubicBezTo>
                  <a:cubicBezTo>
                    <a:pt x="577" y="7"/>
                    <a:pt x="567" y="1"/>
                    <a:pt x="55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33"/>
            <p:cNvSpPr/>
            <p:nvPr/>
          </p:nvSpPr>
          <p:spPr>
            <a:xfrm>
              <a:off x="8639305" y="6336651"/>
              <a:ext cx="39407" cy="23057"/>
            </a:xfrm>
            <a:custGeom>
              <a:avLst/>
              <a:gdLst/>
              <a:ahLst/>
              <a:cxnLst/>
              <a:rect l="l" t="t" r="r" b="b"/>
              <a:pathLst>
                <a:path w="564" h="330" extrusionOk="0">
                  <a:moveTo>
                    <a:pt x="517" y="1"/>
                  </a:moveTo>
                  <a:cubicBezTo>
                    <a:pt x="476" y="1"/>
                    <a:pt x="421" y="27"/>
                    <a:pt x="400" y="38"/>
                  </a:cubicBezTo>
                  <a:cubicBezTo>
                    <a:pt x="268" y="92"/>
                    <a:pt x="148" y="180"/>
                    <a:pt x="22" y="262"/>
                  </a:cubicBezTo>
                  <a:cubicBezTo>
                    <a:pt x="0" y="267"/>
                    <a:pt x="0" y="295"/>
                    <a:pt x="11" y="311"/>
                  </a:cubicBezTo>
                  <a:cubicBezTo>
                    <a:pt x="14" y="324"/>
                    <a:pt x="23" y="329"/>
                    <a:pt x="33" y="329"/>
                  </a:cubicBezTo>
                  <a:cubicBezTo>
                    <a:pt x="40" y="329"/>
                    <a:pt x="48" y="327"/>
                    <a:pt x="55" y="322"/>
                  </a:cubicBezTo>
                  <a:cubicBezTo>
                    <a:pt x="208" y="224"/>
                    <a:pt x="356" y="103"/>
                    <a:pt x="537" y="70"/>
                  </a:cubicBezTo>
                  <a:cubicBezTo>
                    <a:pt x="558" y="65"/>
                    <a:pt x="564" y="48"/>
                    <a:pt x="564" y="32"/>
                  </a:cubicBezTo>
                  <a:cubicBezTo>
                    <a:pt x="558" y="9"/>
                    <a:pt x="540" y="1"/>
                    <a:pt x="51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33"/>
            <p:cNvSpPr/>
            <p:nvPr/>
          </p:nvSpPr>
          <p:spPr>
            <a:xfrm>
              <a:off x="8640074" y="6327358"/>
              <a:ext cx="38498" cy="15651"/>
            </a:xfrm>
            <a:custGeom>
              <a:avLst/>
              <a:gdLst/>
              <a:ahLst/>
              <a:cxnLst/>
              <a:rect l="l" t="t" r="r" b="b"/>
              <a:pathLst>
                <a:path w="551" h="224" extrusionOk="0">
                  <a:moveTo>
                    <a:pt x="461" y="1"/>
                  </a:moveTo>
                  <a:cubicBezTo>
                    <a:pt x="435" y="1"/>
                    <a:pt x="410" y="4"/>
                    <a:pt x="394" y="6"/>
                  </a:cubicBezTo>
                  <a:cubicBezTo>
                    <a:pt x="263" y="34"/>
                    <a:pt x="148" y="94"/>
                    <a:pt x="27" y="154"/>
                  </a:cubicBezTo>
                  <a:cubicBezTo>
                    <a:pt x="6" y="165"/>
                    <a:pt x="0" y="181"/>
                    <a:pt x="6" y="203"/>
                  </a:cubicBezTo>
                  <a:cubicBezTo>
                    <a:pt x="12" y="217"/>
                    <a:pt x="23" y="224"/>
                    <a:pt x="31" y="224"/>
                  </a:cubicBezTo>
                  <a:cubicBezTo>
                    <a:pt x="37" y="224"/>
                    <a:pt x="42" y="221"/>
                    <a:pt x="44" y="214"/>
                  </a:cubicBezTo>
                  <a:cubicBezTo>
                    <a:pt x="110" y="187"/>
                    <a:pt x="164" y="165"/>
                    <a:pt x="224" y="132"/>
                  </a:cubicBezTo>
                  <a:cubicBezTo>
                    <a:pt x="295" y="113"/>
                    <a:pt x="382" y="74"/>
                    <a:pt x="461" y="74"/>
                  </a:cubicBezTo>
                  <a:cubicBezTo>
                    <a:pt x="474" y="74"/>
                    <a:pt x="486" y="75"/>
                    <a:pt x="498" y="77"/>
                  </a:cubicBezTo>
                  <a:cubicBezTo>
                    <a:pt x="509" y="77"/>
                    <a:pt x="531" y="72"/>
                    <a:pt x="536" y="61"/>
                  </a:cubicBezTo>
                  <a:cubicBezTo>
                    <a:pt x="551" y="12"/>
                    <a:pt x="506" y="1"/>
                    <a:pt x="46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33"/>
            <p:cNvSpPr/>
            <p:nvPr/>
          </p:nvSpPr>
          <p:spPr>
            <a:xfrm>
              <a:off x="8638886" y="6316668"/>
              <a:ext cx="36612" cy="15860"/>
            </a:xfrm>
            <a:custGeom>
              <a:avLst/>
              <a:gdLst/>
              <a:ahLst/>
              <a:cxnLst/>
              <a:rect l="l" t="t" r="r" b="b"/>
              <a:pathLst>
                <a:path w="524" h="227" extrusionOk="0">
                  <a:moveTo>
                    <a:pt x="471" y="1"/>
                  </a:moveTo>
                  <a:cubicBezTo>
                    <a:pt x="441" y="1"/>
                    <a:pt x="406" y="12"/>
                    <a:pt x="384" y="17"/>
                  </a:cubicBezTo>
                  <a:cubicBezTo>
                    <a:pt x="263" y="50"/>
                    <a:pt x="143" y="105"/>
                    <a:pt x="28" y="154"/>
                  </a:cubicBezTo>
                  <a:cubicBezTo>
                    <a:pt x="17" y="159"/>
                    <a:pt x="1" y="181"/>
                    <a:pt x="6" y="198"/>
                  </a:cubicBezTo>
                  <a:cubicBezTo>
                    <a:pt x="14" y="213"/>
                    <a:pt x="25" y="226"/>
                    <a:pt x="36" y="226"/>
                  </a:cubicBezTo>
                  <a:cubicBezTo>
                    <a:pt x="41" y="226"/>
                    <a:pt x="45" y="224"/>
                    <a:pt x="50" y="220"/>
                  </a:cubicBezTo>
                  <a:cubicBezTo>
                    <a:pt x="105" y="198"/>
                    <a:pt x="159" y="170"/>
                    <a:pt x="214" y="154"/>
                  </a:cubicBezTo>
                  <a:cubicBezTo>
                    <a:pt x="297" y="118"/>
                    <a:pt x="379" y="77"/>
                    <a:pt x="471" y="77"/>
                  </a:cubicBezTo>
                  <a:cubicBezTo>
                    <a:pt x="477" y="77"/>
                    <a:pt x="482" y="77"/>
                    <a:pt x="488" y="77"/>
                  </a:cubicBezTo>
                  <a:cubicBezTo>
                    <a:pt x="499" y="77"/>
                    <a:pt x="515" y="61"/>
                    <a:pt x="521" y="50"/>
                  </a:cubicBezTo>
                  <a:cubicBezTo>
                    <a:pt x="523" y="12"/>
                    <a:pt x="500" y="1"/>
                    <a:pt x="47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33"/>
            <p:cNvSpPr/>
            <p:nvPr/>
          </p:nvSpPr>
          <p:spPr>
            <a:xfrm>
              <a:off x="8669838" y="6274187"/>
              <a:ext cx="105224" cy="72805"/>
            </a:xfrm>
            <a:custGeom>
              <a:avLst/>
              <a:gdLst/>
              <a:ahLst/>
              <a:cxnLst/>
              <a:rect l="l" t="t" r="r" b="b"/>
              <a:pathLst>
                <a:path w="1506" h="1042" extrusionOk="0">
                  <a:moveTo>
                    <a:pt x="430" y="0"/>
                  </a:moveTo>
                  <a:cubicBezTo>
                    <a:pt x="377" y="0"/>
                    <a:pt x="323" y="4"/>
                    <a:pt x="269" y="12"/>
                  </a:cubicBezTo>
                  <a:cubicBezTo>
                    <a:pt x="187" y="28"/>
                    <a:pt x="100" y="56"/>
                    <a:pt x="23" y="89"/>
                  </a:cubicBezTo>
                  <a:cubicBezTo>
                    <a:pt x="1" y="94"/>
                    <a:pt x="1" y="116"/>
                    <a:pt x="12" y="132"/>
                  </a:cubicBezTo>
                  <a:cubicBezTo>
                    <a:pt x="15" y="143"/>
                    <a:pt x="25" y="147"/>
                    <a:pt x="35" y="147"/>
                  </a:cubicBezTo>
                  <a:cubicBezTo>
                    <a:pt x="41" y="147"/>
                    <a:pt x="46" y="145"/>
                    <a:pt x="50" y="143"/>
                  </a:cubicBezTo>
                  <a:cubicBezTo>
                    <a:pt x="170" y="91"/>
                    <a:pt x="299" y="65"/>
                    <a:pt x="428" y="65"/>
                  </a:cubicBezTo>
                  <a:cubicBezTo>
                    <a:pt x="553" y="65"/>
                    <a:pt x="679" y="89"/>
                    <a:pt x="795" y="138"/>
                  </a:cubicBezTo>
                  <a:cubicBezTo>
                    <a:pt x="1139" y="269"/>
                    <a:pt x="1408" y="630"/>
                    <a:pt x="1386" y="1014"/>
                  </a:cubicBezTo>
                  <a:cubicBezTo>
                    <a:pt x="1386" y="1036"/>
                    <a:pt x="1397" y="1041"/>
                    <a:pt x="1424" y="1041"/>
                  </a:cubicBezTo>
                  <a:cubicBezTo>
                    <a:pt x="1425" y="1041"/>
                    <a:pt x="1426" y="1041"/>
                    <a:pt x="1426" y="1041"/>
                  </a:cubicBezTo>
                  <a:cubicBezTo>
                    <a:pt x="1505" y="1041"/>
                    <a:pt x="1440" y="745"/>
                    <a:pt x="1419" y="696"/>
                  </a:cubicBezTo>
                  <a:cubicBezTo>
                    <a:pt x="1277" y="253"/>
                    <a:pt x="863" y="0"/>
                    <a:pt x="43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33"/>
            <p:cNvSpPr/>
            <p:nvPr/>
          </p:nvSpPr>
          <p:spPr>
            <a:xfrm>
              <a:off x="8663340" y="6285227"/>
              <a:ext cx="100753" cy="62114"/>
            </a:xfrm>
            <a:custGeom>
              <a:avLst/>
              <a:gdLst/>
              <a:ahLst/>
              <a:cxnLst/>
              <a:rect l="l" t="t" r="r" b="b"/>
              <a:pathLst>
                <a:path w="1442" h="889" extrusionOk="0">
                  <a:moveTo>
                    <a:pt x="409" y="0"/>
                  </a:moveTo>
                  <a:cubicBezTo>
                    <a:pt x="357" y="0"/>
                    <a:pt x="304" y="4"/>
                    <a:pt x="253" y="13"/>
                  </a:cubicBezTo>
                  <a:cubicBezTo>
                    <a:pt x="176" y="29"/>
                    <a:pt x="105" y="56"/>
                    <a:pt x="28" y="73"/>
                  </a:cubicBezTo>
                  <a:cubicBezTo>
                    <a:pt x="12" y="84"/>
                    <a:pt x="1" y="95"/>
                    <a:pt x="6" y="117"/>
                  </a:cubicBezTo>
                  <a:cubicBezTo>
                    <a:pt x="11" y="126"/>
                    <a:pt x="28" y="140"/>
                    <a:pt x="43" y="140"/>
                  </a:cubicBezTo>
                  <a:cubicBezTo>
                    <a:pt x="46" y="140"/>
                    <a:pt x="48" y="139"/>
                    <a:pt x="50" y="139"/>
                  </a:cubicBezTo>
                  <a:cubicBezTo>
                    <a:pt x="116" y="117"/>
                    <a:pt x="193" y="95"/>
                    <a:pt x="269" y="73"/>
                  </a:cubicBezTo>
                  <a:cubicBezTo>
                    <a:pt x="310" y="68"/>
                    <a:pt x="350" y="66"/>
                    <a:pt x="392" y="66"/>
                  </a:cubicBezTo>
                  <a:cubicBezTo>
                    <a:pt x="495" y="66"/>
                    <a:pt x="601" y="81"/>
                    <a:pt x="707" y="117"/>
                  </a:cubicBezTo>
                  <a:cubicBezTo>
                    <a:pt x="1074" y="232"/>
                    <a:pt x="1282" y="483"/>
                    <a:pt x="1375" y="867"/>
                  </a:cubicBezTo>
                  <a:cubicBezTo>
                    <a:pt x="1382" y="882"/>
                    <a:pt x="1395" y="889"/>
                    <a:pt x="1407" y="889"/>
                  </a:cubicBezTo>
                  <a:cubicBezTo>
                    <a:pt x="1425" y="889"/>
                    <a:pt x="1441" y="875"/>
                    <a:pt x="1435" y="856"/>
                  </a:cubicBezTo>
                  <a:cubicBezTo>
                    <a:pt x="1430" y="812"/>
                    <a:pt x="1419" y="774"/>
                    <a:pt x="1402" y="730"/>
                  </a:cubicBezTo>
                  <a:cubicBezTo>
                    <a:pt x="1364" y="593"/>
                    <a:pt x="1298" y="467"/>
                    <a:pt x="1205" y="358"/>
                  </a:cubicBezTo>
                  <a:cubicBezTo>
                    <a:pt x="1000" y="130"/>
                    <a:pt x="705" y="0"/>
                    <a:pt x="40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33"/>
            <p:cNvSpPr/>
            <p:nvPr/>
          </p:nvSpPr>
          <p:spPr>
            <a:xfrm>
              <a:off x="8649995" y="6300388"/>
              <a:ext cx="107530" cy="51145"/>
            </a:xfrm>
            <a:custGeom>
              <a:avLst/>
              <a:gdLst/>
              <a:ahLst/>
              <a:cxnLst/>
              <a:rect l="l" t="t" r="r" b="b"/>
              <a:pathLst>
                <a:path w="1539" h="732" extrusionOk="0">
                  <a:moveTo>
                    <a:pt x="478" y="1"/>
                  </a:moveTo>
                  <a:cubicBezTo>
                    <a:pt x="418" y="1"/>
                    <a:pt x="359" y="5"/>
                    <a:pt x="301" y="15"/>
                  </a:cubicBezTo>
                  <a:cubicBezTo>
                    <a:pt x="203" y="31"/>
                    <a:pt x="110" y="58"/>
                    <a:pt x="22" y="86"/>
                  </a:cubicBezTo>
                  <a:cubicBezTo>
                    <a:pt x="6" y="91"/>
                    <a:pt x="0" y="113"/>
                    <a:pt x="6" y="124"/>
                  </a:cubicBezTo>
                  <a:cubicBezTo>
                    <a:pt x="9" y="139"/>
                    <a:pt x="23" y="144"/>
                    <a:pt x="36" y="144"/>
                  </a:cubicBezTo>
                  <a:cubicBezTo>
                    <a:pt x="43" y="144"/>
                    <a:pt x="50" y="142"/>
                    <a:pt x="55" y="141"/>
                  </a:cubicBezTo>
                  <a:cubicBezTo>
                    <a:pt x="132" y="113"/>
                    <a:pt x="197" y="91"/>
                    <a:pt x="274" y="75"/>
                  </a:cubicBezTo>
                  <a:cubicBezTo>
                    <a:pt x="339" y="62"/>
                    <a:pt x="404" y="56"/>
                    <a:pt x="470" y="56"/>
                  </a:cubicBezTo>
                  <a:cubicBezTo>
                    <a:pt x="548" y="56"/>
                    <a:pt x="626" y="65"/>
                    <a:pt x="706" y="86"/>
                  </a:cubicBezTo>
                  <a:cubicBezTo>
                    <a:pt x="887" y="124"/>
                    <a:pt x="1079" y="190"/>
                    <a:pt x="1210" y="343"/>
                  </a:cubicBezTo>
                  <a:cubicBezTo>
                    <a:pt x="1298" y="453"/>
                    <a:pt x="1380" y="567"/>
                    <a:pt x="1434" y="699"/>
                  </a:cubicBezTo>
                  <a:cubicBezTo>
                    <a:pt x="1445" y="715"/>
                    <a:pt x="1462" y="721"/>
                    <a:pt x="1467" y="732"/>
                  </a:cubicBezTo>
                  <a:cubicBezTo>
                    <a:pt x="1538" y="715"/>
                    <a:pt x="1429" y="562"/>
                    <a:pt x="1407" y="524"/>
                  </a:cubicBezTo>
                  <a:cubicBezTo>
                    <a:pt x="1347" y="425"/>
                    <a:pt x="1276" y="332"/>
                    <a:pt x="1194" y="255"/>
                  </a:cubicBezTo>
                  <a:cubicBezTo>
                    <a:pt x="998" y="87"/>
                    <a:pt x="734" y="1"/>
                    <a:pt x="47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33"/>
            <p:cNvSpPr/>
            <p:nvPr/>
          </p:nvSpPr>
          <p:spPr>
            <a:xfrm>
              <a:off x="8680948" y="6323585"/>
              <a:ext cx="64211" cy="24454"/>
            </a:xfrm>
            <a:custGeom>
              <a:avLst/>
              <a:gdLst/>
              <a:ahLst/>
              <a:cxnLst/>
              <a:rect l="l" t="t" r="r" b="b"/>
              <a:pathLst>
                <a:path w="919" h="350" extrusionOk="0">
                  <a:moveTo>
                    <a:pt x="150" y="0"/>
                  </a:moveTo>
                  <a:cubicBezTo>
                    <a:pt x="114" y="0"/>
                    <a:pt x="79" y="2"/>
                    <a:pt x="45" y="6"/>
                  </a:cubicBezTo>
                  <a:cubicBezTo>
                    <a:pt x="0" y="15"/>
                    <a:pt x="13" y="74"/>
                    <a:pt x="48" y="74"/>
                  </a:cubicBezTo>
                  <a:cubicBezTo>
                    <a:pt x="52" y="74"/>
                    <a:pt x="56" y="73"/>
                    <a:pt x="61" y="71"/>
                  </a:cubicBezTo>
                  <a:cubicBezTo>
                    <a:pt x="87" y="70"/>
                    <a:pt x="112" y="69"/>
                    <a:pt x="137" y="69"/>
                  </a:cubicBezTo>
                  <a:cubicBezTo>
                    <a:pt x="296" y="69"/>
                    <a:pt x="450" y="100"/>
                    <a:pt x="592" y="175"/>
                  </a:cubicBezTo>
                  <a:cubicBezTo>
                    <a:pt x="685" y="219"/>
                    <a:pt x="773" y="263"/>
                    <a:pt x="849" y="339"/>
                  </a:cubicBezTo>
                  <a:cubicBezTo>
                    <a:pt x="856" y="347"/>
                    <a:pt x="865" y="350"/>
                    <a:pt x="874" y="350"/>
                  </a:cubicBezTo>
                  <a:cubicBezTo>
                    <a:pt x="897" y="350"/>
                    <a:pt x="918" y="327"/>
                    <a:pt x="898" y="307"/>
                  </a:cubicBezTo>
                  <a:cubicBezTo>
                    <a:pt x="811" y="203"/>
                    <a:pt x="679" y="148"/>
                    <a:pt x="554" y="88"/>
                  </a:cubicBezTo>
                  <a:cubicBezTo>
                    <a:pt x="423" y="27"/>
                    <a:pt x="286" y="0"/>
                    <a:pt x="15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33"/>
            <p:cNvSpPr/>
            <p:nvPr/>
          </p:nvSpPr>
          <p:spPr>
            <a:xfrm>
              <a:off x="8690939" y="6341612"/>
              <a:ext cx="46464" cy="9223"/>
            </a:xfrm>
            <a:custGeom>
              <a:avLst/>
              <a:gdLst/>
              <a:ahLst/>
              <a:cxnLst/>
              <a:rect l="l" t="t" r="r" b="b"/>
              <a:pathLst>
                <a:path w="665" h="132" extrusionOk="0">
                  <a:moveTo>
                    <a:pt x="183" y="0"/>
                  </a:moveTo>
                  <a:cubicBezTo>
                    <a:pt x="131" y="0"/>
                    <a:pt x="79" y="2"/>
                    <a:pt x="27" y="5"/>
                  </a:cubicBezTo>
                  <a:cubicBezTo>
                    <a:pt x="16" y="10"/>
                    <a:pt x="0" y="27"/>
                    <a:pt x="0" y="49"/>
                  </a:cubicBezTo>
                  <a:cubicBezTo>
                    <a:pt x="4" y="70"/>
                    <a:pt x="25" y="78"/>
                    <a:pt x="42" y="78"/>
                  </a:cubicBezTo>
                  <a:cubicBezTo>
                    <a:pt x="47" y="78"/>
                    <a:pt x="51" y="77"/>
                    <a:pt x="55" y="76"/>
                  </a:cubicBezTo>
                  <a:cubicBezTo>
                    <a:pt x="82" y="71"/>
                    <a:pt x="126" y="71"/>
                    <a:pt x="159" y="71"/>
                  </a:cubicBezTo>
                  <a:cubicBezTo>
                    <a:pt x="312" y="71"/>
                    <a:pt x="454" y="81"/>
                    <a:pt x="597" y="125"/>
                  </a:cubicBezTo>
                  <a:cubicBezTo>
                    <a:pt x="604" y="130"/>
                    <a:pt x="612" y="131"/>
                    <a:pt x="618" y="131"/>
                  </a:cubicBezTo>
                  <a:cubicBezTo>
                    <a:pt x="653" y="131"/>
                    <a:pt x="665" y="78"/>
                    <a:pt x="619" y="60"/>
                  </a:cubicBezTo>
                  <a:cubicBezTo>
                    <a:pt x="480" y="15"/>
                    <a:pt x="333" y="0"/>
                    <a:pt x="18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33"/>
            <p:cNvSpPr/>
            <p:nvPr/>
          </p:nvSpPr>
          <p:spPr>
            <a:xfrm>
              <a:off x="8706939" y="6353979"/>
              <a:ext cx="30603" cy="7616"/>
            </a:xfrm>
            <a:custGeom>
              <a:avLst/>
              <a:gdLst/>
              <a:ahLst/>
              <a:cxnLst/>
              <a:rect l="l" t="t" r="r" b="b"/>
              <a:pathLst>
                <a:path w="438" h="109" extrusionOk="0">
                  <a:moveTo>
                    <a:pt x="322" y="0"/>
                  </a:moveTo>
                  <a:cubicBezTo>
                    <a:pt x="251" y="0"/>
                    <a:pt x="163" y="17"/>
                    <a:pt x="143" y="19"/>
                  </a:cubicBezTo>
                  <a:cubicBezTo>
                    <a:pt x="99" y="36"/>
                    <a:pt x="1" y="19"/>
                    <a:pt x="12" y="85"/>
                  </a:cubicBezTo>
                  <a:cubicBezTo>
                    <a:pt x="22" y="102"/>
                    <a:pt x="36" y="108"/>
                    <a:pt x="52" y="108"/>
                  </a:cubicBezTo>
                  <a:cubicBezTo>
                    <a:pt x="62" y="108"/>
                    <a:pt x="72" y="106"/>
                    <a:pt x="83" y="102"/>
                  </a:cubicBezTo>
                  <a:cubicBezTo>
                    <a:pt x="110" y="102"/>
                    <a:pt x="143" y="96"/>
                    <a:pt x="176" y="91"/>
                  </a:cubicBezTo>
                  <a:cubicBezTo>
                    <a:pt x="229" y="78"/>
                    <a:pt x="277" y="72"/>
                    <a:pt x="325" y="72"/>
                  </a:cubicBezTo>
                  <a:cubicBezTo>
                    <a:pt x="341" y="72"/>
                    <a:pt x="357" y="73"/>
                    <a:pt x="373" y="74"/>
                  </a:cubicBezTo>
                  <a:cubicBezTo>
                    <a:pt x="390" y="74"/>
                    <a:pt x="401" y="74"/>
                    <a:pt x="411" y="63"/>
                  </a:cubicBezTo>
                  <a:cubicBezTo>
                    <a:pt x="438" y="14"/>
                    <a:pt x="387" y="0"/>
                    <a:pt x="32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33"/>
            <p:cNvSpPr/>
            <p:nvPr/>
          </p:nvSpPr>
          <p:spPr>
            <a:xfrm>
              <a:off x="8597942" y="7892376"/>
              <a:ext cx="250624" cy="246641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33"/>
            <p:cNvSpPr/>
            <p:nvPr/>
          </p:nvSpPr>
          <p:spPr>
            <a:xfrm>
              <a:off x="8695201" y="7988867"/>
              <a:ext cx="41293" cy="40944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33"/>
            <p:cNvSpPr/>
            <p:nvPr/>
          </p:nvSpPr>
          <p:spPr>
            <a:xfrm>
              <a:off x="8606746" y="7900761"/>
              <a:ext cx="228405" cy="229174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33"/>
            <p:cNvSpPr/>
            <p:nvPr/>
          </p:nvSpPr>
          <p:spPr>
            <a:xfrm>
              <a:off x="8705821" y="7997111"/>
              <a:ext cx="21101" cy="2424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5" name="Google Shape;4735;p33"/>
          <p:cNvGrpSpPr/>
          <p:nvPr/>
        </p:nvGrpSpPr>
        <p:grpSpPr>
          <a:xfrm rot="-2700000" flipH="1">
            <a:off x="554803" y="3830811"/>
            <a:ext cx="1750087" cy="1383273"/>
            <a:chOff x="5958743" y="3516209"/>
            <a:chExt cx="1750104" cy="1383286"/>
          </a:xfrm>
        </p:grpSpPr>
        <p:sp>
          <p:nvSpPr>
            <p:cNvPr id="4736" name="Google Shape;4736;p33"/>
            <p:cNvSpPr/>
            <p:nvPr/>
          </p:nvSpPr>
          <p:spPr>
            <a:xfrm>
              <a:off x="7096506" y="3985386"/>
              <a:ext cx="24524" cy="19564"/>
            </a:xfrm>
            <a:custGeom>
              <a:avLst/>
              <a:gdLst/>
              <a:ahLst/>
              <a:cxnLst/>
              <a:rect l="l" t="t" r="r" b="b"/>
              <a:pathLst>
                <a:path w="351" h="280" extrusionOk="0">
                  <a:moveTo>
                    <a:pt x="176" y="1"/>
                  </a:moveTo>
                  <a:cubicBezTo>
                    <a:pt x="1" y="1"/>
                    <a:pt x="1" y="280"/>
                    <a:pt x="176" y="280"/>
                  </a:cubicBezTo>
                  <a:cubicBezTo>
                    <a:pt x="351" y="274"/>
                    <a:pt x="351" y="1"/>
                    <a:pt x="17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33"/>
            <p:cNvSpPr/>
            <p:nvPr/>
          </p:nvSpPr>
          <p:spPr>
            <a:xfrm>
              <a:off x="7368440" y="4259975"/>
              <a:ext cx="16140" cy="12716"/>
            </a:xfrm>
            <a:custGeom>
              <a:avLst/>
              <a:gdLst/>
              <a:ahLst/>
              <a:cxnLst/>
              <a:rect l="l" t="t" r="r" b="b"/>
              <a:pathLst>
                <a:path w="231" h="182" extrusionOk="0">
                  <a:moveTo>
                    <a:pt x="115" y="1"/>
                  </a:moveTo>
                  <a:cubicBezTo>
                    <a:pt x="0" y="1"/>
                    <a:pt x="0" y="181"/>
                    <a:pt x="115" y="181"/>
                  </a:cubicBezTo>
                  <a:cubicBezTo>
                    <a:pt x="230" y="181"/>
                    <a:pt x="230" y="1"/>
                    <a:pt x="11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33"/>
            <p:cNvSpPr/>
            <p:nvPr/>
          </p:nvSpPr>
          <p:spPr>
            <a:xfrm>
              <a:off x="6338137" y="3915167"/>
              <a:ext cx="127792" cy="147286"/>
            </a:xfrm>
            <a:custGeom>
              <a:avLst/>
              <a:gdLst/>
              <a:ahLst/>
              <a:cxnLst/>
              <a:rect l="l" t="t" r="r" b="b"/>
              <a:pathLst>
                <a:path w="1829" h="2108" extrusionOk="0">
                  <a:moveTo>
                    <a:pt x="939" y="1"/>
                  </a:moveTo>
                  <a:cubicBezTo>
                    <a:pt x="807" y="1"/>
                    <a:pt x="674" y="28"/>
                    <a:pt x="553" y="81"/>
                  </a:cubicBezTo>
                  <a:cubicBezTo>
                    <a:pt x="559" y="135"/>
                    <a:pt x="504" y="146"/>
                    <a:pt x="471" y="174"/>
                  </a:cubicBezTo>
                  <a:cubicBezTo>
                    <a:pt x="389" y="239"/>
                    <a:pt x="329" y="321"/>
                    <a:pt x="269" y="404"/>
                  </a:cubicBezTo>
                  <a:cubicBezTo>
                    <a:pt x="170" y="535"/>
                    <a:pt x="88" y="677"/>
                    <a:pt x="50" y="836"/>
                  </a:cubicBezTo>
                  <a:cubicBezTo>
                    <a:pt x="0" y="1011"/>
                    <a:pt x="0" y="1214"/>
                    <a:pt x="39" y="1389"/>
                  </a:cubicBezTo>
                  <a:cubicBezTo>
                    <a:pt x="77" y="1526"/>
                    <a:pt x="110" y="1663"/>
                    <a:pt x="186" y="1777"/>
                  </a:cubicBezTo>
                  <a:cubicBezTo>
                    <a:pt x="328" y="2015"/>
                    <a:pt x="567" y="2108"/>
                    <a:pt x="823" y="2108"/>
                  </a:cubicBezTo>
                  <a:cubicBezTo>
                    <a:pt x="844" y="2108"/>
                    <a:pt x="866" y="2107"/>
                    <a:pt x="887" y="2106"/>
                  </a:cubicBezTo>
                  <a:cubicBezTo>
                    <a:pt x="1128" y="2089"/>
                    <a:pt x="1341" y="1936"/>
                    <a:pt x="1511" y="1767"/>
                  </a:cubicBezTo>
                  <a:cubicBezTo>
                    <a:pt x="1752" y="1515"/>
                    <a:pt x="1829" y="1148"/>
                    <a:pt x="1801" y="809"/>
                  </a:cubicBezTo>
                  <a:cubicBezTo>
                    <a:pt x="1757" y="568"/>
                    <a:pt x="1653" y="316"/>
                    <a:pt x="1462" y="174"/>
                  </a:cubicBezTo>
                  <a:cubicBezTo>
                    <a:pt x="1312" y="55"/>
                    <a:pt x="1126" y="1"/>
                    <a:pt x="939" y="1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33"/>
            <p:cNvSpPr/>
            <p:nvPr/>
          </p:nvSpPr>
          <p:spPr>
            <a:xfrm>
              <a:off x="7189032" y="4272164"/>
              <a:ext cx="202344" cy="381770"/>
            </a:xfrm>
            <a:custGeom>
              <a:avLst/>
              <a:gdLst/>
              <a:ahLst/>
              <a:cxnLst/>
              <a:rect l="l" t="t" r="r" b="b"/>
              <a:pathLst>
                <a:path w="2896" h="5464" extrusionOk="0">
                  <a:moveTo>
                    <a:pt x="482" y="0"/>
                  </a:moveTo>
                  <a:cubicBezTo>
                    <a:pt x="356" y="230"/>
                    <a:pt x="236" y="460"/>
                    <a:pt x="104" y="679"/>
                  </a:cubicBezTo>
                  <a:cubicBezTo>
                    <a:pt x="72" y="734"/>
                    <a:pt x="39" y="794"/>
                    <a:pt x="0" y="849"/>
                  </a:cubicBezTo>
                  <a:cubicBezTo>
                    <a:pt x="22" y="871"/>
                    <a:pt x="39" y="904"/>
                    <a:pt x="50" y="925"/>
                  </a:cubicBezTo>
                  <a:cubicBezTo>
                    <a:pt x="99" y="997"/>
                    <a:pt x="132" y="1079"/>
                    <a:pt x="176" y="1161"/>
                  </a:cubicBezTo>
                  <a:cubicBezTo>
                    <a:pt x="427" y="1708"/>
                    <a:pt x="646" y="2277"/>
                    <a:pt x="871" y="2841"/>
                  </a:cubicBezTo>
                  <a:cubicBezTo>
                    <a:pt x="1144" y="3531"/>
                    <a:pt x="1380" y="4242"/>
                    <a:pt x="1604" y="4954"/>
                  </a:cubicBezTo>
                  <a:cubicBezTo>
                    <a:pt x="1659" y="5118"/>
                    <a:pt x="1708" y="5288"/>
                    <a:pt x="1763" y="5463"/>
                  </a:cubicBezTo>
                  <a:cubicBezTo>
                    <a:pt x="2255" y="5195"/>
                    <a:pt x="2650" y="4702"/>
                    <a:pt x="2792" y="4138"/>
                  </a:cubicBezTo>
                  <a:cubicBezTo>
                    <a:pt x="2896" y="3755"/>
                    <a:pt x="2890" y="3356"/>
                    <a:pt x="2836" y="2962"/>
                  </a:cubicBezTo>
                  <a:cubicBezTo>
                    <a:pt x="2765" y="2650"/>
                    <a:pt x="2655" y="2332"/>
                    <a:pt x="2518" y="2048"/>
                  </a:cubicBezTo>
                  <a:cubicBezTo>
                    <a:pt x="2245" y="1544"/>
                    <a:pt x="1845" y="1128"/>
                    <a:pt x="1418" y="761"/>
                  </a:cubicBezTo>
                  <a:cubicBezTo>
                    <a:pt x="1226" y="586"/>
                    <a:pt x="1029" y="416"/>
                    <a:pt x="832" y="258"/>
                  </a:cubicBezTo>
                  <a:cubicBezTo>
                    <a:pt x="712" y="170"/>
                    <a:pt x="597" y="88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33"/>
            <p:cNvSpPr/>
            <p:nvPr/>
          </p:nvSpPr>
          <p:spPr>
            <a:xfrm>
              <a:off x="7137030" y="4352553"/>
              <a:ext cx="164544" cy="330555"/>
            </a:xfrm>
            <a:custGeom>
              <a:avLst/>
              <a:gdLst/>
              <a:ahLst/>
              <a:cxnLst/>
              <a:rect l="l" t="t" r="r" b="b"/>
              <a:pathLst>
                <a:path w="2355" h="4731" extrusionOk="0">
                  <a:moveTo>
                    <a:pt x="630" y="0"/>
                  </a:moveTo>
                  <a:cubicBezTo>
                    <a:pt x="439" y="334"/>
                    <a:pt x="236" y="663"/>
                    <a:pt x="28" y="986"/>
                  </a:cubicBezTo>
                  <a:cubicBezTo>
                    <a:pt x="1" y="1445"/>
                    <a:pt x="6" y="1905"/>
                    <a:pt x="34" y="2359"/>
                  </a:cubicBezTo>
                  <a:cubicBezTo>
                    <a:pt x="61" y="2797"/>
                    <a:pt x="99" y="3246"/>
                    <a:pt x="247" y="3657"/>
                  </a:cubicBezTo>
                  <a:cubicBezTo>
                    <a:pt x="482" y="4275"/>
                    <a:pt x="866" y="4686"/>
                    <a:pt x="1533" y="4730"/>
                  </a:cubicBezTo>
                  <a:cubicBezTo>
                    <a:pt x="1555" y="4730"/>
                    <a:pt x="1577" y="4731"/>
                    <a:pt x="1599" y="4731"/>
                  </a:cubicBezTo>
                  <a:cubicBezTo>
                    <a:pt x="1861" y="4731"/>
                    <a:pt x="2117" y="4671"/>
                    <a:pt x="2354" y="4560"/>
                  </a:cubicBezTo>
                  <a:cubicBezTo>
                    <a:pt x="2141" y="3854"/>
                    <a:pt x="1922" y="3153"/>
                    <a:pt x="1670" y="2469"/>
                  </a:cubicBezTo>
                  <a:cubicBezTo>
                    <a:pt x="1386" y="1692"/>
                    <a:pt x="1101" y="909"/>
                    <a:pt x="723" y="170"/>
                  </a:cubicBezTo>
                  <a:cubicBezTo>
                    <a:pt x="696" y="126"/>
                    <a:pt x="669" y="71"/>
                    <a:pt x="641" y="22"/>
                  </a:cubicBezTo>
                  <a:cubicBezTo>
                    <a:pt x="636" y="17"/>
                    <a:pt x="636" y="6"/>
                    <a:pt x="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33"/>
            <p:cNvSpPr/>
            <p:nvPr/>
          </p:nvSpPr>
          <p:spPr>
            <a:xfrm>
              <a:off x="6855943" y="4099344"/>
              <a:ext cx="186693" cy="427255"/>
            </a:xfrm>
            <a:custGeom>
              <a:avLst/>
              <a:gdLst/>
              <a:ahLst/>
              <a:cxnLst/>
              <a:rect l="l" t="t" r="r" b="b"/>
              <a:pathLst>
                <a:path w="2672" h="6115" extrusionOk="0">
                  <a:moveTo>
                    <a:pt x="755" y="1"/>
                  </a:moveTo>
                  <a:cubicBezTo>
                    <a:pt x="708" y="1"/>
                    <a:pt x="661" y="3"/>
                    <a:pt x="614" y="6"/>
                  </a:cubicBezTo>
                  <a:cubicBezTo>
                    <a:pt x="395" y="12"/>
                    <a:pt x="192" y="72"/>
                    <a:pt x="1" y="170"/>
                  </a:cubicBezTo>
                  <a:lnTo>
                    <a:pt x="1" y="329"/>
                  </a:lnTo>
                  <a:cubicBezTo>
                    <a:pt x="1" y="499"/>
                    <a:pt x="12" y="674"/>
                    <a:pt x="28" y="855"/>
                  </a:cubicBezTo>
                  <a:cubicBezTo>
                    <a:pt x="121" y="2053"/>
                    <a:pt x="439" y="3219"/>
                    <a:pt x="849" y="4341"/>
                  </a:cubicBezTo>
                  <a:cubicBezTo>
                    <a:pt x="975" y="4708"/>
                    <a:pt x="1112" y="5053"/>
                    <a:pt x="1271" y="5403"/>
                  </a:cubicBezTo>
                  <a:cubicBezTo>
                    <a:pt x="1385" y="5644"/>
                    <a:pt x="1495" y="5890"/>
                    <a:pt x="1626" y="6115"/>
                  </a:cubicBezTo>
                  <a:cubicBezTo>
                    <a:pt x="1900" y="5940"/>
                    <a:pt x="2146" y="5710"/>
                    <a:pt x="2382" y="5474"/>
                  </a:cubicBezTo>
                  <a:cubicBezTo>
                    <a:pt x="2491" y="5053"/>
                    <a:pt x="2562" y="4626"/>
                    <a:pt x="2606" y="4194"/>
                  </a:cubicBezTo>
                  <a:cubicBezTo>
                    <a:pt x="2672" y="3591"/>
                    <a:pt x="2661" y="2984"/>
                    <a:pt x="2546" y="2387"/>
                  </a:cubicBezTo>
                  <a:cubicBezTo>
                    <a:pt x="2398" y="1605"/>
                    <a:pt x="2026" y="357"/>
                    <a:pt x="1232" y="94"/>
                  </a:cubicBezTo>
                  <a:cubicBezTo>
                    <a:pt x="1083" y="26"/>
                    <a:pt x="921" y="1"/>
                    <a:pt x="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33"/>
            <p:cNvSpPr/>
            <p:nvPr/>
          </p:nvSpPr>
          <p:spPr>
            <a:xfrm>
              <a:off x="6754981" y="4115065"/>
              <a:ext cx="208143" cy="440251"/>
            </a:xfrm>
            <a:custGeom>
              <a:avLst/>
              <a:gdLst/>
              <a:ahLst/>
              <a:cxnLst/>
              <a:rect l="l" t="t" r="r" b="b"/>
              <a:pathLst>
                <a:path w="2979" h="6301" extrusionOk="0">
                  <a:moveTo>
                    <a:pt x="1336" y="0"/>
                  </a:moveTo>
                  <a:cubicBezTo>
                    <a:pt x="1260" y="39"/>
                    <a:pt x="1188" y="93"/>
                    <a:pt x="1123" y="148"/>
                  </a:cubicBezTo>
                  <a:cubicBezTo>
                    <a:pt x="521" y="602"/>
                    <a:pt x="148" y="1336"/>
                    <a:pt x="83" y="2102"/>
                  </a:cubicBezTo>
                  <a:cubicBezTo>
                    <a:pt x="1" y="3131"/>
                    <a:pt x="340" y="4188"/>
                    <a:pt x="871" y="5058"/>
                  </a:cubicBezTo>
                  <a:cubicBezTo>
                    <a:pt x="1095" y="5414"/>
                    <a:pt x="1342" y="5748"/>
                    <a:pt x="1621" y="6049"/>
                  </a:cubicBezTo>
                  <a:cubicBezTo>
                    <a:pt x="1703" y="6136"/>
                    <a:pt x="1790" y="6218"/>
                    <a:pt x="1884" y="6300"/>
                  </a:cubicBezTo>
                  <a:cubicBezTo>
                    <a:pt x="1949" y="6295"/>
                    <a:pt x="2009" y="6289"/>
                    <a:pt x="2081" y="6273"/>
                  </a:cubicBezTo>
                  <a:cubicBezTo>
                    <a:pt x="2387" y="6213"/>
                    <a:pt x="2694" y="6098"/>
                    <a:pt x="2978" y="5939"/>
                  </a:cubicBezTo>
                  <a:cubicBezTo>
                    <a:pt x="2666" y="5403"/>
                    <a:pt x="2458" y="4822"/>
                    <a:pt x="2228" y="4248"/>
                  </a:cubicBezTo>
                  <a:cubicBezTo>
                    <a:pt x="1949" y="3536"/>
                    <a:pt x="1719" y="2803"/>
                    <a:pt x="1572" y="2047"/>
                  </a:cubicBezTo>
                  <a:cubicBezTo>
                    <a:pt x="1451" y="1473"/>
                    <a:pt x="1364" y="881"/>
                    <a:pt x="1336" y="285"/>
                  </a:cubicBezTo>
                  <a:lnTo>
                    <a:pt x="13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33"/>
            <p:cNvSpPr/>
            <p:nvPr/>
          </p:nvSpPr>
          <p:spPr>
            <a:xfrm>
              <a:off x="6339674" y="4549726"/>
              <a:ext cx="400076" cy="287445"/>
            </a:xfrm>
            <a:custGeom>
              <a:avLst/>
              <a:gdLst/>
              <a:ahLst/>
              <a:cxnLst/>
              <a:rect l="l" t="t" r="r" b="b"/>
              <a:pathLst>
                <a:path w="5726" h="4114" extrusionOk="0">
                  <a:moveTo>
                    <a:pt x="4066" y="1"/>
                  </a:moveTo>
                  <a:cubicBezTo>
                    <a:pt x="3545" y="1"/>
                    <a:pt x="3026" y="72"/>
                    <a:pt x="2518" y="178"/>
                  </a:cubicBezTo>
                  <a:cubicBezTo>
                    <a:pt x="1960" y="304"/>
                    <a:pt x="1402" y="495"/>
                    <a:pt x="936" y="851"/>
                  </a:cubicBezTo>
                  <a:cubicBezTo>
                    <a:pt x="684" y="1059"/>
                    <a:pt x="455" y="1300"/>
                    <a:pt x="285" y="1579"/>
                  </a:cubicBezTo>
                  <a:cubicBezTo>
                    <a:pt x="0" y="2110"/>
                    <a:pt x="11" y="2783"/>
                    <a:pt x="219" y="3342"/>
                  </a:cubicBezTo>
                  <a:cubicBezTo>
                    <a:pt x="312" y="3632"/>
                    <a:pt x="466" y="3889"/>
                    <a:pt x="646" y="4113"/>
                  </a:cubicBezTo>
                  <a:cubicBezTo>
                    <a:pt x="695" y="4086"/>
                    <a:pt x="739" y="4064"/>
                    <a:pt x="783" y="4031"/>
                  </a:cubicBezTo>
                  <a:cubicBezTo>
                    <a:pt x="1133" y="3818"/>
                    <a:pt x="1506" y="3621"/>
                    <a:pt x="1861" y="3413"/>
                  </a:cubicBezTo>
                  <a:cubicBezTo>
                    <a:pt x="2305" y="3139"/>
                    <a:pt x="2737" y="2849"/>
                    <a:pt x="3164" y="2559"/>
                  </a:cubicBezTo>
                  <a:cubicBezTo>
                    <a:pt x="4012" y="1957"/>
                    <a:pt x="4817" y="1284"/>
                    <a:pt x="5589" y="588"/>
                  </a:cubicBezTo>
                  <a:cubicBezTo>
                    <a:pt x="5638" y="545"/>
                    <a:pt x="5676" y="506"/>
                    <a:pt x="5726" y="462"/>
                  </a:cubicBezTo>
                  <a:cubicBezTo>
                    <a:pt x="5507" y="348"/>
                    <a:pt x="5288" y="216"/>
                    <a:pt x="5091" y="79"/>
                  </a:cubicBezTo>
                  <a:cubicBezTo>
                    <a:pt x="4850" y="52"/>
                    <a:pt x="4598" y="25"/>
                    <a:pt x="4357" y="8"/>
                  </a:cubicBezTo>
                  <a:cubicBezTo>
                    <a:pt x="4260" y="3"/>
                    <a:pt x="4163" y="1"/>
                    <a:pt x="4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33"/>
            <p:cNvSpPr/>
            <p:nvPr/>
          </p:nvSpPr>
          <p:spPr>
            <a:xfrm>
              <a:off x="6390539" y="4585849"/>
              <a:ext cx="410416" cy="305681"/>
            </a:xfrm>
            <a:custGeom>
              <a:avLst/>
              <a:gdLst/>
              <a:ahLst/>
              <a:cxnLst/>
              <a:rect l="l" t="t" r="r" b="b"/>
              <a:pathLst>
                <a:path w="5874" h="4375" extrusionOk="0">
                  <a:moveTo>
                    <a:pt x="5113" y="0"/>
                  </a:moveTo>
                  <a:cubicBezTo>
                    <a:pt x="5102" y="17"/>
                    <a:pt x="5085" y="22"/>
                    <a:pt x="5074" y="33"/>
                  </a:cubicBezTo>
                  <a:cubicBezTo>
                    <a:pt x="4647" y="427"/>
                    <a:pt x="4237" y="816"/>
                    <a:pt x="3793" y="1172"/>
                  </a:cubicBezTo>
                  <a:cubicBezTo>
                    <a:pt x="3104" y="1724"/>
                    <a:pt x="2392" y="2261"/>
                    <a:pt x="1637" y="2726"/>
                  </a:cubicBezTo>
                  <a:cubicBezTo>
                    <a:pt x="1177" y="3005"/>
                    <a:pt x="701" y="3262"/>
                    <a:pt x="236" y="3547"/>
                  </a:cubicBezTo>
                  <a:cubicBezTo>
                    <a:pt x="159" y="3591"/>
                    <a:pt x="77" y="3640"/>
                    <a:pt x="0" y="3689"/>
                  </a:cubicBezTo>
                  <a:cubicBezTo>
                    <a:pt x="164" y="3859"/>
                    <a:pt x="356" y="4012"/>
                    <a:pt x="575" y="4122"/>
                  </a:cubicBezTo>
                  <a:cubicBezTo>
                    <a:pt x="925" y="4299"/>
                    <a:pt x="1318" y="4374"/>
                    <a:pt x="1710" y="4374"/>
                  </a:cubicBezTo>
                  <a:cubicBezTo>
                    <a:pt x="1899" y="4374"/>
                    <a:pt x="2088" y="4356"/>
                    <a:pt x="2272" y="4324"/>
                  </a:cubicBezTo>
                  <a:cubicBezTo>
                    <a:pt x="2644" y="4264"/>
                    <a:pt x="3011" y="4155"/>
                    <a:pt x="3334" y="3947"/>
                  </a:cubicBezTo>
                  <a:cubicBezTo>
                    <a:pt x="3607" y="3782"/>
                    <a:pt x="3854" y="3574"/>
                    <a:pt x="4084" y="3356"/>
                  </a:cubicBezTo>
                  <a:cubicBezTo>
                    <a:pt x="4390" y="3071"/>
                    <a:pt x="4664" y="2759"/>
                    <a:pt x="4905" y="2425"/>
                  </a:cubicBezTo>
                  <a:cubicBezTo>
                    <a:pt x="5074" y="2195"/>
                    <a:pt x="5233" y="1954"/>
                    <a:pt x="5364" y="1713"/>
                  </a:cubicBezTo>
                  <a:cubicBezTo>
                    <a:pt x="5540" y="1374"/>
                    <a:pt x="5676" y="1018"/>
                    <a:pt x="5791" y="657"/>
                  </a:cubicBezTo>
                  <a:lnTo>
                    <a:pt x="5873" y="307"/>
                  </a:lnTo>
                  <a:cubicBezTo>
                    <a:pt x="5605" y="236"/>
                    <a:pt x="5348" y="126"/>
                    <a:pt x="5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33"/>
            <p:cNvSpPr/>
            <p:nvPr/>
          </p:nvSpPr>
          <p:spPr>
            <a:xfrm>
              <a:off x="6594001" y="3981054"/>
              <a:ext cx="1106461" cy="627223"/>
            </a:xfrm>
            <a:custGeom>
              <a:avLst/>
              <a:gdLst/>
              <a:ahLst/>
              <a:cxnLst/>
              <a:rect l="l" t="t" r="r" b="b"/>
              <a:pathLst>
                <a:path w="15836" h="8977" extrusionOk="0">
                  <a:moveTo>
                    <a:pt x="12532" y="0"/>
                  </a:moveTo>
                  <a:cubicBezTo>
                    <a:pt x="12171" y="0"/>
                    <a:pt x="11809" y="72"/>
                    <a:pt x="11473" y="205"/>
                  </a:cubicBezTo>
                  <a:cubicBezTo>
                    <a:pt x="11166" y="336"/>
                    <a:pt x="10871" y="501"/>
                    <a:pt x="10592" y="676"/>
                  </a:cubicBezTo>
                  <a:cubicBezTo>
                    <a:pt x="10482" y="758"/>
                    <a:pt x="10373" y="851"/>
                    <a:pt x="10263" y="938"/>
                  </a:cubicBezTo>
                  <a:cubicBezTo>
                    <a:pt x="10006" y="1157"/>
                    <a:pt x="9787" y="1426"/>
                    <a:pt x="9595" y="1699"/>
                  </a:cubicBezTo>
                  <a:cubicBezTo>
                    <a:pt x="9393" y="1989"/>
                    <a:pt x="9240" y="2318"/>
                    <a:pt x="9075" y="2635"/>
                  </a:cubicBezTo>
                  <a:cubicBezTo>
                    <a:pt x="8769" y="3215"/>
                    <a:pt x="8501" y="3823"/>
                    <a:pt x="8172" y="4392"/>
                  </a:cubicBezTo>
                  <a:cubicBezTo>
                    <a:pt x="7636" y="5367"/>
                    <a:pt x="7034" y="6303"/>
                    <a:pt x="6295" y="7129"/>
                  </a:cubicBezTo>
                  <a:cubicBezTo>
                    <a:pt x="6273" y="7156"/>
                    <a:pt x="6246" y="7178"/>
                    <a:pt x="6224" y="7206"/>
                  </a:cubicBezTo>
                  <a:cubicBezTo>
                    <a:pt x="6213" y="7217"/>
                    <a:pt x="6196" y="7239"/>
                    <a:pt x="6185" y="7255"/>
                  </a:cubicBezTo>
                  <a:cubicBezTo>
                    <a:pt x="6169" y="7260"/>
                    <a:pt x="6164" y="7271"/>
                    <a:pt x="6147" y="7288"/>
                  </a:cubicBezTo>
                  <a:lnTo>
                    <a:pt x="6109" y="7326"/>
                  </a:lnTo>
                  <a:lnTo>
                    <a:pt x="6076" y="7364"/>
                  </a:lnTo>
                  <a:cubicBezTo>
                    <a:pt x="5873" y="7562"/>
                    <a:pt x="5671" y="7753"/>
                    <a:pt x="5430" y="7901"/>
                  </a:cubicBezTo>
                  <a:cubicBezTo>
                    <a:pt x="5425" y="7912"/>
                    <a:pt x="5408" y="7917"/>
                    <a:pt x="5403" y="7923"/>
                  </a:cubicBezTo>
                  <a:cubicBezTo>
                    <a:pt x="5397" y="7928"/>
                    <a:pt x="5381" y="7939"/>
                    <a:pt x="5375" y="7945"/>
                  </a:cubicBezTo>
                  <a:cubicBezTo>
                    <a:pt x="5364" y="7950"/>
                    <a:pt x="5353" y="7956"/>
                    <a:pt x="5342" y="7967"/>
                  </a:cubicBezTo>
                  <a:cubicBezTo>
                    <a:pt x="5020" y="8147"/>
                    <a:pt x="4664" y="8268"/>
                    <a:pt x="4297" y="8322"/>
                  </a:cubicBezTo>
                  <a:cubicBezTo>
                    <a:pt x="4286" y="8322"/>
                    <a:pt x="4275" y="8328"/>
                    <a:pt x="4259" y="8328"/>
                  </a:cubicBezTo>
                  <a:cubicBezTo>
                    <a:pt x="4242" y="8328"/>
                    <a:pt x="4220" y="8333"/>
                    <a:pt x="4198" y="8333"/>
                  </a:cubicBezTo>
                  <a:cubicBezTo>
                    <a:pt x="4188" y="8333"/>
                    <a:pt x="4166" y="8339"/>
                    <a:pt x="4149" y="8339"/>
                  </a:cubicBezTo>
                  <a:cubicBezTo>
                    <a:pt x="4024" y="8355"/>
                    <a:pt x="3905" y="8363"/>
                    <a:pt x="3782" y="8363"/>
                  </a:cubicBezTo>
                  <a:cubicBezTo>
                    <a:pt x="3744" y="8363"/>
                    <a:pt x="3706" y="8362"/>
                    <a:pt x="3668" y="8361"/>
                  </a:cubicBezTo>
                  <a:cubicBezTo>
                    <a:pt x="3109" y="8350"/>
                    <a:pt x="2644" y="8131"/>
                    <a:pt x="2195" y="7808"/>
                  </a:cubicBezTo>
                  <a:cubicBezTo>
                    <a:pt x="1900" y="7611"/>
                    <a:pt x="1615" y="7397"/>
                    <a:pt x="1341" y="7173"/>
                  </a:cubicBezTo>
                  <a:cubicBezTo>
                    <a:pt x="1073" y="6954"/>
                    <a:pt x="832" y="6708"/>
                    <a:pt x="586" y="6467"/>
                  </a:cubicBezTo>
                  <a:lnTo>
                    <a:pt x="498" y="6379"/>
                  </a:lnTo>
                  <a:cubicBezTo>
                    <a:pt x="465" y="6407"/>
                    <a:pt x="438" y="6423"/>
                    <a:pt x="400" y="6450"/>
                  </a:cubicBezTo>
                  <a:cubicBezTo>
                    <a:pt x="274" y="6543"/>
                    <a:pt x="143" y="6609"/>
                    <a:pt x="0" y="6658"/>
                  </a:cubicBezTo>
                  <a:cubicBezTo>
                    <a:pt x="383" y="7129"/>
                    <a:pt x="799" y="7572"/>
                    <a:pt x="1265" y="7956"/>
                  </a:cubicBezTo>
                  <a:cubicBezTo>
                    <a:pt x="1325" y="8005"/>
                    <a:pt x="1396" y="8060"/>
                    <a:pt x="1462" y="8109"/>
                  </a:cubicBezTo>
                  <a:cubicBezTo>
                    <a:pt x="1467" y="8114"/>
                    <a:pt x="1484" y="8131"/>
                    <a:pt x="1495" y="8136"/>
                  </a:cubicBezTo>
                  <a:cubicBezTo>
                    <a:pt x="1505" y="8142"/>
                    <a:pt x="1511" y="8142"/>
                    <a:pt x="1516" y="8147"/>
                  </a:cubicBezTo>
                  <a:cubicBezTo>
                    <a:pt x="1533" y="8158"/>
                    <a:pt x="1544" y="8169"/>
                    <a:pt x="1560" y="8175"/>
                  </a:cubicBezTo>
                  <a:cubicBezTo>
                    <a:pt x="1571" y="8185"/>
                    <a:pt x="1588" y="8196"/>
                    <a:pt x="1599" y="8202"/>
                  </a:cubicBezTo>
                  <a:cubicBezTo>
                    <a:pt x="1604" y="8202"/>
                    <a:pt x="1604" y="8213"/>
                    <a:pt x="1615" y="8213"/>
                  </a:cubicBezTo>
                  <a:cubicBezTo>
                    <a:pt x="1626" y="8224"/>
                    <a:pt x="1648" y="8229"/>
                    <a:pt x="1659" y="8246"/>
                  </a:cubicBezTo>
                  <a:cubicBezTo>
                    <a:pt x="1823" y="8350"/>
                    <a:pt x="1987" y="8443"/>
                    <a:pt x="2162" y="8530"/>
                  </a:cubicBezTo>
                  <a:cubicBezTo>
                    <a:pt x="2173" y="8541"/>
                    <a:pt x="2179" y="8541"/>
                    <a:pt x="2190" y="8547"/>
                  </a:cubicBezTo>
                  <a:cubicBezTo>
                    <a:pt x="2206" y="8558"/>
                    <a:pt x="2222" y="8569"/>
                    <a:pt x="2244" y="8574"/>
                  </a:cubicBezTo>
                  <a:cubicBezTo>
                    <a:pt x="2255" y="8580"/>
                    <a:pt x="2261" y="8580"/>
                    <a:pt x="2272" y="8585"/>
                  </a:cubicBezTo>
                  <a:cubicBezTo>
                    <a:pt x="2502" y="8695"/>
                    <a:pt x="2742" y="8793"/>
                    <a:pt x="2989" y="8859"/>
                  </a:cubicBezTo>
                  <a:cubicBezTo>
                    <a:pt x="3000" y="8859"/>
                    <a:pt x="3022" y="8870"/>
                    <a:pt x="3044" y="8875"/>
                  </a:cubicBezTo>
                  <a:cubicBezTo>
                    <a:pt x="3054" y="8881"/>
                    <a:pt x="3076" y="8881"/>
                    <a:pt x="3093" y="8886"/>
                  </a:cubicBezTo>
                  <a:cubicBezTo>
                    <a:pt x="3098" y="8897"/>
                    <a:pt x="3104" y="8897"/>
                    <a:pt x="3109" y="8897"/>
                  </a:cubicBezTo>
                  <a:cubicBezTo>
                    <a:pt x="3347" y="8951"/>
                    <a:pt x="3585" y="8977"/>
                    <a:pt x="3821" y="8977"/>
                  </a:cubicBezTo>
                  <a:cubicBezTo>
                    <a:pt x="4663" y="8977"/>
                    <a:pt x="5472" y="8646"/>
                    <a:pt x="6131" y="8081"/>
                  </a:cubicBezTo>
                  <a:cubicBezTo>
                    <a:pt x="6662" y="7638"/>
                    <a:pt x="7105" y="7091"/>
                    <a:pt x="7515" y="6522"/>
                  </a:cubicBezTo>
                  <a:cubicBezTo>
                    <a:pt x="7587" y="6434"/>
                    <a:pt x="7652" y="6335"/>
                    <a:pt x="7718" y="6242"/>
                  </a:cubicBezTo>
                  <a:cubicBezTo>
                    <a:pt x="7723" y="6220"/>
                    <a:pt x="7734" y="6204"/>
                    <a:pt x="7751" y="6188"/>
                  </a:cubicBezTo>
                  <a:cubicBezTo>
                    <a:pt x="7762" y="6160"/>
                    <a:pt x="7784" y="6138"/>
                    <a:pt x="7800" y="6111"/>
                  </a:cubicBezTo>
                  <a:cubicBezTo>
                    <a:pt x="7806" y="6111"/>
                    <a:pt x="7806" y="6106"/>
                    <a:pt x="7806" y="6106"/>
                  </a:cubicBezTo>
                  <a:cubicBezTo>
                    <a:pt x="8035" y="5750"/>
                    <a:pt x="8265" y="5388"/>
                    <a:pt x="8473" y="5011"/>
                  </a:cubicBezTo>
                  <a:cubicBezTo>
                    <a:pt x="8610" y="4775"/>
                    <a:pt x="8736" y="4540"/>
                    <a:pt x="8857" y="4299"/>
                  </a:cubicBezTo>
                  <a:cubicBezTo>
                    <a:pt x="8878" y="4266"/>
                    <a:pt x="8895" y="4228"/>
                    <a:pt x="8911" y="4195"/>
                  </a:cubicBezTo>
                  <a:cubicBezTo>
                    <a:pt x="9179" y="3670"/>
                    <a:pt x="9442" y="3133"/>
                    <a:pt x="9749" y="2635"/>
                  </a:cubicBezTo>
                  <a:cubicBezTo>
                    <a:pt x="10334" y="1645"/>
                    <a:pt x="11281" y="911"/>
                    <a:pt x="12403" y="752"/>
                  </a:cubicBezTo>
                  <a:cubicBezTo>
                    <a:pt x="12498" y="737"/>
                    <a:pt x="12593" y="730"/>
                    <a:pt x="12687" y="730"/>
                  </a:cubicBezTo>
                  <a:cubicBezTo>
                    <a:pt x="13455" y="730"/>
                    <a:pt x="14180" y="1210"/>
                    <a:pt x="14604" y="1863"/>
                  </a:cubicBezTo>
                  <a:cubicBezTo>
                    <a:pt x="14845" y="2203"/>
                    <a:pt x="14976" y="2608"/>
                    <a:pt x="15085" y="3007"/>
                  </a:cubicBezTo>
                  <a:cubicBezTo>
                    <a:pt x="15189" y="3374"/>
                    <a:pt x="15250" y="3752"/>
                    <a:pt x="15272" y="4135"/>
                  </a:cubicBezTo>
                  <a:cubicBezTo>
                    <a:pt x="15283" y="4403"/>
                    <a:pt x="15288" y="4677"/>
                    <a:pt x="15277" y="4940"/>
                  </a:cubicBezTo>
                  <a:cubicBezTo>
                    <a:pt x="15447" y="4940"/>
                    <a:pt x="15627" y="4923"/>
                    <a:pt x="15797" y="4907"/>
                  </a:cubicBezTo>
                  <a:cubicBezTo>
                    <a:pt x="15824" y="4721"/>
                    <a:pt x="15835" y="4529"/>
                    <a:pt x="15830" y="4349"/>
                  </a:cubicBezTo>
                  <a:cubicBezTo>
                    <a:pt x="15803" y="3752"/>
                    <a:pt x="15742" y="3155"/>
                    <a:pt x="15578" y="2586"/>
                  </a:cubicBezTo>
                  <a:cubicBezTo>
                    <a:pt x="15463" y="2252"/>
                    <a:pt x="15299" y="1951"/>
                    <a:pt x="15124" y="1650"/>
                  </a:cubicBezTo>
                  <a:cubicBezTo>
                    <a:pt x="15036" y="1491"/>
                    <a:pt x="14943" y="1333"/>
                    <a:pt x="14834" y="1190"/>
                  </a:cubicBezTo>
                  <a:cubicBezTo>
                    <a:pt x="14368" y="594"/>
                    <a:pt x="13701" y="145"/>
                    <a:pt x="12962" y="35"/>
                  </a:cubicBezTo>
                  <a:cubicBezTo>
                    <a:pt x="12820" y="12"/>
                    <a:pt x="12676" y="0"/>
                    <a:pt x="12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33"/>
            <p:cNvSpPr/>
            <p:nvPr/>
          </p:nvSpPr>
          <p:spPr>
            <a:xfrm>
              <a:off x="6200842" y="4503612"/>
              <a:ext cx="419" cy="70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6" y="0"/>
                  </a:moveTo>
                  <a:cubicBezTo>
                    <a:pt x="6" y="0"/>
                    <a:pt x="0" y="0"/>
                    <a:pt x="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33"/>
            <p:cNvSpPr/>
            <p:nvPr/>
          </p:nvSpPr>
          <p:spPr>
            <a:xfrm>
              <a:off x="5958743" y="3524384"/>
              <a:ext cx="891541" cy="981394"/>
            </a:xfrm>
            <a:custGeom>
              <a:avLst/>
              <a:gdLst/>
              <a:ahLst/>
              <a:cxnLst/>
              <a:rect l="l" t="t" r="r" b="b"/>
              <a:pathLst>
                <a:path w="12760" h="14046" extrusionOk="0">
                  <a:moveTo>
                    <a:pt x="6384" y="5479"/>
                  </a:moveTo>
                  <a:cubicBezTo>
                    <a:pt x="6688" y="5479"/>
                    <a:pt x="6994" y="5613"/>
                    <a:pt x="7166" y="5887"/>
                  </a:cubicBezTo>
                  <a:cubicBezTo>
                    <a:pt x="7324" y="6139"/>
                    <a:pt x="7373" y="6462"/>
                    <a:pt x="7324" y="6763"/>
                  </a:cubicBezTo>
                  <a:cubicBezTo>
                    <a:pt x="7286" y="7015"/>
                    <a:pt x="7187" y="7277"/>
                    <a:pt x="7012" y="7464"/>
                  </a:cubicBezTo>
                  <a:cubicBezTo>
                    <a:pt x="6811" y="7655"/>
                    <a:pt x="6560" y="7827"/>
                    <a:pt x="6279" y="7827"/>
                  </a:cubicBezTo>
                  <a:cubicBezTo>
                    <a:pt x="6263" y="7827"/>
                    <a:pt x="6246" y="7826"/>
                    <a:pt x="6230" y="7825"/>
                  </a:cubicBezTo>
                  <a:cubicBezTo>
                    <a:pt x="5934" y="7803"/>
                    <a:pt x="5682" y="7682"/>
                    <a:pt x="5523" y="7414"/>
                  </a:cubicBezTo>
                  <a:cubicBezTo>
                    <a:pt x="5381" y="7146"/>
                    <a:pt x="5304" y="6823"/>
                    <a:pt x="5354" y="6522"/>
                  </a:cubicBezTo>
                  <a:cubicBezTo>
                    <a:pt x="5387" y="6292"/>
                    <a:pt x="5496" y="6079"/>
                    <a:pt x="5644" y="5893"/>
                  </a:cubicBezTo>
                  <a:cubicBezTo>
                    <a:pt x="5726" y="5794"/>
                    <a:pt x="5797" y="5674"/>
                    <a:pt x="5923" y="5630"/>
                  </a:cubicBezTo>
                  <a:cubicBezTo>
                    <a:pt x="5923" y="5608"/>
                    <a:pt x="5928" y="5586"/>
                    <a:pt x="5950" y="5581"/>
                  </a:cubicBezTo>
                  <a:cubicBezTo>
                    <a:pt x="6011" y="5553"/>
                    <a:pt x="6071" y="5531"/>
                    <a:pt x="6136" y="5509"/>
                  </a:cubicBezTo>
                  <a:cubicBezTo>
                    <a:pt x="6217" y="5489"/>
                    <a:pt x="6300" y="5479"/>
                    <a:pt x="6384" y="5479"/>
                  </a:cubicBezTo>
                  <a:close/>
                  <a:moveTo>
                    <a:pt x="3082" y="9500"/>
                  </a:moveTo>
                  <a:lnTo>
                    <a:pt x="3082" y="9500"/>
                  </a:lnTo>
                  <a:cubicBezTo>
                    <a:pt x="3033" y="9516"/>
                    <a:pt x="3000" y="9549"/>
                    <a:pt x="2967" y="9582"/>
                  </a:cubicBezTo>
                  <a:cubicBezTo>
                    <a:pt x="2945" y="9576"/>
                    <a:pt x="2934" y="9576"/>
                    <a:pt x="2918" y="9576"/>
                  </a:cubicBezTo>
                  <a:cubicBezTo>
                    <a:pt x="2918" y="9571"/>
                    <a:pt x="2918" y="9571"/>
                    <a:pt x="2923" y="9560"/>
                  </a:cubicBezTo>
                  <a:cubicBezTo>
                    <a:pt x="2973" y="9533"/>
                    <a:pt x="3027" y="9505"/>
                    <a:pt x="3082" y="9500"/>
                  </a:cubicBezTo>
                  <a:close/>
                  <a:moveTo>
                    <a:pt x="3164" y="9855"/>
                  </a:moveTo>
                  <a:cubicBezTo>
                    <a:pt x="3181" y="9858"/>
                    <a:pt x="3198" y="9860"/>
                    <a:pt x="3216" y="9860"/>
                  </a:cubicBezTo>
                  <a:cubicBezTo>
                    <a:pt x="3234" y="9860"/>
                    <a:pt x="3252" y="9858"/>
                    <a:pt x="3268" y="9855"/>
                  </a:cubicBezTo>
                  <a:lnTo>
                    <a:pt x="3268" y="9855"/>
                  </a:lnTo>
                  <a:cubicBezTo>
                    <a:pt x="3197" y="9916"/>
                    <a:pt x="3126" y="9970"/>
                    <a:pt x="3055" y="10020"/>
                  </a:cubicBezTo>
                  <a:cubicBezTo>
                    <a:pt x="3053" y="10021"/>
                    <a:pt x="3052" y="10022"/>
                    <a:pt x="3050" y="10023"/>
                  </a:cubicBezTo>
                  <a:lnTo>
                    <a:pt x="3050" y="10023"/>
                  </a:lnTo>
                  <a:cubicBezTo>
                    <a:pt x="3087" y="9953"/>
                    <a:pt x="3128" y="9897"/>
                    <a:pt x="3164" y="9855"/>
                  </a:cubicBezTo>
                  <a:close/>
                  <a:moveTo>
                    <a:pt x="7194" y="1"/>
                  </a:moveTo>
                  <a:cubicBezTo>
                    <a:pt x="7105" y="1"/>
                    <a:pt x="7017" y="10"/>
                    <a:pt x="6930" y="30"/>
                  </a:cubicBezTo>
                  <a:cubicBezTo>
                    <a:pt x="6728" y="80"/>
                    <a:pt x="6547" y="184"/>
                    <a:pt x="6366" y="293"/>
                  </a:cubicBezTo>
                  <a:cubicBezTo>
                    <a:pt x="6279" y="348"/>
                    <a:pt x="6180" y="408"/>
                    <a:pt x="6098" y="474"/>
                  </a:cubicBezTo>
                  <a:cubicBezTo>
                    <a:pt x="5907" y="627"/>
                    <a:pt x="5792" y="857"/>
                    <a:pt x="5704" y="1087"/>
                  </a:cubicBezTo>
                  <a:cubicBezTo>
                    <a:pt x="5573" y="1399"/>
                    <a:pt x="5512" y="1733"/>
                    <a:pt x="5507" y="2077"/>
                  </a:cubicBezTo>
                  <a:cubicBezTo>
                    <a:pt x="5496" y="2302"/>
                    <a:pt x="5540" y="2521"/>
                    <a:pt x="5578" y="2740"/>
                  </a:cubicBezTo>
                  <a:cubicBezTo>
                    <a:pt x="5660" y="3139"/>
                    <a:pt x="5748" y="3528"/>
                    <a:pt x="5835" y="3922"/>
                  </a:cubicBezTo>
                  <a:cubicBezTo>
                    <a:pt x="5846" y="4004"/>
                    <a:pt x="5879" y="4081"/>
                    <a:pt x="5874" y="4163"/>
                  </a:cubicBezTo>
                  <a:cubicBezTo>
                    <a:pt x="5874" y="4190"/>
                    <a:pt x="5857" y="4212"/>
                    <a:pt x="5835" y="4218"/>
                  </a:cubicBezTo>
                  <a:cubicBezTo>
                    <a:pt x="5829" y="4220"/>
                    <a:pt x="5823" y="4221"/>
                    <a:pt x="5817" y="4221"/>
                  </a:cubicBezTo>
                  <a:cubicBezTo>
                    <a:pt x="5784" y="4221"/>
                    <a:pt x="5762" y="4185"/>
                    <a:pt x="5748" y="4157"/>
                  </a:cubicBezTo>
                  <a:cubicBezTo>
                    <a:pt x="5720" y="4108"/>
                    <a:pt x="5704" y="4059"/>
                    <a:pt x="5688" y="4004"/>
                  </a:cubicBezTo>
                  <a:cubicBezTo>
                    <a:pt x="5491" y="3495"/>
                    <a:pt x="5304" y="2937"/>
                    <a:pt x="4894" y="2554"/>
                  </a:cubicBezTo>
                  <a:cubicBezTo>
                    <a:pt x="4587" y="2275"/>
                    <a:pt x="4171" y="2160"/>
                    <a:pt x="3783" y="2072"/>
                  </a:cubicBezTo>
                  <a:cubicBezTo>
                    <a:pt x="3682" y="2048"/>
                    <a:pt x="3581" y="2043"/>
                    <a:pt x="3480" y="2043"/>
                  </a:cubicBezTo>
                  <a:cubicBezTo>
                    <a:pt x="3422" y="2043"/>
                    <a:pt x="3364" y="2045"/>
                    <a:pt x="3307" y="2045"/>
                  </a:cubicBezTo>
                  <a:cubicBezTo>
                    <a:pt x="3287" y="2044"/>
                    <a:pt x="3268" y="2044"/>
                    <a:pt x="3249" y="2044"/>
                  </a:cubicBezTo>
                  <a:cubicBezTo>
                    <a:pt x="2709" y="2044"/>
                    <a:pt x="2158" y="2194"/>
                    <a:pt x="1730" y="2543"/>
                  </a:cubicBezTo>
                  <a:cubicBezTo>
                    <a:pt x="1369" y="2855"/>
                    <a:pt x="1188" y="3342"/>
                    <a:pt x="1172" y="3824"/>
                  </a:cubicBezTo>
                  <a:cubicBezTo>
                    <a:pt x="1183" y="4327"/>
                    <a:pt x="1276" y="4842"/>
                    <a:pt x="1517" y="5285"/>
                  </a:cubicBezTo>
                  <a:cubicBezTo>
                    <a:pt x="1654" y="5531"/>
                    <a:pt x="1867" y="5723"/>
                    <a:pt x="2075" y="5904"/>
                  </a:cubicBezTo>
                  <a:cubicBezTo>
                    <a:pt x="2338" y="6122"/>
                    <a:pt x="2606" y="6325"/>
                    <a:pt x="2869" y="6533"/>
                  </a:cubicBezTo>
                  <a:cubicBezTo>
                    <a:pt x="2945" y="6588"/>
                    <a:pt x="3022" y="6648"/>
                    <a:pt x="3099" y="6703"/>
                  </a:cubicBezTo>
                  <a:cubicBezTo>
                    <a:pt x="3131" y="6725"/>
                    <a:pt x="3170" y="6763"/>
                    <a:pt x="3142" y="6807"/>
                  </a:cubicBezTo>
                  <a:cubicBezTo>
                    <a:pt x="3134" y="6828"/>
                    <a:pt x="3116" y="6836"/>
                    <a:pt x="3098" y="6836"/>
                  </a:cubicBezTo>
                  <a:cubicBezTo>
                    <a:pt x="3092" y="6836"/>
                    <a:pt x="3087" y="6835"/>
                    <a:pt x="3082" y="6834"/>
                  </a:cubicBezTo>
                  <a:lnTo>
                    <a:pt x="3044" y="6812"/>
                  </a:lnTo>
                  <a:cubicBezTo>
                    <a:pt x="3006" y="6790"/>
                    <a:pt x="2978" y="6779"/>
                    <a:pt x="2945" y="6757"/>
                  </a:cubicBezTo>
                  <a:cubicBezTo>
                    <a:pt x="2776" y="6670"/>
                    <a:pt x="2590" y="6599"/>
                    <a:pt x="2398" y="6549"/>
                  </a:cubicBezTo>
                  <a:cubicBezTo>
                    <a:pt x="2171" y="6485"/>
                    <a:pt x="1940" y="6448"/>
                    <a:pt x="1708" y="6448"/>
                  </a:cubicBezTo>
                  <a:cubicBezTo>
                    <a:pt x="1644" y="6448"/>
                    <a:pt x="1581" y="6450"/>
                    <a:pt x="1517" y="6456"/>
                  </a:cubicBezTo>
                  <a:cubicBezTo>
                    <a:pt x="1336" y="6478"/>
                    <a:pt x="1161" y="6506"/>
                    <a:pt x="997" y="6577"/>
                  </a:cubicBezTo>
                  <a:cubicBezTo>
                    <a:pt x="729" y="6714"/>
                    <a:pt x="521" y="6971"/>
                    <a:pt x="373" y="7228"/>
                  </a:cubicBezTo>
                  <a:cubicBezTo>
                    <a:pt x="1" y="7885"/>
                    <a:pt x="44" y="8832"/>
                    <a:pt x="406" y="9478"/>
                  </a:cubicBezTo>
                  <a:cubicBezTo>
                    <a:pt x="537" y="9658"/>
                    <a:pt x="685" y="9823"/>
                    <a:pt x="887" y="9910"/>
                  </a:cubicBezTo>
                  <a:cubicBezTo>
                    <a:pt x="1268" y="10096"/>
                    <a:pt x="1690" y="10149"/>
                    <a:pt x="2102" y="10149"/>
                  </a:cubicBezTo>
                  <a:cubicBezTo>
                    <a:pt x="2165" y="10149"/>
                    <a:pt x="2227" y="10148"/>
                    <a:pt x="2289" y="10146"/>
                  </a:cubicBezTo>
                  <a:cubicBezTo>
                    <a:pt x="2398" y="10014"/>
                    <a:pt x="2497" y="9861"/>
                    <a:pt x="2633" y="9768"/>
                  </a:cubicBezTo>
                  <a:lnTo>
                    <a:pt x="2633" y="9768"/>
                  </a:lnTo>
                  <a:cubicBezTo>
                    <a:pt x="2622" y="9779"/>
                    <a:pt x="2622" y="9790"/>
                    <a:pt x="2617" y="9801"/>
                  </a:cubicBezTo>
                  <a:cubicBezTo>
                    <a:pt x="2579" y="9943"/>
                    <a:pt x="2486" y="10102"/>
                    <a:pt x="2518" y="10244"/>
                  </a:cubicBezTo>
                  <a:lnTo>
                    <a:pt x="2338" y="10266"/>
                  </a:lnTo>
                  <a:cubicBezTo>
                    <a:pt x="1807" y="10923"/>
                    <a:pt x="1774" y="11492"/>
                    <a:pt x="1862" y="12313"/>
                  </a:cubicBezTo>
                  <a:cubicBezTo>
                    <a:pt x="1911" y="12718"/>
                    <a:pt x="1987" y="13134"/>
                    <a:pt x="2228" y="13463"/>
                  </a:cubicBezTo>
                  <a:cubicBezTo>
                    <a:pt x="2482" y="13863"/>
                    <a:pt x="2862" y="14045"/>
                    <a:pt x="3302" y="14045"/>
                  </a:cubicBezTo>
                  <a:cubicBezTo>
                    <a:pt x="3356" y="14045"/>
                    <a:pt x="3410" y="14043"/>
                    <a:pt x="3465" y="14037"/>
                  </a:cubicBezTo>
                  <a:cubicBezTo>
                    <a:pt x="3794" y="14004"/>
                    <a:pt x="4106" y="13900"/>
                    <a:pt x="4396" y="13742"/>
                  </a:cubicBezTo>
                  <a:cubicBezTo>
                    <a:pt x="4724" y="13550"/>
                    <a:pt x="4982" y="13255"/>
                    <a:pt x="5184" y="12926"/>
                  </a:cubicBezTo>
                  <a:cubicBezTo>
                    <a:pt x="5381" y="12592"/>
                    <a:pt x="5551" y="12236"/>
                    <a:pt x="5682" y="11870"/>
                  </a:cubicBezTo>
                  <a:cubicBezTo>
                    <a:pt x="5824" y="11448"/>
                    <a:pt x="5928" y="11010"/>
                    <a:pt x="6011" y="10573"/>
                  </a:cubicBezTo>
                  <a:cubicBezTo>
                    <a:pt x="6016" y="10534"/>
                    <a:pt x="6022" y="10485"/>
                    <a:pt x="6032" y="10436"/>
                  </a:cubicBezTo>
                  <a:cubicBezTo>
                    <a:pt x="6032" y="10419"/>
                    <a:pt x="6049" y="10403"/>
                    <a:pt x="6071" y="10403"/>
                  </a:cubicBezTo>
                  <a:cubicBezTo>
                    <a:pt x="6093" y="10403"/>
                    <a:pt x="6115" y="10425"/>
                    <a:pt x="6120" y="10447"/>
                  </a:cubicBezTo>
                  <a:cubicBezTo>
                    <a:pt x="6131" y="10556"/>
                    <a:pt x="6147" y="10666"/>
                    <a:pt x="6169" y="10775"/>
                  </a:cubicBezTo>
                  <a:cubicBezTo>
                    <a:pt x="6279" y="11366"/>
                    <a:pt x="6470" y="11979"/>
                    <a:pt x="6854" y="12450"/>
                  </a:cubicBezTo>
                  <a:cubicBezTo>
                    <a:pt x="7072" y="12756"/>
                    <a:pt x="7308" y="12975"/>
                    <a:pt x="7664" y="13090"/>
                  </a:cubicBezTo>
                  <a:cubicBezTo>
                    <a:pt x="7906" y="13170"/>
                    <a:pt x="8162" y="13213"/>
                    <a:pt x="8417" y="13213"/>
                  </a:cubicBezTo>
                  <a:cubicBezTo>
                    <a:pt x="8583" y="13213"/>
                    <a:pt x="8750" y="13195"/>
                    <a:pt x="8912" y="13156"/>
                  </a:cubicBezTo>
                  <a:cubicBezTo>
                    <a:pt x="8933" y="13145"/>
                    <a:pt x="8950" y="13140"/>
                    <a:pt x="8972" y="13140"/>
                  </a:cubicBezTo>
                  <a:cubicBezTo>
                    <a:pt x="8977" y="13140"/>
                    <a:pt x="8988" y="13134"/>
                    <a:pt x="8994" y="13134"/>
                  </a:cubicBezTo>
                  <a:lnTo>
                    <a:pt x="8999" y="13134"/>
                  </a:lnTo>
                  <a:cubicBezTo>
                    <a:pt x="9005" y="13134"/>
                    <a:pt x="9016" y="13129"/>
                    <a:pt x="9021" y="13129"/>
                  </a:cubicBezTo>
                  <a:lnTo>
                    <a:pt x="9027" y="13129"/>
                  </a:lnTo>
                  <a:cubicBezTo>
                    <a:pt x="9054" y="13118"/>
                    <a:pt x="9087" y="13107"/>
                    <a:pt x="9114" y="13090"/>
                  </a:cubicBezTo>
                  <a:cubicBezTo>
                    <a:pt x="9262" y="13036"/>
                    <a:pt x="9388" y="12954"/>
                    <a:pt x="9508" y="12855"/>
                  </a:cubicBezTo>
                  <a:cubicBezTo>
                    <a:pt x="9519" y="12844"/>
                    <a:pt x="9525" y="12833"/>
                    <a:pt x="9541" y="12828"/>
                  </a:cubicBezTo>
                  <a:lnTo>
                    <a:pt x="9563" y="12806"/>
                  </a:lnTo>
                  <a:lnTo>
                    <a:pt x="9574" y="12789"/>
                  </a:lnTo>
                  <a:lnTo>
                    <a:pt x="9590" y="12778"/>
                  </a:lnTo>
                  <a:lnTo>
                    <a:pt x="9596" y="12773"/>
                  </a:lnTo>
                  <a:lnTo>
                    <a:pt x="9623" y="12746"/>
                  </a:lnTo>
                  <a:cubicBezTo>
                    <a:pt x="9672" y="12691"/>
                    <a:pt x="9716" y="12642"/>
                    <a:pt x="9755" y="12581"/>
                  </a:cubicBezTo>
                  <a:cubicBezTo>
                    <a:pt x="10171" y="11996"/>
                    <a:pt x="10302" y="11224"/>
                    <a:pt x="10236" y="10518"/>
                  </a:cubicBezTo>
                  <a:cubicBezTo>
                    <a:pt x="10198" y="10020"/>
                    <a:pt x="10006" y="9554"/>
                    <a:pt x="9765" y="9122"/>
                  </a:cubicBezTo>
                  <a:cubicBezTo>
                    <a:pt x="9744" y="9078"/>
                    <a:pt x="9716" y="9034"/>
                    <a:pt x="9689" y="8996"/>
                  </a:cubicBezTo>
                  <a:cubicBezTo>
                    <a:pt x="9672" y="8952"/>
                    <a:pt x="9623" y="8903"/>
                    <a:pt x="9651" y="8859"/>
                  </a:cubicBezTo>
                  <a:cubicBezTo>
                    <a:pt x="9662" y="8845"/>
                    <a:pt x="9677" y="8839"/>
                    <a:pt x="9692" y="8839"/>
                  </a:cubicBezTo>
                  <a:cubicBezTo>
                    <a:pt x="9705" y="8839"/>
                    <a:pt x="9717" y="8843"/>
                    <a:pt x="9727" y="8848"/>
                  </a:cubicBezTo>
                  <a:cubicBezTo>
                    <a:pt x="9771" y="8876"/>
                    <a:pt x="9826" y="8903"/>
                    <a:pt x="9880" y="8930"/>
                  </a:cubicBezTo>
                  <a:cubicBezTo>
                    <a:pt x="10121" y="9030"/>
                    <a:pt x="10384" y="9066"/>
                    <a:pt x="10641" y="9066"/>
                  </a:cubicBezTo>
                  <a:cubicBezTo>
                    <a:pt x="10695" y="9066"/>
                    <a:pt x="10748" y="9065"/>
                    <a:pt x="10800" y="9062"/>
                  </a:cubicBezTo>
                  <a:cubicBezTo>
                    <a:pt x="11271" y="9034"/>
                    <a:pt x="11730" y="8848"/>
                    <a:pt x="12114" y="8564"/>
                  </a:cubicBezTo>
                  <a:cubicBezTo>
                    <a:pt x="12437" y="8317"/>
                    <a:pt x="12656" y="7934"/>
                    <a:pt x="12710" y="7518"/>
                  </a:cubicBezTo>
                  <a:cubicBezTo>
                    <a:pt x="12760" y="7097"/>
                    <a:pt x="12760" y="6790"/>
                    <a:pt x="12623" y="6407"/>
                  </a:cubicBezTo>
                  <a:cubicBezTo>
                    <a:pt x="12491" y="6002"/>
                    <a:pt x="12245" y="5778"/>
                    <a:pt x="11917" y="5553"/>
                  </a:cubicBezTo>
                  <a:cubicBezTo>
                    <a:pt x="11739" y="5423"/>
                    <a:pt x="11521" y="5352"/>
                    <a:pt x="11302" y="5352"/>
                  </a:cubicBezTo>
                  <a:cubicBezTo>
                    <a:pt x="11244" y="5352"/>
                    <a:pt x="11186" y="5357"/>
                    <a:pt x="11128" y="5367"/>
                  </a:cubicBezTo>
                  <a:cubicBezTo>
                    <a:pt x="10871" y="5416"/>
                    <a:pt x="10614" y="5509"/>
                    <a:pt x="10379" y="5630"/>
                  </a:cubicBezTo>
                  <a:cubicBezTo>
                    <a:pt x="10275" y="5674"/>
                    <a:pt x="10171" y="5723"/>
                    <a:pt x="10083" y="5794"/>
                  </a:cubicBezTo>
                  <a:cubicBezTo>
                    <a:pt x="10065" y="5805"/>
                    <a:pt x="10048" y="5810"/>
                    <a:pt x="10032" y="5810"/>
                  </a:cubicBezTo>
                  <a:cubicBezTo>
                    <a:pt x="9983" y="5810"/>
                    <a:pt x="9950" y="5765"/>
                    <a:pt x="9979" y="5712"/>
                  </a:cubicBezTo>
                  <a:cubicBezTo>
                    <a:pt x="10023" y="5668"/>
                    <a:pt x="10077" y="5646"/>
                    <a:pt x="10121" y="5619"/>
                  </a:cubicBezTo>
                  <a:cubicBezTo>
                    <a:pt x="10296" y="5504"/>
                    <a:pt x="10450" y="5373"/>
                    <a:pt x="10608" y="5236"/>
                  </a:cubicBezTo>
                  <a:cubicBezTo>
                    <a:pt x="10833" y="5028"/>
                    <a:pt x="11068" y="4809"/>
                    <a:pt x="11216" y="4524"/>
                  </a:cubicBezTo>
                  <a:cubicBezTo>
                    <a:pt x="11435" y="4114"/>
                    <a:pt x="11616" y="3648"/>
                    <a:pt x="11512" y="3178"/>
                  </a:cubicBezTo>
                  <a:cubicBezTo>
                    <a:pt x="11429" y="2800"/>
                    <a:pt x="11216" y="2521"/>
                    <a:pt x="10964" y="2247"/>
                  </a:cubicBezTo>
                  <a:cubicBezTo>
                    <a:pt x="10815" y="2058"/>
                    <a:pt x="10628" y="1986"/>
                    <a:pt x="10429" y="1986"/>
                  </a:cubicBezTo>
                  <a:cubicBezTo>
                    <a:pt x="10028" y="1986"/>
                    <a:pt x="9574" y="2276"/>
                    <a:pt x="9267" y="2488"/>
                  </a:cubicBezTo>
                  <a:cubicBezTo>
                    <a:pt x="9076" y="2625"/>
                    <a:pt x="8895" y="2762"/>
                    <a:pt x="8720" y="2904"/>
                  </a:cubicBezTo>
                  <a:cubicBezTo>
                    <a:pt x="8682" y="2931"/>
                    <a:pt x="8638" y="2986"/>
                    <a:pt x="8583" y="2986"/>
                  </a:cubicBezTo>
                  <a:cubicBezTo>
                    <a:pt x="8523" y="2986"/>
                    <a:pt x="8523" y="2909"/>
                    <a:pt x="8545" y="2866"/>
                  </a:cubicBezTo>
                  <a:cubicBezTo>
                    <a:pt x="8561" y="2816"/>
                    <a:pt x="8583" y="2762"/>
                    <a:pt x="8605" y="2707"/>
                  </a:cubicBezTo>
                  <a:cubicBezTo>
                    <a:pt x="8660" y="2554"/>
                    <a:pt x="8709" y="2400"/>
                    <a:pt x="8742" y="2236"/>
                  </a:cubicBezTo>
                  <a:cubicBezTo>
                    <a:pt x="8802" y="1908"/>
                    <a:pt x="8851" y="1557"/>
                    <a:pt x="8775" y="1229"/>
                  </a:cubicBezTo>
                  <a:cubicBezTo>
                    <a:pt x="8665" y="786"/>
                    <a:pt x="8501" y="523"/>
                    <a:pt x="8107" y="293"/>
                  </a:cubicBezTo>
                  <a:cubicBezTo>
                    <a:pt x="7833" y="122"/>
                    <a:pt x="7512" y="1"/>
                    <a:pt x="7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33"/>
            <p:cNvSpPr/>
            <p:nvPr/>
          </p:nvSpPr>
          <p:spPr>
            <a:xfrm>
              <a:off x="6836799" y="4107239"/>
              <a:ext cx="138902" cy="431377"/>
            </a:xfrm>
            <a:custGeom>
              <a:avLst/>
              <a:gdLst/>
              <a:ahLst/>
              <a:cxnLst/>
              <a:rect l="l" t="t" r="r" b="b"/>
              <a:pathLst>
                <a:path w="1988" h="6174" extrusionOk="0">
                  <a:moveTo>
                    <a:pt x="310" y="0"/>
                  </a:moveTo>
                  <a:cubicBezTo>
                    <a:pt x="234" y="0"/>
                    <a:pt x="168" y="110"/>
                    <a:pt x="160" y="194"/>
                  </a:cubicBezTo>
                  <a:cubicBezTo>
                    <a:pt x="1" y="933"/>
                    <a:pt x="247" y="1683"/>
                    <a:pt x="329" y="2422"/>
                  </a:cubicBezTo>
                  <a:cubicBezTo>
                    <a:pt x="422" y="3161"/>
                    <a:pt x="658" y="3867"/>
                    <a:pt x="877" y="4573"/>
                  </a:cubicBezTo>
                  <a:cubicBezTo>
                    <a:pt x="1052" y="5159"/>
                    <a:pt x="1375" y="5673"/>
                    <a:pt x="1763" y="6133"/>
                  </a:cubicBezTo>
                  <a:cubicBezTo>
                    <a:pt x="1788" y="6161"/>
                    <a:pt x="1819" y="6173"/>
                    <a:pt x="1851" y="6173"/>
                  </a:cubicBezTo>
                  <a:cubicBezTo>
                    <a:pt x="1919" y="6173"/>
                    <a:pt x="1988" y="6115"/>
                    <a:pt x="1988" y="6029"/>
                  </a:cubicBezTo>
                  <a:cubicBezTo>
                    <a:pt x="1917" y="5832"/>
                    <a:pt x="1753" y="5668"/>
                    <a:pt x="1659" y="5471"/>
                  </a:cubicBezTo>
                  <a:cubicBezTo>
                    <a:pt x="1479" y="5148"/>
                    <a:pt x="1320" y="4814"/>
                    <a:pt x="1205" y="4464"/>
                  </a:cubicBezTo>
                  <a:cubicBezTo>
                    <a:pt x="942" y="3665"/>
                    <a:pt x="723" y="2844"/>
                    <a:pt x="630" y="1995"/>
                  </a:cubicBezTo>
                  <a:cubicBezTo>
                    <a:pt x="548" y="1437"/>
                    <a:pt x="417" y="884"/>
                    <a:pt x="422" y="315"/>
                  </a:cubicBezTo>
                  <a:cubicBezTo>
                    <a:pt x="417" y="227"/>
                    <a:pt x="433" y="134"/>
                    <a:pt x="395" y="52"/>
                  </a:cubicBezTo>
                  <a:cubicBezTo>
                    <a:pt x="367" y="15"/>
                    <a:pt x="338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33"/>
            <p:cNvSpPr/>
            <p:nvPr/>
          </p:nvSpPr>
          <p:spPr>
            <a:xfrm>
              <a:off x="6862441" y="4178297"/>
              <a:ext cx="144980" cy="112980"/>
            </a:xfrm>
            <a:custGeom>
              <a:avLst/>
              <a:gdLst/>
              <a:ahLst/>
              <a:cxnLst/>
              <a:rect l="l" t="t" r="r" b="b"/>
              <a:pathLst>
                <a:path w="2075" h="1617" extrusionOk="0">
                  <a:moveTo>
                    <a:pt x="2000" y="1"/>
                  </a:moveTo>
                  <a:cubicBezTo>
                    <a:pt x="1994" y="1"/>
                    <a:pt x="1988" y="2"/>
                    <a:pt x="1982" y="4"/>
                  </a:cubicBezTo>
                  <a:cubicBezTo>
                    <a:pt x="1626" y="130"/>
                    <a:pt x="1320" y="354"/>
                    <a:pt x="1019" y="584"/>
                  </a:cubicBezTo>
                  <a:cubicBezTo>
                    <a:pt x="778" y="770"/>
                    <a:pt x="554" y="978"/>
                    <a:pt x="335" y="1186"/>
                  </a:cubicBezTo>
                  <a:cubicBezTo>
                    <a:pt x="242" y="1285"/>
                    <a:pt x="143" y="1389"/>
                    <a:pt x="55" y="1498"/>
                  </a:cubicBezTo>
                  <a:cubicBezTo>
                    <a:pt x="17" y="1515"/>
                    <a:pt x="1" y="1564"/>
                    <a:pt x="34" y="1597"/>
                  </a:cubicBezTo>
                  <a:cubicBezTo>
                    <a:pt x="45" y="1610"/>
                    <a:pt x="59" y="1616"/>
                    <a:pt x="71" y="1616"/>
                  </a:cubicBezTo>
                  <a:cubicBezTo>
                    <a:pt x="94" y="1616"/>
                    <a:pt x="114" y="1597"/>
                    <a:pt x="121" y="1569"/>
                  </a:cubicBezTo>
                  <a:cubicBezTo>
                    <a:pt x="198" y="1509"/>
                    <a:pt x="269" y="1449"/>
                    <a:pt x="335" y="1378"/>
                  </a:cubicBezTo>
                  <a:lnTo>
                    <a:pt x="335" y="1378"/>
                  </a:lnTo>
                  <a:lnTo>
                    <a:pt x="329" y="1389"/>
                  </a:lnTo>
                  <a:cubicBezTo>
                    <a:pt x="630" y="1104"/>
                    <a:pt x="937" y="847"/>
                    <a:pt x="1260" y="595"/>
                  </a:cubicBezTo>
                  <a:cubicBezTo>
                    <a:pt x="1369" y="502"/>
                    <a:pt x="1479" y="414"/>
                    <a:pt x="1594" y="332"/>
                  </a:cubicBezTo>
                  <a:cubicBezTo>
                    <a:pt x="1725" y="245"/>
                    <a:pt x="1867" y="168"/>
                    <a:pt x="2020" y="113"/>
                  </a:cubicBezTo>
                  <a:cubicBezTo>
                    <a:pt x="2075" y="89"/>
                    <a:pt x="2053" y="1"/>
                    <a:pt x="20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33"/>
            <p:cNvSpPr/>
            <p:nvPr/>
          </p:nvSpPr>
          <p:spPr>
            <a:xfrm>
              <a:off x="6885428" y="4284988"/>
              <a:ext cx="162168" cy="84682"/>
            </a:xfrm>
            <a:custGeom>
              <a:avLst/>
              <a:gdLst/>
              <a:ahLst/>
              <a:cxnLst/>
              <a:rect l="l" t="t" r="r" b="b"/>
              <a:pathLst>
                <a:path w="2321" h="1212" extrusionOk="0">
                  <a:moveTo>
                    <a:pt x="2241" y="1"/>
                  </a:moveTo>
                  <a:cubicBezTo>
                    <a:pt x="2235" y="1"/>
                    <a:pt x="2229" y="2"/>
                    <a:pt x="2222" y="4"/>
                  </a:cubicBezTo>
                  <a:cubicBezTo>
                    <a:pt x="1741" y="152"/>
                    <a:pt x="1286" y="398"/>
                    <a:pt x="827" y="628"/>
                  </a:cubicBezTo>
                  <a:cubicBezTo>
                    <a:pt x="553" y="792"/>
                    <a:pt x="219" y="902"/>
                    <a:pt x="0" y="1132"/>
                  </a:cubicBezTo>
                  <a:cubicBezTo>
                    <a:pt x="2" y="1190"/>
                    <a:pt x="24" y="1212"/>
                    <a:pt x="58" y="1212"/>
                  </a:cubicBezTo>
                  <a:cubicBezTo>
                    <a:pt x="150" y="1212"/>
                    <a:pt x="328" y="1051"/>
                    <a:pt x="400" y="1038"/>
                  </a:cubicBezTo>
                  <a:cubicBezTo>
                    <a:pt x="734" y="858"/>
                    <a:pt x="1067" y="694"/>
                    <a:pt x="1412" y="529"/>
                  </a:cubicBezTo>
                  <a:cubicBezTo>
                    <a:pt x="1691" y="393"/>
                    <a:pt x="1976" y="261"/>
                    <a:pt x="2261" y="119"/>
                  </a:cubicBezTo>
                  <a:cubicBezTo>
                    <a:pt x="2320" y="89"/>
                    <a:pt x="2299" y="1"/>
                    <a:pt x="2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33"/>
            <p:cNvSpPr/>
            <p:nvPr/>
          </p:nvSpPr>
          <p:spPr>
            <a:xfrm>
              <a:off x="6884241" y="4311260"/>
              <a:ext cx="161470" cy="77346"/>
            </a:xfrm>
            <a:custGeom>
              <a:avLst/>
              <a:gdLst/>
              <a:ahLst/>
              <a:cxnLst/>
              <a:rect l="l" t="t" r="r" b="b"/>
              <a:pathLst>
                <a:path w="2311" h="1107" extrusionOk="0">
                  <a:moveTo>
                    <a:pt x="2225" y="0"/>
                  </a:moveTo>
                  <a:cubicBezTo>
                    <a:pt x="2217" y="0"/>
                    <a:pt x="2209" y="2"/>
                    <a:pt x="2201" y="6"/>
                  </a:cubicBezTo>
                  <a:cubicBezTo>
                    <a:pt x="1955" y="104"/>
                    <a:pt x="1714" y="214"/>
                    <a:pt x="1473" y="334"/>
                  </a:cubicBezTo>
                  <a:cubicBezTo>
                    <a:pt x="1325" y="433"/>
                    <a:pt x="1" y="925"/>
                    <a:pt x="203" y="1089"/>
                  </a:cubicBezTo>
                  <a:cubicBezTo>
                    <a:pt x="218" y="1102"/>
                    <a:pt x="234" y="1107"/>
                    <a:pt x="251" y="1107"/>
                  </a:cubicBezTo>
                  <a:cubicBezTo>
                    <a:pt x="335" y="1107"/>
                    <a:pt x="439" y="985"/>
                    <a:pt x="521" y="958"/>
                  </a:cubicBezTo>
                  <a:cubicBezTo>
                    <a:pt x="1030" y="728"/>
                    <a:pt x="1528" y="504"/>
                    <a:pt x="2015" y="236"/>
                  </a:cubicBezTo>
                  <a:cubicBezTo>
                    <a:pt x="2075" y="181"/>
                    <a:pt x="2311" y="132"/>
                    <a:pt x="2283" y="44"/>
                  </a:cubicBezTo>
                  <a:cubicBezTo>
                    <a:pt x="2275" y="19"/>
                    <a:pt x="2250" y="0"/>
                    <a:pt x="2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33"/>
            <p:cNvSpPr/>
            <p:nvPr/>
          </p:nvSpPr>
          <p:spPr>
            <a:xfrm>
              <a:off x="6784816" y="4407121"/>
              <a:ext cx="129260" cy="21450"/>
            </a:xfrm>
            <a:custGeom>
              <a:avLst/>
              <a:gdLst/>
              <a:ahLst/>
              <a:cxnLst/>
              <a:rect l="l" t="t" r="r" b="b"/>
              <a:pathLst>
                <a:path w="1850" h="307" extrusionOk="0">
                  <a:moveTo>
                    <a:pt x="1322" y="0"/>
                  </a:moveTo>
                  <a:cubicBezTo>
                    <a:pt x="954" y="0"/>
                    <a:pt x="585" y="37"/>
                    <a:pt x="236" y="144"/>
                  </a:cubicBezTo>
                  <a:lnTo>
                    <a:pt x="50" y="205"/>
                  </a:lnTo>
                  <a:cubicBezTo>
                    <a:pt x="22" y="210"/>
                    <a:pt x="1" y="248"/>
                    <a:pt x="17" y="276"/>
                  </a:cubicBezTo>
                  <a:cubicBezTo>
                    <a:pt x="26" y="298"/>
                    <a:pt x="43" y="307"/>
                    <a:pt x="61" y="307"/>
                  </a:cubicBezTo>
                  <a:cubicBezTo>
                    <a:pt x="75" y="307"/>
                    <a:pt x="90" y="302"/>
                    <a:pt x="105" y="292"/>
                  </a:cubicBezTo>
                  <a:cubicBezTo>
                    <a:pt x="181" y="265"/>
                    <a:pt x="263" y="243"/>
                    <a:pt x="345" y="226"/>
                  </a:cubicBezTo>
                  <a:cubicBezTo>
                    <a:pt x="548" y="183"/>
                    <a:pt x="761" y="155"/>
                    <a:pt x="975" y="150"/>
                  </a:cubicBezTo>
                  <a:cubicBezTo>
                    <a:pt x="1146" y="150"/>
                    <a:pt x="1323" y="147"/>
                    <a:pt x="1499" y="147"/>
                  </a:cubicBezTo>
                  <a:cubicBezTo>
                    <a:pt x="1587" y="147"/>
                    <a:pt x="1675" y="148"/>
                    <a:pt x="1763" y="150"/>
                  </a:cubicBezTo>
                  <a:cubicBezTo>
                    <a:pt x="1765" y="150"/>
                    <a:pt x="1767" y="150"/>
                    <a:pt x="1769" y="150"/>
                  </a:cubicBezTo>
                  <a:cubicBezTo>
                    <a:pt x="1825" y="150"/>
                    <a:pt x="1849" y="72"/>
                    <a:pt x="1812" y="35"/>
                  </a:cubicBezTo>
                  <a:cubicBezTo>
                    <a:pt x="1796" y="18"/>
                    <a:pt x="1779" y="13"/>
                    <a:pt x="1763" y="13"/>
                  </a:cubicBezTo>
                  <a:cubicBezTo>
                    <a:pt x="1714" y="8"/>
                    <a:pt x="1665" y="8"/>
                    <a:pt x="1621" y="8"/>
                  </a:cubicBezTo>
                  <a:cubicBezTo>
                    <a:pt x="1522" y="3"/>
                    <a:pt x="1422" y="0"/>
                    <a:pt x="1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33"/>
            <p:cNvSpPr/>
            <p:nvPr/>
          </p:nvSpPr>
          <p:spPr>
            <a:xfrm>
              <a:off x="6753444" y="4310840"/>
              <a:ext cx="138692" cy="24524"/>
            </a:xfrm>
            <a:custGeom>
              <a:avLst/>
              <a:gdLst/>
              <a:ahLst/>
              <a:cxnLst/>
              <a:rect l="l" t="t" r="r" b="b"/>
              <a:pathLst>
                <a:path w="1985" h="351" extrusionOk="0">
                  <a:moveTo>
                    <a:pt x="827" y="0"/>
                  </a:moveTo>
                  <a:cubicBezTo>
                    <a:pt x="735" y="0"/>
                    <a:pt x="645" y="7"/>
                    <a:pt x="554" y="17"/>
                  </a:cubicBezTo>
                  <a:cubicBezTo>
                    <a:pt x="406" y="28"/>
                    <a:pt x="231" y="50"/>
                    <a:pt x="83" y="99"/>
                  </a:cubicBezTo>
                  <a:cubicBezTo>
                    <a:pt x="50" y="110"/>
                    <a:pt x="1" y="143"/>
                    <a:pt x="28" y="192"/>
                  </a:cubicBezTo>
                  <a:cubicBezTo>
                    <a:pt x="42" y="216"/>
                    <a:pt x="61" y="223"/>
                    <a:pt x="81" y="223"/>
                  </a:cubicBezTo>
                  <a:cubicBezTo>
                    <a:pt x="107" y="223"/>
                    <a:pt x="135" y="212"/>
                    <a:pt x="159" y="209"/>
                  </a:cubicBezTo>
                  <a:cubicBezTo>
                    <a:pt x="368" y="167"/>
                    <a:pt x="581" y="153"/>
                    <a:pt x="792" y="153"/>
                  </a:cubicBezTo>
                  <a:cubicBezTo>
                    <a:pt x="829" y="153"/>
                    <a:pt x="867" y="153"/>
                    <a:pt x="904" y="154"/>
                  </a:cubicBezTo>
                  <a:cubicBezTo>
                    <a:pt x="1232" y="181"/>
                    <a:pt x="1566" y="236"/>
                    <a:pt x="1884" y="346"/>
                  </a:cubicBezTo>
                  <a:cubicBezTo>
                    <a:pt x="1891" y="349"/>
                    <a:pt x="1898" y="350"/>
                    <a:pt x="1905" y="350"/>
                  </a:cubicBezTo>
                  <a:cubicBezTo>
                    <a:pt x="1958" y="350"/>
                    <a:pt x="1984" y="265"/>
                    <a:pt x="1916" y="236"/>
                  </a:cubicBezTo>
                  <a:cubicBezTo>
                    <a:pt x="1615" y="110"/>
                    <a:pt x="1303" y="39"/>
                    <a:pt x="980" y="6"/>
                  </a:cubicBezTo>
                  <a:cubicBezTo>
                    <a:pt x="928" y="2"/>
                    <a:pt x="877" y="0"/>
                    <a:pt x="8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33"/>
            <p:cNvSpPr/>
            <p:nvPr/>
          </p:nvSpPr>
          <p:spPr>
            <a:xfrm>
              <a:off x="6773846" y="4189616"/>
              <a:ext cx="90971" cy="20891"/>
            </a:xfrm>
            <a:custGeom>
              <a:avLst/>
              <a:gdLst/>
              <a:ahLst/>
              <a:cxnLst/>
              <a:rect l="l" t="t" r="r" b="b"/>
              <a:pathLst>
                <a:path w="1302" h="299" extrusionOk="0">
                  <a:moveTo>
                    <a:pt x="305" y="1"/>
                  </a:moveTo>
                  <a:cubicBezTo>
                    <a:pt x="218" y="6"/>
                    <a:pt x="125" y="1"/>
                    <a:pt x="43" y="39"/>
                  </a:cubicBezTo>
                  <a:cubicBezTo>
                    <a:pt x="0" y="60"/>
                    <a:pt x="14" y="138"/>
                    <a:pt x="65" y="138"/>
                  </a:cubicBezTo>
                  <a:cubicBezTo>
                    <a:pt x="66" y="138"/>
                    <a:pt x="68" y="138"/>
                    <a:pt x="70" y="137"/>
                  </a:cubicBezTo>
                  <a:cubicBezTo>
                    <a:pt x="113" y="122"/>
                    <a:pt x="155" y="119"/>
                    <a:pt x="198" y="119"/>
                  </a:cubicBezTo>
                  <a:cubicBezTo>
                    <a:pt x="232" y="119"/>
                    <a:pt x="266" y="121"/>
                    <a:pt x="300" y="121"/>
                  </a:cubicBezTo>
                  <a:cubicBezTo>
                    <a:pt x="387" y="132"/>
                    <a:pt x="480" y="137"/>
                    <a:pt x="574" y="148"/>
                  </a:cubicBezTo>
                  <a:cubicBezTo>
                    <a:pt x="798" y="187"/>
                    <a:pt x="1017" y="220"/>
                    <a:pt x="1230" y="296"/>
                  </a:cubicBezTo>
                  <a:cubicBezTo>
                    <a:pt x="1237" y="297"/>
                    <a:pt x="1243" y="298"/>
                    <a:pt x="1249" y="298"/>
                  </a:cubicBezTo>
                  <a:cubicBezTo>
                    <a:pt x="1269" y="298"/>
                    <a:pt x="1285" y="290"/>
                    <a:pt x="1285" y="269"/>
                  </a:cubicBezTo>
                  <a:cubicBezTo>
                    <a:pt x="1302" y="192"/>
                    <a:pt x="1187" y="187"/>
                    <a:pt x="1137" y="159"/>
                  </a:cubicBezTo>
                  <a:cubicBezTo>
                    <a:pt x="995" y="94"/>
                    <a:pt x="847" y="55"/>
                    <a:pt x="694" y="28"/>
                  </a:cubicBezTo>
                  <a:cubicBezTo>
                    <a:pt x="574" y="6"/>
                    <a:pt x="437" y="1"/>
                    <a:pt x="3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33"/>
            <p:cNvSpPr/>
            <p:nvPr/>
          </p:nvSpPr>
          <p:spPr>
            <a:xfrm>
              <a:off x="6850633" y="4108497"/>
              <a:ext cx="111303" cy="98167"/>
            </a:xfrm>
            <a:custGeom>
              <a:avLst/>
              <a:gdLst/>
              <a:ahLst/>
              <a:cxnLst/>
              <a:rect l="l" t="t" r="r" b="b"/>
              <a:pathLst>
                <a:path w="1593" h="1405" extrusionOk="0">
                  <a:moveTo>
                    <a:pt x="1487" y="0"/>
                  </a:moveTo>
                  <a:cubicBezTo>
                    <a:pt x="1330" y="0"/>
                    <a:pt x="1139" y="125"/>
                    <a:pt x="1013" y="198"/>
                  </a:cubicBezTo>
                  <a:cubicBezTo>
                    <a:pt x="881" y="286"/>
                    <a:pt x="744" y="373"/>
                    <a:pt x="629" y="483"/>
                  </a:cubicBezTo>
                  <a:cubicBezTo>
                    <a:pt x="493" y="609"/>
                    <a:pt x="367" y="757"/>
                    <a:pt x="257" y="910"/>
                  </a:cubicBezTo>
                  <a:cubicBezTo>
                    <a:pt x="170" y="1025"/>
                    <a:pt x="93" y="1156"/>
                    <a:pt x="27" y="1282"/>
                  </a:cubicBezTo>
                  <a:cubicBezTo>
                    <a:pt x="0" y="1309"/>
                    <a:pt x="0" y="1364"/>
                    <a:pt x="33" y="1391"/>
                  </a:cubicBezTo>
                  <a:cubicBezTo>
                    <a:pt x="44" y="1401"/>
                    <a:pt x="60" y="1405"/>
                    <a:pt x="74" y="1405"/>
                  </a:cubicBezTo>
                  <a:cubicBezTo>
                    <a:pt x="94" y="1405"/>
                    <a:pt x="112" y="1396"/>
                    <a:pt x="115" y="1381"/>
                  </a:cubicBezTo>
                  <a:cubicBezTo>
                    <a:pt x="148" y="1337"/>
                    <a:pt x="175" y="1282"/>
                    <a:pt x="203" y="1238"/>
                  </a:cubicBezTo>
                  <a:cubicBezTo>
                    <a:pt x="285" y="1107"/>
                    <a:pt x="372" y="981"/>
                    <a:pt x="476" y="866"/>
                  </a:cubicBezTo>
                  <a:cubicBezTo>
                    <a:pt x="613" y="702"/>
                    <a:pt x="772" y="554"/>
                    <a:pt x="952" y="434"/>
                  </a:cubicBezTo>
                  <a:cubicBezTo>
                    <a:pt x="1122" y="324"/>
                    <a:pt x="1286" y="204"/>
                    <a:pt x="1467" y="122"/>
                  </a:cubicBezTo>
                  <a:cubicBezTo>
                    <a:pt x="1489" y="116"/>
                    <a:pt x="1511" y="105"/>
                    <a:pt x="1533" y="105"/>
                  </a:cubicBezTo>
                  <a:cubicBezTo>
                    <a:pt x="1587" y="100"/>
                    <a:pt x="1593" y="23"/>
                    <a:pt x="1544" y="7"/>
                  </a:cubicBezTo>
                  <a:cubicBezTo>
                    <a:pt x="1525" y="2"/>
                    <a:pt x="1506" y="0"/>
                    <a:pt x="14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33"/>
            <p:cNvSpPr/>
            <p:nvPr/>
          </p:nvSpPr>
          <p:spPr>
            <a:xfrm>
              <a:off x="6376775" y="4582006"/>
              <a:ext cx="385333" cy="267812"/>
            </a:xfrm>
            <a:custGeom>
              <a:avLst/>
              <a:gdLst/>
              <a:ahLst/>
              <a:cxnLst/>
              <a:rect l="l" t="t" r="r" b="b"/>
              <a:pathLst>
                <a:path w="5515" h="3833" extrusionOk="0">
                  <a:moveTo>
                    <a:pt x="5324" y="1"/>
                  </a:moveTo>
                  <a:cubicBezTo>
                    <a:pt x="5313" y="1"/>
                    <a:pt x="5300" y="3"/>
                    <a:pt x="5288" y="6"/>
                  </a:cubicBezTo>
                  <a:cubicBezTo>
                    <a:pt x="5184" y="33"/>
                    <a:pt x="5118" y="132"/>
                    <a:pt x="5036" y="192"/>
                  </a:cubicBezTo>
                  <a:cubicBezTo>
                    <a:pt x="4472" y="674"/>
                    <a:pt x="3914" y="1155"/>
                    <a:pt x="3350" y="1643"/>
                  </a:cubicBezTo>
                  <a:cubicBezTo>
                    <a:pt x="3033" y="1960"/>
                    <a:pt x="2633" y="2157"/>
                    <a:pt x="2250" y="2376"/>
                  </a:cubicBezTo>
                  <a:cubicBezTo>
                    <a:pt x="1845" y="2633"/>
                    <a:pt x="1434" y="2896"/>
                    <a:pt x="1007" y="3109"/>
                  </a:cubicBezTo>
                  <a:cubicBezTo>
                    <a:pt x="794" y="3224"/>
                    <a:pt x="537" y="3356"/>
                    <a:pt x="312" y="3482"/>
                  </a:cubicBezTo>
                  <a:cubicBezTo>
                    <a:pt x="208" y="3547"/>
                    <a:pt x="0" y="3646"/>
                    <a:pt x="126" y="3799"/>
                  </a:cubicBezTo>
                  <a:cubicBezTo>
                    <a:pt x="147" y="3823"/>
                    <a:pt x="179" y="3833"/>
                    <a:pt x="218" y="3833"/>
                  </a:cubicBezTo>
                  <a:cubicBezTo>
                    <a:pt x="412" y="3833"/>
                    <a:pt x="788" y="3582"/>
                    <a:pt x="925" y="3536"/>
                  </a:cubicBezTo>
                  <a:cubicBezTo>
                    <a:pt x="1418" y="3307"/>
                    <a:pt x="1889" y="3044"/>
                    <a:pt x="2348" y="2759"/>
                  </a:cubicBezTo>
                  <a:cubicBezTo>
                    <a:pt x="2513" y="2743"/>
                    <a:pt x="2660" y="2573"/>
                    <a:pt x="2814" y="2496"/>
                  </a:cubicBezTo>
                  <a:cubicBezTo>
                    <a:pt x="3826" y="1966"/>
                    <a:pt x="4844" y="1309"/>
                    <a:pt x="5430" y="269"/>
                  </a:cubicBezTo>
                  <a:cubicBezTo>
                    <a:pt x="5515" y="169"/>
                    <a:pt x="5445" y="1"/>
                    <a:pt x="5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33"/>
            <p:cNvSpPr/>
            <p:nvPr/>
          </p:nvSpPr>
          <p:spPr>
            <a:xfrm>
              <a:off x="6589808" y="4425218"/>
              <a:ext cx="56595" cy="28507"/>
            </a:xfrm>
            <a:custGeom>
              <a:avLst/>
              <a:gdLst/>
              <a:ahLst/>
              <a:cxnLst/>
              <a:rect l="l" t="t" r="r" b="b"/>
              <a:pathLst>
                <a:path w="810" h="408" extrusionOk="0">
                  <a:moveTo>
                    <a:pt x="570" y="0"/>
                  </a:moveTo>
                  <a:cubicBezTo>
                    <a:pt x="504" y="0"/>
                    <a:pt x="451" y="81"/>
                    <a:pt x="389" y="110"/>
                  </a:cubicBezTo>
                  <a:cubicBezTo>
                    <a:pt x="285" y="181"/>
                    <a:pt x="137" y="181"/>
                    <a:pt x="49" y="269"/>
                  </a:cubicBezTo>
                  <a:cubicBezTo>
                    <a:pt x="0" y="373"/>
                    <a:pt x="126" y="405"/>
                    <a:pt x="203" y="405"/>
                  </a:cubicBezTo>
                  <a:cubicBezTo>
                    <a:pt x="213" y="407"/>
                    <a:pt x="226" y="408"/>
                    <a:pt x="239" y="408"/>
                  </a:cubicBezTo>
                  <a:cubicBezTo>
                    <a:pt x="427" y="408"/>
                    <a:pt x="809" y="227"/>
                    <a:pt x="635" y="28"/>
                  </a:cubicBezTo>
                  <a:cubicBezTo>
                    <a:pt x="612" y="8"/>
                    <a:pt x="590" y="0"/>
                    <a:pt x="570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33"/>
            <p:cNvSpPr/>
            <p:nvPr/>
          </p:nvSpPr>
          <p:spPr>
            <a:xfrm>
              <a:off x="6595119" y="4443593"/>
              <a:ext cx="462050" cy="170343"/>
            </a:xfrm>
            <a:custGeom>
              <a:avLst/>
              <a:gdLst/>
              <a:ahLst/>
              <a:cxnLst/>
              <a:rect l="l" t="t" r="r" b="b"/>
              <a:pathLst>
                <a:path w="6613" h="2438" extrusionOk="0">
                  <a:moveTo>
                    <a:pt x="91" y="1"/>
                  </a:moveTo>
                  <a:cubicBezTo>
                    <a:pt x="46" y="1"/>
                    <a:pt x="1" y="64"/>
                    <a:pt x="44" y="115"/>
                  </a:cubicBezTo>
                  <a:cubicBezTo>
                    <a:pt x="345" y="586"/>
                    <a:pt x="761" y="969"/>
                    <a:pt x="1216" y="1297"/>
                  </a:cubicBezTo>
                  <a:cubicBezTo>
                    <a:pt x="1216" y="1659"/>
                    <a:pt x="2420" y="2315"/>
                    <a:pt x="2754" y="2397"/>
                  </a:cubicBezTo>
                  <a:cubicBezTo>
                    <a:pt x="2914" y="2424"/>
                    <a:pt x="3098" y="2438"/>
                    <a:pt x="3296" y="2438"/>
                  </a:cubicBezTo>
                  <a:cubicBezTo>
                    <a:pt x="4390" y="2438"/>
                    <a:pt x="5930" y="2031"/>
                    <a:pt x="6481" y="1248"/>
                  </a:cubicBezTo>
                  <a:cubicBezTo>
                    <a:pt x="6558" y="1171"/>
                    <a:pt x="6613" y="980"/>
                    <a:pt x="6459" y="969"/>
                  </a:cubicBezTo>
                  <a:cubicBezTo>
                    <a:pt x="6394" y="969"/>
                    <a:pt x="6361" y="1046"/>
                    <a:pt x="6312" y="1084"/>
                  </a:cubicBezTo>
                  <a:cubicBezTo>
                    <a:pt x="6230" y="1182"/>
                    <a:pt x="6131" y="1270"/>
                    <a:pt x="6033" y="1341"/>
                  </a:cubicBezTo>
                  <a:cubicBezTo>
                    <a:pt x="5677" y="1576"/>
                    <a:pt x="5294" y="1768"/>
                    <a:pt x="4894" y="1916"/>
                  </a:cubicBezTo>
                  <a:cubicBezTo>
                    <a:pt x="4571" y="1976"/>
                    <a:pt x="4254" y="2025"/>
                    <a:pt x="3925" y="2064"/>
                  </a:cubicBezTo>
                  <a:cubicBezTo>
                    <a:pt x="3115" y="1976"/>
                    <a:pt x="2371" y="1659"/>
                    <a:pt x="1654" y="1270"/>
                  </a:cubicBezTo>
                  <a:cubicBezTo>
                    <a:pt x="1079" y="958"/>
                    <a:pt x="575" y="526"/>
                    <a:pt x="137" y="33"/>
                  </a:cubicBezTo>
                  <a:cubicBezTo>
                    <a:pt x="125" y="10"/>
                    <a:pt x="108" y="1"/>
                    <a:pt x="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33"/>
            <p:cNvSpPr/>
            <p:nvPr/>
          </p:nvSpPr>
          <p:spPr>
            <a:xfrm>
              <a:off x="7036487" y="4299521"/>
              <a:ext cx="168736" cy="227567"/>
            </a:xfrm>
            <a:custGeom>
              <a:avLst/>
              <a:gdLst/>
              <a:ahLst/>
              <a:cxnLst/>
              <a:rect l="l" t="t" r="r" b="b"/>
              <a:pathLst>
                <a:path w="2415" h="3257" extrusionOk="0">
                  <a:moveTo>
                    <a:pt x="2343" y="0"/>
                  </a:moveTo>
                  <a:cubicBezTo>
                    <a:pt x="2294" y="0"/>
                    <a:pt x="2266" y="71"/>
                    <a:pt x="2239" y="102"/>
                  </a:cubicBezTo>
                  <a:cubicBezTo>
                    <a:pt x="2168" y="206"/>
                    <a:pt x="2102" y="310"/>
                    <a:pt x="2031" y="420"/>
                  </a:cubicBezTo>
                  <a:cubicBezTo>
                    <a:pt x="1949" y="557"/>
                    <a:pt x="1905" y="699"/>
                    <a:pt x="1823" y="836"/>
                  </a:cubicBezTo>
                  <a:cubicBezTo>
                    <a:pt x="1697" y="1011"/>
                    <a:pt x="1577" y="1197"/>
                    <a:pt x="1445" y="1378"/>
                  </a:cubicBezTo>
                  <a:cubicBezTo>
                    <a:pt x="1286" y="1575"/>
                    <a:pt x="1128" y="1772"/>
                    <a:pt x="980" y="1980"/>
                  </a:cubicBezTo>
                  <a:cubicBezTo>
                    <a:pt x="903" y="2078"/>
                    <a:pt x="827" y="2182"/>
                    <a:pt x="745" y="2286"/>
                  </a:cubicBezTo>
                  <a:cubicBezTo>
                    <a:pt x="591" y="2478"/>
                    <a:pt x="416" y="2653"/>
                    <a:pt x="268" y="2856"/>
                  </a:cubicBezTo>
                  <a:cubicBezTo>
                    <a:pt x="219" y="2921"/>
                    <a:pt x="0" y="3162"/>
                    <a:pt x="49" y="3244"/>
                  </a:cubicBezTo>
                  <a:cubicBezTo>
                    <a:pt x="57" y="3253"/>
                    <a:pt x="65" y="3257"/>
                    <a:pt x="73" y="3257"/>
                  </a:cubicBezTo>
                  <a:cubicBezTo>
                    <a:pt x="101" y="3257"/>
                    <a:pt x="130" y="3215"/>
                    <a:pt x="142" y="3190"/>
                  </a:cubicBezTo>
                  <a:cubicBezTo>
                    <a:pt x="214" y="3124"/>
                    <a:pt x="279" y="3053"/>
                    <a:pt x="350" y="2982"/>
                  </a:cubicBezTo>
                  <a:cubicBezTo>
                    <a:pt x="569" y="2752"/>
                    <a:pt x="761" y="2494"/>
                    <a:pt x="964" y="2243"/>
                  </a:cubicBezTo>
                  <a:cubicBezTo>
                    <a:pt x="1084" y="2095"/>
                    <a:pt x="1193" y="1942"/>
                    <a:pt x="1308" y="1794"/>
                  </a:cubicBezTo>
                  <a:cubicBezTo>
                    <a:pt x="1505" y="1548"/>
                    <a:pt x="1702" y="1285"/>
                    <a:pt x="1867" y="1006"/>
                  </a:cubicBezTo>
                  <a:cubicBezTo>
                    <a:pt x="1971" y="847"/>
                    <a:pt x="2047" y="677"/>
                    <a:pt x="2140" y="518"/>
                  </a:cubicBezTo>
                  <a:cubicBezTo>
                    <a:pt x="2222" y="376"/>
                    <a:pt x="2326" y="245"/>
                    <a:pt x="2403" y="97"/>
                  </a:cubicBezTo>
                  <a:cubicBezTo>
                    <a:pt x="2414" y="70"/>
                    <a:pt x="2403" y="26"/>
                    <a:pt x="2376" y="9"/>
                  </a:cubicBezTo>
                  <a:cubicBezTo>
                    <a:pt x="2364" y="3"/>
                    <a:pt x="2353" y="0"/>
                    <a:pt x="2343" y="0"/>
                  </a:cubicBezTo>
                  <a:close/>
                </a:path>
              </a:pathLst>
            </a:custGeom>
            <a:solidFill>
              <a:srgbClr val="92D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33"/>
            <p:cNvSpPr/>
            <p:nvPr/>
          </p:nvSpPr>
          <p:spPr>
            <a:xfrm>
              <a:off x="7176996" y="4335155"/>
              <a:ext cx="143513" cy="341804"/>
            </a:xfrm>
            <a:custGeom>
              <a:avLst/>
              <a:gdLst/>
              <a:ahLst/>
              <a:cxnLst/>
              <a:rect l="l" t="t" r="r" b="b"/>
              <a:pathLst>
                <a:path w="2054" h="4892" extrusionOk="0">
                  <a:moveTo>
                    <a:pt x="129" y="1"/>
                  </a:moveTo>
                  <a:cubicBezTo>
                    <a:pt x="62" y="1"/>
                    <a:pt x="0" y="77"/>
                    <a:pt x="36" y="167"/>
                  </a:cubicBezTo>
                  <a:cubicBezTo>
                    <a:pt x="146" y="605"/>
                    <a:pt x="370" y="1005"/>
                    <a:pt x="529" y="1421"/>
                  </a:cubicBezTo>
                  <a:cubicBezTo>
                    <a:pt x="666" y="1755"/>
                    <a:pt x="781" y="2105"/>
                    <a:pt x="912" y="2439"/>
                  </a:cubicBezTo>
                  <a:cubicBezTo>
                    <a:pt x="1049" y="2773"/>
                    <a:pt x="1186" y="3112"/>
                    <a:pt x="1301" y="3451"/>
                  </a:cubicBezTo>
                  <a:cubicBezTo>
                    <a:pt x="1410" y="3752"/>
                    <a:pt x="1492" y="4059"/>
                    <a:pt x="1574" y="4371"/>
                  </a:cubicBezTo>
                  <a:cubicBezTo>
                    <a:pt x="1602" y="4464"/>
                    <a:pt x="1635" y="4568"/>
                    <a:pt x="1662" y="4661"/>
                  </a:cubicBezTo>
                  <a:cubicBezTo>
                    <a:pt x="1689" y="4727"/>
                    <a:pt x="1700" y="4798"/>
                    <a:pt x="1744" y="4847"/>
                  </a:cubicBezTo>
                  <a:cubicBezTo>
                    <a:pt x="1783" y="4878"/>
                    <a:pt x="1822" y="4892"/>
                    <a:pt x="1857" y="4892"/>
                  </a:cubicBezTo>
                  <a:cubicBezTo>
                    <a:pt x="1972" y="4892"/>
                    <a:pt x="2053" y="4752"/>
                    <a:pt x="1990" y="4623"/>
                  </a:cubicBezTo>
                  <a:cubicBezTo>
                    <a:pt x="1919" y="4355"/>
                    <a:pt x="1865" y="4081"/>
                    <a:pt x="1793" y="3807"/>
                  </a:cubicBezTo>
                  <a:cubicBezTo>
                    <a:pt x="1662" y="3309"/>
                    <a:pt x="1487" y="2827"/>
                    <a:pt x="1273" y="2373"/>
                  </a:cubicBezTo>
                  <a:cubicBezTo>
                    <a:pt x="1076" y="1908"/>
                    <a:pt x="907" y="1432"/>
                    <a:pt x="688" y="988"/>
                  </a:cubicBezTo>
                  <a:cubicBezTo>
                    <a:pt x="534" y="682"/>
                    <a:pt x="359" y="386"/>
                    <a:pt x="222" y="69"/>
                  </a:cubicBezTo>
                  <a:cubicBezTo>
                    <a:pt x="198" y="21"/>
                    <a:pt x="163" y="1"/>
                    <a:pt x="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33"/>
            <p:cNvSpPr/>
            <p:nvPr/>
          </p:nvSpPr>
          <p:spPr>
            <a:xfrm>
              <a:off x="7156175" y="4491664"/>
              <a:ext cx="98307" cy="133172"/>
            </a:xfrm>
            <a:custGeom>
              <a:avLst/>
              <a:gdLst/>
              <a:ahLst/>
              <a:cxnLst/>
              <a:rect l="l" t="t" r="r" b="b"/>
              <a:pathLst>
                <a:path w="1407" h="1906" extrusionOk="0">
                  <a:moveTo>
                    <a:pt x="1289" y="1"/>
                  </a:moveTo>
                  <a:cubicBezTo>
                    <a:pt x="1269" y="1"/>
                    <a:pt x="1249" y="9"/>
                    <a:pt x="1232" y="29"/>
                  </a:cubicBezTo>
                  <a:cubicBezTo>
                    <a:pt x="1183" y="78"/>
                    <a:pt x="1150" y="122"/>
                    <a:pt x="1106" y="171"/>
                  </a:cubicBezTo>
                  <a:cubicBezTo>
                    <a:pt x="975" y="330"/>
                    <a:pt x="887" y="516"/>
                    <a:pt x="772" y="686"/>
                  </a:cubicBezTo>
                  <a:cubicBezTo>
                    <a:pt x="696" y="801"/>
                    <a:pt x="613" y="910"/>
                    <a:pt x="537" y="1025"/>
                  </a:cubicBezTo>
                  <a:cubicBezTo>
                    <a:pt x="367" y="1261"/>
                    <a:pt x="225" y="1501"/>
                    <a:pt x="88" y="1748"/>
                  </a:cubicBezTo>
                  <a:cubicBezTo>
                    <a:pt x="72" y="1775"/>
                    <a:pt x="55" y="1803"/>
                    <a:pt x="33" y="1819"/>
                  </a:cubicBezTo>
                  <a:cubicBezTo>
                    <a:pt x="11" y="1841"/>
                    <a:pt x="0" y="1868"/>
                    <a:pt x="17" y="1896"/>
                  </a:cubicBezTo>
                  <a:cubicBezTo>
                    <a:pt x="25" y="1903"/>
                    <a:pt x="34" y="1906"/>
                    <a:pt x="44" y="1906"/>
                  </a:cubicBezTo>
                  <a:cubicBezTo>
                    <a:pt x="113" y="1906"/>
                    <a:pt x="202" y="1730"/>
                    <a:pt x="236" y="1677"/>
                  </a:cubicBezTo>
                  <a:cubicBezTo>
                    <a:pt x="318" y="1556"/>
                    <a:pt x="395" y="1425"/>
                    <a:pt x="482" y="1299"/>
                  </a:cubicBezTo>
                  <a:cubicBezTo>
                    <a:pt x="630" y="1102"/>
                    <a:pt x="772" y="905"/>
                    <a:pt x="909" y="697"/>
                  </a:cubicBezTo>
                  <a:cubicBezTo>
                    <a:pt x="997" y="571"/>
                    <a:pt x="1068" y="418"/>
                    <a:pt x="1177" y="308"/>
                  </a:cubicBezTo>
                  <a:cubicBezTo>
                    <a:pt x="1237" y="254"/>
                    <a:pt x="1298" y="204"/>
                    <a:pt x="1352" y="144"/>
                  </a:cubicBezTo>
                  <a:cubicBezTo>
                    <a:pt x="1406" y="82"/>
                    <a:pt x="1350" y="1"/>
                    <a:pt x="1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33"/>
            <p:cNvSpPr/>
            <p:nvPr/>
          </p:nvSpPr>
          <p:spPr>
            <a:xfrm>
              <a:off x="7135912" y="4412222"/>
              <a:ext cx="81888" cy="100892"/>
            </a:xfrm>
            <a:custGeom>
              <a:avLst/>
              <a:gdLst/>
              <a:ahLst/>
              <a:cxnLst/>
              <a:rect l="l" t="t" r="r" b="b"/>
              <a:pathLst>
                <a:path w="1172" h="1444" extrusionOk="0">
                  <a:moveTo>
                    <a:pt x="1099" y="0"/>
                  </a:moveTo>
                  <a:cubicBezTo>
                    <a:pt x="1087" y="0"/>
                    <a:pt x="1073" y="6"/>
                    <a:pt x="1062" y="17"/>
                  </a:cubicBezTo>
                  <a:cubicBezTo>
                    <a:pt x="964" y="121"/>
                    <a:pt x="871" y="203"/>
                    <a:pt x="767" y="301"/>
                  </a:cubicBezTo>
                  <a:cubicBezTo>
                    <a:pt x="608" y="460"/>
                    <a:pt x="471" y="641"/>
                    <a:pt x="334" y="816"/>
                  </a:cubicBezTo>
                  <a:cubicBezTo>
                    <a:pt x="236" y="953"/>
                    <a:pt x="143" y="1095"/>
                    <a:pt x="61" y="1248"/>
                  </a:cubicBezTo>
                  <a:cubicBezTo>
                    <a:pt x="39" y="1303"/>
                    <a:pt x="0" y="1352"/>
                    <a:pt x="0" y="1412"/>
                  </a:cubicBezTo>
                  <a:cubicBezTo>
                    <a:pt x="5" y="1429"/>
                    <a:pt x="19" y="1443"/>
                    <a:pt x="38" y="1443"/>
                  </a:cubicBezTo>
                  <a:cubicBezTo>
                    <a:pt x="43" y="1443"/>
                    <a:pt x="49" y="1442"/>
                    <a:pt x="55" y="1440"/>
                  </a:cubicBezTo>
                  <a:cubicBezTo>
                    <a:pt x="77" y="1429"/>
                    <a:pt x="82" y="1401"/>
                    <a:pt x="88" y="1385"/>
                  </a:cubicBezTo>
                  <a:cubicBezTo>
                    <a:pt x="137" y="1287"/>
                    <a:pt x="192" y="1210"/>
                    <a:pt x="247" y="1122"/>
                  </a:cubicBezTo>
                  <a:cubicBezTo>
                    <a:pt x="493" y="761"/>
                    <a:pt x="789" y="433"/>
                    <a:pt x="1095" y="126"/>
                  </a:cubicBezTo>
                  <a:cubicBezTo>
                    <a:pt x="1122" y="99"/>
                    <a:pt x="1172" y="66"/>
                    <a:pt x="1128" y="17"/>
                  </a:cubicBezTo>
                  <a:cubicBezTo>
                    <a:pt x="1122" y="6"/>
                    <a:pt x="1111" y="0"/>
                    <a:pt x="10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33"/>
            <p:cNvSpPr/>
            <p:nvPr/>
          </p:nvSpPr>
          <p:spPr>
            <a:xfrm>
              <a:off x="7213189" y="4418161"/>
              <a:ext cx="180544" cy="83495"/>
            </a:xfrm>
            <a:custGeom>
              <a:avLst/>
              <a:gdLst/>
              <a:ahLst/>
              <a:cxnLst/>
              <a:rect l="l" t="t" r="r" b="b"/>
              <a:pathLst>
                <a:path w="2584" h="1195" extrusionOk="0">
                  <a:moveTo>
                    <a:pt x="104" y="0"/>
                  </a:moveTo>
                  <a:cubicBezTo>
                    <a:pt x="33" y="0"/>
                    <a:pt x="1" y="117"/>
                    <a:pt x="93" y="145"/>
                  </a:cubicBezTo>
                  <a:cubicBezTo>
                    <a:pt x="400" y="287"/>
                    <a:pt x="723" y="386"/>
                    <a:pt x="1045" y="506"/>
                  </a:cubicBezTo>
                  <a:cubicBezTo>
                    <a:pt x="1516" y="709"/>
                    <a:pt x="1987" y="917"/>
                    <a:pt x="2430" y="1185"/>
                  </a:cubicBezTo>
                  <a:cubicBezTo>
                    <a:pt x="2440" y="1191"/>
                    <a:pt x="2451" y="1194"/>
                    <a:pt x="2462" y="1194"/>
                  </a:cubicBezTo>
                  <a:cubicBezTo>
                    <a:pt x="2482" y="1194"/>
                    <a:pt x="2502" y="1184"/>
                    <a:pt x="2512" y="1163"/>
                  </a:cubicBezTo>
                  <a:cubicBezTo>
                    <a:pt x="2584" y="1059"/>
                    <a:pt x="2277" y="944"/>
                    <a:pt x="2206" y="890"/>
                  </a:cubicBezTo>
                  <a:cubicBezTo>
                    <a:pt x="1894" y="709"/>
                    <a:pt x="1565" y="561"/>
                    <a:pt x="1237" y="419"/>
                  </a:cubicBezTo>
                  <a:cubicBezTo>
                    <a:pt x="881" y="266"/>
                    <a:pt x="504" y="178"/>
                    <a:pt x="148" y="14"/>
                  </a:cubicBezTo>
                  <a:cubicBezTo>
                    <a:pt x="132" y="4"/>
                    <a:pt x="118" y="0"/>
                    <a:pt x="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33"/>
            <p:cNvSpPr/>
            <p:nvPr/>
          </p:nvSpPr>
          <p:spPr>
            <a:xfrm>
              <a:off x="7195162" y="4345566"/>
              <a:ext cx="109067" cy="51494"/>
            </a:xfrm>
            <a:custGeom>
              <a:avLst/>
              <a:gdLst/>
              <a:ahLst/>
              <a:cxnLst/>
              <a:rect l="l" t="t" r="r" b="b"/>
              <a:pathLst>
                <a:path w="1561" h="737" extrusionOk="0">
                  <a:moveTo>
                    <a:pt x="1469" y="0"/>
                  </a:moveTo>
                  <a:cubicBezTo>
                    <a:pt x="1462" y="0"/>
                    <a:pt x="1454" y="2"/>
                    <a:pt x="1446" y="7"/>
                  </a:cubicBezTo>
                  <a:cubicBezTo>
                    <a:pt x="1358" y="57"/>
                    <a:pt x="1260" y="89"/>
                    <a:pt x="1167" y="122"/>
                  </a:cubicBezTo>
                  <a:cubicBezTo>
                    <a:pt x="1057" y="161"/>
                    <a:pt x="1" y="593"/>
                    <a:pt x="247" y="730"/>
                  </a:cubicBezTo>
                  <a:cubicBezTo>
                    <a:pt x="256" y="734"/>
                    <a:pt x="264" y="736"/>
                    <a:pt x="272" y="736"/>
                  </a:cubicBezTo>
                  <a:cubicBezTo>
                    <a:pt x="294" y="736"/>
                    <a:pt x="312" y="721"/>
                    <a:pt x="324" y="697"/>
                  </a:cubicBezTo>
                  <a:cubicBezTo>
                    <a:pt x="389" y="648"/>
                    <a:pt x="466" y="615"/>
                    <a:pt x="537" y="571"/>
                  </a:cubicBezTo>
                  <a:cubicBezTo>
                    <a:pt x="794" y="434"/>
                    <a:pt x="1074" y="319"/>
                    <a:pt x="1342" y="193"/>
                  </a:cubicBezTo>
                  <a:cubicBezTo>
                    <a:pt x="1397" y="166"/>
                    <a:pt x="1561" y="106"/>
                    <a:pt x="1511" y="24"/>
                  </a:cubicBezTo>
                  <a:cubicBezTo>
                    <a:pt x="1504" y="12"/>
                    <a:pt x="1488" y="0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33"/>
            <p:cNvSpPr/>
            <p:nvPr/>
          </p:nvSpPr>
          <p:spPr>
            <a:xfrm>
              <a:off x="7195581" y="4325094"/>
              <a:ext cx="80001" cy="50935"/>
            </a:xfrm>
            <a:custGeom>
              <a:avLst/>
              <a:gdLst/>
              <a:ahLst/>
              <a:cxnLst/>
              <a:rect l="l" t="t" r="r" b="b"/>
              <a:pathLst>
                <a:path w="1145" h="729" extrusionOk="0">
                  <a:moveTo>
                    <a:pt x="1086" y="1"/>
                  </a:moveTo>
                  <a:cubicBezTo>
                    <a:pt x="1080" y="1"/>
                    <a:pt x="1074" y="2"/>
                    <a:pt x="1068" y="5"/>
                  </a:cubicBezTo>
                  <a:cubicBezTo>
                    <a:pt x="936" y="92"/>
                    <a:pt x="783" y="131"/>
                    <a:pt x="652" y="229"/>
                  </a:cubicBezTo>
                  <a:cubicBezTo>
                    <a:pt x="559" y="289"/>
                    <a:pt x="465" y="360"/>
                    <a:pt x="372" y="421"/>
                  </a:cubicBezTo>
                  <a:cubicBezTo>
                    <a:pt x="312" y="470"/>
                    <a:pt x="0" y="634"/>
                    <a:pt x="126" y="722"/>
                  </a:cubicBezTo>
                  <a:cubicBezTo>
                    <a:pt x="137" y="727"/>
                    <a:pt x="147" y="729"/>
                    <a:pt x="156" y="729"/>
                  </a:cubicBezTo>
                  <a:cubicBezTo>
                    <a:pt x="187" y="729"/>
                    <a:pt x="206" y="703"/>
                    <a:pt x="219" y="678"/>
                  </a:cubicBezTo>
                  <a:cubicBezTo>
                    <a:pt x="301" y="607"/>
                    <a:pt x="405" y="558"/>
                    <a:pt x="498" y="486"/>
                  </a:cubicBezTo>
                  <a:cubicBezTo>
                    <a:pt x="580" y="426"/>
                    <a:pt x="657" y="371"/>
                    <a:pt x="739" y="311"/>
                  </a:cubicBezTo>
                  <a:cubicBezTo>
                    <a:pt x="854" y="224"/>
                    <a:pt x="985" y="152"/>
                    <a:pt x="1111" y="76"/>
                  </a:cubicBezTo>
                  <a:cubicBezTo>
                    <a:pt x="1145" y="57"/>
                    <a:pt x="1124" y="1"/>
                    <a:pt x="10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33"/>
            <p:cNvSpPr/>
            <p:nvPr/>
          </p:nvSpPr>
          <p:spPr>
            <a:xfrm>
              <a:off x="7273486" y="4553010"/>
              <a:ext cx="110954" cy="40036"/>
            </a:xfrm>
            <a:custGeom>
              <a:avLst/>
              <a:gdLst/>
              <a:ahLst/>
              <a:cxnLst/>
              <a:rect l="l" t="t" r="r" b="b"/>
              <a:pathLst>
                <a:path w="1588" h="573" extrusionOk="0">
                  <a:moveTo>
                    <a:pt x="114" y="1"/>
                  </a:moveTo>
                  <a:cubicBezTo>
                    <a:pt x="37" y="1"/>
                    <a:pt x="0" y="133"/>
                    <a:pt x="89" y="158"/>
                  </a:cubicBezTo>
                  <a:cubicBezTo>
                    <a:pt x="555" y="240"/>
                    <a:pt x="1003" y="394"/>
                    <a:pt x="1447" y="569"/>
                  </a:cubicBezTo>
                  <a:cubicBezTo>
                    <a:pt x="1455" y="571"/>
                    <a:pt x="1462" y="572"/>
                    <a:pt x="1469" y="572"/>
                  </a:cubicBezTo>
                  <a:cubicBezTo>
                    <a:pt x="1548" y="572"/>
                    <a:pt x="1588" y="445"/>
                    <a:pt x="1513" y="405"/>
                  </a:cubicBezTo>
                  <a:cubicBezTo>
                    <a:pt x="1419" y="361"/>
                    <a:pt x="1321" y="350"/>
                    <a:pt x="1222" y="311"/>
                  </a:cubicBezTo>
                  <a:cubicBezTo>
                    <a:pt x="872" y="169"/>
                    <a:pt x="516" y="49"/>
                    <a:pt x="139" y="5"/>
                  </a:cubicBezTo>
                  <a:cubicBezTo>
                    <a:pt x="130" y="2"/>
                    <a:pt x="122" y="1"/>
                    <a:pt x="1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33"/>
            <p:cNvSpPr/>
            <p:nvPr/>
          </p:nvSpPr>
          <p:spPr>
            <a:xfrm>
              <a:off x="7227302" y="4593185"/>
              <a:ext cx="54359" cy="90342"/>
            </a:xfrm>
            <a:custGeom>
              <a:avLst/>
              <a:gdLst/>
              <a:ahLst/>
              <a:cxnLst/>
              <a:rect l="l" t="t" r="r" b="b"/>
              <a:pathLst>
                <a:path w="778" h="1293" extrusionOk="0">
                  <a:moveTo>
                    <a:pt x="723" y="0"/>
                  </a:moveTo>
                  <a:cubicBezTo>
                    <a:pt x="711" y="0"/>
                    <a:pt x="698" y="6"/>
                    <a:pt x="690" y="21"/>
                  </a:cubicBezTo>
                  <a:cubicBezTo>
                    <a:pt x="586" y="224"/>
                    <a:pt x="466" y="415"/>
                    <a:pt x="362" y="623"/>
                  </a:cubicBezTo>
                  <a:cubicBezTo>
                    <a:pt x="285" y="766"/>
                    <a:pt x="209" y="913"/>
                    <a:pt x="137" y="1067"/>
                  </a:cubicBezTo>
                  <a:cubicBezTo>
                    <a:pt x="115" y="1121"/>
                    <a:pt x="1" y="1258"/>
                    <a:pt x="94" y="1291"/>
                  </a:cubicBezTo>
                  <a:cubicBezTo>
                    <a:pt x="98" y="1292"/>
                    <a:pt x="104" y="1293"/>
                    <a:pt x="109" y="1293"/>
                  </a:cubicBezTo>
                  <a:cubicBezTo>
                    <a:pt x="126" y="1293"/>
                    <a:pt x="143" y="1285"/>
                    <a:pt x="143" y="1264"/>
                  </a:cubicBezTo>
                  <a:cubicBezTo>
                    <a:pt x="367" y="875"/>
                    <a:pt x="586" y="486"/>
                    <a:pt x="750" y="59"/>
                  </a:cubicBezTo>
                  <a:cubicBezTo>
                    <a:pt x="777" y="33"/>
                    <a:pt x="750" y="0"/>
                    <a:pt x="7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33"/>
            <p:cNvSpPr/>
            <p:nvPr/>
          </p:nvSpPr>
          <p:spPr>
            <a:xfrm>
              <a:off x="6345263" y="4668016"/>
              <a:ext cx="198640" cy="92089"/>
            </a:xfrm>
            <a:custGeom>
              <a:avLst/>
              <a:gdLst/>
              <a:ahLst/>
              <a:cxnLst/>
              <a:rect l="l" t="t" r="r" b="b"/>
              <a:pathLst>
                <a:path w="2843" h="1318" extrusionOk="0">
                  <a:moveTo>
                    <a:pt x="91" y="0"/>
                  </a:moveTo>
                  <a:cubicBezTo>
                    <a:pt x="34" y="0"/>
                    <a:pt x="0" y="89"/>
                    <a:pt x="63" y="127"/>
                  </a:cubicBezTo>
                  <a:cubicBezTo>
                    <a:pt x="90" y="138"/>
                    <a:pt x="117" y="143"/>
                    <a:pt x="145" y="160"/>
                  </a:cubicBezTo>
                  <a:cubicBezTo>
                    <a:pt x="375" y="253"/>
                    <a:pt x="599" y="390"/>
                    <a:pt x="834" y="494"/>
                  </a:cubicBezTo>
                  <a:cubicBezTo>
                    <a:pt x="1086" y="609"/>
                    <a:pt x="1332" y="735"/>
                    <a:pt x="1584" y="849"/>
                  </a:cubicBezTo>
                  <a:cubicBezTo>
                    <a:pt x="1836" y="964"/>
                    <a:pt x="2099" y="1063"/>
                    <a:pt x="2356" y="1172"/>
                  </a:cubicBezTo>
                  <a:cubicBezTo>
                    <a:pt x="2482" y="1222"/>
                    <a:pt x="2613" y="1282"/>
                    <a:pt x="2750" y="1315"/>
                  </a:cubicBezTo>
                  <a:cubicBezTo>
                    <a:pt x="2756" y="1317"/>
                    <a:pt x="2762" y="1318"/>
                    <a:pt x="2767" y="1318"/>
                  </a:cubicBezTo>
                  <a:cubicBezTo>
                    <a:pt x="2817" y="1318"/>
                    <a:pt x="2843" y="1235"/>
                    <a:pt x="2788" y="1211"/>
                  </a:cubicBezTo>
                  <a:cubicBezTo>
                    <a:pt x="2400" y="1041"/>
                    <a:pt x="2006" y="899"/>
                    <a:pt x="1623" y="713"/>
                  </a:cubicBezTo>
                  <a:cubicBezTo>
                    <a:pt x="1371" y="592"/>
                    <a:pt x="1114" y="461"/>
                    <a:pt x="862" y="346"/>
                  </a:cubicBezTo>
                  <a:cubicBezTo>
                    <a:pt x="610" y="231"/>
                    <a:pt x="375" y="94"/>
                    <a:pt x="117" y="7"/>
                  </a:cubicBezTo>
                  <a:cubicBezTo>
                    <a:pt x="108" y="2"/>
                    <a:pt x="99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33"/>
            <p:cNvSpPr/>
            <p:nvPr/>
          </p:nvSpPr>
          <p:spPr>
            <a:xfrm>
              <a:off x="6409614" y="4597587"/>
              <a:ext cx="199758" cy="106971"/>
            </a:xfrm>
            <a:custGeom>
              <a:avLst/>
              <a:gdLst/>
              <a:ahLst/>
              <a:cxnLst/>
              <a:rect l="l" t="t" r="r" b="b"/>
              <a:pathLst>
                <a:path w="2859" h="1531" extrusionOk="0">
                  <a:moveTo>
                    <a:pt x="89" y="1"/>
                  </a:moveTo>
                  <a:cubicBezTo>
                    <a:pt x="64" y="1"/>
                    <a:pt x="37" y="17"/>
                    <a:pt x="23" y="46"/>
                  </a:cubicBezTo>
                  <a:cubicBezTo>
                    <a:pt x="1" y="100"/>
                    <a:pt x="56" y="133"/>
                    <a:pt x="99" y="155"/>
                  </a:cubicBezTo>
                  <a:cubicBezTo>
                    <a:pt x="264" y="237"/>
                    <a:pt x="428" y="347"/>
                    <a:pt x="592" y="434"/>
                  </a:cubicBezTo>
                  <a:cubicBezTo>
                    <a:pt x="942" y="631"/>
                    <a:pt x="1309" y="790"/>
                    <a:pt x="1665" y="987"/>
                  </a:cubicBezTo>
                  <a:cubicBezTo>
                    <a:pt x="1889" y="1119"/>
                    <a:pt x="2119" y="1250"/>
                    <a:pt x="2355" y="1359"/>
                  </a:cubicBezTo>
                  <a:cubicBezTo>
                    <a:pt x="2486" y="1420"/>
                    <a:pt x="2617" y="1496"/>
                    <a:pt x="2760" y="1529"/>
                  </a:cubicBezTo>
                  <a:cubicBezTo>
                    <a:pt x="2766" y="1530"/>
                    <a:pt x="2771" y="1531"/>
                    <a:pt x="2776" y="1531"/>
                  </a:cubicBezTo>
                  <a:cubicBezTo>
                    <a:pt x="2840" y="1531"/>
                    <a:pt x="2858" y="1446"/>
                    <a:pt x="2792" y="1436"/>
                  </a:cubicBezTo>
                  <a:cubicBezTo>
                    <a:pt x="2672" y="1365"/>
                    <a:pt x="2546" y="1299"/>
                    <a:pt x="2415" y="1223"/>
                  </a:cubicBezTo>
                  <a:cubicBezTo>
                    <a:pt x="2043" y="1009"/>
                    <a:pt x="1676" y="768"/>
                    <a:pt x="1287" y="588"/>
                  </a:cubicBezTo>
                  <a:cubicBezTo>
                    <a:pt x="1014" y="451"/>
                    <a:pt x="751" y="319"/>
                    <a:pt x="483" y="183"/>
                  </a:cubicBezTo>
                  <a:cubicBezTo>
                    <a:pt x="357" y="122"/>
                    <a:pt x="231" y="46"/>
                    <a:pt x="99" y="2"/>
                  </a:cubicBezTo>
                  <a:cubicBezTo>
                    <a:pt x="96" y="1"/>
                    <a:pt x="92" y="1"/>
                    <a:pt x="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33"/>
            <p:cNvSpPr/>
            <p:nvPr/>
          </p:nvSpPr>
          <p:spPr>
            <a:xfrm>
              <a:off x="6443710" y="4583753"/>
              <a:ext cx="183059" cy="100403"/>
            </a:xfrm>
            <a:custGeom>
              <a:avLst/>
              <a:gdLst/>
              <a:ahLst/>
              <a:cxnLst/>
              <a:rect l="l" t="t" r="r" b="b"/>
              <a:pathLst>
                <a:path w="2620" h="1437" extrusionOk="0">
                  <a:moveTo>
                    <a:pt x="66" y="1"/>
                  </a:moveTo>
                  <a:cubicBezTo>
                    <a:pt x="62" y="1"/>
                    <a:pt x="58" y="1"/>
                    <a:pt x="55" y="3"/>
                  </a:cubicBezTo>
                  <a:cubicBezTo>
                    <a:pt x="6" y="19"/>
                    <a:pt x="0" y="90"/>
                    <a:pt x="49" y="112"/>
                  </a:cubicBezTo>
                  <a:cubicBezTo>
                    <a:pt x="296" y="205"/>
                    <a:pt x="526" y="337"/>
                    <a:pt x="761" y="463"/>
                  </a:cubicBezTo>
                  <a:cubicBezTo>
                    <a:pt x="1358" y="775"/>
                    <a:pt x="1921" y="1125"/>
                    <a:pt x="2518" y="1431"/>
                  </a:cubicBezTo>
                  <a:cubicBezTo>
                    <a:pt x="2525" y="1435"/>
                    <a:pt x="2533" y="1436"/>
                    <a:pt x="2540" y="1436"/>
                  </a:cubicBezTo>
                  <a:cubicBezTo>
                    <a:pt x="2589" y="1436"/>
                    <a:pt x="2620" y="1362"/>
                    <a:pt x="2567" y="1333"/>
                  </a:cubicBezTo>
                  <a:cubicBezTo>
                    <a:pt x="2398" y="1223"/>
                    <a:pt x="2211" y="1119"/>
                    <a:pt x="2031" y="1015"/>
                  </a:cubicBezTo>
                  <a:cubicBezTo>
                    <a:pt x="1680" y="818"/>
                    <a:pt x="1336" y="621"/>
                    <a:pt x="980" y="435"/>
                  </a:cubicBezTo>
                  <a:lnTo>
                    <a:pt x="985" y="435"/>
                  </a:lnTo>
                  <a:cubicBezTo>
                    <a:pt x="898" y="386"/>
                    <a:pt x="810" y="337"/>
                    <a:pt x="712" y="293"/>
                  </a:cubicBezTo>
                  <a:lnTo>
                    <a:pt x="712" y="293"/>
                  </a:lnTo>
                  <a:cubicBezTo>
                    <a:pt x="712" y="295"/>
                    <a:pt x="712" y="296"/>
                    <a:pt x="713" y="297"/>
                  </a:cubicBezTo>
                  <a:lnTo>
                    <a:pt x="713" y="297"/>
                  </a:lnTo>
                  <a:cubicBezTo>
                    <a:pt x="578" y="237"/>
                    <a:pt x="458" y="161"/>
                    <a:pt x="312" y="101"/>
                  </a:cubicBezTo>
                  <a:cubicBezTo>
                    <a:pt x="241" y="63"/>
                    <a:pt x="170" y="36"/>
                    <a:pt x="93" y="8"/>
                  </a:cubicBezTo>
                  <a:cubicBezTo>
                    <a:pt x="85" y="4"/>
                    <a:pt x="75" y="1"/>
                    <a:pt x="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33"/>
            <p:cNvSpPr/>
            <p:nvPr/>
          </p:nvSpPr>
          <p:spPr>
            <a:xfrm>
              <a:off x="6679382" y="4659072"/>
              <a:ext cx="30883" cy="138203"/>
            </a:xfrm>
            <a:custGeom>
              <a:avLst/>
              <a:gdLst/>
              <a:ahLst/>
              <a:cxnLst/>
              <a:rect l="l" t="t" r="r" b="b"/>
              <a:pathLst>
                <a:path w="442" h="1978" extrusionOk="0">
                  <a:moveTo>
                    <a:pt x="138" y="0"/>
                  </a:moveTo>
                  <a:cubicBezTo>
                    <a:pt x="134" y="0"/>
                    <a:pt x="129" y="1"/>
                    <a:pt x="125" y="3"/>
                  </a:cubicBezTo>
                  <a:cubicBezTo>
                    <a:pt x="124" y="3"/>
                    <a:pt x="123" y="3"/>
                    <a:pt x="123" y="3"/>
                  </a:cubicBezTo>
                  <a:cubicBezTo>
                    <a:pt x="0" y="3"/>
                    <a:pt x="119" y="458"/>
                    <a:pt x="108" y="567"/>
                  </a:cubicBezTo>
                  <a:cubicBezTo>
                    <a:pt x="163" y="1032"/>
                    <a:pt x="179" y="1519"/>
                    <a:pt x="316" y="1963"/>
                  </a:cubicBezTo>
                  <a:cubicBezTo>
                    <a:pt x="335" y="1973"/>
                    <a:pt x="350" y="1978"/>
                    <a:pt x="363" y="1978"/>
                  </a:cubicBezTo>
                  <a:cubicBezTo>
                    <a:pt x="442" y="1978"/>
                    <a:pt x="409" y="1793"/>
                    <a:pt x="404" y="1727"/>
                  </a:cubicBezTo>
                  <a:cubicBezTo>
                    <a:pt x="393" y="1503"/>
                    <a:pt x="366" y="1273"/>
                    <a:pt x="338" y="1043"/>
                  </a:cubicBezTo>
                  <a:cubicBezTo>
                    <a:pt x="301" y="921"/>
                    <a:pt x="269" y="0"/>
                    <a:pt x="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33"/>
            <p:cNvSpPr/>
            <p:nvPr/>
          </p:nvSpPr>
          <p:spPr>
            <a:xfrm>
              <a:off x="6556201" y="4548957"/>
              <a:ext cx="152945" cy="81189"/>
            </a:xfrm>
            <a:custGeom>
              <a:avLst/>
              <a:gdLst/>
              <a:ahLst/>
              <a:cxnLst/>
              <a:rect l="l" t="t" r="r" b="b"/>
              <a:pathLst>
                <a:path w="2189" h="1162" extrusionOk="0">
                  <a:moveTo>
                    <a:pt x="123" y="1"/>
                  </a:moveTo>
                  <a:cubicBezTo>
                    <a:pt x="50" y="1"/>
                    <a:pt x="0" y="99"/>
                    <a:pt x="87" y="145"/>
                  </a:cubicBezTo>
                  <a:cubicBezTo>
                    <a:pt x="437" y="260"/>
                    <a:pt x="749" y="463"/>
                    <a:pt x="1067" y="643"/>
                  </a:cubicBezTo>
                  <a:cubicBezTo>
                    <a:pt x="1362" y="824"/>
                    <a:pt x="1669" y="944"/>
                    <a:pt x="1964" y="1136"/>
                  </a:cubicBezTo>
                  <a:cubicBezTo>
                    <a:pt x="1980" y="1154"/>
                    <a:pt x="2000" y="1162"/>
                    <a:pt x="2020" y="1162"/>
                  </a:cubicBezTo>
                  <a:cubicBezTo>
                    <a:pt x="2046" y="1162"/>
                    <a:pt x="2072" y="1147"/>
                    <a:pt x="2085" y="1125"/>
                  </a:cubicBezTo>
                  <a:cubicBezTo>
                    <a:pt x="2189" y="993"/>
                    <a:pt x="1570" y="747"/>
                    <a:pt x="1477" y="671"/>
                  </a:cubicBezTo>
                  <a:cubicBezTo>
                    <a:pt x="1045" y="446"/>
                    <a:pt x="634" y="156"/>
                    <a:pt x="169" y="14"/>
                  </a:cubicBezTo>
                  <a:cubicBezTo>
                    <a:pt x="153" y="5"/>
                    <a:pt x="138" y="1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33"/>
            <p:cNvSpPr/>
            <p:nvPr/>
          </p:nvSpPr>
          <p:spPr>
            <a:xfrm>
              <a:off x="6390539" y="4071815"/>
              <a:ext cx="5031" cy="5031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39" y="1"/>
                  </a:moveTo>
                  <a:cubicBezTo>
                    <a:pt x="17" y="1"/>
                    <a:pt x="0" y="17"/>
                    <a:pt x="0" y="39"/>
                  </a:cubicBezTo>
                  <a:cubicBezTo>
                    <a:pt x="0" y="55"/>
                    <a:pt x="17" y="72"/>
                    <a:pt x="39" y="72"/>
                  </a:cubicBezTo>
                  <a:cubicBezTo>
                    <a:pt x="55" y="72"/>
                    <a:pt x="71" y="55"/>
                    <a:pt x="71" y="39"/>
                  </a:cubicBezTo>
                  <a:cubicBezTo>
                    <a:pt x="71" y="17"/>
                    <a:pt x="55" y="1"/>
                    <a:pt x="39" y="1"/>
                  </a:cubicBezTo>
                  <a:close/>
                </a:path>
              </a:pathLst>
            </a:custGeom>
            <a:solidFill>
              <a:srgbClr val="FDE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33"/>
            <p:cNvSpPr/>
            <p:nvPr/>
          </p:nvSpPr>
          <p:spPr>
            <a:xfrm>
              <a:off x="6323184" y="3931516"/>
              <a:ext cx="168457" cy="154133"/>
            </a:xfrm>
            <a:custGeom>
              <a:avLst/>
              <a:gdLst/>
              <a:ahLst/>
              <a:cxnLst/>
              <a:rect l="l" t="t" r="r" b="b"/>
              <a:pathLst>
                <a:path w="2411" h="2206" extrusionOk="0">
                  <a:moveTo>
                    <a:pt x="1926" y="0"/>
                  </a:moveTo>
                  <a:cubicBezTo>
                    <a:pt x="1912" y="0"/>
                    <a:pt x="1898" y="4"/>
                    <a:pt x="1884" y="11"/>
                  </a:cubicBezTo>
                  <a:cubicBezTo>
                    <a:pt x="1780" y="131"/>
                    <a:pt x="1993" y="257"/>
                    <a:pt x="2021" y="378"/>
                  </a:cubicBezTo>
                  <a:cubicBezTo>
                    <a:pt x="2108" y="580"/>
                    <a:pt x="2114" y="821"/>
                    <a:pt x="2092" y="1040"/>
                  </a:cubicBezTo>
                  <a:cubicBezTo>
                    <a:pt x="1998" y="1546"/>
                    <a:pt x="1524" y="1968"/>
                    <a:pt x="1060" y="1968"/>
                  </a:cubicBezTo>
                  <a:cubicBezTo>
                    <a:pt x="847" y="1968"/>
                    <a:pt x="637" y="1879"/>
                    <a:pt x="466" y="1669"/>
                  </a:cubicBezTo>
                  <a:cubicBezTo>
                    <a:pt x="351" y="1516"/>
                    <a:pt x="275" y="1341"/>
                    <a:pt x="209" y="1155"/>
                  </a:cubicBezTo>
                  <a:cubicBezTo>
                    <a:pt x="209" y="1122"/>
                    <a:pt x="176" y="1095"/>
                    <a:pt x="143" y="1095"/>
                  </a:cubicBezTo>
                  <a:cubicBezTo>
                    <a:pt x="1" y="1122"/>
                    <a:pt x="160" y="1390"/>
                    <a:pt x="171" y="1483"/>
                  </a:cubicBezTo>
                  <a:cubicBezTo>
                    <a:pt x="296" y="1866"/>
                    <a:pt x="636" y="2140"/>
                    <a:pt x="1014" y="2200"/>
                  </a:cubicBezTo>
                  <a:cubicBezTo>
                    <a:pt x="1046" y="2204"/>
                    <a:pt x="1079" y="2205"/>
                    <a:pt x="1111" y="2205"/>
                  </a:cubicBezTo>
                  <a:cubicBezTo>
                    <a:pt x="1778" y="2205"/>
                    <a:pt x="2411" y="1526"/>
                    <a:pt x="2333" y="826"/>
                  </a:cubicBezTo>
                  <a:cubicBezTo>
                    <a:pt x="2343" y="668"/>
                    <a:pt x="2124" y="0"/>
                    <a:pt x="1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33"/>
            <p:cNvSpPr/>
            <p:nvPr/>
          </p:nvSpPr>
          <p:spPr>
            <a:xfrm>
              <a:off x="6442662" y="4053928"/>
              <a:ext cx="125626" cy="261104"/>
            </a:xfrm>
            <a:custGeom>
              <a:avLst/>
              <a:gdLst/>
              <a:ahLst/>
              <a:cxnLst/>
              <a:rect l="l" t="t" r="r" b="b"/>
              <a:pathLst>
                <a:path w="1798" h="3737" extrusionOk="0">
                  <a:moveTo>
                    <a:pt x="91" y="0"/>
                  </a:moveTo>
                  <a:cubicBezTo>
                    <a:pt x="47" y="0"/>
                    <a:pt x="0" y="48"/>
                    <a:pt x="26" y="103"/>
                  </a:cubicBezTo>
                  <a:cubicBezTo>
                    <a:pt x="634" y="1269"/>
                    <a:pt x="1165" y="2484"/>
                    <a:pt x="1663" y="3700"/>
                  </a:cubicBezTo>
                  <a:cubicBezTo>
                    <a:pt x="1674" y="3726"/>
                    <a:pt x="1695" y="3737"/>
                    <a:pt x="1716" y="3737"/>
                  </a:cubicBezTo>
                  <a:cubicBezTo>
                    <a:pt x="1756" y="3737"/>
                    <a:pt x="1797" y="3697"/>
                    <a:pt x="1772" y="3650"/>
                  </a:cubicBezTo>
                  <a:cubicBezTo>
                    <a:pt x="1690" y="3431"/>
                    <a:pt x="1602" y="3207"/>
                    <a:pt x="1515" y="2983"/>
                  </a:cubicBezTo>
                  <a:cubicBezTo>
                    <a:pt x="1115" y="1970"/>
                    <a:pt x="650" y="990"/>
                    <a:pt x="146" y="38"/>
                  </a:cubicBezTo>
                  <a:cubicBezTo>
                    <a:pt x="134" y="11"/>
                    <a:pt x="113" y="0"/>
                    <a:pt x="91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33"/>
            <p:cNvSpPr/>
            <p:nvPr/>
          </p:nvSpPr>
          <p:spPr>
            <a:xfrm>
              <a:off x="6247096" y="4066295"/>
              <a:ext cx="131635" cy="207863"/>
            </a:xfrm>
            <a:custGeom>
              <a:avLst/>
              <a:gdLst/>
              <a:ahLst/>
              <a:cxnLst/>
              <a:rect l="l" t="t" r="r" b="b"/>
              <a:pathLst>
                <a:path w="1884" h="2975" extrusionOk="0">
                  <a:moveTo>
                    <a:pt x="1772" y="0"/>
                  </a:moveTo>
                  <a:cubicBezTo>
                    <a:pt x="1672" y="0"/>
                    <a:pt x="1600" y="238"/>
                    <a:pt x="1544" y="299"/>
                  </a:cubicBezTo>
                  <a:cubicBezTo>
                    <a:pt x="1221" y="819"/>
                    <a:pt x="915" y="1350"/>
                    <a:pt x="630" y="1886"/>
                  </a:cubicBezTo>
                  <a:cubicBezTo>
                    <a:pt x="586" y="2023"/>
                    <a:pt x="1" y="2942"/>
                    <a:pt x="159" y="2964"/>
                  </a:cubicBezTo>
                  <a:cubicBezTo>
                    <a:pt x="171" y="2971"/>
                    <a:pt x="182" y="2974"/>
                    <a:pt x="194" y="2974"/>
                  </a:cubicBezTo>
                  <a:cubicBezTo>
                    <a:pt x="236" y="2974"/>
                    <a:pt x="273" y="2932"/>
                    <a:pt x="291" y="2893"/>
                  </a:cubicBezTo>
                  <a:lnTo>
                    <a:pt x="783" y="1952"/>
                  </a:lnTo>
                  <a:cubicBezTo>
                    <a:pt x="1063" y="1404"/>
                    <a:pt x="1369" y="884"/>
                    <a:pt x="1687" y="353"/>
                  </a:cubicBezTo>
                  <a:cubicBezTo>
                    <a:pt x="1714" y="266"/>
                    <a:pt x="1884" y="107"/>
                    <a:pt x="1829" y="25"/>
                  </a:cubicBezTo>
                  <a:cubicBezTo>
                    <a:pt x="1809" y="8"/>
                    <a:pt x="1790" y="0"/>
                    <a:pt x="1772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33"/>
            <p:cNvSpPr/>
            <p:nvPr/>
          </p:nvSpPr>
          <p:spPr>
            <a:xfrm>
              <a:off x="6189383" y="4011447"/>
              <a:ext cx="145120" cy="64630"/>
            </a:xfrm>
            <a:custGeom>
              <a:avLst/>
              <a:gdLst/>
              <a:ahLst/>
              <a:cxnLst/>
              <a:rect l="l" t="t" r="r" b="b"/>
              <a:pathLst>
                <a:path w="2077" h="925" extrusionOk="0">
                  <a:moveTo>
                    <a:pt x="2005" y="1"/>
                  </a:moveTo>
                  <a:cubicBezTo>
                    <a:pt x="1829" y="1"/>
                    <a:pt x="1374" y="262"/>
                    <a:pt x="1286" y="279"/>
                  </a:cubicBezTo>
                  <a:lnTo>
                    <a:pt x="55" y="794"/>
                  </a:lnTo>
                  <a:cubicBezTo>
                    <a:pt x="17" y="804"/>
                    <a:pt x="0" y="854"/>
                    <a:pt x="17" y="887"/>
                  </a:cubicBezTo>
                  <a:cubicBezTo>
                    <a:pt x="33" y="914"/>
                    <a:pt x="56" y="925"/>
                    <a:pt x="83" y="925"/>
                  </a:cubicBezTo>
                  <a:cubicBezTo>
                    <a:pt x="162" y="925"/>
                    <a:pt x="273" y="835"/>
                    <a:pt x="350" y="826"/>
                  </a:cubicBezTo>
                  <a:cubicBezTo>
                    <a:pt x="909" y="607"/>
                    <a:pt x="1451" y="317"/>
                    <a:pt x="2020" y="109"/>
                  </a:cubicBezTo>
                  <a:cubicBezTo>
                    <a:pt x="2047" y="109"/>
                    <a:pt x="2069" y="87"/>
                    <a:pt x="2075" y="60"/>
                  </a:cubicBezTo>
                  <a:cubicBezTo>
                    <a:pt x="2077" y="18"/>
                    <a:pt x="2050" y="1"/>
                    <a:pt x="2005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33"/>
            <p:cNvSpPr/>
            <p:nvPr/>
          </p:nvSpPr>
          <p:spPr>
            <a:xfrm>
              <a:off x="6273297" y="3881839"/>
              <a:ext cx="83075" cy="66796"/>
            </a:xfrm>
            <a:custGeom>
              <a:avLst/>
              <a:gdLst/>
              <a:ahLst/>
              <a:cxnLst/>
              <a:rect l="l" t="t" r="r" b="b"/>
              <a:pathLst>
                <a:path w="1189" h="956" extrusionOk="0">
                  <a:moveTo>
                    <a:pt x="108" y="0"/>
                  </a:moveTo>
                  <a:cubicBezTo>
                    <a:pt x="55" y="0"/>
                    <a:pt x="1" y="49"/>
                    <a:pt x="9" y="109"/>
                  </a:cubicBezTo>
                  <a:cubicBezTo>
                    <a:pt x="277" y="437"/>
                    <a:pt x="660" y="684"/>
                    <a:pt x="994" y="935"/>
                  </a:cubicBezTo>
                  <a:cubicBezTo>
                    <a:pt x="1013" y="949"/>
                    <a:pt x="1031" y="955"/>
                    <a:pt x="1048" y="955"/>
                  </a:cubicBezTo>
                  <a:cubicBezTo>
                    <a:pt x="1132" y="955"/>
                    <a:pt x="1188" y="812"/>
                    <a:pt x="1093" y="771"/>
                  </a:cubicBezTo>
                  <a:cubicBezTo>
                    <a:pt x="786" y="514"/>
                    <a:pt x="463" y="278"/>
                    <a:pt x="162" y="21"/>
                  </a:cubicBezTo>
                  <a:cubicBezTo>
                    <a:pt x="146" y="7"/>
                    <a:pt x="127" y="0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33"/>
            <p:cNvSpPr/>
            <p:nvPr/>
          </p:nvSpPr>
          <p:spPr>
            <a:xfrm>
              <a:off x="6334713" y="3889315"/>
              <a:ext cx="42132" cy="39966"/>
            </a:xfrm>
            <a:custGeom>
              <a:avLst/>
              <a:gdLst/>
              <a:ahLst/>
              <a:cxnLst/>
              <a:rect l="l" t="t" r="r" b="b"/>
              <a:pathLst>
                <a:path w="603" h="572" extrusionOk="0">
                  <a:moveTo>
                    <a:pt x="77" y="0"/>
                  </a:moveTo>
                  <a:cubicBezTo>
                    <a:pt x="63" y="0"/>
                    <a:pt x="49" y="4"/>
                    <a:pt x="33" y="13"/>
                  </a:cubicBezTo>
                  <a:cubicBezTo>
                    <a:pt x="0" y="40"/>
                    <a:pt x="0" y="89"/>
                    <a:pt x="22" y="122"/>
                  </a:cubicBezTo>
                  <a:cubicBezTo>
                    <a:pt x="137" y="275"/>
                    <a:pt x="219" y="473"/>
                    <a:pt x="383" y="571"/>
                  </a:cubicBezTo>
                  <a:cubicBezTo>
                    <a:pt x="602" y="533"/>
                    <a:pt x="329" y="308"/>
                    <a:pt x="279" y="221"/>
                  </a:cubicBezTo>
                  <a:cubicBezTo>
                    <a:pt x="217" y="168"/>
                    <a:pt x="168" y="0"/>
                    <a:pt x="77" y="0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33"/>
            <p:cNvSpPr/>
            <p:nvPr/>
          </p:nvSpPr>
          <p:spPr>
            <a:xfrm>
              <a:off x="6423797" y="3732037"/>
              <a:ext cx="33538" cy="183059"/>
            </a:xfrm>
            <a:custGeom>
              <a:avLst/>
              <a:gdLst/>
              <a:ahLst/>
              <a:cxnLst/>
              <a:rect l="l" t="t" r="r" b="b"/>
              <a:pathLst>
                <a:path w="480" h="2620" extrusionOk="0">
                  <a:moveTo>
                    <a:pt x="320" y="0"/>
                  </a:moveTo>
                  <a:cubicBezTo>
                    <a:pt x="316" y="0"/>
                    <a:pt x="312" y="1"/>
                    <a:pt x="307" y="3"/>
                  </a:cubicBezTo>
                  <a:cubicBezTo>
                    <a:pt x="274" y="3"/>
                    <a:pt x="236" y="31"/>
                    <a:pt x="236" y="63"/>
                  </a:cubicBezTo>
                  <a:cubicBezTo>
                    <a:pt x="225" y="228"/>
                    <a:pt x="198" y="386"/>
                    <a:pt x="176" y="551"/>
                  </a:cubicBezTo>
                  <a:cubicBezTo>
                    <a:pt x="110" y="1213"/>
                    <a:pt x="0" y="1897"/>
                    <a:pt x="39" y="2565"/>
                  </a:cubicBezTo>
                  <a:cubicBezTo>
                    <a:pt x="43" y="2596"/>
                    <a:pt x="70" y="2620"/>
                    <a:pt x="95" y="2620"/>
                  </a:cubicBezTo>
                  <a:cubicBezTo>
                    <a:pt x="104" y="2620"/>
                    <a:pt x="113" y="2616"/>
                    <a:pt x="121" y="2609"/>
                  </a:cubicBezTo>
                  <a:cubicBezTo>
                    <a:pt x="181" y="2559"/>
                    <a:pt x="137" y="2395"/>
                    <a:pt x="154" y="2313"/>
                  </a:cubicBezTo>
                  <a:cubicBezTo>
                    <a:pt x="170" y="2072"/>
                    <a:pt x="198" y="1826"/>
                    <a:pt x="225" y="1590"/>
                  </a:cubicBezTo>
                  <a:cubicBezTo>
                    <a:pt x="225" y="1430"/>
                    <a:pt x="480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33"/>
            <p:cNvSpPr/>
            <p:nvPr/>
          </p:nvSpPr>
          <p:spPr>
            <a:xfrm>
              <a:off x="6458593" y="3810431"/>
              <a:ext cx="129679" cy="136945"/>
            </a:xfrm>
            <a:custGeom>
              <a:avLst/>
              <a:gdLst/>
              <a:ahLst/>
              <a:cxnLst/>
              <a:rect l="l" t="t" r="r" b="b"/>
              <a:pathLst>
                <a:path w="1856" h="1960" extrusionOk="0">
                  <a:moveTo>
                    <a:pt x="1770" y="1"/>
                  </a:moveTo>
                  <a:cubicBezTo>
                    <a:pt x="1756" y="1"/>
                    <a:pt x="1742" y="6"/>
                    <a:pt x="1730" y="20"/>
                  </a:cubicBezTo>
                  <a:cubicBezTo>
                    <a:pt x="1571" y="200"/>
                    <a:pt x="1418" y="370"/>
                    <a:pt x="1265" y="551"/>
                  </a:cubicBezTo>
                  <a:cubicBezTo>
                    <a:pt x="1161" y="704"/>
                    <a:pt x="1" y="1903"/>
                    <a:pt x="203" y="1957"/>
                  </a:cubicBezTo>
                  <a:cubicBezTo>
                    <a:pt x="207" y="1959"/>
                    <a:pt x="211" y="1960"/>
                    <a:pt x="215" y="1960"/>
                  </a:cubicBezTo>
                  <a:cubicBezTo>
                    <a:pt x="290" y="1960"/>
                    <a:pt x="437" y="1681"/>
                    <a:pt x="510" y="1629"/>
                  </a:cubicBezTo>
                  <a:cubicBezTo>
                    <a:pt x="849" y="1224"/>
                    <a:pt x="1210" y="841"/>
                    <a:pt x="1539" y="441"/>
                  </a:cubicBezTo>
                  <a:cubicBezTo>
                    <a:pt x="1632" y="321"/>
                    <a:pt x="1725" y="211"/>
                    <a:pt x="1818" y="102"/>
                  </a:cubicBezTo>
                  <a:cubicBezTo>
                    <a:pt x="1855" y="56"/>
                    <a:pt x="1814" y="1"/>
                    <a:pt x="1770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33"/>
            <p:cNvSpPr/>
            <p:nvPr/>
          </p:nvSpPr>
          <p:spPr>
            <a:xfrm>
              <a:off x="6473894" y="3993002"/>
              <a:ext cx="187671" cy="24175"/>
            </a:xfrm>
            <a:custGeom>
              <a:avLst/>
              <a:gdLst/>
              <a:ahLst/>
              <a:cxnLst/>
              <a:rect l="l" t="t" r="r" b="b"/>
              <a:pathLst>
                <a:path w="2686" h="346" extrusionOk="0">
                  <a:moveTo>
                    <a:pt x="1908" y="1"/>
                  </a:moveTo>
                  <a:cubicBezTo>
                    <a:pt x="1477" y="1"/>
                    <a:pt x="1039" y="53"/>
                    <a:pt x="614" y="105"/>
                  </a:cubicBezTo>
                  <a:cubicBezTo>
                    <a:pt x="427" y="143"/>
                    <a:pt x="219" y="138"/>
                    <a:pt x="50" y="220"/>
                  </a:cubicBezTo>
                  <a:cubicBezTo>
                    <a:pt x="0" y="253"/>
                    <a:pt x="28" y="335"/>
                    <a:pt x="83" y="346"/>
                  </a:cubicBezTo>
                  <a:cubicBezTo>
                    <a:pt x="104" y="346"/>
                    <a:pt x="121" y="335"/>
                    <a:pt x="137" y="324"/>
                  </a:cubicBezTo>
                  <a:cubicBezTo>
                    <a:pt x="711" y="242"/>
                    <a:pt x="1291" y="213"/>
                    <a:pt x="1870" y="213"/>
                  </a:cubicBezTo>
                  <a:cubicBezTo>
                    <a:pt x="2103" y="213"/>
                    <a:pt x="2335" y="218"/>
                    <a:pt x="2568" y="226"/>
                  </a:cubicBezTo>
                  <a:cubicBezTo>
                    <a:pt x="2571" y="226"/>
                    <a:pt x="2575" y="226"/>
                    <a:pt x="2578" y="226"/>
                  </a:cubicBezTo>
                  <a:cubicBezTo>
                    <a:pt x="2653" y="226"/>
                    <a:pt x="2686" y="114"/>
                    <a:pt x="2633" y="61"/>
                  </a:cubicBezTo>
                  <a:cubicBezTo>
                    <a:pt x="2397" y="18"/>
                    <a:pt x="2154" y="1"/>
                    <a:pt x="1908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33"/>
            <p:cNvSpPr/>
            <p:nvPr/>
          </p:nvSpPr>
          <p:spPr>
            <a:xfrm>
              <a:off x="6582891" y="4031640"/>
              <a:ext cx="1079352" cy="585511"/>
            </a:xfrm>
            <a:custGeom>
              <a:avLst/>
              <a:gdLst/>
              <a:ahLst/>
              <a:cxnLst/>
              <a:rect l="l" t="t" r="r" b="b"/>
              <a:pathLst>
                <a:path w="15448" h="8380" extrusionOk="0">
                  <a:moveTo>
                    <a:pt x="12862" y="1"/>
                  </a:moveTo>
                  <a:cubicBezTo>
                    <a:pt x="12768" y="1"/>
                    <a:pt x="12674" y="8"/>
                    <a:pt x="12579" y="23"/>
                  </a:cubicBezTo>
                  <a:cubicBezTo>
                    <a:pt x="11457" y="182"/>
                    <a:pt x="10515" y="921"/>
                    <a:pt x="9924" y="1906"/>
                  </a:cubicBezTo>
                  <a:cubicBezTo>
                    <a:pt x="9453" y="2672"/>
                    <a:pt x="9103" y="3504"/>
                    <a:pt x="8654" y="4281"/>
                  </a:cubicBezTo>
                  <a:cubicBezTo>
                    <a:pt x="8359" y="4807"/>
                    <a:pt x="8036" y="5305"/>
                    <a:pt x="7696" y="5792"/>
                  </a:cubicBezTo>
                  <a:cubicBezTo>
                    <a:pt x="7291" y="6367"/>
                    <a:pt x="6842" y="6909"/>
                    <a:pt x="6306" y="7352"/>
                  </a:cubicBezTo>
                  <a:cubicBezTo>
                    <a:pt x="5643" y="7917"/>
                    <a:pt x="4833" y="8247"/>
                    <a:pt x="3996" y="8247"/>
                  </a:cubicBezTo>
                  <a:cubicBezTo>
                    <a:pt x="3762" y="8247"/>
                    <a:pt x="3526" y="8221"/>
                    <a:pt x="3290" y="8168"/>
                  </a:cubicBezTo>
                  <a:cubicBezTo>
                    <a:pt x="2617" y="8003"/>
                    <a:pt x="1987" y="7664"/>
                    <a:pt x="1440" y="7226"/>
                  </a:cubicBezTo>
                  <a:cubicBezTo>
                    <a:pt x="947" y="6827"/>
                    <a:pt x="510" y="6350"/>
                    <a:pt x="110" y="5847"/>
                  </a:cubicBezTo>
                  <a:cubicBezTo>
                    <a:pt x="72" y="5858"/>
                    <a:pt x="33" y="5874"/>
                    <a:pt x="0" y="5880"/>
                  </a:cubicBezTo>
                  <a:lnTo>
                    <a:pt x="165" y="6088"/>
                  </a:lnTo>
                  <a:cubicBezTo>
                    <a:pt x="520" y="6536"/>
                    <a:pt x="909" y="6952"/>
                    <a:pt x="1358" y="7308"/>
                  </a:cubicBezTo>
                  <a:cubicBezTo>
                    <a:pt x="1654" y="7544"/>
                    <a:pt x="1976" y="7735"/>
                    <a:pt x="2305" y="7910"/>
                  </a:cubicBezTo>
                  <a:cubicBezTo>
                    <a:pt x="2754" y="8151"/>
                    <a:pt x="3241" y="8332"/>
                    <a:pt x="3750" y="8370"/>
                  </a:cubicBezTo>
                  <a:cubicBezTo>
                    <a:pt x="3828" y="8376"/>
                    <a:pt x="3905" y="8379"/>
                    <a:pt x="3983" y="8379"/>
                  </a:cubicBezTo>
                  <a:cubicBezTo>
                    <a:pt x="4790" y="8379"/>
                    <a:pt x="5581" y="8050"/>
                    <a:pt x="6240" y="7565"/>
                  </a:cubicBezTo>
                  <a:cubicBezTo>
                    <a:pt x="6607" y="7281"/>
                    <a:pt x="6925" y="6942"/>
                    <a:pt x="7226" y="6591"/>
                  </a:cubicBezTo>
                  <a:cubicBezTo>
                    <a:pt x="7811" y="5902"/>
                    <a:pt x="8293" y="5113"/>
                    <a:pt x="8742" y="4320"/>
                  </a:cubicBezTo>
                  <a:cubicBezTo>
                    <a:pt x="9076" y="3739"/>
                    <a:pt x="9371" y="3132"/>
                    <a:pt x="9694" y="2541"/>
                  </a:cubicBezTo>
                  <a:cubicBezTo>
                    <a:pt x="9995" y="1982"/>
                    <a:pt x="10329" y="1413"/>
                    <a:pt x="10816" y="1003"/>
                  </a:cubicBezTo>
                  <a:cubicBezTo>
                    <a:pt x="11349" y="526"/>
                    <a:pt x="12111" y="122"/>
                    <a:pt x="12838" y="122"/>
                  </a:cubicBezTo>
                  <a:cubicBezTo>
                    <a:pt x="12903" y="122"/>
                    <a:pt x="12968" y="126"/>
                    <a:pt x="13033" y="132"/>
                  </a:cubicBezTo>
                  <a:cubicBezTo>
                    <a:pt x="13728" y="214"/>
                    <a:pt x="14369" y="680"/>
                    <a:pt x="14741" y="1287"/>
                  </a:cubicBezTo>
                  <a:cubicBezTo>
                    <a:pt x="15015" y="1725"/>
                    <a:pt x="15162" y="2240"/>
                    <a:pt x="15255" y="2754"/>
                  </a:cubicBezTo>
                  <a:cubicBezTo>
                    <a:pt x="15288" y="2979"/>
                    <a:pt x="15305" y="3214"/>
                    <a:pt x="15316" y="3444"/>
                  </a:cubicBezTo>
                  <a:cubicBezTo>
                    <a:pt x="15332" y="3745"/>
                    <a:pt x="15338" y="4040"/>
                    <a:pt x="15316" y="4336"/>
                  </a:cubicBezTo>
                  <a:lnTo>
                    <a:pt x="15436" y="4336"/>
                  </a:lnTo>
                  <a:cubicBezTo>
                    <a:pt x="15447" y="4024"/>
                    <a:pt x="15447" y="3718"/>
                    <a:pt x="15431" y="3411"/>
                  </a:cubicBezTo>
                  <a:cubicBezTo>
                    <a:pt x="15409" y="3028"/>
                    <a:pt x="15348" y="2650"/>
                    <a:pt x="15261" y="2273"/>
                  </a:cubicBezTo>
                  <a:cubicBezTo>
                    <a:pt x="15151" y="1873"/>
                    <a:pt x="15015" y="1473"/>
                    <a:pt x="14785" y="1134"/>
                  </a:cubicBezTo>
                  <a:cubicBezTo>
                    <a:pt x="14351" y="480"/>
                    <a:pt x="13630" y="1"/>
                    <a:pt x="128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33"/>
            <p:cNvSpPr/>
            <p:nvPr/>
          </p:nvSpPr>
          <p:spPr>
            <a:xfrm>
              <a:off x="7278936" y="3974346"/>
              <a:ext cx="429910" cy="357595"/>
            </a:xfrm>
            <a:custGeom>
              <a:avLst/>
              <a:gdLst/>
              <a:ahLst/>
              <a:cxnLst/>
              <a:rect l="l" t="t" r="r" b="b"/>
              <a:pathLst>
                <a:path w="6153" h="5118" extrusionOk="0">
                  <a:moveTo>
                    <a:pt x="2727" y="0"/>
                  </a:moveTo>
                  <a:cubicBezTo>
                    <a:pt x="2478" y="0"/>
                    <a:pt x="2226" y="30"/>
                    <a:pt x="1976" y="88"/>
                  </a:cubicBezTo>
                  <a:cubicBezTo>
                    <a:pt x="1555" y="192"/>
                    <a:pt x="1161" y="400"/>
                    <a:pt x="794" y="629"/>
                  </a:cubicBezTo>
                  <a:cubicBezTo>
                    <a:pt x="783" y="629"/>
                    <a:pt x="772" y="640"/>
                    <a:pt x="767" y="646"/>
                  </a:cubicBezTo>
                  <a:cubicBezTo>
                    <a:pt x="608" y="761"/>
                    <a:pt x="460" y="887"/>
                    <a:pt x="312" y="1013"/>
                  </a:cubicBezTo>
                  <a:cubicBezTo>
                    <a:pt x="203" y="1117"/>
                    <a:pt x="94" y="1226"/>
                    <a:pt x="0" y="1341"/>
                  </a:cubicBezTo>
                  <a:lnTo>
                    <a:pt x="0" y="1352"/>
                  </a:lnTo>
                  <a:cubicBezTo>
                    <a:pt x="61" y="1292"/>
                    <a:pt x="132" y="1237"/>
                    <a:pt x="198" y="1182"/>
                  </a:cubicBezTo>
                  <a:cubicBezTo>
                    <a:pt x="641" y="837"/>
                    <a:pt x="1133" y="520"/>
                    <a:pt x="1653" y="301"/>
                  </a:cubicBezTo>
                  <a:cubicBezTo>
                    <a:pt x="1994" y="168"/>
                    <a:pt x="2357" y="96"/>
                    <a:pt x="2718" y="96"/>
                  </a:cubicBezTo>
                  <a:cubicBezTo>
                    <a:pt x="2862" y="96"/>
                    <a:pt x="3006" y="108"/>
                    <a:pt x="3148" y="131"/>
                  </a:cubicBezTo>
                  <a:cubicBezTo>
                    <a:pt x="3887" y="241"/>
                    <a:pt x="4549" y="690"/>
                    <a:pt x="5014" y="1286"/>
                  </a:cubicBezTo>
                  <a:cubicBezTo>
                    <a:pt x="5124" y="1434"/>
                    <a:pt x="5222" y="1587"/>
                    <a:pt x="5310" y="1746"/>
                  </a:cubicBezTo>
                  <a:cubicBezTo>
                    <a:pt x="5480" y="2047"/>
                    <a:pt x="5644" y="2348"/>
                    <a:pt x="5759" y="2682"/>
                  </a:cubicBezTo>
                  <a:cubicBezTo>
                    <a:pt x="5939" y="3246"/>
                    <a:pt x="6000" y="3848"/>
                    <a:pt x="6027" y="4445"/>
                  </a:cubicBezTo>
                  <a:cubicBezTo>
                    <a:pt x="6032" y="4669"/>
                    <a:pt x="6005" y="4893"/>
                    <a:pt x="5972" y="5118"/>
                  </a:cubicBezTo>
                  <a:cubicBezTo>
                    <a:pt x="6016" y="5118"/>
                    <a:pt x="6049" y="5112"/>
                    <a:pt x="6087" y="5112"/>
                  </a:cubicBezTo>
                  <a:cubicBezTo>
                    <a:pt x="6109" y="4992"/>
                    <a:pt x="6125" y="4866"/>
                    <a:pt x="6131" y="4746"/>
                  </a:cubicBezTo>
                  <a:cubicBezTo>
                    <a:pt x="6153" y="4373"/>
                    <a:pt x="6109" y="4007"/>
                    <a:pt x="6060" y="3634"/>
                  </a:cubicBezTo>
                  <a:cubicBezTo>
                    <a:pt x="6021" y="3355"/>
                    <a:pt x="5972" y="3076"/>
                    <a:pt x="5906" y="2808"/>
                  </a:cubicBezTo>
                  <a:cubicBezTo>
                    <a:pt x="5808" y="2430"/>
                    <a:pt x="5638" y="2080"/>
                    <a:pt x="5447" y="1746"/>
                  </a:cubicBezTo>
                  <a:cubicBezTo>
                    <a:pt x="5233" y="1363"/>
                    <a:pt x="4965" y="1013"/>
                    <a:pt x="4648" y="728"/>
                  </a:cubicBezTo>
                  <a:cubicBezTo>
                    <a:pt x="4103" y="232"/>
                    <a:pt x="3425" y="0"/>
                    <a:pt x="27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33"/>
            <p:cNvSpPr/>
            <p:nvPr/>
          </p:nvSpPr>
          <p:spPr>
            <a:xfrm>
              <a:off x="6625372" y="4413340"/>
              <a:ext cx="9991" cy="11948"/>
            </a:xfrm>
            <a:custGeom>
              <a:avLst/>
              <a:gdLst/>
              <a:ahLst/>
              <a:cxnLst/>
              <a:rect l="l" t="t" r="r" b="b"/>
              <a:pathLst>
                <a:path w="143" h="171" extrusionOk="0">
                  <a:moveTo>
                    <a:pt x="77" y="1"/>
                  </a:moveTo>
                  <a:cubicBezTo>
                    <a:pt x="49" y="28"/>
                    <a:pt x="22" y="55"/>
                    <a:pt x="0" y="83"/>
                  </a:cubicBezTo>
                  <a:cubicBezTo>
                    <a:pt x="22" y="110"/>
                    <a:pt x="49" y="143"/>
                    <a:pt x="71" y="170"/>
                  </a:cubicBezTo>
                  <a:lnTo>
                    <a:pt x="142" y="94"/>
                  </a:lnTo>
                  <a:cubicBezTo>
                    <a:pt x="126" y="61"/>
                    <a:pt x="93" y="33"/>
                    <a:pt x="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33"/>
            <p:cNvSpPr/>
            <p:nvPr/>
          </p:nvSpPr>
          <p:spPr>
            <a:xfrm>
              <a:off x="5959511" y="3516209"/>
              <a:ext cx="898039" cy="996416"/>
            </a:xfrm>
            <a:custGeom>
              <a:avLst/>
              <a:gdLst/>
              <a:ahLst/>
              <a:cxnLst/>
              <a:rect l="l" t="t" r="r" b="b"/>
              <a:pathLst>
                <a:path w="12853" h="14261" extrusionOk="0">
                  <a:moveTo>
                    <a:pt x="3112" y="9720"/>
                  </a:moveTo>
                  <a:cubicBezTo>
                    <a:pt x="3181" y="9720"/>
                    <a:pt x="3259" y="9759"/>
                    <a:pt x="3208" y="9836"/>
                  </a:cubicBezTo>
                  <a:cubicBezTo>
                    <a:pt x="3131" y="9951"/>
                    <a:pt x="3016" y="10027"/>
                    <a:pt x="2902" y="10098"/>
                  </a:cubicBezTo>
                  <a:cubicBezTo>
                    <a:pt x="2748" y="10180"/>
                    <a:pt x="2595" y="10224"/>
                    <a:pt x="2431" y="10235"/>
                  </a:cubicBezTo>
                  <a:lnTo>
                    <a:pt x="2442" y="10219"/>
                  </a:lnTo>
                  <a:cubicBezTo>
                    <a:pt x="2551" y="10088"/>
                    <a:pt x="2655" y="9941"/>
                    <a:pt x="2818" y="9885"/>
                  </a:cubicBezTo>
                  <a:lnTo>
                    <a:pt x="2818" y="9885"/>
                  </a:lnTo>
                  <a:cubicBezTo>
                    <a:pt x="2819" y="9886"/>
                    <a:pt x="2821" y="9886"/>
                    <a:pt x="2822" y="9886"/>
                  </a:cubicBezTo>
                  <a:cubicBezTo>
                    <a:pt x="2851" y="9886"/>
                    <a:pt x="2874" y="9860"/>
                    <a:pt x="2874" y="9830"/>
                  </a:cubicBezTo>
                  <a:cubicBezTo>
                    <a:pt x="2940" y="9781"/>
                    <a:pt x="3011" y="9726"/>
                    <a:pt x="3099" y="9721"/>
                  </a:cubicBezTo>
                  <a:cubicBezTo>
                    <a:pt x="3103" y="9720"/>
                    <a:pt x="3108" y="9720"/>
                    <a:pt x="3112" y="9720"/>
                  </a:cubicBezTo>
                  <a:close/>
                  <a:moveTo>
                    <a:pt x="7190" y="118"/>
                  </a:moveTo>
                  <a:cubicBezTo>
                    <a:pt x="7510" y="118"/>
                    <a:pt x="7827" y="239"/>
                    <a:pt x="8101" y="410"/>
                  </a:cubicBezTo>
                  <a:cubicBezTo>
                    <a:pt x="8496" y="640"/>
                    <a:pt x="8660" y="903"/>
                    <a:pt x="8769" y="1346"/>
                  </a:cubicBezTo>
                  <a:cubicBezTo>
                    <a:pt x="8846" y="1674"/>
                    <a:pt x="8797" y="2025"/>
                    <a:pt x="8736" y="2353"/>
                  </a:cubicBezTo>
                  <a:cubicBezTo>
                    <a:pt x="8704" y="2517"/>
                    <a:pt x="8654" y="2671"/>
                    <a:pt x="8600" y="2824"/>
                  </a:cubicBezTo>
                  <a:cubicBezTo>
                    <a:pt x="8578" y="2879"/>
                    <a:pt x="8561" y="2933"/>
                    <a:pt x="8539" y="2983"/>
                  </a:cubicBezTo>
                  <a:cubicBezTo>
                    <a:pt x="8517" y="3026"/>
                    <a:pt x="8517" y="3103"/>
                    <a:pt x="8578" y="3103"/>
                  </a:cubicBezTo>
                  <a:cubicBezTo>
                    <a:pt x="8632" y="3103"/>
                    <a:pt x="8676" y="3048"/>
                    <a:pt x="8714" y="3021"/>
                  </a:cubicBezTo>
                  <a:cubicBezTo>
                    <a:pt x="8895" y="2879"/>
                    <a:pt x="9070" y="2742"/>
                    <a:pt x="9262" y="2605"/>
                  </a:cubicBezTo>
                  <a:cubicBezTo>
                    <a:pt x="9569" y="2393"/>
                    <a:pt x="10022" y="2103"/>
                    <a:pt x="10423" y="2103"/>
                  </a:cubicBezTo>
                  <a:cubicBezTo>
                    <a:pt x="10623" y="2103"/>
                    <a:pt x="10809" y="2175"/>
                    <a:pt x="10959" y="2364"/>
                  </a:cubicBezTo>
                  <a:cubicBezTo>
                    <a:pt x="11221" y="2638"/>
                    <a:pt x="11424" y="2917"/>
                    <a:pt x="11506" y="3295"/>
                  </a:cubicBezTo>
                  <a:cubicBezTo>
                    <a:pt x="11610" y="3765"/>
                    <a:pt x="11435" y="4231"/>
                    <a:pt x="11210" y="4641"/>
                  </a:cubicBezTo>
                  <a:cubicBezTo>
                    <a:pt x="11063" y="4926"/>
                    <a:pt x="10827" y="5145"/>
                    <a:pt x="10603" y="5353"/>
                  </a:cubicBezTo>
                  <a:cubicBezTo>
                    <a:pt x="10444" y="5490"/>
                    <a:pt x="10291" y="5621"/>
                    <a:pt x="10116" y="5736"/>
                  </a:cubicBezTo>
                  <a:cubicBezTo>
                    <a:pt x="10072" y="5763"/>
                    <a:pt x="10017" y="5785"/>
                    <a:pt x="9973" y="5829"/>
                  </a:cubicBezTo>
                  <a:cubicBezTo>
                    <a:pt x="9945" y="5882"/>
                    <a:pt x="9981" y="5927"/>
                    <a:pt x="10028" y="5927"/>
                  </a:cubicBezTo>
                  <a:cubicBezTo>
                    <a:pt x="10044" y="5927"/>
                    <a:pt x="10061" y="5922"/>
                    <a:pt x="10077" y="5911"/>
                  </a:cubicBezTo>
                  <a:cubicBezTo>
                    <a:pt x="10165" y="5840"/>
                    <a:pt x="10269" y="5791"/>
                    <a:pt x="10373" y="5747"/>
                  </a:cubicBezTo>
                  <a:cubicBezTo>
                    <a:pt x="10614" y="5626"/>
                    <a:pt x="10866" y="5533"/>
                    <a:pt x="11123" y="5484"/>
                  </a:cubicBezTo>
                  <a:cubicBezTo>
                    <a:pt x="11180" y="5474"/>
                    <a:pt x="11238" y="5469"/>
                    <a:pt x="11296" y="5469"/>
                  </a:cubicBezTo>
                  <a:cubicBezTo>
                    <a:pt x="11515" y="5469"/>
                    <a:pt x="11734" y="5540"/>
                    <a:pt x="11911" y="5670"/>
                  </a:cubicBezTo>
                  <a:cubicBezTo>
                    <a:pt x="12239" y="5895"/>
                    <a:pt x="12486" y="6119"/>
                    <a:pt x="12617" y="6524"/>
                  </a:cubicBezTo>
                  <a:cubicBezTo>
                    <a:pt x="12754" y="6902"/>
                    <a:pt x="12754" y="7214"/>
                    <a:pt x="12699" y="7613"/>
                  </a:cubicBezTo>
                  <a:cubicBezTo>
                    <a:pt x="12645" y="8029"/>
                    <a:pt x="12426" y="8412"/>
                    <a:pt x="12103" y="8659"/>
                  </a:cubicBezTo>
                  <a:cubicBezTo>
                    <a:pt x="11719" y="8949"/>
                    <a:pt x="11260" y="9130"/>
                    <a:pt x="10789" y="9157"/>
                  </a:cubicBezTo>
                  <a:cubicBezTo>
                    <a:pt x="10736" y="9160"/>
                    <a:pt x="10683" y="9161"/>
                    <a:pt x="10629" y="9161"/>
                  </a:cubicBezTo>
                  <a:cubicBezTo>
                    <a:pt x="10372" y="9161"/>
                    <a:pt x="10109" y="9126"/>
                    <a:pt x="9869" y="9031"/>
                  </a:cubicBezTo>
                  <a:cubicBezTo>
                    <a:pt x="9815" y="9004"/>
                    <a:pt x="9760" y="8976"/>
                    <a:pt x="9716" y="8949"/>
                  </a:cubicBezTo>
                  <a:cubicBezTo>
                    <a:pt x="9705" y="8941"/>
                    <a:pt x="9692" y="8935"/>
                    <a:pt x="9678" y="8935"/>
                  </a:cubicBezTo>
                  <a:cubicBezTo>
                    <a:pt x="9664" y="8935"/>
                    <a:pt x="9650" y="8941"/>
                    <a:pt x="9640" y="8954"/>
                  </a:cubicBezTo>
                  <a:cubicBezTo>
                    <a:pt x="9612" y="9004"/>
                    <a:pt x="9661" y="9047"/>
                    <a:pt x="9678" y="9091"/>
                  </a:cubicBezTo>
                  <a:cubicBezTo>
                    <a:pt x="9705" y="9130"/>
                    <a:pt x="9733" y="9173"/>
                    <a:pt x="9754" y="9223"/>
                  </a:cubicBezTo>
                  <a:cubicBezTo>
                    <a:pt x="9995" y="9650"/>
                    <a:pt x="10187" y="10115"/>
                    <a:pt x="10225" y="10618"/>
                  </a:cubicBezTo>
                  <a:cubicBezTo>
                    <a:pt x="10291" y="11319"/>
                    <a:pt x="10160" y="12096"/>
                    <a:pt x="9744" y="12676"/>
                  </a:cubicBezTo>
                  <a:cubicBezTo>
                    <a:pt x="9579" y="12895"/>
                    <a:pt x="9360" y="13087"/>
                    <a:pt x="9109" y="13180"/>
                  </a:cubicBezTo>
                  <a:cubicBezTo>
                    <a:pt x="8880" y="13269"/>
                    <a:pt x="8637" y="13309"/>
                    <a:pt x="8393" y="13309"/>
                  </a:cubicBezTo>
                  <a:cubicBezTo>
                    <a:pt x="8141" y="13309"/>
                    <a:pt x="7889" y="13266"/>
                    <a:pt x="7653" y="13191"/>
                  </a:cubicBezTo>
                  <a:cubicBezTo>
                    <a:pt x="7297" y="13071"/>
                    <a:pt x="7061" y="12852"/>
                    <a:pt x="6843" y="12545"/>
                  </a:cubicBezTo>
                  <a:cubicBezTo>
                    <a:pt x="6459" y="12074"/>
                    <a:pt x="6268" y="11467"/>
                    <a:pt x="6158" y="10870"/>
                  </a:cubicBezTo>
                  <a:cubicBezTo>
                    <a:pt x="6136" y="10761"/>
                    <a:pt x="6120" y="10651"/>
                    <a:pt x="6109" y="10542"/>
                  </a:cubicBezTo>
                  <a:cubicBezTo>
                    <a:pt x="6104" y="10520"/>
                    <a:pt x="6082" y="10498"/>
                    <a:pt x="6060" y="10498"/>
                  </a:cubicBezTo>
                  <a:cubicBezTo>
                    <a:pt x="6038" y="10498"/>
                    <a:pt x="6021" y="10514"/>
                    <a:pt x="6021" y="10536"/>
                  </a:cubicBezTo>
                  <a:cubicBezTo>
                    <a:pt x="6011" y="10580"/>
                    <a:pt x="6005" y="10629"/>
                    <a:pt x="6000" y="10673"/>
                  </a:cubicBezTo>
                  <a:cubicBezTo>
                    <a:pt x="5917" y="11111"/>
                    <a:pt x="5813" y="11549"/>
                    <a:pt x="5671" y="11965"/>
                  </a:cubicBezTo>
                  <a:cubicBezTo>
                    <a:pt x="5540" y="12332"/>
                    <a:pt x="5370" y="12687"/>
                    <a:pt x="5173" y="13027"/>
                  </a:cubicBezTo>
                  <a:cubicBezTo>
                    <a:pt x="4971" y="13355"/>
                    <a:pt x="4713" y="13645"/>
                    <a:pt x="4385" y="13837"/>
                  </a:cubicBezTo>
                  <a:cubicBezTo>
                    <a:pt x="4100" y="13996"/>
                    <a:pt x="3783" y="14100"/>
                    <a:pt x="3454" y="14132"/>
                  </a:cubicBezTo>
                  <a:cubicBezTo>
                    <a:pt x="3454" y="14132"/>
                    <a:pt x="3460" y="14132"/>
                    <a:pt x="3454" y="14154"/>
                  </a:cubicBezTo>
                  <a:cubicBezTo>
                    <a:pt x="3400" y="14160"/>
                    <a:pt x="3346" y="14162"/>
                    <a:pt x="3293" y="14162"/>
                  </a:cubicBezTo>
                  <a:cubicBezTo>
                    <a:pt x="2855" y="14162"/>
                    <a:pt x="2471" y="13980"/>
                    <a:pt x="2217" y="13580"/>
                  </a:cubicBezTo>
                  <a:cubicBezTo>
                    <a:pt x="1982" y="13251"/>
                    <a:pt x="1900" y="12835"/>
                    <a:pt x="1856" y="12430"/>
                  </a:cubicBezTo>
                  <a:cubicBezTo>
                    <a:pt x="1763" y="11609"/>
                    <a:pt x="1801" y="11040"/>
                    <a:pt x="2327" y="10383"/>
                  </a:cubicBezTo>
                  <a:cubicBezTo>
                    <a:pt x="2442" y="10383"/>
                    <a:pt x="2551" y="10372"/>
                    <a:pt x="2661" y="10345"/>
                  </a:cubicBezTo>
                  <a:cubicBezTo>
                    <a:pt x="2798" y="10301"/>
                    <a:pt x="2929" y="10241"/>
                    <a:pt x="3044" y="10164"/>
                  </a:cubicBezTo>
                  <a:cubicBezTo>
                    <a:pt x="3153" y="10082"/>
                    <a:pt x="3274" y="10000"/>
                    <a:pt x="3323" y="9863"/>
                  </a:cubicBezTo>
                  <a:cubicBezTo>
                    <a:pt x="3367" y="9759"/>
                    <a:pt x="3268" y="9650"/>
                    <a:pt x="3175" y="9639"/>
                  </a:cubicBezTo>
                  <a:cubicBezTo>
                    <a:pt x="3158" y="9636"/>
                    <a:pt x="3140" y="9634"/>
                    <a:pt x="3123" y="9634"/>
                  </a:cubicBezTo>
                  <a:cubicBezTo>
                    <a:pt x="2986" y="9634"/>
                    <a:pt x="2867" y="9725"/>
                    <a:pt x="2765" y="9803"/>
                  </a:cubicBezTo>
                  <a:cubicBezTo>
                    <a:pt x="2557" y="9885"/>
                    <a:pt x="2425" y="10087"/>
                    <a:pt x="2283" y="10263"/>
                  </a:cubicBezTo>
                  <a:cubicBezTo>
                    <a:pt x="2221" y="10265"/>
                    <a:pt x="2159" y="10266"/>
                    <a:pt x="2097" y="10266"/>
                  </a:cubicBezTo>
                  <a:cubicBezTo>
                    <a:pt x="1684" y="10266"/>
                    <a:pt x="1262" y="10213"/>
                    <a:pt x="882" y="10027"/>
                  </a:cubicBezTo>
                  <a:cubicBezTo>
                    <a:pt x="685" y="9940"/>
                    <a:pt x="531" y="9775"/>
                    <a:pt x="400" y="9595"/>
                  </a:cubicBezTo>
                  <a:cubicBezTo>
                    <a:pt x="39" y="8949"/>
                    <a:pt x="0" y="8002"/>
                    <a:pt x="367" y="7345"/>
                  </a:cubicBezTo>
                  <a:cubicBezTo>
                    <a:pt x="520" y="7088"/>
                    <a:pt x="723" y="6831"/>
                    <a:pt x="991" y="6694"/>
                  </a:cubicBezTo>
                  <a:cubicBezTo>
                    <a:pt x="1155" y="6623"/>
                    <a:pt x="1331" y="6595"/>
                    <a:pt x="1511" y="6573"/>
                  </a:cubicBezTo>
                  <a:cubicBezTo>
                    <a:pt x="1575" y="6567"/>
                    <a:pt x="1639" y="6565"/>
                    <a:pt x="1703" y="6565"/>
                  </a:cubicBezTo>
                  <a:cubicBezTo>
                    <a:pt x="1936" y="6565"/>
                    <a:pt x="2169" y="6602"/>
                    <a:pt x="2392" y="6666"/>
                  </a:cubicBezTo>
                  <a:cubicBezTo>
                    <a:pt x="2584" y="6716"/>
                    <a:pt x="2770" y="6787"/>
                    <a:pt x="2940" y="6874"/>
                  </a:cubicBezTo>
                  <a:cubicBezTo>
                    <a:pt x="2973" y="6896"/>
                    <a:pt x="3000" y="6907"/>
                    <a:pt x="3038" y="6929"/>
                  </a:cubicBezTo>
                  <a:lnTo>
                    <a:pt x="3077" y="6951"/>
                  </a:lnTo>
                  <a:cubicBezTo>
                    <a:pt x="3082" y="6952"/>
                    <a:pt x="3087" y="6953"/>
                    <a:pt x="3092" y="6953"/>
                  </a:cubicBezTo>
                  <a:cubicBezTo>
                    <a:pt x="3110" y="6953"/>
                    <a:pt x="3128" y="6945"/>
                    <a:pt x="3137" y="6924"/>
                  </a:cubicBezTo>
                  <a:cubicBezTo>
                    <a:pt x="3164" y="6880"/>
                    <a:pt x="3126" y="6842"/>
                    <a:pt x="3093" y="6820"/>
                  </a:cubicBezTo>
                  <a:cubicBezTo>
                    <a:pt x="3016" y="6765"/>
                    <a:pt x="2940" y="6705"/>
                    <a:pt x="2863" y="6650"/>
                  </a:cubicBezTo>
                  <a:cubicBezTo>
                    <a:pt x="2600" y="6442"/>
                    <a:pt x="2332" y="6239"/>
                    <a:pt x="2075" y="6021"/>
                  </a:cubicBezTo>
                  <a:cubicBezTo>
                    <a:pt x="1862" y="5840"/>
                    <a:pt x="1648" y="5648"/>
                    <a:pt x="1511" y="5402"/>
                  </a:cubicBezTo>
                  <a:cubicBezTo>
                    <a:pt x="1270" y="4959"/>
                    <a:pt x="1177" y="4444"/>
                    <a:pt x="1172" y="3941"/>
                  </a:cubicBezTo>
                  <a:cubicBezTo>
                    <a:pt x="1183" y="3459"/>
                    <a:pt x="1369" y="2972"/>
                    <a:pt x="1725" y="2660"/>
                  </a:cubicBezTo>
                  <a:cubicBezTo>
                    <a:pt x="2153" y="2311"/>
                    <a:pt x="2704" y="2161"/>
                    <a:pt x="3244" y="2161"/>
                  </a:cubicBezTo>
                  <a:cubicBezTo>
                    <a:pt x="3263" y="2161"/>
                    <a:pt x="3282" y="2161"/>
                    <a:pt x="3301" y="2162"/>
                  </a:cubicBezTo>
                  <a:cubicBezTo>
                    <a:pt x="3359" y="2162"/>
                    <a:pt x="3417" y="2160"/>
                    <a:pt x="3474" y="2160"/>
                  </a:cubicBezTo>
                  <a:cubicBezTo>
                    <a:pt x="3575" y="2160"/>
                    <a:pt x="3676" y="2165"/>
                    <a:pt x="3777" y="2189"/>
                  </a:cubicBezTo>
                  <a:cubicBezTo>
                    <a:pt x="4166" y="2277"/>
                    <a:pt x="4582" y="2392"/>
                    <a:pt x="4888" y="2671"/>
                  </a:cubicBezTo>
                  <a:cubicBezTo>
                    <a:pt x="5299" y="3054"/>
                    <a:pt x="5485" y="3612"/>
                    <a:pt x="5682" y="4121"/>
                  </a:cubicBezTo>
                  <a:cubicBezTo>
                    <a:pt x="5699" y="4176"/>
                    <a:pt x="5720" y="4225"/>
                    <a:pt x="5748" y="4274"/>
                  </a:cubicBezTo>
                  <a:cubicBezTo>
                    <a:pt x="5757" y="4302"/>
                    <a:pt x="5778" y="4338"/>
                    <a:pt x="5811" y="4338"/>
                  </a:cubicBezTo>
                  <a:cubicBezTo>
                    <a:pt x="5817" y="4338"/>
                    <a:pt x="5823" y="4337"/>
                    <a:pt x="5830" y="4335"/>
                  </a:cubicBezTo>
                  <a:cubicBezTo>
                    <a:pt x="5857" y="4329"/>
                    <a:pt x="5868" y="4307"/>
                    <a:pt x="5868" y="4280"/>
                  </a:cubicBezTo>
                  <a:cubicBezTo>
                    <a:pt x="5874" y="4198"/>
                    <a:pt x="5841" y="4121"/>
                    <a:pt x="5830" y="4039"/>
                  </a:cubicBezTo>
                  <a:cubicBezTo>
                    <a:pt x="5748" y="3645"/>
                    <a:pt x="5655" y="3256"/>
                    <a:pt x="5573" y="2857"/>
                  </a:cubicBezTo>
                  <a:cubicBezTo>
                    <a:pt x="5534" y="2638"/>
                    <a:pt x="5496" y="2419"/>
                    <a:pt x="5501" y="2194"/>
                  </a:cubicBezTo>
                  <a:cubicBezTo>
                    <a:pt x="5507" y="1850"/>
                    <a:pt x="5567" y="1516"/>
                    <a:pt x="5699" y="1204"/>
                  </a:cubicBezTo>
                  <a:cubicBezTo>
                    <a:pt x="5786" y="974"/>
                    <a:pt x="5907" y="744"/>
                    <a:pt x="6098" y="591"/>
                  </a:cubicBezTo>
                  <a:cubicBezTo>
                    <a:pt x="6180" y="525"/>
                    <a:pt x="6273" y="465"/>
                    <a:pt x="6361" y="410"/>
                  </a:cubicBezTo>
                  <a:cubicBezTo>
                    <a:pt x="6541" y="301"/>
                    <a:pt x="6728" y="197"/>
                    <a:pt x="6925" y="147"/>
                  </a:cubicBezTo>
                  <a:cubicBezTo>
                    <a:pt x="7013" y="127"/>
                    <a:pt x="7102" y="118"/>
                    <a:pt x="7190" y="118"/>
                  </a:cubicBezTo>
                  <a:close/>
                  <a:moveTo>
                    <a:pt x="7213" y="0"/>
                  </a:moveTo>
                  <a:cubicBezTo>
                    <a:pt x="6915" y="0"/>
                    <a:pt x="6630" y="97"/>
                    <a:pt x="6344" y="273"/>
                  </a:cubicBezTo>
                  <a:cubicBezTo>
                    <a:pt x="6153" y="383"/>
                    <a:pt x="5961" y="503"/>
                    <a:pt x="5824" y="689"/>
                  </a:cubicBezTo>
                  <a:cubicBezTo>
                    <a:pt x="5589" y="1045"/>
                    <a:pt x="5452" y="1466"/>
                    <a:pt x="5414" y="1893"/>
                  </a:cubicBezTo>
                  <a:cubicBezTo>
                    <a:pt x="5387" y="2173"/>
                    <a:pt x="5403" y="2446"/>
                    <a:pt x="5452" y="2720"/>
                  </a:cubicBezTo>
                  <a:cubicBezTo>
                    <a:pt x="5507" y="3065"/>
                    <a:pt x="5578" y="3399"/>
                    <a:pt x="5649" y="3733"/>
                  </a:cubicBezTo>
                  <a:cubicBezTo>
                    <a:pt x="5458" y="3240"/>
                    <a:pt x="5206" y="2725"/>
                    <a:pt x="4768" y="2424"/>
                  </a:cubicBezTo>
                  <a:cubicBezTo>
                    <a:pt x="4516" y="2255"/>
                    <a:pt x="4221" y="2151"/>
                    <a:pt x="3925" y="2080"/>
                  </a:cubicBezTo>
                  <a:cubicBezTo>
                    <a:pt x="3775" y="2034"/>
                    <a:pt x="3609" y="2030"/>
                    <a:pt x="3447" y="2030"/>
                  </a:cubicBezTo>
                  <a:cubicBezTo>
                    <a:pt x="3415" y="2030"/>
                    <a:pt x="3382" y="2030"/>
                    <a:pt x="3350" y="2030"/>
                  </a:cubicBezTo>
                  <a:cubicBezTo>
                    <a:pt x="3336" y="2030"/>
                    <a:pt x="3322" y="2030"/>
                    <a:pt x="3308" y="2030"/>
                  </a:cubicBezTo>
                  <a:cubicBezTo>
                    <a:pt x="2873" y="2030"/>
                    <a:pt x="2424" y="2113"/>
                    <a:pt x="2026" y="2315"/>
                  </a:cubicBezTo>
                  <a:cubicBezTo>
                    <a:pt x="1867" y="2408"/>
                    <a:pt x="1708" y="2501"/>
                    <a:pt x="1582" y="2632"/>
                  </a:cubicBezTo>
                  <a:cubicBezTo>
                    <a:pt x="1500" y="2714"/>
                    <a:pt x="1429" y="2808"/>
                    <a:pt x="1369" y="2906"/>
                  </a:cubicBezTo>
                  <a:cubicBezTo>
                    <a:pt x="1084" y="3366"/>
                    <a:pt x="1024" y="3902"/>
                    <a:pt x="1117" y="4439"/>
                  </a:cubicBezTo>
                  <a:cubicBezTo>
                    <a:pt x="1161" y="4778"/>
                    <a:pt x="1265" y="5117"/>
                    <a:pt x="1429" y="5418"/>
                  </a:cubicBezTo>
                  <a:cubicBezTo>
                    <a:pt x="1703" y="5917"/>
                    <a:pt x="2234" y="6278"/>
                    <a:pt x="2666" y="6628"/>
                  </a:cubicBezTo>
                  <a:cubicBezTo>
                    <a:pt x="2352" y="6515"/>
                    <a:pt x="2020" y="6433"/>
                    <a:pt x="1683" y="6433"/>
                  </a:cubicBezTo>
                  <a:cubicBezTo>
                    <a:pt x="1644" y="6433"/>
                    <a:pt x="1605" y="6434"/>
                    <a:pt x="1566" y="6437"/>
                  </a:cubicBezTo>
                  <a:cubicBezTo>
                    <a:pt x="1292" y="6458"/>
                    <a:pt x="997" y="6502"/>
                    <a:pt x="772" y="6683"/>
                  </a:cubicBezTo>
                  <a:cubicBezTo>
                    <a:pt x="531" y="6863"/>
                    <a:pt x="351" y="7126"/>
                    <a:pt x="219" y="7405"/>
                  </a:cubicBezTo>
                  <a:cubicBezTo>
                    <a:pt x="83" y="7717"/>
                    <a:pt x="39" y="8051"/>
                    <a:pt x="28" y="8385"/>
                  </a:cubicBezTo>
                  <a:cubicBezTo>
                    <a:pt x="28" y="8790"/>
                    <a:pt x="94" y="9212"/>
                    <a:pt x="280" y="9578"/>
                  </a:cubicBezTo>
                  <a:cubicBezTo>
                    <a:pt x="323" y="9655"/>
                    <a:pt x="384" y="9721"/>
                    <a:pt x="438" y="9786"/>
                  </a:cubicBezTo>
                  <a:cubicBezTo>
                    <a:pt x="504" y="9879"/>
                    <a:pt x="586" y="9962"/>
                    <a:pt x="685" y="10022"/>
                  </a:cubicBezTo>
                  <a:cubicBezTo>
                    <a:pt x="1103" y="10285"/>
                    <a:pt x="1613" y="10373"/>
                    <a:pt x="2102" y="10373"/>
                  </a:cubicBezTo>
                  <a:cubicBezTo>
                    <a:pt x="2131" y="10373"/>
                    <a:pt x="2161" y="10373"/>
                    <a:pt x="2190" y="10372"/>
                  </a:cubicBezTo>
                  <a:lnTo>
                    <a:pt x="2190" y="10372"/>
                  </a:lnTo>
                  <a:cubicBezTo>
                    <a:pt x="1747" y="10930"/>
                    <a:pt x="1654" y="11642"/>
                    <a:pt x="1736" y="12337"/>
                  </a:cubicBezTo>
                  <a:cubicBezTo>
                    <a:pt x="1774" y="12633"/>
                    <a:pt x="1812" y="12934"/>
                    <a:pt x="1916" y="13207"/>
                  </a:cubicBezTo>
                  <a:cubicBezTo>
                    <a:pt x="2097" y="13662"/>
                    <a:pt x="2442" y="14094"/>
                    <a:pt x="2912" y="14215"/>
                  </a:cubicBezTo>
                  <a:cubicBezTo>
                    <a:pt x="3034" y="14246"/>
                    <a:pt x="3157" y="14260"/>
                    <a:pt x="3279" y="14260"/>
                  </a:cubicBezTo>
                  <a:cubicBezTo>
                    <a:pt x="3598" y="14260"/>
                    <a:pt x="3917" y="14167"/>
                    <a:pt x="4210" y="14056"/>
                  </a:cubicBezTo>
                  <a:cubicBezTo>
                    <a:pt x="4757" y="13826"/>
                    <a:pt x="5129" y="13388"/>
                    <a:pt x="5403" y="12863"/>
                  </a:cubicBezTo>
                  <a:cubicBezTo>
                    <a:pt x="5726" y="12260"/>
                    <a:pt x="5917" y="11587"/>
                    <a:pt x="6049" y="10919"/>
                  </a:cubicBezTo>
                  <a:cubicBezTo>
                    <a:pt x="6158" y="11587"/>
                    <a:pt x="6427" y="12244"/>
                    <a:pt x="6853" y="12764"/>
                  </a:cubicBezTo>
                  <a:cubicBezTo>
                    <a:pt x="7144" y="13164"/>
                    <a:pt x="7609" y="13366"/>
                    <a:pt x="8074" y="13410"/>
                  </a:cubicBezTo>
                  <a:cubicBezTo>
                    <a:pt x="8170" y="13418"/>
                    <a:pt x="8268" y="13422"/>
                    <a:pt x="8367" y="13422"/>
                  </a:cubicBezTo>
                  <a:cubicBezTo>
                    <a:pt x="8758" y="13422"/>
                    <a:pt x="9158" y="13350"/>
                    <a:pt x="9481" y="13114"/>
                  </a:cubicBezTo>
                  <a:cubicBezTo>
                    <a:pt x="10023" y="12715"/>
                    <a:pt x="10242" y="12020"/>
                    <a:pt x="10324" y="11363"/>
                  </a:cubicBezTo>
                  <a:cubicBezTo>
                    <a:pt x="10417" y="10492"/>
                    <a:pt x="10220" y="9863"/>
                    <a:pt x="9798" y="9124"/>
                  </a:cubicBezTo>
                  <a:lnTo>
                    <a:pt x="9798" y="9124"/>
                  </a:lnTo>
                  <a:cubicBezTo>
                    <a:pt x="10041" y="9247"/>
                    <a:pt x="10319" y="9297"/>
                    <a:pt x="10597" y="9297"/>
                  </a:cubicBezTo>
                  <a:cubicBezTo>
                    <a:pt x="10789" y="9297"/>
                    <a:pt x="10980" y="9274"/>
                    <a:pt x="11161" y="9234"/>
                  </a:cubicBezTo>
                  <a:cubicBezTo>
                    <a:pt x="11938" y="9058"/>
                    <a:pt x="12688" y="8489"/>
                    <a:pt x="12809" y="7619"/>
                  </a:cubicBezTo>
                  <a:cubicBezTo>
                    <a:pt x="12831" y="7422"/>
                    <a:pt x="12853" y="7225"/>
                    <a:pt x="12836" y="7022"/>
                  </a:cubicBezTo>
                  <a:cubicBezTo>
                    <a:pt x="12792" y="6721"/>
                    <a:pt x="12699" y="6420"/>
                    <a:pt x="12546" y="6163"/>
                  </a:cubicBezTo>
                  <a:cubicBezTo>
                    <a:pt x="12398" y="5922"/>
                    <a:pt x="12168" y="5752"/>
                    <a:pt x="11944" y="5594"/>
                  </a:cubicBezTo>
                  <a:cubicBezTo>
                    <a:pt x="11725" y="5436"/>
                    <a:pt x="11503" y="5375"/>
                    <a:pt x="11276" y="5375"/>
                  </a:cubicBezTo>
                  <a:cubicBezTo>
                    <a:pt x="11037" y="5375"/>
                    <a:pt x="10793" y="5443"/>
                    <a:pt x="10543" y="5539"/>
                  </a:cubicBezTo>
                  <a:cubicBezTo>
                    <a:pt x="10789" y="5309"/>
                    <a:pt x="11057" y="5079"/>
                    <a:pt x="11243" y="4789"/>
                  </a:cubicBezTo>
                  <a:cubicBezTo>
                    <a:pt x="11391" y="4526"/>
                    <a:pt x="11522" y="4247"/>
                    <a:pt x="11583" y="3946"/>
                  </a:cubicBezTo>
                  <a:cubicBezTo>
                    <a:pt x="11725" y="3371"/>
                    <a:pt x="11522" y="2818"/>
                    <a:pt x="11134" y="2408"/>
                  </a:cubicBezTo>
                  <a:cubicBezTo>
                    <a:pt x="11024" y="2282"/>
                    <a:pt x="10920" y="2151"/>
                    <a:pt x="10778" y="2080"/>
                  </a:cubicBezTo>
                  <a:cubicBezTo>
                    <a:pt x="10650" y="2021"/>
                    <a:pt x="10518" y="1996"/>
                    <a:pt x="10384" y="1996"/>
                  </a:cubicBezTo>
                  <a:cubicBezTo>
                    <a:pt x="9771" y="1996"/>
                    <a:pt x="9121" y="2524"/>
                    <a:pt x="8676" y="2879"/>
                  </a:cubicBezTo>
                  <a:cubicBezTo>
                    <a:pt x="8835" y="2452"/>
                    <a:pt x="8922" y="1997"/>
                    <a:pt x="8901" y="1543"/>
                  </a:cubicBezTo>
                  <a:cubicBezTo>
                    <a:pt x="8879" y="1357"/>
                    <a:pt x="8824" y="1176"/>
                    <a:pt x="8758" y="1001"/>
                  </a:cubicBezTo>
                  <a:cubicBezTo>
                    <a:pt x="8714" y="908"/>
                    <a:pt x="8676" y="821"/>
                    <a:pt x="8621" y="739"/>
                  </a:cubicBezTo>
                  <a:cubicBezTo>
                    <a:pt x="8402" y="421"/>
                    <a:pt x="8058" y="229"/>
                    <a:pt x="7724" y="93"/>
                  </a:cubicBezTo>
                  <a:cubicBezTo>
                    <a:pt x="7548" y="30"/>
                    <a:pt x="7379" y="0"/>
                    <a:pt x="72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33"/>
            <p:cNvSpPr/>
            <p:nvPr/>
          </p:nvSpPr>
          <p:spPr>
            <a:xfrm>
              <a:off x="6329333" y="3906642"/>
              <a:ext cx="144980" cy="164334"/>
            </a:xfrm>
            <a:custGeom>
              <a:avLst/>
              <a:gdLst/>
              <a:ahLst/>
              <a:cxnLst/>
              <a:rect l="l" t="t" r="r" b="b"/>
              <a:pathLst>
                <a:path w="2075" h="2352" extrusionOk="0">
                  <a:moveTo>
                    <a:pt x="1070" y="114"/>
                  </a:moveTo>
                  <a:cubicBezTo>
                    <a:pt x="1257" y="114"/>
                    <a:pt x="1441" y="170"/>
                    <a:pt x="1588" y="285"/>
                  </a:cubicBezTo>
                  <a:cubicBezTo>
                    <a:pt x="1790" y="438"/>
                    <a:pt x="1883" y="690"/>
                    <a:pt x="1927" y="931"/>
                  </a:cubicBezTo>
                  <a:cubicBezTo>
                    <a:pt x="1949" y="1270"/>
                    <a:pt x="1878" y="1642"/>
                    <a:pt x="1637" y="1889"/>
                  </a:cubicBezTo>
                  <a:cubicBezTo>
                    <a:pt x="1467" y="2058"/>
                    <a:pt x="1254" y="2211"/>
                    <a:pt x="1013" y="2228"/>
                  </a:cubicBezTo>
                  <a:cubicBezTo>
                    <a:pt x="993" y="2229"/>
                    <a:pt x="974" y="2230"/>
                    <a:pt x="954" y="2230"/>
                  </a:cubicBezTo>
                  <a:cubicBezTo>
                    <a:pt x="697" y="2230"/>
                    <a:pt x="455" y="2128"/>
                    <a:pt x="307" y="1894"/>
                  </a:cubicBezTo>
                  <a:cubicBezTo>
                    <a:pt x="236" y="1779"/>
                    <a:pt x="203" y="1642"/>
                    <a:pt x="165" y="1505"/>
                  </a:cubicBezTo>
                  <a:cubicBezTo>
                    <a:pt x="121" y="1325"/>
                    <a:pt x="126" y="1128"/>
                    <a:pt x="170" y="953"/>
                  </a:cubicBezTo>
                  <a:cubicBezTo>
                    <a:pt x="208" y="788"/>
                    <a:pt x="296" y="651"/>
                    <a:pt x="395" y="520"/>
                  </a:cubicBezTo>
                  <a:cubicBezTo>
                    <a:pt x="455" y="438"/>
                    <a:pt x="515" y="350"/>
                    <a:pt x="597" y="285"/>
                  </a:cubicBezTo>
                  <a:cubicBezTo>
                    <a:pt x="630" y="257"/>
                    <a:pt x="685" y="252"/>
                    <a:pt x="679" y="197"/>
                  </a:cubicBezTo>
                  <a:cubicBezTo>
                    <a:pt x="802" y="142"/>
                    <a:pt x="937" y="114"/>
                    <a:pt x="1070" y="114"/>
                  </a:cubicBezTo>
                  <a:close/>
                  <a:moveTo>
                    <a:pt x="1084" y="1"/>
                  </a:moveTo>
                  <a:cubicBezTo>
                    <a:pt x="999" y="1"/>
                    <a:pt x="914" y="11"/>
                    <a:pt x="832" y="33"/>
                  </a:cubicBezTo>
                  <a:cubicBezTo>
                    <a:pt x="767" y="55"/>
                    <a:pt x="707" y="71"/>
                    <a:pt x="646" y="99"/>
                  </a:cubicBezTo>
                  <a:cubicBezTo>
                    <a:pt x="624" y="110"/>
                    <a:pt x="619" y="131"/>
                    <a:pt x="619" y="148"/>
                  </a:cubicBezTo>
                  <a:cubicBezTo>
                    <a:pt x="493" y="197"/>
                    <a:pt x="422" y="312"/>
                    <a:pt x="340" y="416"/>
                  </a:cubicBezTo>
                  <a:cubicBezTo>
                    <a:pt x="192" y="602"/>
                    <a:pt x="83" y="816"/>
                    <a:pt x="50" y="1046"/>
                  </a:cubicBezTo>
                  <a:cubicBezTo>
                    <a:pt x="0" y="1347"/>
                    <a:pt x="77" y="1670"/>
                    <a:pt x="219" y="1938"/>
                  </a:cubicBezTo>
                  <a:cubicBezTo>
                    <a:pt x="378" y="2200"/>
                    <a:pt x="630" y="2326"/>
                    <a:pt x="926" y="2348"/>
                  </a:cubicBezTo>
                  <a:cubicBezTo>
                    <a:pt x="946" y="2350"/>
                    <a:pt x="966" y="2351"/>
                    <a:pt x="986" y="2351"/>
                  </a:cubicBezTo>
                  <a:cubicBezTo>
                    <a:pt x="1263" y="2351"/>
                    <a:pt x="1510" y="2181"/>
                    <a:pt x="1714" y="1982"/>
                  </a:cubicBezTo>
                  <a:cubicBezTo>
                    <a:pt x="1889" y="1795"/>
                    <a:pt x="1987" y="1538"/>
                    <a:pt x="2026" y="1286"/>
                  </a:cubicBezTo>
                  <a:cubicBezTo>
                    <a:pt x="2075" y="985"/>
                    <a:pt x="2020" y="668"/>
                    <a:pt x="1862" y="411"/>
                  </a:cubicBezTo>
                  <a:cubicBezTo>
                    <a:pt x="1691" y="137"/>
                    <a:pt x="1386" y="1"/>
                    <a:pt x="1084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33"/>
            <p:cNvSpPr/>
            <p:nvPr/>
          </p:nvSpPr>
          <p:spPr>
            <a:xfrm>
              <a:off x="6333176" y="4541831"/>
              <a:ext cx="477352" cy="357665"/>
            </a:xfrm>
            <a:custGeom>
              <a:avLst/>
              <a:gdLst/>
              <a:ahLst/>
              <a:cxnLst/>
              <a:rect l="l" t="t" r="r" b="b"/>
              <a:pathLst>
                <a:path w="6832" h="5119" extrusionOk="0">
                  <a:moveTo>
                    <a:pt x="4077" y="1"/>
                  </a:moveTo>
                  <a:cubicBezTo>
                    <a:pt x="3892" y="1"/>
                    <a:pt x="3706" y="8"/>
                    <a:pt x="3520" y="23"/>
                  </a:cubicBezTo>
                  <a:cubicBezTo>
                    <a:pt x="2814" y="77"/>
                    <a:pt x="2118" y="242"/>
                    <a:pt x="1467" y="543"/>
                  </a:cubicBezTo>
                  <a:cubicBezTo>
                    <a:pt x="996" y="756"/>
                    <a:pt x="591" y="1128"/>
                    <a:pt x="312" y="1583"/>
                  </a:cubicBezTo>
                  <a:cubicBezTo>
                    <a:pt x="186" y="1823"/>
                    <a:pt x="110" y="2097"/>
                    <a:pt x="77" y="2371"/>
                  </a:cubicBezTo>
                  <a:cubicBezTo>
                    <a:pt x="0" y="3028"/>
                    <a:pt x="208" y="3717"/>
                    <a:pt x="602" y="4232"/>
                  </a:cubicBezTo>
                  <a:cubicBezTo>
                    <a:pt x="865" y="4560"/>
                    <a:pt x="1221" y="4796"/>
                    <a:pt x="1604" y="4943"/>
                  </a:cubicBezTo>
                  <a:cubicBezTo>
                    <a:pt x="1913" y="5062"/>
                    <a:pt x="2255" y="5118"/>
                    <a:pt x="2600" y="5118"/>
                  </a:cubicBezTo>
                  <a:cubicBezTo>
                    <a:pt x="3134" y="5118"/>
                    <a:pt x="3676" y="4983"/>
                    <a:pt x="4122" y="4730"/>
                  </a:cubicBezTo>
                  <a:cubicBezTo>
                    <a:pt x="4406" y="4571"/>
                    <a:pt x="4680" y="4358"/>
                    <a:pt x="4926" y="4128"/>
                  </a:cubicBezTo>
                  <a:cubicBezTo>
                    <a:pt x="5189" y="3892"/>
                    <a:pt x="5419" y="3641"/>
                    <a:pt x="5633" y="3362"/>
                  </a:cubicBezTo>
                  <a:cubicBezTo>
                    <a:pt x="5901" y="2989"/>
                    <a:pt x="6174" y="2617"/>
                    <a:pt x="6371" y="2207"/>
                  </a:cubicBezTo>
                  <a:cubicBezTo>
                    <a:pt x="6508" y="1911"/>
                    <a:pt x="6623" y="1605"/>
                    <a:pt x="6727" y="1293"/>
                  </a:cubicBezTo>
                  <a:cubicBezTo>
                    <a:pt x="6766" y="1150"/>
                    <a:pt x="6793" y="1002"/>
                    <a:pt x="6831" y="855"/>
                  </a:cubicBezTo>
                  <a:cubicBezTo>
                    <a:pt x="6787" y="849"/>
                    <a:pt x="6755" y="838"/>
                    <a:pt x="6722" y="827"/>
                  </a:cubicBezTo>
                  <a:cubicBezTo>
                    <a:pt x="6683" y="986"/>
                    <a:pt x="6651" y="1139"/>
                    <a:pt x="6590" y="1271"/>
                  </a:cubicBezTo>
                  <a:cubicBezTo>
                    <a:pt x="6475" y="1637"/>
                    <a:pt x="6339" y="1993"/>
                    <a:pt x="6169" y="2327"/>
                  </a:cubicBezTo>
                  <a:cubicBezTo>
                    <a:pt x="6038" y="2573"/>
                    <a:pt x="5873" y="2814"/>
                    <a:pt x="5709" y="3039"/>
                  </a:cubicBezTo>
                  <a:cubicBezTo>
                    <a:pt x="5468" y="3373"/>
                    <a:pt x="5195" y="3690"/>
                    <a:pt x="4888" y="3969"/>
                  </a:cubicBezTo>
                  <a:cubicBezTo>
                    <a:pt x="4647" y="4188"/>
                    <a:pt x="4406" y="4402"/>
                    <a:pt x="4133" y="4566"/>
                  </a:cubicBezTo>
                  <a:cubicBezTo>
                    <a:pt x="3821" y="4768"/>
                    <a:pt x="3443" y="4889"/>
                    <a:pt x="3076" y="4943"/>
                  </a:cubicBezTo>
                  <a:cubicBezTo>
                    <a:pt x="2892" y="4974"/>
                    <a:pt x="2704" y="4990"/>
                    <a:pt x="2517" y="4990"/>
                  </a:cubicBezTo>
                  <a:cubicBezTo>
                    <a:pt x="2125" y="4990"/>
                    <a:pt x="1735" y="4917"/>
                    <a:pt x="1380" y="4735"/>
                  </a:cubicBezTo>
                  <a:cubicBezTo>
                    <a:pt x="865" y="4473"/>
                    <a:pt x="487" y="3996"/>
                    <a:pt x="296" y="3444"/>
                  </a:cubicBezTo>
                  <a:cubicBezTo>
                    <a:pt x="93" y="2880"/>
                    <a:pt x="77" y="2218"/>
                    <a:pt x="367" y="1676"/>
                  </a:cubicBezTo>
                  <a:cubicBezTo>
                    <a:pt x="537" y="1397"/>
                    <a:pt x="767" y="1156"/>
                    <a:pt x="1013" y="953"/>
                  </a:cubicBezTo>
                  <a:cubicBezTo>
                    <a:pt x="1473" y="586"/>
                    <a:pt x="2036" y="395"/>
                    <a:pt x="2595" y="274"/>
                  </a:cubicBezTo>
                  <a:cubicBezTo>
                    <a:pt x="3098" y="169"/>
                    <a:pt x="3616" y="102"/>
                    <a:pt x="4131" y="102"/>
                  </a:cubicBezTo>
                  <a:cubicBezTo>
                    <a:pt x="4232" y="102"/>
                    <a:pt x="4333" y="105"/>
                    <a:pt x="4434" y="110"/>
                  </a:cubicBezTo>
                  <a:cubicBezTo>
                    <a:pt x="4680" y="121"/>
                    <a:pt x="4937" y="149"/>
                    <a:pt x="5184" y="176"/>
                  </a:cubicBezTo>
                  <a:cubicBezTo>
                    <a:pt x="5255" y="187"/>
                    <a:pt x="5326" y="198"/>
                    <a:pt x="5392" y="209"/>
                  </a:cubicBezTo>
                  <a:cubicBezTo>
                    <a:pt x="5326" y="165"/>
                    <a:pt x="5266" y="116"/>
                    <a:pt x="5195" y="72"/>
                  </a:cubicBezTo>
                  <a:cubicBezTo>
                    <a:pt x="5173" y="72"/>
                    <a:pt x="5156" y="61"/>
                    <a:pt x="5134" y="61"/>
                  </a:cubicBezTo>
                  <a:cubicBezTo>
                    <a:pt x="4783" y="25"/>
                    <a:pt x="4431" y="1"/>
                    <a:pt x="407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33"/>
            <p:cNvSpPr/>
            <p:nvPr/>
          </p:nvSpPr>
          <p:spPr>
            <a:xfrm>
              <a:off x="6378312" y="4576277"/>
              <a:ext cx="374084" cy="271235"/>
            </a:xfrm>
            <a:custGeom>
              <a:avLst/>
              <a:gdLst/>
              <a:ahLst/>
              <a:cxnLst/>
              <a:rect l="l" t="t" r="r" b="b"/>
              <a:pathLst>
                <a:path w="5354" h="3882" extrusionOk="0">
                  <a:moveTo>
                    <a:pt x="5249" y="0"/>
                  </a:moveTo>
                  <a:cubicBezTo>
                    <a:pt x="5178" y="72"/>
                    <a:pt x="5102" y="137"/>
                    <a:pt x="5036" y="197"/>
                  </a:cubicBezTo>
                  <a:cubicBezTo>
                    <a:pt x="4259" y="904"/>
                    <a:pt x="3459" y="1577"/>
                    <a:pt x="2611" y="2168"/>
                  </a:cubicBezTo>
                  <a:cubicBezTo>
                    <a:pt x="2190" y="2464"/>
                    <a:pt x="1752" y="2754"/>
                    <a:pt x="1308" y="3027"/>
                  </a:cubicBezTo>
                  <a:cubicBezTo>
                    <a:pt x="958" y="3235"/>
                    <a:pt x="586" y="3427"/>
                    <a:pt x="230" y="3646"/>
                  </a:cubicBezTo>
                  <a:cubicBezTo>
                    <a:pt x="153" y="3695"/>
                    <a:pt x="71" y="3744"/>
                    <a:pt x="0" y="3794"/>
                  </a:cubicBezTo>
                  <a:cubicBezTo>
                    <a:pt x="17" y="3826"/>
                    <a:pt x="44" y="3854"/>
                    <a:pt x="71" y="3881"/>
                  </a:cubicBezTo>
                  <a:cubicBezTo>
                    <a:pt x="181" y="3810"/>
                    <a:pt x="290" y="3744"/>
                    <a:pt x="400" y="3684"/>
                  </a:cubicBezTo>
                  <a:cubicBezTo>
                    <a:pt x="865" y="3410"/>
                    <a:pt x="1347" y="3148"/>
                    <a:pt x="1806" y="2863"/>
                  </a:cubicBezTo>
                  <a:cubicBezTo>
                    <a:pt x="2556" y="2398"/>
                    <a:pt x="3262" y="1861"/>
                    <a:pt x="3958" y="1309"/>
                  </a:cubicBezTo>
                  <a:cubicBezTo>
                    <a:pt x="4406" y="947"/>
                    <a:pt x="4822" y="553"/>
                    <a:pt x="5238" y="170"/>
                  </a:cubicBezTo>
                  <a:cubicBezTo>
                    <a:pt x="5282" y="132"/>
                    <a:pt x="5315" y="99"/>
                    <a:pt x="5353" y="61"/>
                  </a:cubicBezTo>
                  <a:cubicBezTo>
                    <a:pt x="5320" y="50"/>
                    <a:pt x="5288" y="28"/>
                    <a:pt x="524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33"/>
            <p:cNvSpPr/>
            <p:nvPr/>
          </p:nvSpPr>
          <p:spPr>
            <a:xfrm>
              <a:off x="7129764" y="4274508"/>
              <a:ext cx="263969" cy="415517"/>
            </a:xfrm>
            <a:custGeom>
              <a:avLst/>
              <a:gdLst/>
              <a:ahLst/>
              <a:cxnLst/>
              <a:rect l="l" t="t" r="r" b="b"/>
              <a:pathLst>
                <a:path w="3778" h="5947" extrusionOk="0">
                  <a:moveTo>
                    <a:pt x="1243" y="1"/>
                  </a:moveTo>
                  <a:cubicBezTo>
                    <a:pt x="1227" y="39"/>
                    <a:pt x="1210" y="72"/>
                    <a:pt x="1189" y="105"/>
                  </a:cubicBezTo>
                  <a:cubicBezTo>
                    <a:pt x="1342" y="209"/>
                    <a:pt x="1484" y="318"/>
                    <a:pt x="1626" y="428"/>
                  </a:cubicBezTo>
                  <a:cubicBezTo>
                    <a:pt x="1834" y="586"/>
                    <a:pt x="2026" y="756"/>
                    <a:pt x="2218" y="926"/>
                  </a:cubicBezTo>
                  <a:cubicBezTo>
                    <a:pt x="2639" y="1287"/>
                    <a:pt x="3044" y="1708"/>
                    <a:pt x="3318" y="2212"/>
                  </a:cubicBezTo>
                  <a:cubicBezTo>
                    <a:pt x="3466" y="2491"/>
                    <a:pt x="3586" y="2809"/>
                    <a:pt x="3646" y="3121"/>
                  </a:cubicBezTo>
                  <a:cubicBezTo>
                    <a:pt x="3701" y="3515"/>
                    <a:pt x="3706" y="3914"/>
                    <a:pt x="3602" y="4297"/>
                  </a:cubicBezTo>
                  <a:cubicBezTo>
                    <a:pt x="3379" y="5148"/>
                    <a:pt x="2589" y="5843"/>
                    <a:pt x="1727" y="5843"/>
                  </a:cubicBezTo>
                  <a:cubicBezTo>
                    <a:pt x="1701" y="5843"/>
                    <a:pt x="1674" y="5842"/>
                    <a:pt x="1648" y="5841"/>
                  </a:cubicBezTo>
                  <a:cubicBezTo>
                    <a:pt x="986" y="5797"/>
                    <a:pt x="603" y="5387"/>
                    <a:pt x="362" y="4763"/>
                  </a:cubicBezTo>
                  <a:cubicBezTo>
                    <a:pt x="220" y="4347"/>
                    <a:pt x="176" y="3909"/>
                    <a:pt x="149" y="3471"/>
                  </a:cubicBezTo>
                  <a:cubicBezTo>
                    <a:pt x="121" y="3000"/>
                    <a:pt x="110" y="2530"/>
                    <a:pt x="143" y="2053"/>
                  </a:cubicBezTo>
                  <a:cubicBezTo>
                    <a:pt x="149" y="1988"/>
                    <a:pt x="159" y="1927"/>
                    <a:pt x="165" y="1862"/>
                  </a:cubicBezTo>
                  <a:lnTo>
                    <a:pt x="165" y="1862"/>
                  </a:lnTo>
                  <a:cubicBezTo>
                    <a:pt x="121" y="1916"/>
                    <a:pt x="88" y="1982"/>
                    <a:pt x="50" y="2031"/>
                  </a:cubicBezTo>
                  <a:cubicBezTo>
                    <a:pt x="1" y="2519"/>
                    <a:pt x="6" y="3011"/>
                    <a:pt x="34" y="3498"/>
                  </a:cubicBezTo>
                  <a:cubicBezTo>
                    <a:pt x="88" y="4374"/>
                    <a:pt x="280" y="5556"/>
                    <a:pt x="1205" y="5863"/>
                  </a:cubicBezTo>
                  <a:cubicBezTo>
                    <a:pt x="1376" y="5920"/>
                    <a:pt x="1550" y="5946"/>
                    <a:pt x="1724" y="5946"/>
                  </a:cubicBezTo>
                  <a:cubicBezTo>
                    <a:pt x="2608" y="5946"/>
                    <a:pt x="3471" y="5258"/>
                    <a:pt x="3695" y="4352"/>
                  </a:cubicBezTo>
                  <a:cubicBezTo>
                    <a:pt x="3772" y="4073"/>
                    <a:pt x="3778" y="3778"/>
                    <a:pt x="3772" y="3493"/>
                  </a:cubicBezTo>
                  <a:cubicBezTo>
                    <a:pt x="3745" y="2924"/>
                    <a:pt x="3559" y="2354"/>
                    <a:pt x="3241" y="1889"/>
                  </a:cubicBezTo>
                  <a:cubicBezTo>
                    <a:pt x="2989" y="1490"/>
                    <a:pt x="2639" y="1167"/>
                    <a:pt x="2289" y="860"/>
                  </a:cubicBezTo>
                  <a:cubicBezTo>
                    <a:pt x="1960" y="548"/>
                    <a:pt x="1615" y="263"/>
                    <a:pt x="124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33"/>
            <p:cNvSpPr/>
            <p:nvPr/>
          </p:nvSpPr>
          <p:spPr>
            <a:xfrm>
              <a:off x="7177555" y="4344099"/>
              <a:ext cx="133591" cy="333979"/>
            </a:xfrm>
            <a:custGeom>
              <a:avLst/>
              <a:gdLst/>
              <a:ahLst/>
              <a:cxnLst/>
              <a:rect l="l" t="t" r="r" b="b"/>
              <a:pathLst>
                <a:path w="1912" h="4780" extrusionOk="0">
                  <a:moveTo>
                    <a:pt x="71" y="1"/>
                  </a:moveTo>
                  <a:cubicBezTo>
                    <a:pt x="61" y="1"/>
                    <a:pt x="50" y="4"/>
                    <a:pt x="39" y="12"/>
                  </a:cubicBezTo>
                  <a:cubicBezTo>
                    <a:pt x="1" y="56"/>
                    <a:pt x="50" y="99"/>
                    <a:pt x="67" y="143"/>
                  </a:cubicBezTo>
                  <a:cubicBezTo>
                    <a:pt x="94" y="192"/>
                    <a:pt x="121" y="247"/>
                    <a:pt x="149" y="291"/>
                  </a:cubicBezTo>
                  <a:cubicBezTo>
                    <a:pt x="515" y="1030"/>
                    <a:pt x="806" y="1813"/>
                    <a:pt x="1090" y="2590"/>
                  </a:cubicBezTo>
                  <a:cubicBezTo>
                    <a:pt x="1353" y="3312"/>
                    <a:pt x="1588" y="4040"/>
                    <a:pt x="1807" y="4779"/>
                  </a:cubicBezTo>
                  <a:cubicBezTo>
                    <a:pt x="1840" y="4768"/>
                    <a:pt x="1873" y="4752"/>
                    <a:pt x="1911" y="4736"/>
                  </a:cubicBezTo>
                  <a:cubicBezTo>
                    <a:pt x="1846" y="4528"/>
                    <a:pt x="1785" y="4325"/>
                    <a:pt x="1709" y="4123"/>
                  </a:cubicBezTo>
                  <a:cubicBezTo>
                    <a:pt x="1479" y="3411"/>
                    <a:pt x="1254" y="2699"/>
                    <a:pt x="981" y="2010"/>
                  </a:cubicBezTo>
                  <a:cubicBezTo>
                    <a:pt x="751" y="1451"/>
                    <a:pt x="532" y="882"/>
                    <a:pt x="280" y="335"/>
                  </a:cubicBezTo>
                  <a:cubicBezTo>
                    <a:pt x="242" y="253"/>
                    <a:pt x="198" y="176"/>
                    <a:pt x="160" y="94"/>
                  </a:cubicBezTo>
                  <a:cubicBezTo>
                    <a:pt x="142" y="54"/>
                    <a:pt x="111" y="1"/>
                    <a:pt x="7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33"/>
            <p:cNvSpPr/>
            <p:nvPr/>
          </p:nvSpPr>
          <p:spPr>
            <a:xfrm>
              <a:off x="6622298" y="3994609"/>
              <a:ext cx="754596" cy="570419"/>
            </a:xfrm>
            <a:custGeom>
              <a:avLst/>
              <a:gdLst/>
              <a:ahLst/>
              <a:cxnLst/>
              <a:rect l="l" t="t" r="r" b="b"/>
              <a:pathLst>
                <a:path w="10800" h="8164" extrusionOk="0">
                  <a:moveTo>
                    <a:pt x="10794" y="0"/>
                  </a:moveTo>
                  <a:lnTo>
                    <a:pt x="10794" y="0"/>
                  </a:lnTo>
                  <a:cubicBezTo>
                    <a:pt x="10581" y="93"/>
                    <a:pt x="10384" y="214"/>
                    <a:pt x="10181" y="328"/>
                  </a:cubicBezTo>
                  <a:cubicBezTo>
                    <a:pt x="10176" y="328"/>
                    <a:pt x="10165" y="334"/>
                    <a:pt x="10154" y="339"/>
                  </a:cubicBezTo>
                  <a:cubicBezTo>
                    <a:pt x="10001" y="460"/>
                    <a:pt x="9847" y="580"/>
                    <a:pt x="9705" y="712"/>
                  </a:cubicBezTo>
                  <a:cubicBezTo>
                    <a:pt x="9437" y="969"/>
                    <a:pt x="9207" y="1259"/>
                    <a:pt x="8999" y="1571"/>
                  </a:cubicBezTo>
                  <a:cubicBezTo>
                    <a:pt x="8753" y="1971"/>
                    <a:pt x="8561" y="2403"/>
                    <a:pt x="8348" y="2824"/>
                  </a:cubicBezTo>
                  <a:cubicBezTo>
                    <a:pt x="8183" y="3180"/>
                    <a:pt x="8019" y="3552"/>
                    <a:pt x="7822" y="3892"/>
                  </a:cubicBezTo>
                  <a:cubicBezTo>
                    <a:pt x="7565" y="4335"/>
                    <a:pt x="7297" y="4795"/>
                    <a:pt x="7017" y="5227"/>
                  </a:cubicBezTo>
                  <a:cubicBezTo>
                    <a:pt x="6634" y="5824"/>
                    <a:pt x="6235" y="6410"/>
                    <a:pt x="5748" y="6924"/>
                  </a:cubicBezTo>
                  <a:cubicBezTo>
                    <a:pt x="5490" y="7203"/>
                    <a:pt x="5211" y="7455"/>
                    <a:pt x="4883" y="7647"/>
                  </a:cubicBezTo>
                  <a:cubicBezTo>
                    <a:pt x="4598" y="7811"/>
                    <a:pt x="4292" y="7931"/>
                    <a:pt x="3980" y="7991"/>
                  </a:cubicBezTo>
                  <a:cubicBezTo>
                    <a:pt x="3796" y="8022"/>
                    <a:pt x="3613" y="8038"/>
                    <a:pt x="3430" y="8038"/>
                  </a:cubicBezTo>
                  <a:cubicBezTo>
                    <a:pt x="3247" y="8038"/>
                    <a:pt x="3065" y="8022"/>
                    <a:pt x="2885" y="7986"/>
                  </a:cubicBezTo>
                  <a:cubicBezTo>
                    <a:pt x="2370" y="7887"/>
                    <a:pt x="1927" y="7586"/>
                    <a:pt x="1506" y="7280"/>
                  </a:cubicBezTo>
                  <a:cubicBezTo>
                    <a:pt x="1106" y="6979"/>
                    <a:pt x="723" y="6645"/>
                    <a:pt x="367" y="6278"/>
                  </a:cubicBezTo>
                  <a:cubicBezTo>
                    <a:pt x="268" y="6191"/>
                    <a:pt x="181" y="6103"/>
                    <a:pt x="93" y="6016"/>
                  </a:cubicBezTo>
                  <a:lnTo>
                    <a:pt x="82" y="6021"/>
                  </a:lnTo>
                  <a:cubicBezTo>
                    <a:pt x="77" y="6026"/>
                    <a:pt x="77" y="6032"/>
                    <a:pt x="71" y="6032"/>
                  </a:cubicBezTo>
                  <a:lnTo>
                    <a:pt x="55" y="6048"/>
                  </a:lnTo>
                  <a:lnTo>
                    <a:pt x="39" y="6070"/>
                  </a:lnTo>
                  <a:cubicBezTo>
                    <a:pt x="22" y="6076"/>
                    <a:pt x="17" y="6087"/>
                    <a:pt x="0" y="6098"/>
                  </a:cubicBezTo>
                  <a:cubicBezTo>
                    <a:pt x="55" y="6158"/>
                    <a:pt x="121" y="6213"/>
                    <a:pt x="175" y="6267"/>
                  </a:cubicBezTo>
                  <a:cubicBezTo>
                    <a:pt x="422" y="6508"/>
                    <a:pt x="668" y="6754"/>
                    <a:pt x="925" y="6973"/>
                  </a:cubicBezTo>
                  <a:cubicBezTo>
                    <a:pt x="1199" y="7198"/>
                    <a:pt x="1489" y="7411"/>
                    <a:pt x="1779" y="7608"/>
                  </a:cubicBezTo>
                  <a:cubicBezTo>
                    <a:pt x="2233" y="7920"/>
                    <a:pt x="2699" y="8150"/>
                    <a:pt x="3252" y="8161"/>
                  </a:cubicBezTo>
                  <a:cubicBezTo>
                    <a:pt x="3293" y="8163"/>
                    <a:pt x="3334" y="8163"/>
                    <a:pt x="3376" y="8163"/>
                  </a:cubicBezTo>
                  <a:cubicBezTo>
                    <a:pt x="3938" y="8163"/>
                    <a:pt x="4508" y="8024"/>
                    <a:pt x="4992" y="7729"/>
                  </a:cubicBezTo>
                  <a:cubicBezTo>
                    <a:pt x="5332" y="7526"/>
                    <a:pt x="5611" y="7225"/>
                    <a:pt x="5884" y="6930"/>
                  </a:cubicBezTo>
                  <a:cubicBezTo>
                    <a:pt x="6623" y="6103"/>
                    <a:pt x="7225" y="5167"/>
                    <a:pt x="7767" y="4193"/>
                  </a:cubicBezTo>
                  <a:cubicBezTo>
                    <a:pt x="8101" y="3624"/>
                    <a:pt x="8369" y="3016"/>
                    <a:pt x="8670" y="2436"/>
                  </a:cubicBezTo>
                  <a:cubicBezTo>
                    <a:pt x="8835" y="2118"/>
                    <a:pt x="8988" y="1790"/>
                    <a:pt x="9190" y="1500"/>
                  </a:cubicBezTo>
                  <a:cubicBezTo>
                    <a:pt x="9382" y="1215"/>
                    <a:pt x="9601" y="958"/>
                    <a:pt x="9853" y="739"/>
                  </a:cubicBezTo>
                  <a:cubicBezTo>
                    <a:pt x="10088" y="553"/>
                    <a:pt x="10313" y="367"/>
                    <a:pt x="10564" y="197"/>
                  </a:cubicBezTo>
                  <a:cubicBezTo>
                    <a:pt x="10635" y="148"/>
                    <a:pt x="10696" y="110"/>
                    <a:pt x="10767" y="66"/>
                  </a:cubicBezTo>
                  <a:cubicBezTo>
                    <a:pt x="10794" y="55"/>
                    <a:pt x="10800" y="27"/>
                    <a:pt x="1079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33"/>
            <p:cNvSpPr/>
            <p:nvPr/>
          </p:nvSpPr>
          <p:spPr>
            <a:xfrm>
              <a:off x="6748134" y="4090470"/>
              <a:ext cx="303725" cy="473230"/>
            </a:xfrm>
            <a:custGeom>
              <a:avLst/>
              <a:gdLst/>
              <a:ahLst/>
              <a:cxnLst/>
              <a:rect l="l" t="t" r="r" b="b"/>
              <a:pathLst>
                <a:path w="4347" h="6773" extrusionOk="0">
                  <a:moveTo>
                    <a:pt x="2301" y="1"/>
                  </a:moveTo>
                  <a:cubicBezTo>
                    <a:pt x="2278" y="1"/>
                    <a:pt x="2256" y="1"/>
                    <a:pt x="2233" y="2"/>
                  </a:cubicBezTo>
                  <a:cubicBezTo>
                    <a:pt x="2080" y="7"/>
                    <a:pt x="1932" y="24"/>
                    <a:pt x="1779" y="73"/>
                  </a:cubicBezTo>
                  <a:cubicBezTo>
                    <a:pt x="1522" y="139"/>
                    <a:pt x="1303" y="297"/>
                    <a:pt x="1095" y="467"/>
                  </a:cubicBezTo>
                  <a:cubicBezTo>
                    <a:pt x="640" y="856"/>
                    <a:pt x="285" y="1398"/>
                    <a:pt x="131" y="1994"/>
                  </a:cubicBezTo>
                  <a:cubicBezTo>
                    <a:pt x="0" y="2525"/>
                    <a:pt x="44" y="3089"/>
                    <a:pt x="137" y="3620"/>
                  </a:cubicBezTo>
                  <a:cubicBezTo>
                    <a:pt x="214" y="4025"/>
                    <a:pt x="328" y="4414"/>
                    <a:pt x="504" y="4786"/>
                  </a:cubicBezTo>
                  <a:cubicBezTo>
                    <a:pt x="630" y="5087"/>
                    <a:pt x="810" y="5372"/>
                    <a:pt x="985" y="5645"/>
                  </a:cubicBezTo>
                  <a:cubicBezTo>
                    <a:pt x="1171" y="5919"/>
                    <a:pt x="1363" y="6187"/>
                    <a:pt x="1582" y="6428"/>
                  </a:cubicBezTo>
                  <a:cubicBezTo>
                    <a:pt x="1691" y="6548"/>
                    <a:pt x="1806" y="6669"/>
                    <a:pt x="1932" y="6773"/>
                  </a:cubicBezTo>
                  <a:lnTo>
                    <a:pt x="2075" y="6756"/>
                  </a:lnTo>
                  <a:cubicBezTo>
                    <a:pt x="1943" y="6647"/>
                    <a:pt x="1823" y="6532"/>
                    <a:pt x="1702" y="6406"/>
                  </a:cubicBezTo>
                  <a:cubicBezTo>
                    <a:pt x="1418" y="6105"/>
                    <a:pt x="1171" y="5771"/>
                    <a:pt x="952" y="5415"/>
                  </a:cubicBezTo>
                  <a:cubicBezTo>
                    <a:pt x="427" y="4545"/>
                    <a:pt x="82" y="3489"/>
                    <a:pt x="164" y="2460"/>
                  </a:cubicBezTo>
                  <a:cubicBezTo>
                    <a:pt x="235" y="1699"/>
                    <a:pt x="608" y="965"/>
                    <a:pt x="1204" y="511"/>
                  </a:cubicBezTo>
                  <a:cubicBezTo>
                    <a:pt x="1478" y="281"/>
                    <a:pt x="1801" y="139"/>
                    <a:pt x="2151" y="128"/>
                  </a:cubicBezTo>
                  <a:cubicBezTo>
                    <a:pt x="2200" y="123"/>
                    <a:pt x="2250" y="120"/>
                    <a:pt x="2299" y="120"/>
                  </a:cubicBezTo>
                  <a:cubicBezTo>
                    <a:pt x="2459" y="120"/>
                    <a:pt x="2618" y="148"/>
                    <a:pt x="2764" y="215"/>
                  </a:cubicBezTo>
                  <a:cubicBezTo>
                    <a:pt x="3558" y="473"/>
                    <a:pt x="3936" y="1726"/>
                    <a:pt x="4078" y="2509"/>
                  </a:cubicBezTo>
                  <a:cubicBezTo>
                    <a:pt x="4204" y="3100"/>
                    <a:pt x="4215" y="3713"/>
                    <a:pt x="4144" y="4315"/>
                  </a:cubicBezTo>
                  <a:cubicBezTo>
                    <a:pt x="4094" y="4813"/>
                    <a:pt x="3996" y="5311"/>
                    <a:pt x="3859" y="5793"/>
                  </a:cubicBezTo>
                  <a:cubicBezTo>
                    <a:pt x="3914" y="5733"/>
                    <a:pt x="3968" y="5678"/>
                    <a:pt x="4018" y="5623"/>
                  </a:cubicBezTo>
                  <a:cubicBezTo>
                    <a:pt x="4023" y="5590"/>
                    <a:pt x="4034" y="5563"/>
                    <a:pt x="4040" y="5536"/>
                  </a:cubicBezTo>
                  <a:cubicBezTo>
                    <a:pt x="4176" y="5027"/>
                    <a:pt x="4242" y="4490"/>
                    <a:pt x="4280" y="3959"/>
                  </a:cubicBezTo>
                  <a:cubicBezTo>
                    <a:pt x="4346" y="2985"/>
                    <a:pt x="4176" y="1989"/>
                    <a:pt x="3744" y="1113"/>
                  </a:cubicBezTo>
                  <a:cubicBezTo>
                    <a:pt x="3580" y="785"/>
                    <a:pt x="3383" y="456"/>
                    <a:pt x="3082" y="243"/>
                  </a:cubicBezTo>
                  <a:cubicBezTo>
                    <a:pt x="2956" y="161"/>
                    <a:pt x="2819" y="111"/>
                    <a:pt x="2682" y="57"/>
                  </a:cubicBezTo>
                  <a:cubicBezTo>
                    <a:pt x="2561" y="15"/>
                    <a:pt x="2429" y="1"/>
                    <a:pt x="230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33"/>
            <p:cNvSpPr/>
            <p:nvPr/>
          </p:nvSpPr>
          <p:spPr>
            <a:xfrm>
              <a:off x="6847559" y="4101650"/>
              <a:ext cx="125906" cy="435709"/>
            </a:xfrm>
            <a:custGeom>
              <a:avLst/>
              <a:gdLst/>
              <a:ahLst/>
              <a:cxnLst/>
              <a:rect l="l" t="t" r="r" b="b"/>
              <a:pathLst>
                <a:path w="1802" h="6236" extrusionOk="0">
                  <a:moveTo>
                    <a:pt x="132" y="1"/>
                  </a:moveTo>
                  <a:cubicBezTo>
                    <a:pt x="88" y="23"/>
                    <a:pt x="49" y="39"/>
                    <a:pt x="17" y="61"/>
                  </a:cubicBezTo>
                  <a:cubicBezTo>
                    <a:pt x="0" y="198"/>
                    <a:pt x="0" y="340"/>
                    <a:pt x="6" y="477"/>
                  </a:cubicBezTo>
                  <a:cubicBezTo>
                    <a:pt x="33" y="1068"/>
                    <a:pt x="126" y="1654"/>
                    <a:pt x="247" y="2234"/>
                  </a:cubicBezTo>
                  <a:cubicBezTo>
                    <a:pt x="400" y="2989"/>
                    <a:pt x="630" y="3728"/>
                    <a:pt x="909" y="4440"/>
                  </a:cubicBezTo>
                  <a:cubicBezTo>
                    <a:pt x="1150" y="5047"/>
                    <a:pt x="1374" y="5671"/>
                    <a:pt x="1713" y="6235"/>
                  </a:cubicBezTo>
                  <a:cubicBezTo>
                    <a:pt x="1735" y="6224"/>
                    <a:pt x="1752" y="6213"/>
                    <a:pt x="1774" y="6197"/>
                  </a:cubicBezTo>
                  <a:cubicBezTo>
                    <a:pt x="1779" y="6191"/>
                    <a:pt x="1796" y="6186"/>
                    <a:pt x="1801" y="6180"/>
                  </a:cubicBezTo>
                  <a:cubicBezTo>
                    <a:pt x="1637" y="5923"/>
                    <a:pt x="1511" y="5644"/>
                    <a:pt x="1391" y="5359"/>
                  </a:cubicBezTo>
                  <a:cubicBezTo>
                    <a:pt x="1232" y="5009"/>
                    <a:pt x="1095" y="4659"/>
                    <a:pt x="964" y="4297"/>
                  </a:cubicBezTo>
                  <a:cubicBezTo>
                    <a:pt x="553" y="3175"/>
                    <a:pt x="236" y="2009"/>
                    <a:pt x="143" y="805"/>
                  </a:cubicBezTo>
                  <a:cubicBezTo>
                    <a:pt x="132" y="636"/>
                    <a:pt x="115" y="455"/>
                    <a:pt x="115" y="280"/>
                  </a:cubicBezTo>
                  <a:cubicBezTo>
                    <a:pt x="115" y="192"/>
                    <a:pt x="126" y="99"/>
                    <a:pt x="132" y="12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BBF024A-ED3B-3C4B-5C1F-60DDF398DE6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8362" y="-154972"/>
            <a:ext cx="2902112" cy="23566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5D2323-BFF5-23D9-057B-0C8D8F9EF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570" y="455790"/>
            <a:ext cx="4549367" cy="1584414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C446609E-C61F-F971-6AD6-3CFC22F57EA7}"/>
              </a:ext>
            </a:extLst>
          </p:cNvPr>
          <p:cNvSpPr txBox="1"/>
          <p:nvPr/>
        </p:nvSpPr>
        <p:spPr>
          <a:xfrm>
            <a:off x="2592385" y="3944151"/>
            <a:ext cx="47665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latin typeface="Comic Sans MS" panose="030F0702030302020204" pitchFamily="66" charset="0"/>
              </a:rPr>
              <a:t>Teacher: Tran </a:t>
            </a:r>
            <a:r>
              <a:rPr lang="en-US" sz="1800" b="1" dirty="0" err="1">
                <a:latin typeface="Comic Sans MS" panose="030F0702030302020204" pitchFamily="66" charset="0"/>
              </a:rPr>
              <a:t>Thi</a:t>
            </a:r>
            <a:r>
              <a:rPr lang="en-US" sz="1800" b="1" dirty="0">
                <a:latin typeface="Comic Sans MS" panose="030F0702030302020204" pitchFamily="66" charset="0"/>
              </a:rPr>
              <a:t> Quynh</a:t>
            </a:r>
          </a:p>
          <a:p>
            <a:r>
              <a:rPr lang="en-US" sz="1800" b="1" dirty="0">
                <a:latin typeface="Comic Sans MS" panose="030F0702030302020204" pitchFamily="66" charset="0"/>
              </a:rPr>
              <a:t>School: Hoa Nghia Primary School 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" name="Google Shape;4884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4885" name="Google Shape;4885;p35"/>
          <p:cNvSpPr txBox="1">
            <a:spLocks noGrp="1"/>
          </p:cNvSpPr>
          <p:nvPr>
            <p:ph type="subTitle" idx="3"/>
          </p:nvPr>
        </p:nvSpPr>
        <p:spPr>
          <a:xfrm>
            <a:off x="2110903" y="3106650"/>
            <a:ext cx="2305500" cy="9063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US" sz="2400" b="1" dirty="0">
                <a:latin typeface="#9Slide03 Quicksand Bold" panose="00000800000000000000" pitchFamily="2" charset="0"/>
              </a:rPr>
              <a:t>Let’s play</a:t>
            </a:r>
            <a:endParaRPr sz="2400" b="1" dirty="0">
              <a:latin typeface="#9Slide03 Quicksand Bold" panose="00000800000000000000" pitchFamily="2" charset="0"/>
            </a:endParaRPr>
          </a:p>
        </p:txBody>
      </p:sp>
      <p:sp>
        <p:nvSpPr>
          <p:cNvPr id="4886" name="Google Shape;4886;p35"/>
          <p:cNvSpPr txBox="1">
            <a:spLocks noGrp="1"/>
          </p:cNvSpPr>
          <p:nvPr>
            <p:ph type="subTitle" idx="1"/>
          </p:nvPr>
        </p:nvSpPr>
        <p:spPr>
          <a:xfrm>
            <a:off x="719975" y="1604771"/>
            <a:ext cx="2305500" cy="9578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#9Slide03 Quicksand Bold" panose="00000800000000000000" pitchFamily="2" charset="0"/>
              </a:rPr>
              <a:t>Warm up</a:t>
            </a:r>
            <a:endParaRPr sz="2400" b="1" dirty="0">
              <a:latin typeface="#9Slide03 Quicksand Bold" panose="00000800000000000000" pitchFamily="2" charset="0"/>
            </a:endParaRPr>
          </a:p>
        </p:txBody>
      </p:sp>
      <p:sp>
        <p:nvSpPr>
          <p:cNvPr id="4887" name="Google Shape;4887;p35"/>
          <p:cNvSpPr txBox="1">
            <a:spLocks noGrp="1"/>
          </p:cNvSpPr>
          <p:nvPr>
            <p:ph type="subTitle" idx="2"/>
          </p:nvPr>
        </p:nvSpPr>
        <p:spPr>
          <a:xfrm>
            <a:off x="3419258" y="1604771"/>
            <a:ext cx="2305500" cy="9578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#9Slide03 Quicksand Bold" panose="00000800000000000000" pitchFamily="2" charset="0"/>
              </a:rPr>
              <a:t>Listen and match</a:t>
            </a:r>
            <a:endParaRPr sz="2400" b="1" dirty="0">
              <a:latin typeface="#9Slide03 Quicksand Bold" panose="00000800000000000000" pitchFamily="2" charset="0"/>
            </a:endParaRPr>
          </a:p>
        </p:txBody>
      </p:sp>
      <p:sp>
        <p:nvSpPr>
          <p:cNvPr id="4888" name="Google Shape;4888;p35"/>
          <p:cNvSpPr txBox="1">
            <a:spLocks noGrp="1"/>
          </p:cNvSpPr>
          <p:nvPr>
            <p:ph type="subTitle" idx="4"/>
          </p:nvPr>
        </p:nvSpPr>
        <p:spPr>
          <a:xfrm>
            <a:off x="4915077" y="3096261"/>
            <a:ext cx="2305500" cy="9063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#9Slide03 Quicksand Bold" panose="00000800000000000000" pitchFamily="2" charset="0"/>
              </a:rPr>
              <a:t>Fun time</a:t>
            </a:r>
            <a:endParaRPr sz="2400" b="1" dirty="0">
              <a:latin typeface="#9Slide03 Quicksand Bold" panose="00000800000000000000" pitchFamily="2" charset="0"/>
            </a:endParaRPr>
          </a:p>
        </p:txBody>
      </p:sp>
      <p:sp>
        <p:nvSpPr>
          <p:cNvPr id="4889" name="Google Shape;4889;p35"/>
          <p:cNvSpPr txBox="1">
            <a:spLocks noGrp="1"/>
          </p:cNvSpPr>
          <p:nvPr>
            <p:ph type="subTitle" idx="5"/>
          </p:nvPr>
        </p:nvSpPr>
        <p:spPr>
          <a:xfrm>
            <a:off x="6118524" y="1604771"/>
            <a:ext cx="2305500" cy="9578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#9Slide03 Quicksand Bold" panose="00000800000000000000" pitchFamily="2" charset="0"/>
              </a:rPr>
              <a:t>Look, complete and read</a:t>
            </a:r>
            <a:endParaRPr sz="2400" b="1" dirty="0">
              <a:latin typeface="#9Slide03 Quicksand Bold" panose="00000800000000000000" pitchFamily="2" charset="0"/>
            </a:endParaRPr>
          </a:p>
        </p:txBody>
      </p:sp>
      <p:sp>
        <p:nvSpPr>
          <p:cNvPr id="4891" name="Google Shape;4891;p35"/>
          <p:cNvSpPr txBox="1">
            <a:spLocks noGrp="1"/>
          </p:cNvSpPr>
          <p:nvPr>
            <p:ph type="title" idx="7"/>
          </p:nvPr>
        </p:nvSpPr>
        <p:spPr>
          <a:xfrm>
            <a:off x="1505377" y="11571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892" name="Google Shape;4892;p35"/>
          <p:cNvSpPr txBox="1">
            <a:spLocks noGrp="1"/>
          </p:cNvSpPr>
          <p:nvPr>
            <p:ph type="title" idx="8"/>
          </p:nvPr>
        </p:nvSpPr>
        <p:spPr>
          <a:xfrm>
            <a:off x="2758417" y="2659050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4893" name="Google Shape;4893;p35"/>
          <p:cNvSpPr txBox="1">
            <a:spLocks noGrp="1"/>
          </p:cNvSpPr>
          <p:nvPr>
            <p:ph type="title" idx="9"/>
          </p:nvPr>
        </p:nvSpPr>
        <p:spPr>
          <a:xfrm>
            <a:off x="4204652" y="11571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894" name="Google Shape;4894;p35"/>
          <p:cNvSpPr txBox="1">
            <a:spLocks noGrp="1"/>
          </p:cNvSpPr>
          <p:nvPr>
            <p:ph type="title" idx="13"/>
          </p:nvPr>
        </p:nvSpPr>
        <p:spPr>
          <a:xfrm>
            <a:off x="5516256" y="26840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4895" name="Google Shape;4895;p35"/>
          <p:cNvSpPr txBox="1">
            <a:spLocks noGrp="1"/>
          </p:cNvSpPr>
          <p:nvPr>
            <p:ph type="title" idx="14"/>
          </p:nvPr>
        </p:nvSpPr>
        <p:spPr>
          <a:xfrm>
            <a:off x="6853227" y="11571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903" name="Google Shape;4903;p35"/>
          <p:cNvSpPr/>
          <p:nvPr/>
        </p:nvSpPr>
        <p:spPr>
          <a:xfrm>
            <a:off x="7010361" y="413590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4" name="Google Shape;4904;p35"/>
          <p:cNvSpPr/>
          <p:nvPr/>
        </p:nvSpPr>
        <p:spPr>
          <a:xfrm>
            <a:off x="303050" y="1604771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05" name="Google Shape;4905;p35"/>
          <p:cNvGrpSpPr/>
          <p:nvPr/>
        </p:nvGrpSpPr>
        <p:grpSpPr>
          <a:xfrm>
            <a:off x="172369" y="2407595"/>
            <a:ext cx="421526" cy="649861"/>
            <a:chOff x="6036019" y="2518745"/>
            <a:chExt cx="421526" cy="649861"/>
          </a:xfrm>
        </p:grpSpPr>
        <p:sp>
          <p:nvSpPr>
            <p:cNvPr id="4906" name="Google Shape;4906;p35"/>
            <p:cNvSpPr/>
            <p:nvPr/>
          </p:nvSpPr>
          <p:spPr>
            <a:xfrm>
              <a:off x="6397386" y="2518745"/>
              <a:ext cx="23826" cy="19564"/>
            </a:xfrm>
            <a:custGeom>
              <a:avLst/>
              <a:gdLst/>
              <a:ahLst/>
              <a:cxnLst/>
              <a:rect l="l" t="t" r="r" b="b"/>
              <a:pathLst>
                <a:path w="341" h="280" extrusionOk="0">
                  <a:moveTo>
                    <a:pt x="170" y="0"/>
                  </a:moveTo>
                  <a:cubicBezTo>
                    <a:pt x="1" y="0"/>
                    <a:pt x="1" y="280"/>
                    <a:pt x="170" y="280"/>
                  </a:cubicBezTo>
                  <a:cubicBezTo>
                    <a:pt x="340" y="274"/>
                    <a:pt x="340" y="0"/>
                    <a:pt x="17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35"/>
            <p:cNvSpPr/>
            <p:nvPr/>
          </p:nvSpPr>
          <p:spPr>
            <a:xfrm>
              <a:off x="6036019" y="2704878"/>
              <a:ext cx="421526" cy="463727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35"/>
            <p:cNvSpPr/>
            <p:nvPr/>
          </p:nvSpPr>
          <p:spPr>
            <a:xfrm>
              <a:off x="6231445" y="2896951"/>
              <a:ext cx="102919" cy="97049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35"/>
            <p:cNvSpPr/>
            <p:nvPr/>
          </p:nvSpPr>
          <p:spPr>
            <a:xfrm>
              <a:off x="6241017" y="2897021"/>
              <a:ext cx="50935" cy="23337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35"/>
            <p:cNvSpPr/>
            <p:nvPr/>
          </p:nvSpPr>
          <p:spPr>
            <a:xfrm>
              <a:off x="6246537" y="2832531"/>
              <a:ext cx="13904" cy="24804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35"/>
            <p:cNvSpPr/>
            <p:nvPr/>
          </p:nvSpPr>
          <p:spPr>
            <a:xfrm>
              <a:off x="6047827" y="2711656"/>
              <a:ext cx="403220" cy="447727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35"/>
            <p:cNvSpPr/>
            <p:nvPr/>
          </p:nvSpPr>
          <p:spPr>
            <a:xfrm>
              <a:off x="6238292" y="2905545"/>
              <a:ext cx="84613" cy="80979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3" name="Google Shape;4913;p35"/>
          <p:cNvSpPr/>
          <p:nvPr/>
        </p:nvSpPr>
        <p:spPr>
          <a:xfrm>
            <a:off x="527675" y="484100"/>
            <a:ext cx="110888" cy="110805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669" y="1"/>
                </a:moveTo>
                <a:cubicBezTo>
                  <a:pt x="663" y="1"/>
                  <a:pt x="657" y="2"/>
                  <a:pt x="652" y="5"/>
                </a:cubicBezTo>
                <a:cubicBezTo>
                  <a:pt x="619" y="38"/>
                  <a:pt x="625" y="92"/>
                  <a:pt x="619" y="131"/>
                </a:cubicBezTo>
                <a:cubicBezTo>
                  <a:pt x="614" y="240"/>
                  <a:pt x="614" y="350"/>
                  <a:pt x="603" y="459"/>
                </a:cubicBezTo>
                <a:cubicBezTo>
                  <a:pt x="493" y="350"/>
                  <a:pt x="384" y="246"/>
                  <a:pt x="274" y="142"/>
                </a:cubicBezTo>
                <a:cubicBezTo>
                  <a:pt x="263" y="132"/>
                  <a:pt x="251" y="129"/>
                  <a:pt x="241" y="129"/>
                </a:cubicBezTo>
                <a:cubicBezTo>
                  <a:pt x="201" y="129"/>
                  <a:pt x="175" y="183"/>
                  <a:pt x="214" y="213"/>
                </a:cubicBezTo>
                <a:cubicBezTo>
                  <a:pt x="318" y="289"/>
                  <a:pt x="400" y="383"/>
                  <a:pt x="488" y="465"/>
                </a:cubicBezTo>
                <a:lnTo>
                  <a:pt x="554" y="536"/>
                </a:lnTo>
                <a:lnTo>
                  <a:pt x="499" y="536"/>
                </a:lnTo>
                <a:cubicBezTo>
                  <a:pt x="356" y="536"/>
                  <a:pt x="209" y="530"/>
                  <a:pt x="61" y="530"/>
                </a:cubicBezTo>
                <a:cubicBezTo>
                  <a:pt x="17" y="530"/>
                  <a:pt x="1" y="612"/>
                  <a:pt x="55" y="618"/>
                </a:cubicBezTo>
                <a:cubicBezTo>
                  <a:pt x="181" y="623"/>
                  <a:pt x="307" y="629"/>
                  <a:pt x="433" y="629"/>
                </a:cubicBezTo>
                <a:lnTo>
                  <a:pt x="537" y="629"/>
                </a:lnTo>
                <a:cubicBezTo>
                  <a:pt x="433" y="760"/>
                  <a:pt x="335" y="886"/>
                  <a:pt x="242" y="1023"/>
                </a:cubicBezTo>
                <a:cubicBezTo>
                  <a:pt x="209" y="1067"/>
                  <a:pt x="170" y="1116"/>
                  <a:pt x="143" y="1165"/>
                </a:cubicBezTo>
                <a:cubicBezTo>
                  <a:pt x="132" y="1187"/>
                  <a:pt x="138" y="1215"/>
                  <a:pt x="159" y="1225"/>
                </a:cubicBezTo>
                <a:cubicBezTo>
                  <a:pt x="168" y="1231"/>
                  <a:pt x="176" y="1233"/>
                  <a:pt x="184" y="1233"/>
                </a:cubicBezTo>
                <a:cubicBezTo>
                  <a:pt x="221" y="1233"/>
                  <a:pt x="240" y="1171"/>
                  <a:pt x="258" y="1143"/>
                </a:cubicBezTo>
                <a:cubicBezTo>
                  <a:pt x="356" y="996"/>
                  <a:pt x="477" y="848"/>
                  <a:pt x="581" y="705"/>
                </a:cubicBezTo>
                <a:cubicBezTo>
                  <a:pt x="592" y="689"/>
                  <a:pt x="597" y="684"/>
                  <a:pt x="614" y="673"/>
                </a:cubicBezTo>
                <a:cubicBezTo>
                  <a:pt x="614" y="875"/>
                  <a:pt x="614" y="1083"/>
                  <a:pt x="619" y="1280"/>
                </a:cubicBezTo>
                <a:cubicBezTo>
                  <a:pt x="619" y="1308"/>
                  <a:pt x="641" y="1322"/>
                  <a:pt x="661" y="1322"/>
                </a:cubicBezTo>
                <a:cubicBezTo>
                  <a:pt x="673" y="1322"/>
                  <a:pt x="684" y="1318"/>
                  <a:pt x="690" y="1308"/>
                </a:cubicBezTo>
                <a:cubicBezTo>
                  <a:pt x="707" y="1286"/>
                  <a:pt x="701" y="1258"/>
                  <a:pt x="701" y="1231"/>
                </a:cubicBezTo>
                <a:cubicBezTo>
                  <a:pt x="701" y="1138"/>
                  <a:pt x="701" y="1039"/>
                  <a:pt x="690" y="941"/>
                </a:cubicBezTo>
                <a:lnTo>
                  <a:pt x="690" y="656"/>
                </a:lnTo>
                <a:lnTo>
                  <a:pt x="1210" y="1176"/>
                </a:lnTo>
                <a:cubicBezTo>
                  <a:pt x="1221" y="1186"/>
                  <a:pt x="1231" y="1189"/>
                  <a:pt x="1241" y="1189"/>
                </a:cubicBezTo>
                <a:cubicBezTo>
                  <a:pt x="1276" y="1189"/>
                  <a:pt x="1300" y="1136"/>
                  <a:pt x="1265" y="1111"/>
                </a:cubicBezTo>
                <a:cubicBezTo>
                  <a:pt x="1178" y="1028"/>
                  <a:pt x="1095" y="941"/>
                  <a:pt x="1013" y="859"/>
                </a:cubicBezTo>
                <a:lnTo>
                  <a:pt x="772" y="618"/>
                </a:lnTo>
                <a:cubicBezTo>
                  <a:pt x="937" y="612"/>
                  <a:pt x="1101" y="591"/>
                  <a:pt x="1265" y="585"/>
                </a:cubicBezTo>
                <a:cubicBezTo>
                  <a:pt x="1323" y="574"/>
                  <a:pt x="1315" y="492"/>
                  <a:pt x="1264" y="492"/>
                </a:cubicBezTo>
                <a:cubicBezTo>
                  <a:pt x="1263" y="492"/>
                  <a:pt x="1261" y="492"/>
                  <a:pt x="1260" y="492"/>
                </a:cubicBezTo>
                <a:cubicBezTo>
                  <a:pt x="1084" y="508"/>
                  <a:pt x="904" y="519"/>
                  <a:pt x="729" y="530"/>
                </a:cubicBezTo>
                <a:cubicBezTo>
                  <a:pt x="822" y="404"/>
                  <a:pt x="926" y="273"/>
                  <a:pt x="1035" y="158"/>
                </a:cubicBezTo>
                <a:lnTo>
                  <a:pt x="1041" y="153"/>
                </a:lnTo>
                <a:cubicBezTo>
                  <a:pt x="1063" y="147"/>
                  <a:pt x="1068" y="120"/>
                  <a:pt x="1068" y="98"/>
                </a:cubicBezTo>
                <a:cubicBezTo>
                  <a:pt x="1060" y="74"/>
                  <a:pt x="1047" y="64"/>
                  <a:pt x="1033" y="64"/>
                </a:cubicBezTo>
                <a:cubicBezTo>
                  <a:pt x="982" y="64"/>
                  <a:pt x="905" y="182"/>
                  <a:pt x="871" y="207"/>
                </a:cubicBezTo>
                <a:cubicBezTo>
                  <a:pt x="816" y="273"/>
                  <a:pt x="756" y="344"/>
                  <a:pt x="701" y="415"/>
                </a:cubicBezTo>
                <a:cubicBezTo>
                  <a:pt x="701" y="300"/>
                  <a:pt x="707" y="180"/>
                  <a:pt x="712" y="60"/>
                </a:cubicBezTo>
                <a:cubicBezTo>
                  <a:pt x="726" y="32"/>
                  <a:pt x="698" y="1"/>
                  <a:pt x="669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14" name="Google Shape;4914;p35"/>
          <p:cNvGrpSpPr/>
          <p:nvPr/>
        </p:nvGrpSpPr>
        <p:grpSpPr>
          <a:xfrm>
            <a:off x="8629416" y="1017713"/>
            <a:ext cx="241121" cy="287236"/>
            <a:chOff x="7125991" y="3462688"/>
            <a:chExt cx="241121" cy="287236"/>
          </a:xfrm>
        </p:grpSpPr>
        <p:sp>
          <p:nvSpPr>
            <p:cNvPr id="4915" name="Google Shape;4915;p35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35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35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8" name="Google Shape;4918;p35"/>
          <p:cNvGrpSpPr/>
          <p:nvPr/>
        </p:nvGrpSpPr>
        <p:grpSpPr>
          <a:xfrm>
            <a:off x="8629419" y="2842770"/>
            <a:ext cx="284162" cy="279647"/>
            <a:chOff x="2999950" y="4020975"/>
            <a:chExt cx="89675" cy="88250"/>
          </a:xfrm>
        </p:grpSpPr>
        <p:sp>
          <p:nvSpPr>
            <p:cNvPr id="4919" name="Google Shape;4919;p35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35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35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35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3" name="Google Shape;4923;p35"/>
          <p:cNvGrpSpPr/>
          <p:nvPr/>
        </p:nvGrpSpPr>
        <p:grpSpPr>
          <a:xfrm>
            <a:off x="1359991" y="309838"/>
            <a:ext cx="241121" cy="287236"/>
            <a:chOff x="7125991" y="3462688"/>
            <a:chExt cx="241121" cy="287236"/>
          </a:xfrm>
        </p:grpSpPr>
        <p:sp>
          <p:nvSpPr>
            <p:cNvPr id="4924" name="Google Shape;4924;p35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35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35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7" name="Google Shape;4927;p35"/>
          <p:cNvSpPr/>
          <p:nvPr/>
        </p:nvSpPr>
        <p:spPr>
          <a:xfrm>
            <a:off x="8680800" y="1712446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8" name="Google Shape;4928;p35"/>
          <p:cNvSpPr/>
          <p:nvPr/>
        </p:nvSpPr>
        <p:spPr>
          <a:xfrm>
            <a:off x="5828162" y="2835125"/>
            <a:ext cx="110888" cy="110805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669" y="1"/>
                </a:moveTo>
                <a:cubicBezTo>
                  <a:pt x="663" y="1"/>
                  <a:pt x="657" y="2"/>
                  <a:pt x="652" y="5"/>
                </a:cubicBezTo>
                <a:cubicBezTo>
                  <a:pt x="619" y="38"/>
                  <a:pt x="625" y="92"/>
                  <a:pt x="619" y="131"/>
                </a:cubicBezTo>
                <a:cubicBezTo>
                  <a:pt x="614" y="240"/>
                  <a:pt x="614" y="350"/>
                  <a:pt x="603" y="459"/>
                </a:cubicBezTo>
                <a:cubicBezTo>
                  <a:pt x="493" y="350"/>
                  <a:pt x="384" y="246"/>
                  <a:pt x="274" y="142"/>
                </a:cubicBezTo>
                <a:cubicBezTo>
                  <a:pt x="263" y="132"/>
                  <a:pt x="251" y="129"/>
                  <a:pt x="241" y="129"/>
                </a:cubicBezTo>
                <a:cubicBezTo>
                  <a:pt x="201" y="129"/>
                  <a:pt x="175" y="183"/>
                  <a:pt x="214" y="213"/>
                </a:cubicBezTo>
                <a:cubicBezTo>
                  <a:pt x="318" y="289"/>
                  <a:pt x="400" y="383"/>
                  <a:pt x="488" y="465"/>
                </a:cubicBezTo>
                <a:lnTo>
                  <a:pt x="554" y="536"/>
                </a:lnTo>
                <a:lnTo>
                  <a:pt x="499" y="536"/>
                </a:lnTo>
                <a:cubicBezTo>
                  <a:pt x="356" y="536"/>
                  <a:pt x="209" y="530"/>
                  <a:pt x="61" y="530"/>
                </a:cubicBezTo>
                <a:cubicBezTo>
                  <a:pt x="17" y="530"/>
                  <a:pt x="1" y="612"/>
                  <a:pt x="55" y="618"/>
                </a:cubicBezTo>
                <a:cubicBezTo>
                  <a:pt x="181" y="623"/>
                  <a:pt x="307" y="629"/>
                  <a:pt x="433" y="629"/>
                </a:cubicBezTo>
                <a:lnTo>
                  <a:pt x="537" y="629"/>
                </a:lnTo>
                <a:cubicBezTo>
                  <a:pt x="433" y="760"/>
                  <a:pt x="335" y="886"/>
                  <a:pt x="242" y="1023"/>
                </a:cubicBezTo>
                <a:cubicBezTo>
                  <a:pt x="209" y="1067"/>
                  <a:pt x="170" y="1116"/>
                  <a:pt x="143" y="1165"/>
                </a:cubicBezTo>
                <a:cubicBezTo>
                  <a:pt x="132" y="1187"/>
                  <a:pt x="138" y="1215"/>
                  <a:pt x="159" y="1225"/>
                </a:cubicBezTo>
                <a:cubicBezTo>
                  <a:pt x="168" y="1231"/>
                  <a:pt x="176" y="1233"/>
                  <a:pt x="184" y="1233"/>
                </a:cubicBezTo>
                <a:cubicBezTo>
                  <a:pt x="221" y="1233"/>
                  <a:pt x="240" y="1171"/>
                  <a:pt x="258" y="1143"/>
                </a:cubicBezTo>
                <a:cubicBezTo>
                  <a:pt x="356" y="996"/>
                  <a:pt x="477" y="848"/>
                  <a:pt x="581" y="705"/>
                </a:cubicBezTo>
                <a:cubicBezTo>
                  <a:pt x="592" y="689"/>
                  <a:pt x="597" y="684"/>
                  <a:pt x="614" y="673"/>
                </a:cubicBezTo>
                <a:cubicBezTo>
                  <a:pt x="614" y="875"/>
                  <a:pt x="614" y="1083"/>
                  <a:pt x="619" y="1280"/>
                </a:cubicBezTo>
                <a:cubicBezTo>
                  <a:pt x="619" y="1308"/>
                  <a:pt x="641" y="1322"/>
                  <a:pt x="661" y="1322"/>
                </a:cubicBezTo>
                <a:cubicBezTo>
                  <a:pt x="673" y="1322"/>
                  <a:pt x="684" y="1318"/>
                  <a:pt x="690" y="1308"/>
                </a:cubicBezTo>
                <a:cubicBezTo>
                  <a:pt x="707" y="1286"/>
                  <a:pt x="701" y="1258"/>
                  <a:pt x="701" y="1231"/>
                </a:cubicBezTo>
                <a:cubicBezTo>
                  <a:pt x="701" y="1138"/>
                  <a:pt x="701" y="1039"/>
                  <a:pt x="690" y="941"/>
                </a:cubicBezTo>
                <a:lnTo>
                  <a:pt x="690" y="656"/>
                </a:lnTo>
                <a:lnTo>
                  <a:pt x="1210" y="1176"/>
                </a:lnTo>
                <a:cubicBezTo>
                  <a:pt x="1221" y="1186"/>
                  <a:pt x="1231" y="1189"/>
                  <a:pt x="1241" y="1189"/>
                </a:cubicBezTo>
                <a:cubicBezTo>
                  <a:pt x="1276" y="1189"/>
                  <a:pt x="1300" y="1136"/>
                  <a:pt x="1265" y="1111"/>
                </a:cubicBezTo>
                <a:cubicBezTo>
                  <a:pt x="1178" y="1028"/>
                  <a:pt x="1095" y="941"/>
                  <a:pt x="1013" y="859"/>
                </a:cubicBezTo>
                <a:lnTo>
                  <a:pt x="772" y="618"/>
                </a:lnTo>
                <a:cubicBezTo>
                  <a:pt x="937" y="612"/>
                  <a:pt x="1101" y="591"/>
                  <a:pt x="1265" y="585"/>
                </a:cubicBezTo>
                <a:cubicBezTo>
                  <a:pt x="1323" y="574"/>
                  <a:pt x="1315" y="492"/>
                  <a:pt x="1264" y="492"/>
                </a:cubicBezTo>
                <a:cubicBezTo>
                  <a:pt x="1263" y="492"/>
                  <a:pt x="1261" y="492"/>
                  <a:pt x="1260" y="492"/>
                </a:cubicBezTo>
                <a:cubicBezTo>
                  <a:pt x="1084" y="508"/>
                  <a:pt x="904" y="519"/>
                  <a:pt x="729" y="530"/>
                </a:cubicBezTo>
                <a:cubicBezTo>
                  <a:pt x="822" y="404"/>
                  <a:pt x="926" y="273"/>
                  <a:pt x="1035" y="158"/>
                </a:cubicBezTo>
                <a:lnTo>
                  <a:pt x="1041" y="153"/>
                </a:lnTo>
                <a:cubicBezTo>
                  <a:pt x="1063" y="147"/>
                  <a:pt x="1068" y="120"/>
                  <a:pt x="1068" y="98"/>
                </a:cubicBezTo>
                <a:cubicBezTo>
                  <a:pt x="1060" y="74"/>
                  <a:pt x="1047" y="64"/>
                  <a:pt x="1033" y="64"/>
                </a:cubicBezTo>
                <a:cubicBezTo>
                  <a:pt x="982" y="64"/>
                  <a:pt x="905" y="182"/>
                  <a:pt x="871" y="207"/>
                </a:cubicBezTo>
                <a:cubicBezTo>
                  <a:pt x="816" y="273"/>
                  <a:pt x="756" y="344"/>
                  <a:pt x="701" y="415"/>
                </a:cubicBezTo>
                <a:cubicBezTo>
                  <a:pt x="701" y="300"/>
                  <a:pt x="707" y="180"/>
                  <a:pt x="712" y="60"/>
                </a:cubicBezTo>
                <a:cubicBezTo>
                  <a:pt x="726" y="32"/>
                  <a:pt x="698" y="1"/>
                  <a:pt x="669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9" name="Google Shape;4929;p35"/>
          <p:cNvGrpSpPr/>
          <p:nvPr/>
        </p:nvGrpSpPr>
        <p:grpSpPr>
          <a:xfrm>
            <a:off x="303060" y="771548"/>
            <a:ext cx="953638" cy="562581"/>
            <a:chOff x="3037050" y="1564800"/>
            <a:chExt cx="253850" cy="149750"/>
          </a:xfrm>
        </p:grpSpPr>
        <p:sp>
          <p:nvSpPr>
            <p:cNvPr id="4930" name="Google Shape;4930;p35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35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2" name="Google Shape;4932;p35"/>
          <p:cNvGrpSpPr/>
          <p:nvPr/>
        </p:nvGrpSpPr>
        <p:grpSpPr>
          <a:xfrm>
            <a:off x="7675785" y="208961"/>
            <a:ext cx="953638" cy="562581"/>
            <a:chOff x="3037050" y="1564800"/>
            <a:chExt cx="253850" cy="149750"/>
          </a:xfrm>
        </p:grpSpPr>
        <p:sp>
          <p:nvSpPr>
            <p:cNvPr id="4933" name="Google Shape;4933;p35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35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84120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9" name="Google Shape;4939;p36"/>
          <p:cNvSpPr txBox="1">
            <a:spLocks noGrp="1"/>
          </p:cNvSpPr>
          <p:nvPr>
            <p:ph type="title"/>
          </p:nvPr>
        </p:nvSpPr>
        <p:spPr>
          <a:xfrm>
            <a:off x="266395" y="1978123"/>
            <a:ext cx="8973854" cy="17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800" dirty="0"/>
              <a:t>03- Look, complete</a:t>
            </a:r>
            <a:br>
              <a:rPr lang="en-US" sz="4800" dirty="0"/>
            </a:br>
            <a:r>
              <a:rPr lang="en-US" sz="4800" dirty="0"/>
              <a:t> and read</a:t>
            </a:r>
            <a:r>
              <a:rPr lang="en-US" sz="7200" b="1" dirty="0">
                <a:latin typeface="#9Slide03 Quicksand Bold" panose="00000800000000000000" pitchFamily="2" charset="0"/>
              </a:rPr>
              <a:t/>
            </a:r>
            <a:br>
              <a:rPr lang="en-US" sz="7200" b="1" dirty="0">
                <a:latin typeface="#9Slide03 Quicksand Bold" panose="00000800000000000000" pitchFamily="2" charset="0"/>
              </a:rPr>
            </a:br>
            <a:endParaRPr sz="7200" dirty="0"/>
          </a:p>
        </p:txBody>
      </p:sp>
      <p:sp>
        <p:nvSpPr>
          <p:cNvPr id="4940" name="Google Shape;4940;p36"/>
          <p:cNvSpPr txBox="1">
            <a:spLocks noGrp="1"/>
          </p:cNvSpPr>
          <p:nvPr>
            <p:ph type="subTitle" idx="1"/>
          </p:nvPr>
        </p:nvSpPr>
        <p:spPr>
          <a:xfrm>
            <a:off x="2135550" y="2929225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.</a:t>
            </a:r>
            <a:endParaRPr dirty="0"/>
          </a:p>
        </p:txBody>
      </p:sp>
      <p:grpSp>
        <p:nvGrpSpPr>
          <p:cNvPr id="4941" name="Google Shape;4941;p36"/>
          <p:cNvGrpSpPr/>
          <p:nvPr/>
        </p:nvGrpSpPr>
        <p:grpSpPr>
          <a:xfrm>
            <a:off x="7477135" y="75523"/>
            <a:ext cx="953638" cy="562581"/>
            <a:chOff x="3037050" y="1564800"/>
            <a:chExt cx="253850" cy="149750"/>
          </a:xfrm>
        </p:grpSpPr>
        <p:sp>
          <p:nvSpPr>
            <p:cNvPr id="4942" name="Google Shape;4942;p36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36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4" name="Google Shape;4944;p36"/>
          <p:cNvGrpSpPr/>
          <p:nvPr/>
        </p:nvGrpSpPr>
        <p:grpSpPr>
          <a:xfrm>
            <a:off x="2174797" y="500423"/>
            <a:ext cx="953638" cy="562581"/>
            <a:chOff x="3037050" y="1564800"/>
            <a:chExt cx="253850" cy="149750"/>
          </a:xfrm>
        </p:grpSpPr>
        <p:sp>
          <p:nvSpPr>
            <p:cNvPr id="4945" name="Google Shape;4945;p36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36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7" name="Google Shape;4947;p36"/>
          <p:cNvSpPr/>
          <p:nvPr/>
        </p:nvSpPr>
        <p:spPr>
          <a:xfrm>
            <a:off x="1208050" y="375696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8" name="Google Shape;4948;p36"/>
          <p:cNvSpPr/>
          <p:nvPr/>
        </p:nvSpPr>
        <p:spPr>
          <a:xfrm>
            <a:off x="7501300" y="1078287"/>
            <a:ext cx="110888" cy="110805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669" y="1"/>
                </a:moveTo>
                <a:cubicBezTo>
                  <a:pt x="663" y="1"/>
                  <a:pt x="657" y="2"/>
                  <a:pt x="652" y="5"/>
                </a:cubicBezTo>
                <a:cubicBezTo>
                  <a:pt x="619" y="38"/>
                  <a:pt x="625" y="92"/>
                  <a:pt x="619" y="131"/>
                </a:cubicBezTo>
                <a:cubicBezTo>
                  <a:pt x="614" y="240"/>
                  <a:pt x="614" y="350"/>
                  <a:pt x="603" y="459"/>
                </a:cubicBezTo>
                <a:cubicBezTo>
                  <a:pt x="493" y="350"/>
                  <a:pt x="384" y="246"/>
                  <a:pt x="274" y="142"/>
                </a:cubicBezTo>
                <a:cubicBezTo>
                  <a:pt x="263" y="132"/>
                  <a:pt x="251" y="129"/>
                  <a:pt x="241" y="129"/>
                </a:cubicBezTo>
                <a:cubicBezTo>
                  <a:pt x="201" y="129"/>
                  <a:pt x="175" y="183"/>
                  <a:pt x="214" y="213"/>
                </a:cubicBezTo>
                <a:cubicBezTo>
                  <a:pt x="318" y="289"/>
                  <a:pt x="400" y="383"/>
                  <a:pt x="488" y="465"/>
                </a:cubicBezTo>
                <a:lnTo>
                  <a:pt x="554" y="536"/>
                </a:lnTo>
                <a:lnTo>
                  <a:pt x="499" y="536"/>
                </a:lnTo>
                <a:cubicBezTo>
                  <a:pt x="356" y="536"/>
                  <a:pt x="209" y="530"/>
                  <a:pt x="61" y="530"/>
                </a:cubicBezTo>
                <a:cubicBezTo>
                  <a:pt x="17" y="530"/>
                  <a:pt x="1" y="612"/>
                  <a:pt x="55" y="618"/>
                </a:cubicBezTo>
                <a:cubicBezTo>
                  <a:pt x="181" y="623"/>
                  <a:pt x="307" y="629"/>
                  <a:pt x="433" y="629"/>
                </a:cubicBezTo>
                <a:lnTo>
                  <a:pt x="537" y="629"/>
                </a:lnTo>
                <a:cubicBezTo>
                  <a:pt x="433" y="760"/>
                  <a:pt x="335" y="886"/>
                  <a:pt x="242" y="1023"/>
                </a:cubicBezTo>
                <a:cubicBezTo>
                  <a:pt x="209" y="1067"/>
                  <a:pt x="170" y="1116"/>
                  <a:pt x="143" y="1165"/>
                </a:cubicBezTo>
                <a:cubicBezTo>
                  <a:pt x="132" y="1187"/>
                  <a:pt x="138" y="1215"/>
                  <a:pt x="159" y="1225"/>
                </a:cubicBezTo>
                <a:cubicBezTo>
                  <a:pt x="168" y="1231"/>
                  <a:pt x="176" y="1233"/>
                  <a:pt x="184" y="1233"/>
                </a:cubicBezTo>
                <a:cubicBezTo>
                  <a:pt x="221" y="1233"/>
                  <a:pt x="240" y="1171"/>
                  <a:pt x="258" y="1143"/>
                </a:cubicBezTo>
                <a:cubicBezTo>
                  <a:pt x="356" y="996"/>
                  <a:pt x="477" y="848"/>
                  <a:pt x="581" y="705"/>
                </a:cubicBezTo>
                <a:cubicBezTo>
                  <a:pt x="592" y="689"/>
                  <a:pt x="597" y="684"/>
                  <a:pt x="614" y="673"/>
                </a:cubicBezTo>
                <a:cubicBezTo>
                  <a:pt x="614" y="875"/>
                  <a:pt x="614" y="1083"/>
                  <a:pt x="619" y="1280"/>
                </a:cubicBezTo>
                <a:cubicBezTo>
                  <a:pt x="619" y="1308"/>
                  <a:pt x="641" y="1322"/>
                  <a:pt x="661" y="1322"/>
                </a:cubicBezTo>
                <a:cubicBezTo>
                  <a:pt x="673" y="1322"/>
                  <a:pt x="684" y="1318"/>
                  <a:pt x="690" y="1308"/>
                </a:cubicBezTo>
                <a:cubicBezTo>
                  <a:pt x="707" y="1286"/>
                  <a:pt x="701" y="1258"/>
                  <a:pt x="701" y="1231"/>
                </a:cubicBezTo>
                <a:cubicBezTo>
                  <a:pt x="701" y="1138"/>
                  <a:pt x="701" y="1039"/>
                  <a:pt x="690" y="941"/>
                </a:cubicBezTo>
                <a:lnTo>
                  <a:pt x="690" y="656"/>
                </a:lnTo>
                <a:lnTo>
                  <a:pt x="1210" y="1176"/>
                </a:lnTo>
                <a:cubicBezTo>
                  <a:pt x="1221" y="1186"/>
                  <a:pt x="1231" y="1189"/>
                  <a:pt x="1241" y="1189"/>
                </a:cubicBezTo>
                <a:cubicBezTo>
                  <a:pt x="1276" y="1189"/>
                  <a:pt x="1300" y="1136"/>
                  <a:pt x="1265" y="1111"/>
                </a:cubicBezTo>
                <a:cubicBezTo>
                  <a:pt x="1178" y="1028"/>
                  <a:pt x="1095" y="941"/>
                  <a:pt x="1013" y="859"/>
                </a:cubicBezTo>
                <a:lnTo>
                  <a:pt x="772" y="618"/>
                </a:lnTo>
                <a:cubicBezTo>
                  <a:pt x="937" y="612"/>
                  <a:pt x="1101" y="591"/>
                  <a:pt x="1265" y="585"/>
                </a:cubicBezTo>
                <a:cubicBezTo>
                  <a:pt x="1323" y="574"/>
                  <a:pt x="1315" y="492"/>
                  <a:pt x="1264" y="492"/>
                </a:cubicBezTo>
                <a:cubicBezTo>
                  <a:pt x="1263" y="492"/>
                  <a:pt x="1261" y="492"/>
                  <a:pt x="1260" y="492"/>
                </a:cubicBezTo>
                <a:cubicBezTo>
                  <a:pt x="1084" y="508"/>
                  <a:pt x="904" y="519"/>
                  <a:pt x="729" y="530"/>
                </a:cubicBezTo>
                <a:cubicBezTo>
                  <a:pt x="822" y="404"/>
                  <a:pt x="926" y="273"/>
                  <a:pt x="1035" y="158"/>
                </a:cubicBezTo>
                <a:lnTo>
                  <a:pt x="1041" y="153"/>
                </a:lnTo>
                <a:cubicBezTo>
                  <a:pt x="1063" y="147"/>
                  <a:pt x="1068" y="120"/>
                  <a:pt x="1068" y="98"/>
                </a:cubicBezTo>
                <a:cubicBezTo>
                  <a:pt x="1060" y="74"/>
                  <a:pt x="1047" y="64"/>
                  <a:pt x="1033" y="64"/>
                </a:cubicBezTo>
                <a:cubicBezTo>
                  <a:pt x="982" y="64"/>
                  <a:pt x="905" y="182"/>
                  <a:pt x="871" y="207"/>
                </a:cubicBezTo>
                <a:cubicBezTo>
                  <a:pt x="816" y="273"/>
                  <a:pt x="756" y="344"/>
                  <a:pt x="701" y="415"/>
                </a:cubicBezTo>
                <a:cubicBezTo>
                  <a:pt x="701" y="300"/>
                  <a:pt x="707" y="180"/>
                  <a:pt x="712" y="60"/>
                </a:cubicBezTo>
                <a:cubicBezTo>
                  <a:pt x="726" y="32"/>
                  <a:pt x="698" y="1"/>
                  <a:pt x="669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9" name="Google Shape;4949;p36"/>
          <p:cNvSpPr/>
          <p:nvPr/>
        </p:nvSpPr>
        <p:spPr>
          <a:xfrm>
            <a:off x="7612211" y="2528265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50" name="Google Shape;4950;p36"/>
          <p:cNvGrpSpPr/>
          <p:nvPr/>
        </p:nvGrpSpPr>
        <p:grpSpPr>
          <a:xfrm>
            <a:off x="324991" y="213201"/>
            <a:ext cx="241121" cy="287236"/>
            <a:chOff x="7125991" y="3462688"/>
            <a:chExt cx="241121" cy="287236"/>
          </a:xfrm>
        </p:grpSpPr>
        <p:sp>
          <p:nvSpPr>
            <p:cNvPr id="4951" name="Google Shape;4951;p36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36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36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4" name="Google Shape;4954;p36"/>
          <p:cNvGrpSpPr/>
          <p:nvPr/>
        </p:nvGrpSpPr>
        <p:grpSpPr>
          <a:xfrm rot="-2396962" flipH="1">
            <a:off x="6256896" y="481347"/>
            <a:ext cx="345432" cy="392174"/>
            <a:chOff x="8245971" y="847619"/>
            <a:chExt cx="345437" cy="392180"/>
          </a:xfrm>
        </p:grpSpPr>
        <p:sp>
          <p:nvSpPr>
            <p:cNvPr id="4955" name="Google Shape;4955;p36"/>
            <p:cNvSpPr/>
            <p:nvPr/>
          </p:nvSpPr>
          <p:spPr>
            <a:xfrm>
              <a:off x="8245971" y="847619"/>
              <a:ext cx="345437" cy="392180"/>
            </a:xfrm>
            <a:custGeom>
              <a:avLst/>
              <a:gdLst/>
              <a:ahLst/>
              <a:cxnLst/>
              <a:rect l="l" t="t" r="r" b="b"/>
              <a:pathLst>
                <a:path w="4944" h="5613" extrusionOk="0">
                  <a:moveTo>
                    <a:pt x="2693" y="93"/>
                  </a:moveTo>
                  <a:cubicBezTo>
                    <a:pt x="2737" y="93"/>
                    <a:pt x="2781" y="94"/>
                    <a:pt x="2825" y="97"/>
                  </a:cubicBezTo>
                  <a:cubicBezTo>
                    <a:pt x="3104" y="130"/>
                    <a:pt x="3383" y="234"/>
                    <a:pt x="3641" y="360"/>
                  </a:cubicBezTo>
                  <a:cubicBezTo>
                    <a:pt x="3936" y="513"/>
                    <a:pt x="4193" y="765"/>
                    <a:pt x="4385" y="1055"/>
                  </a:cubicBezTo>
                  <a:cubicBezTo>
                    <a:pt x="4489" y="1236"/>
                    <a:pt x="4598" y="1411"/>
                    <a:pt x="4664" y="1603"/>
                  </a:cubicBezTo>
                  <a:cubicBezTo>
                    <a:pt x="4746" y="1860"/>
                    <a:pt x="4795" y="2117"/>
                    <a:pt x="4823" y="2374"/>
                  </a:cubicBezTo>
                  <a:cubicBezTo>
                    <a:pt x="4850" y="2681"/>
                    <a:pt x="4845" y="2987"/>
                    <a:pt x="4768" y="3283"/>
                  </a:cubicBezTo>
                  <a:cubicBezTo>
                    <a:pt x="4719" y="3431"/>
                    <a:pt x="4659" y="3568"/>
                    <a:pt x="4577" y="3705"/>
                  </a:cubicBezTo>
                  <a:cubicBezTo>
                    <a:pt x="4369" y="4049"/>
                    <a:pt x="4106" y="4334"/>
                    <a:pt x="3821" y="4613"/>
                  </a:cubicBezTo>
                  <a:cubicBezTo>
                    <a:pt x="3662" y="4788"/>
                    <a:pt x="3482" y="4953"/>
                    <a:pt x="3290" y="5089"/>
                  </a:cubicBezTo>
                  <a:cubicBezTo>
                    <a:pt x="3077" y="5232"/>
                    <a:pt x="2858" y="5363"/>
                    <a:pt x="2617" y="5456"/>
                  </a:cubicBezTo>
                  <a:cubicBezTo>
                    <a:pt x="2568" y="5478"/>
                    <a:pt x="2502" y="5500"/>
                    <a:pt x="2442" y="5505"/>
                  </a:cubicBezTo>
                  <a:cubicBezTo>
                    <a:pt x="2524" y="5308"/>
                    <a:pt x="2611" y="5106"/>
                    <a:pt x="2683" y="4903"/>
                  </a:cubicBezTo>
                  <a:cubicBezTo>
                    <a:pt x="2726" y="4750"/>
                    <a:pt x="2754" y="4586"/>
                    <a:pt x="2770" y="4422"/>
                  </a:cubicBezTo>
                  <a:cubicBezTo>
                    <a:pt x="2803" y="4093"/>
                    <a:pt x="2770" y="3765"/>
                    <a:pt x="2694" y="3447"/>
                  </a:cubicBezTo>
                  <a:cubicBezTo>
                    <a:pt x="2611" y="3097"/>
                    <a:pt x="2475" y="2763"/>
                    <a:pt x="2245" y="2489"/>
                  </a:cubicBezTo>
                  <a:cubicBezTo>
                    <a:pt x="1949" y="2112"/>
                    <a:pt x="1670" y="2041"/>
                    <a:pt x="1232" y="1958"/>
                  </a:cubicBezTo>
                  <a:cubicBezTo>
                    <a:pt x="1153" y="1942"/>
                    <a:pt x="1073" y="1935"/>
                    <a:pt x="994" y="1935"/>
                  </a:cubicBezTo>
                  <a:cubicBezTo>
                    <a:pt x="915" y="1935"/>
                    <a:pt x="835" y="1942"/>
                    <a:pt x="756" y="1953"/>
                  </a:cubicBezTo>
                  <a:cubicBezTo>
                    <a:pt x="548" y="1975"/>
                    <a:pt x="334" y="2008"/>
                    <a:pt x="126" y="2057"/>
                  </a:cubicBezTo>
                  <a:cubicBezTo>
                    <a:pt x="209" y="1729"/>
                    <a:pt x="362" y="1411"/>
                    <a:pt x="564" y="1148"/>
                  </a:cubicBezTo>
                  <a:cubicBezTo>
                    <a:pt x="860" y="771"/>
                    <a:pt x="1260" y="481"/>
                    <a:pt x="1686" y="300"/>
                  </a:cubicBezTo>
                  <a:cubicBezTo>
                    <a:pt x="2012" y="183"/>
                    <a:pt x="2350" y="93"/>
                    <a:pt x="2693" y="93"/>
                  </a:cubicBezTo>
                  <a:close/>
                  <a:moveTo>
                    <a:pt x="2668" y="0"/>
                  </a:moveTo>
                  <a:cubicBezTo>
                    <a:pt x="2405" y="0"/>
                    <a:pt x="2146" y="50"/>
                    <a:pt x="1900" y="125"/>
                  </a:cubicBezTo>
                  <a:cubicBezTo>
                    <a:pt x="1659" y="196"/>
                    <a:pt x="1440" y="316"/>
                    <a:pt x="1238" y="448"/>
                  </a:cubicBezTo>
                  <a:cubicBezTo>
                    <a:pt x="964" y="628"/>
                    <a:pt x="712" y="831"/>
                    <a:pt x="504" y="1088"/>
                  </a:cubicBezTo>
                  <a:cubicBezTo>
                    <a:pt x="356" y="1291"/>
                    <a:pt x="230" y="1515"/>
                    <a:pt x="143" y="1745"/>
                  </a:cubicBezTo>
                  <a:cubicBezTo>
                    <a:pt x="121" y="1822"/>
                    <a:pt x="1" y="2090"/>
                    <a:pt x="66" y="2150"/>
                  </a:cubicBezTo>
                  <a:cubicBezTo>
                    <a:pt x="74" y="2158"/>
                    <a:pt x="84" y="2162"/>
                    <a:pt x="93" y="2162"/>
                  </a:cubicBezTo>
                  <a:cubicBezTo>
                    <a:pt x="105" y="2162"/>
                    <a:pt x="115" y="2156"/>
                    <a:pt x="121" y="2145"/>
                  </a:cubicBezTo>
                  <a:cubicBezTo>
                    <a:pt x="129" y="2150"/>
                    <a:pt x="138" y="2152"/>
                    <a:pt x="148" y="2152"/>
                  </a:cubicBezTo>
                  <a:cubicBezTo>
                    <a:pt x="176" y="2152"/>
                    <a:pt x="209" y="2134"/>
                    <a:pt x="241" y="2134"/>
                  </a:cubicBezTo>
                  <a:cubicBezTo>
                    <a:pt x="296" y="2123"/>
                    <a:pt x="351" y="2112"/>
                    <a:pt x="406" y="2101"/>
                  </a:cubicBezTo>
                  <a:cubicBezTo>
                    <a:pt x="597" y="2068"/>
                    <a:pt x="789" y="2046"/>
                    <a:pt x="980" y="2035"/>
                  </a:cubicBezTo>
                  <a:cubicBezTo>
                    <a:pt x="996" y="2034"/>
                    <a:pt x="1013" y="2034"/>
                    <a:pt x="1029" y="2034"/>
                  </a:cubicBezTo>
                  <a:cubicBezTo>
                    <a:pt x="1109" y="2034"/>
                    <a:pt x="1193" y="2044"/>
                    <a:pt x="1270" y="2062"/>
                  </a:cubicBezTo>
                  <a:cubicBezTo>
                    <a:pt x="1418" y="2090"/>
                    <a:pt x="1561" y="2123"/>
                    <a:pt x="1697" y="2172"/>
                  </a:cubicBezTo>
                  <a:cubicBezTo>
                    <a:pt x="1900" y="2249"/>
                    <a:pt x="2059" y="2396"/>
                    <a:pt x="2196" y="2566"/>
                  </a:cubicBezTo>
                  <a:cubicBezTo>
                    <a:pt x="2497" y="2933"/>
                    <a:pt x="2639" y="3403"/>
                    <a:pt x="2705" y="3869"/>
                  </a:cubicBezTo>
                  <a:cubicBezTo>
                    <a:pt x="2732" y="4170"/>
                    <a:pt x="2710" y="4471"/>
                    <a:pt x="2639" y="4755"/>
                  </a:cubicBezTo>
                  <a:cubicBezTo>
                    <a:pt x="2606" y="4903"/>
                    <a:pt x="2546" y="5046"/>
                    <a:pt x="2491" y="5182"/>
                  </a:cubicBezTo>
                  <a:cubicBezTo>
                    <a:pt x="2447" y="5286"/>
                    <a:pt x="2409" y="5379"/>
                    <a:pt x="2365" y="5483"/>
                  </a:cubicBezTo>
                  <a:cubicBezTo>
                    <a:pt x="2324" y="5570"/>
                    <a:pt x="2338" y="5613"/>
                    <a:pt x="2397" y="5613"/>
                  </a:cubicBezTo>
                  <a:cubicBezTo>
                    <a:pt x="2416" y="5613"/>
                    <a:pt x="2440" y="5608"/>
                    <a:pt x="2469" y="5598"/>
                  </a:cubicBezTo>
                  <a:cubicBezTo>
                    <a:pt x="2694" y="5544"/>
                    <a:pt x="2902" y="5434"/>
                    <a:pt x="3099" y="5314"/>
                  </a:cubicBezTo>
                  <a:cubicBezTo>
                    <a:pt x="3394" y="5150"/>
                    <a:pt x="3646" y="4920"/>
                    <a:pt x="3881" y="4684"/>
                  </a:cubicBezTo>
                  <a:cubicBezTo>
                    <a:pt x="4139" y="4411"/>
                    <a:pt x="4396" y="4126"/>
                    <a:pt x="4604" y="3809"/>
                  </a:cubicBezTo>
                  <a:cubicBezTo>
                    <a:pt x="4713" y="3644"/>
                    <a:pt x="4806" y="3458"/>
                    <a:pt x="4861" y="3261"/>
                  </a:cubicBezTo>
                  <a:cubicBezTo>
                    <a:pt x="4938" y="2960"/>
                    <a:pt x="4943" y="2637"/>
                    <a:pt x="4910" y="2331"/>
                  </a:cubicBezTo>
                  <a:cubicBezTo>
                    <a:pt x="4878" y="2019"/>
                    <a:pt x="4817" y="1712"/>
                    <a:pt x="4686" y="1433"/>
                  </a:cubicBezTo>
                  <a:cubicBezTo>
                    <a:pt x="4577" y="1209"/>
                    <a:pt x="4451" y="979"/>
                    <a:pt x="4297" y="782"/>
                  </a:cubicBezTo>
                  <a:cubicBezTo>
                    <a:pt x="4144" y="590"/>
                    <a:pt x="3958" y="426"/>
                    <a:pt x="3755" y="305"/>
                  </a:cubicBezTo>
                  <a:cubicBezTo>
                    <a:pt x="3619" y="223"/>
                    <a:pt x="3476" y="169"/>
                    <a:pt x="3323" y="119"/>
                  </a:cubicBezTo>
                  <a:cubicBezTo>
                    <a:pt x="3175" y="65"/>
                    <a:pt x="3022" y="32"/>
                    <a:pt x="2863" y="10"/>
                  </a:cubicBezTo>
                  <a:cubicBezTo>
                    <a:pt x="2798" y="3"/>
                    <a:pt x="2733" y="0"/>
                    <a:pt x="266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36"/>
            <p:cNvSpPr/>
            <p:nvPr/>
          </p:nvSpPr>
          <p:spPr>
            <a:xfrm>
              <a:off x="8254180" y="861940"/>
              <a:ext cx="329018" cy="377857"/>
            </a:xfrm>
            <a:custGeom>
              <a:avLst/>
              <a:gdLst/>
              <a:ahLst/>
              <a:cxnLst/>
              <a:rect l="l" t="t" r="r" b="b"/>
              <a:pathLst>
                <a:path w="4709" h="5408" extrusionOk="0">
                  <a:moveTo>
                    <a:pt x="2560" y="1"/>
                  </a:moveTo>
                  <a:cubicBezTo>
                    <a:pt x="2215" y="1"/>
                    <a:pt x="1879" y="87"/>
                    <a:pt x="1561" y="202"/>
                  </a:cubicBezTo>
                  <a:cubicBezTo>
                    <a:pt x="1128" y="389"/>
                    <a:pt x="734" y="673"/>
                    <a:pt x="439" y="1051"/>
                  </a:cubicBezTo>
                  <a:cubicBezTo>
                    <a:pt x="236" y="1319"/>
                    <a:pt x="83" y="1631"/>
                    <a:pt x="1" y="1959"/>
                  </a:cubicBezTo>
                  <a:cubicBezTo>
                    <a:pt x="209" y="1910"/>
                    <a:pt x="417" y="1877"/>
                    <a:pt x="630" y="1855"/>
                  </a:cubicBezTo>
                  <a:cubicBezTo>
                    <a:pt x="714" y="1850"/>
                    <a:pt x="798" y="1842"/>
                    <a:pt x="880" y="1842"/>
                  </a:cubicBezTo>
                  <a:cubicBezTo>
                    <a:pt x="955" y="1842"/>
                    <a:pt x="1029" y="1848"/>
                    <a:pt x="1101" y="1866"/>
                  </a:cubicBezTo>
                  <a:cubicBezTo>
                    <a:pt x="1539" y="1948"/>
                    <a:pt x="1824" y="2014"/>
                    <a:pt x="2114" y="2392"/>
                  </a:cubicBezTo>
                  <a:cubicBezTo>
                    <a:pt x="2349" y="2666"/>
                    <a:pt x="2486" y="2999"/>
                    <a:pt x="2568" y="3350"/>
                  </a:cubicBezTo>
                  <a:cubicBezTo>
                    <a:pt x="2645" y="3673"/>
                    <a:pt x="2677" y="4001"/>
                    <a:pt x="2645" y="4330"/>
                  </a:cubicBezTo>
                  <a:cubicBezTo>
                    <a:pt x="2628" y="4494"/>
                    <a:pt x="2601" y="4647"/>
                    <a:pt x="2552" y="4806"/>
                  </a:cubicBezTo>
                  <a:cubicBezTo>
                    <a:pt x="2486" y="5014"/>
                    <a:pt x="2398" y="5211"/>
                    <a:pt x="2316" y="5408"/>
                  </a:cubicBezTo>
                  <a:cubicBezTo>
                    <a:pt x="2371" y="5397"/>
                    <a:pt x="2431" y="5375"/>
                    <a:pt x="2486" y="5353"/>
                  </a:cubicBezTo>
                  <a:cubicBezTo>
                    <a:pt x="2716" y="5266"/>
                    <a:pt x="2946" y="5129"/>
                    <a:pt x="3154" y="4986"/>
                  </a:cubicBezTo>
                  <a:cubicBezTo>
                    <a:pt x="3345" y="4839"/>
                    <a:pt x="3520" y="4674"/>
                    <a:pt x="3690" y="4510"/>
                  </a:cubicBezTo>
                  <a:cubicBezTo>
                    <a:pt x="3969" y="4231"/>
                    <a:pt x="4237" y="3946"/>
                    <a:pt x="4440" y="3602"/>
                  </a:cubicBezTo>
                  <a:cubicBezTo>
                    <a:pt x="4522" y="3465"/>
                    <a:pt x="4593" y="3328"/>
                    <a:pt x="4632" y="3180"/>
                  </a:cubicBezTo>
                  <a:cubicBezTo>
                    <a:pt x="4708" y="2884"/>
                    <a:pt x="4708" y="2578"/>
                    <a:pt x="4686" y="2271"/>
                  </a:cubicBezTo>
                  <a:cubicBezTo>
                    <a:pt x="4659" y="2009"/>
                    <a:pt x="4615" y="1746"/>
                    <a:pt x="4528" y="1500"/>
                  </a:cubicBezTo>
                  <a:cubicBezTo>
                    <a:pt x="4462" y="1308"/>
                    <a:pt x="4352" y="1122"/>
                    <a:pt x="4259" y="963"/>
                  </a:cubicBezTo>
                  <a:cubicBezTo>
                    <a:pt x="4073" y="668"/>
                    <a:pt x="3811" y="421"/>
                    <a:pt x="3509" y="263"/>
                  </a:cubicBezTo>
                  <a:cubicBezTo>
                    <a:pt x="3252" y="131"/>
                    <a:pt x="2979" y="38"/>
                    <a:pt x="2699" y="5"/>
                  </a:cubicBezTo>
                  <a:cubicBezTo>
                    <a:pt x="2653" y="2"/>
                    <a:pt x="2606" y="1"/>
                    <a:pt x="2560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7" name="Google Shape;4957;p36"/>
          <p:cNvGrpSpPr/>
          <p:nvPr/>
        </p:nvGrpSpPr>
        <p:grpSpPr>
          <a:xfrm>
            <a:off x="7356574" y="1320434"/>
            <a:ext cx="241121" cy="287236"/>
            <a:chOff x="7125991" y="3462688"/>
            <a:chExt cx="241121" cy="287236"/>
          </a:xfrm>
        </p:grpSpPr>
        <p:sp>
          <p:nvSpPr>
            <p:cNvPr id="4958" name="Google Shape;4958;p36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36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36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1" name="Google Shape;4961;p36"/>
          <p:cNvGrpSpPr/>
          <p:nvPr/>
        </p:nvGrpSpPr>
        <p:grpSpPr>
          <a:xfrm>
            <a:off x="470184" y="1078269"/>
            <a:ext cx="397997" cy="437843"/>
            <a:chOff x="2083275" y="3343150"/>
            <a:chExt cx="150825" cy="165925"/>
          </a:xfrm>
        </p:grpSpPr>
        <p:sp>
          <p:nvSpPr>
            <p:cNvPr id="4962" name="Google Shape;4962;p36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6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36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36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6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6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8" name="Google Shape;4968;p36"/>
          <p:cNvGrpSpPr/>
          <p:nvPr/>
        </p:nvGrpSpPr>
        <p:grpSpPr>
          <a:xfrm>
            <a:off x="5545946" y="4304544"/>
            <a:ext cx="397997" cy="437843"/>
            <a:chOff x="2083275" y="3343150"/>
            <a:chExt cx="150825" cy="165925"/>
          </a:xfrm>
        </p:grpSpPr>
        <p:sp>
          <p:nvSpPr>
            <p:cNvPr id="4969" name="Google Shape;4969;p36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6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6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36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36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36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5" name="Google Shape;4975;p36"/>
          <p:cNvGrpSpPr/>
          <p:nvPr/>
        </p:nvGrpSpPr>
        <p:grpSpPr>
          <a:xfrm>
            <a:off x="8288694" y="1307833"/>
            <a:ext cx="284162" cy="279647"/>
            <a:chOff x="2999950" y="4020975"/>
            <a:chExt cx="89675" cy="88250"/>
          </a:xfrm>
        </p:grpSpPr>
        <p:sp>
          <p:nvSpPr>
            <p:cNvPr id="4976" name="Google Shape;4976;p36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36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36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36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0" name="Google Shape;4980;p36"/>
          <p:cNvGrpSpPr/>
          <p:nvPr/>
        </p:nvGrpSpPr>
        <p:grpSpPr>
          <a:xfrm rot="1258672">
            <a:off x="4653096" y="230422"/>
            <a:ext cx="200453" cy="252785"/>
            <a:chOff x="7158480" y="3001477"/>
            <a:chExt cx="200457" cy="252790"/>
          </a:xfrm>
        </p:grpSpPr>
        <p:sp>
          <p:nvSpPr>
            <p:cNvPr id="4981" name="Google Shape;4981;p36"/>
            <p:cNvSpPr/>
            <p:nvPr/>
          </p:nvSpPr>
          <p:spPr>
            <a:xfrm>
              <a:off x="7158480" y="3001477"/>
              <a:ext cx="200457" cy="252790"/>
            </a:xfrm>
            <a:custGeom>
              <a:avLst/>
              <a:gdLst/>
              <a:ahLst/>
              <a:cxnLst/>
              <a:rect l="l" t="t" r="r" b="b"/>
              <a:pathLst>
                <a:path w="2869" h="3618" extrusionOk="0">
                  <a:moveTo>
                    <a:pt x="1861" y="114"/>
                  </a:moveTo>
                  <a:cubicBezTo>
                    <a:pt x="1938" y="114"/>
                    <a:pt x="2009" y="147"/>
                    <a:pt x="2086" y="229"/>
                  </a:cubicBezTo>
                  <a:cubicBezTo>
                    <a:pt x="2294" y="421"/>
                    <a:pt x="2381" y="700"/>
                    <a:pt x="2469" y="962"/>
                  </a:cubicBezTo>
                  <a:cubicBezTo>
                    <a:pt x="2622" y="1482"/>
                    <a:pt x="2704" y="2030"/>
                    <a:pt x="2748" y="2566"/>
                  </a:cubicBezTo>
                  <a:cubicBezTo>
                    <a:pt x="2770" y="2867"/>
                    <a:pt x="2775" y="3168"/>
                    <a:pt x="2775" y="3469"/>
                  </a:cubicBezTo>
                  <a:cubicBezTo>
                    <a:pt x="2173" y="3239"/>
                    <a:pt x="1582" y="2966"/>
                    <a:pt x="1062" y="2577"/>
                  </a:cubicBezTo>
                  <a:cubicBezTo>
                    <a:pt x="734" y="2314"/>
                    <a:pt x="230" y="1893"/>
                    <a:pt x="132" y="1466"/>
                  </a:cubicBezTo>
                  <a:cubicBezTo>
                    <a:pt x="93" y="1296"/>
                    <a:pt x="82" y="1099"/>
                    <a:pt x="192" y="952"/>
                  </a:cubicBezTo>
                  <a:cubicBezTo>
                    <a:pt x="229" y="909"/>
                    <a:pt x="279" y="892"/>
                    <a:pt x="335" y="892"/>
                  </a:cubicBezTo>
                  <a:cubicBezTo>
                    <a:pt x="532" y="892"/>
                    <a:pt x="812" y="1106"/>
                    <a:pt x="953" y="1187"/>
                  </a:cubicBezTo>
                  <a:cubicBezTo>
                    <a:pt x="1243" y="1378"/>
                    <a:pt x="1527" y="1603"/>
                    <a:pt x="1779" y="1849"/>
                  </a:cubicBezTo>
                  <a:cubicBezTo>
                    <a:pt x="1797" y="1864"/>
                    <a:pt x="1818" y="1875"/>
                    <a:pt x="1837" y="1875"/>
                  </a:cubicBezTo>
                  <a:cubicBezTo>
                    <a:pt x="1860" y="1875"/>
                    <a:pt x="1880" y="1860"/>
                    <a:pt x="1889" y="1822"/>
                  </a:cubicBezTo>
                  <a:cubicBezTo>
                    <a:pt x="1889" y="1773"/>
                    <a:pt x="1867" y="1734"/>
                    <a:pt x="1856" y="1690"/>
                  </a:cubicBezTo>
                  <a:cubicBezTo>
                    <a:pt x="1834" y="1625"/>
                    <a:pt x="1812" y="1565"/>
                    <a:pt x="1790" y="1493"/>
                  </a:cubicBezTo>
                  <a:cubicBezTo>
                    <a:pt x="1752" y="1351"/>
                    <a:pt x="1708" y="1214"/>
                    <a:pt x="1675" y="1072"/>
                  </a:cubicBezTo>
                  <a:cubicBezTo>
                    <a:pt x="1626" y="831"/>
                    <a:pt x="1571" y="579"/>
                    <a:pt x="1620" y="338"/>
                  </a:cubicBezTo>
                  <a:cubicBezTo>
                    <a:pt x="1653" y="180"/>
                    <a:pt x="1752" y="114"/>
                    <a:pt x="1861" y="114"/>
                  </a:cubicBezTo>
                  <a:close/>
                  <a:moveTo>
                    <a:pt x="1829" y="0"/>
                  </a:moveTo>
                  <a:cubicBezTo>
                    <a:pt x="1672" y="0"/>
                    <a:pt x="1535" y="109"/>
                    <a:pt x="1489" y="295"/>
                  </a:cubicBezTo>
                  <a:cubicBezTo>
                    <a:pt x="1402" y="700"/>
                    <a:pt x="1615" y="1269"/>
                    <a:pt x="1730" y="1658"/>
                  </a:cubicBezTo>
                  <a:cubicBezTo>
                    <a:pt x="1516" y="1444"/>
                    <a:pt x="1281" y="1263"/>
                    <a:pt x="1024" y="1099"/>
                  </a:cubicBezTo>
                  <a:cubicBezTo>
                    <a:pt x="823" y="979"/>
                    <a:pt x="567" y="771"/>
                    <a:pt x="323" y="771"/>
                  </a:cubicBezTo>
                  <a:cubicBezTo>
                    <a:pt x="301" y="771"/>
                    <a:pt x="279" y="773"/>
                    <a:pt x="258" y="776"/>
                  </a:cubicBezTo>
                  <a:cubicBezTo>
                    <a:pt x="55" y="815"/>
                    <a:pt x="0" y="1061"/>
                    <a:pt x="0" y="1247"/>
                  </a:cubicBezTo>
                  <a:cubicBezTo>
                    <a:pt x="0" y="1510"/>
                    <a:pt x="104" y="1756"/>
                    <a:pt x="252" y="1953"/>
                  </a:cubicBezTo>
                  <a:cubicBezTo>
                    <a:pt x="876" y="2741"/>
                    <a:pt x="1861" y="3250"/>
                    <a:pt x="2770" y="3579"/>
                  </a:cubicBezTo>
                  <a:lnTo>
                    <a:pt x="2770" y="3590"/>
                  </a:lnTo>
                  <a:cubicBezTo>
                    <a:pt x="2797" y="3595"/>
                    <a:pt x="2825" y="3606"/>
                    <a:pt x="2852" y="3617"/>
                  </a:cubicBezTo>
                  <a:cubicBezTo>
                    <a:pt x="2857" y="3601"/>
                    <a:pt x="2857" y="3590"/>
                    <a:pt x="2852" y="3590"/>
                  </a:cubicBezTo>
                  <a:cubicBezTo>
                    <a:pt x="2852" y="3573"/>
                    <a:pt x="2857" y="3562"/>
                    <a:pt x="2857" y="3546"/>
                  </a:cubicBezTo>
                  <a:cubicBezTo>
                    <a:pt x="2857" y="3535"/>
                    <a:pt x="2868" y="3519"/>
                    <a:pt x="2868" y="3508"/>
                  </a:cubicBezTo>
                  <a:cubicBezTo>
                    <a:pt x="2868" y="2949"/>
                    <a:pt x="2830" y="2397"/>
                    <a:pt x="2759" y="1849"/>
                  </a:cubicBezTo>
                  <a:cubicBezTo>
                    <a:pt x="2688" y="1400"/>
                    <a:pt x="2606" y="946"/>
                    <a:pt x="2414" y="536"/>
                  </a:cubicBezTo>
                  <a:cubicBezTo>
                    <a:pt x="2327" y="344"/>
                    <a:pt x="2212" y="158"/>
                    <a:pt x="2031" y="59"/>
                  </a:cubicBezTo>
                  <a:cubicBezTo>
                    <a:pt x="1963" y="19"/>
                    <a:pt x="1894" y="0"/>
                    <a:pt x="18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36"/>
            <p:cNvSpPr/>
            <p:nvPr/>
          </p:nvSpPr>
          <p:spPr>
            <a:xfrm>
              <a:off x="7163790" y="3009442"/>
              <a:ext cx="188649" cy="233715"/>
            </a:xfrm>
            <a:custGeom>
              <a:avLst/>
              <a:gdLst/>
              <a:ahLst/>
              <a:cxnLst/>
              <a:rect l="l" t="t" r="r" b="b"/>
              <a:pathLst>
                <a:path w="2700" h="3345" extrusionOk="0">
                  <a:moveTo>
                    <a:pt x="1785" y="0"/>
                  </a:moveTo>
                  <a:cubicBezTo>
                    <a:pt x="1676" y="0"/>
                    <a:pt x="1577" y="66"/>
                    <a:pt x="1544" y="224"/>
                  </a:cubicBezTo>
                  <a:cubicBezTo>
                    <a:pt x="1495" y="465"/>
                    <a:pt x="1550" y="717"/>
                    <a:pt x="1599" y="958"/>
                  </a:cubicBezTo>
                  <a:cubicBezTo>
                    <a:pt x="1632" y="1100"/>
                    <a:pt x="1676" y="1237"/>
                    <a:pt x="1714" y="1379"/>
                  </a:cubicBezTo>
                  <a:cubicBezTo>
                    <a:pt x="1736" y="1451"/>
                    <a:pt x="1758" y="1511"/>
                    <a:pt x="1780" y="1576"/>
                  </a:cubicBezTo>
                  <a:cubicBezTo>
                    <a:pt x="1791" y="1620"/>
                    <a:pt x="1813" y="1659"/>
                    <a:pt x="1813" y="1708"/>
                  </a:cubicBezTo>
                  <a:cubicBezTo>
                    <a:pt x="1804" y="1746"/>
                    <a:pt x="1784" y="1761"/>
                    <a:pt x="1761" y="1761"/>
                  </a:cubicBezTo>
                  <a:cubicBezTo>
                    <a:pt x="1742" y="1761"/>
                    <a:pt x="1721" y="1750"/>
                    <a:pt x="1703" y="1735"/>
                  </a:cubicBezTo>
                  <a:cubicBezTo>
                    <a:pt x="1451" y="1489"/>
                    <a:pt x="1167" y="1264"/>
                    <a:pt x="877" y="1073"/>
                  </a:cubicBezTo>
                  <a:cubicBezTo>
                    <a:pt x="736" y="983"/>
                    <a:pt x="455" y="767"/>
                    <a:pt x="255" y="767"/>
                  </a:cubicBezTo>
                  <a:cubicBezTo>
                    <a:pt x="199" y="767"/>
                    <a:pt x="149" y="784"/>
                    <a:pt x="110" y="827"/>
                  </a:cubicBezTo>
                  <a:cubicBezTo>
                    <a:pt x="1" y="969"/>
                    <a:pt x="12" y="1166"/>
                    <a:pt x="56" y="1341"/>
                  </a:cubicBezTo>
                  <a:cubicBezTo>
                    <a:pt x="154" y="1763"/>
                    <a:pt x="658" y="2189"/>
                    <a:pt x="986" y="2447"/>
                  </a:cubicBezTo>
                  <a:cubicBezTo>
                    <a:pt x="1506" y="2835"/>
                    <a:pt x="2097" y="3109"/>
                    <a:pt x="2699" y="3344"/>
                  </a:cubicBezTo>
                  <a:cubicBezTo>
                    <a:pt x="2699" y="3043"/>
                    <a:pt x="2694" y="2742"/>
                    <a:pt x="2672" y="2441"/>
                  </a:cubicBezTo>
                  <a:cubicBezTo>
                    <a:pt x="2623" y="1899"/>
                    <a:pt x="2541" y="1352"/>
                    <a:pt x="2393" y="832"/>
                  </a:cubicBezTo>
                  <a:cubicBezTo>
                    <a:pt x="2305" y="575"/>
                    <a:pt x="2218" y="290"/>
                    <a:pt x="2010" y="99"/>
                  </a:cubicBezTo>
                  <a:cubicBezTo>
                    <a:pt x="1933" y="33"/>
                    <a:pt x="1862" y="0"/>
                    <a:pt x="178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83" name="Google Shape;4983;p36"/>
          <p:cNvSpPr/>
          <p:nvPr/>
        </p:nvSpPr>
        <p:spPr>
          <a:xfrm>
            <a:off x="3513075" y="3921721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4" name="Google Shape;4984;p36"/>
          <p:cNvSpPr/>
          <p:nvPr/>
        </p:nvSpPr>
        <p:spPr>
          <a:xfrm>
            <a:off x="1791586" y="1809415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34164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4DA614-9417-577B-6BF3-16B3FFCAD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920"/>
            <a:ext cx="9144000" cy="49483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2B83F7-CCFA-A799-B124-6FD9304114B7}"/>
              </a:ext>
            </a:extLst>
          </p:cNvPr>
          <p:cNvSpPr/>
          <p:nvPr/>
        </p:nvSpPr>
        <p:spPr>
          <a:xfrm>
            <a:off x="3073197" y="3666908"/>
            <a:ext cx="23631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sports center.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827493-7C8D-3956-1F7C-349062ED4B5C}"/>
              </a:ext>
            </a:extLst>
          </p:cNvPr>
          <p:cNvSpPr/>
          <p:nvPr/>
        </p:nvSpPr>
        <p:spPr>
          <a:xfrm>
            <a:off x="3408997" y="4076369"/>
            <a:ext cx="5854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8BDD4F-0764-4603-3F81-40ACF5421053}"/>
              </a:ext>
            </a:extLst>
          </p:cNvPr>
          <p:cNvSpPr/>
          <p:nvPr/>
        </p:nvSpPr>
        <p:spPr>
          <a:xfrm>
            <a:off x="2393349" y="4522701"/>
            <a:ext cx="11448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tennis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E001DD-D1B4-5C38-CE5F-8930958CD89B}"/>
              </a:ext>
            </a:extLst>
          </p:cNvPr>
          <p:cNvSpPr/>
          <p:nvPr/>
        </p:nvSpPr>
        <p:spPr>
          <a:xfrm>
            <a:off x="7164610" y="3630038"/>
            <a:ext cx="10855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5E4247-0E9B-E73A-A85D-A4764F42FBE6}"/>
              </a:ext>
            </a:extLst>
          </p:cNvPr>
          <p:cNvSpPr/>
          <p:nvPr/>
        </p:nvSpPr>
        <p:spPr>
          <a:xfrm>
            <a:off x="6057688" y="4016164"/>
            <a:ext cx="10230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E77A43-81C5-A134-7F54-D76674178D24}"/>
              </a:ext>
            </a:extLst>
          </p:cNvPr>
          <p:cNvSpPr/>
          <p:nvPr/>
        </p:nvSpPr>
        <p:spPr>
          <a:xfrm>
            <a:off x="6502435" y="4514360"/>
            <a:ext cx="22829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cooks meals.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017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" name="Google Shape;4884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4885" name="Google Shape;4885;p35"/>
          <p:cNvSpPr txBox="1">
            <a:spLocks noGrp="1"/>
          </p:cNvSpPr>
          <p:nvPr>
            <p:ph type="subTitle" idx="3"/>
          </p:nvPr>
        </p:nvSpPr>
        <p:spPr>
          <a:xfrm>
            <a:off x="2110903" y="3106650"/>
            <a:ext cx="2305500" cy="9063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US" sz="2400" b="1" dirty="0">
                <a:latin typeface="#9Slide03 Quicksand Bold" panose="00000800000000000000" pitchFamily="2" charset="0"/>
              </a:rPr>
              <a:t>Let’s play</a:t>
            </a:r>
            <a:endParaRPr sz="2400" b="1" dirty="0">
              <a:latin typeface="#9Slide03 Quicksand Bold" panose="00000800000000000000" pitchFamily="2" charset="0"/>
            </a:endParaRPr>
          </a:p>
        </p:txBody>
      </p:sp>
      <p:sp>
        <p:nvSpPr>
          <p:cNvPr id="4886" name="Google Shape;4886;p35"/>
          <p:cNvSpPr txBox="1">
            <a:spLocks noGrp="1"/>
          </p:cNvSpPr>
          <p:nvPr>
            <p:ph type="subTitle" idx="1"/>
          </p:nvPr>
        </p:nvSpPr>
        <p:spPr>
          <a:xfrm>
            <a:off x="719975" y="1604771"/>
            <a:ext cx="2305500" cy="9578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#9Slide03 Quicksand Bold" panose="00000800000000000000" pitchFamily="2" charset="0"/>
              </a:rPr>
              <a:t>Warm up</a:t>
            </a:r>
            <a:endParaRPr sz="2400" b="1" dirty="0">
              <a:latin typeface="#9Slide03 Quicksand Bold" panose="00000800000000000000" pitchFamily="2" charset="0"/>
            </a:endParaRPr>
          </a:p>
        </p:txBody>
      </p:sp>
      <p:sp>
        <p:nvSpPr>
          <p:cNvPr id="4887" name="Google Shape;4887;p35"/>
          <p:cNvSpPr txBox="1">
            <a:spLocks noGrp="1"/>
          </p:cNvSpPr>
          <p:nvPr>
            <p:ph type="subTitle" idx="2"/>
          </p:nvPr>
        </p:nvSpPr>
        <p:spPr>
          <a:xfrm>
            <a:off x="3419258" y="1604771"/>
            <a:ext cx="2305500" cy="9578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#9Slide03 Quicksand Bold" panose="00000800000000000000" pitchFamily="2" charset="0"/>
              </a:rPr>
              <a:t>Listen and match</a:t>
            </a:r>
            <a:endParaRPr sz="2400" b="1" dirty="0">
              <a:latin typeface="#9Slide03 Quicksand Bold" panose="00000800000000000000" pitchFamily="2" charset="0"/>
            </a:endParaRPr>
          </a:p>
        </p:txBody>
      </p:sp>
      <p:sp>
        <p:nvSpPr>
          <p:cNvPr id="4888" name="Google Shape;4888;p35"/>
          <p:cNvSpPr txBox="1">
            <a:spLocks noGrp="1"/>
          </p:cNvSpPr>
          <p:nvPr>
            <p:ph type="subTitle" idx="4"/>
          </p:nvPr>
        </p:nvSpPr>
        <p:spPr>
          <a:xfrm>
            <a:off x="4915077" y="3096261"/>
            <a:ext cx="2305500" cy="9063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#9Slide03 Quicksand Bold" panose="00000800000000000000" pitchFamily="2" charset="0"/>
              </a:rPr>
              <a:t>Fun time</a:t>
            </a:r>
            <a:endParaRPr sz="2400" b="1" dirty="0">
              <a:latin typeface="#9Slide03 Quicksand Bold" panose="00000800000000000000" pitchFamily="2" charset="0"/>
            </a:endParaRPr>
          </a:p>
        </p:txBody>
      </p:sp>
      <p:sp>
        <p:nvSpPr>
          <p:cNvPr id="4889" name="Google Shape;4889;p35"/>
          <p:cNvSpPr txBox="1">
            <a:spLocks noGrp="1"/>
          </p:cNvSpPr>
          <p:nvPr>
            <p:ph type="subTitle" idx="5"/>
          </p:nvPr>
        </p:nvSpPr>
        <p:spPr>
          <a:xfrm>
            <a:off x="6118524" y="1604771"/>
            <a:ext cx="2305500" cy="9578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#9Slide03 Quicksand Bold" panose="00000800000000000000" pitchFamily="2" charset="0"/>
              </a:rPr>
              <a:t>Look, complete and read</a:t>
            </a:r>
            <a:endParaRPr sz="2400" b="1" dirty="0">
              <a:latin typeface="#9Slide03 Quicksand Bold" panose="00000800000000000000" pitchFamily="2" charset="0"/>
            </a:endParaRPr>
          </a:p>
        </p:txBody>
      </p:sp>
      <p:sp>
        <p:nvSpPr>
          <p:cNvPr id="4891" name="Google Shape;4891;p35"/>
          <p:cNvSpPr txBox="1">
            <a:spLocks noGrp="1"/>
          </p:cNvSpPr>
          <p:nvPr>
            <p:ph type="title" idx="7"/>
          </p:nvPr>
        </p:nvSpPr>
        <p:spPr>
          <a:xfrm>
            <a:off x="1505377" y="11571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892" name="Google Shape;4892;p35"/>
          <p:cNvSpPr txBox="1">
            <a:spLocks noGrp="1"/>
          </p:cNvSpPr>
          <p:nvPr>
            <p:ph type="title" idx="8"/>
          </p:nvPr>
        </p:nvSpPr>
        <p:spPr>
          <a:xfrm>
            <a:off x="2758417" y="2659050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4893" name="Google Shape;4893;p35"/>
          <p:cNvSpPr txBox="1">
            <a:spLocks noGrp="1"/>
          </p:cNvSpPr>
          <p:nvPr>
            <p:ph type="title" idx="9"/>
          </p:nvPr>
        </p:nvSpPr>
        <p:spPr>
          <a:xfrm>
            <a:off x="4204652" y="11571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894" name="Google Shape;4894;p35"/>
          <p:cNvSpPr txBox="1">
            <a:spLocks noGrp="1"/>
          </p:cNvSpPr>
          <p:nvPr>
            <p:ph type="title" idx="13"/>
          </p:nvPr>
        </p:nvSpPr>
        <p:spPr>
          <a:xfrm>
            <a:off x="5516256" y="26840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4895" name="Google Shape;4895;p35"/>
          <p:cNvSpPr txBox="1">
            <a:spLocks noGrp="1"/>
          </p:cNvSpPr>
          <p:nvPr>
            <p:ph type="title" idx="14"/>
          </p:nvPr>
        </p:nvSpPr>
        <p:spPr>
          <a:xfrm>
            <a:off x="6853227" y="11571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903" name="Google Shape;4903;p35"/>
          <p:cNvSpPr/>
          <p:nvPr/>
        </p:nvSpPr>
        <p:spPr>
          <a:xfrm>
            <a:off x="7010361" y="413590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4" name="Google Shape;4904;p35"/>
          <p:cNvSpPr/>
          <p:nvPr/>
        </p:nvSpPr>
        <p:spPr>
          <a:xfrm>
            <a:off x="303050" y="1604771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05" name="Google Shape;4905;p35"/>
          <p:cNvGrpSpPr/>
          <p:nvPr/>
        </p:nvGrpSpPr>
        <p:grpSpPr>
          <a:xfrm>
            <a:off x="172369" y="2407595"/>
            <a:ext cx="421526" cy="649861"/>
            <a:chOff x="6036019" y="2518745"/>
            <a:chExt cx="421526" cy="649861"/>
          </a:xfrm>
        </p:grpSpPr>
        <p:sp>
          <p:nvSpPr>
            <p:cNvPr id="4906" name="Google Shape;4906;p35"/>
            <p:cNvSpPr/>
            <p:nvPr/>
          </p:nvSpPr>
          <p:spPr>
            <a:xfrm>
              <a:off x="6397386" y="2518745"/>
              <a:ext cx="23826" cy="19564"/>
            </a:xfrm>
            <a:custGeom>
              <a:avLst/>
              <a:gdLst/>
              <a:ahLst/>
              <a:cxnLst/>
              <a:rect l="l" t="t" r="r" b="b"/>
              <a:pathLst>
                <a:path w="341" h="280" extrusionOk="0">
                  <a:moveTo>
                    <a:pt x="170" y="0"/>
                  </a:moveTo>
                  <a:cubicBezTo>
                    <a:pt x="1" y="0"/>
                    <a:pt x="1" y="280"/>
                    <a:pt x="170" y="280"/>
                  </a:cubicBezTo>
                  <a:cubicBezTo>
                    <a:pt x="340" y="274"/>
                    <a:pt x="340" y="0"/>
                    <a:pt x="17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35"/>
            <p:cNvSpPr/>
            <p:nvPr/>
          </p:nvSpPr>
          <p:spPr>
            <a:xfrm>
              <a:off x="6036019" y="2704878"/>
              <a:ext cx="421526" cy="463727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35"/>
            <p:cNvSpPr/>
            <p:nvPr/>
          </p:nvSpPr>
          <p:spPr>
            <a:xfrm>
              <a:off x="6231445" y="2896951"/>
              <a:ext cx="102919" cy="97049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35"/>
            <p:cNvSpPr/>
            <p:nvPr/>
          </p:nvSpPr>
          <p:spPr>
            <a:xfrm>
              <a:off x="6241017" y="2897021"/>
              <a:ext cx="50935" cy="23337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35"/>
            <p:cNvSpPr/>
            <p:nvPr/>
          </p:nvSpPr>
          <p:spPr>
            <a:xfrm>
              <a:off x="6246537" y="2832531"/>
              <a:ext cx="13904" cy="24804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35"/>
            <p:cNvSpPr/>
            <p:nvPr/>
          </p:nvSpPr>
          <p:spPr>
            <a:xfrm>
              <a:off x="6047827" y="2711656"/>
              <a:ext cx="403220" cy="447727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35"/>
            <p:cNvSpPr/>
            <p:nvPr/>
          </p:nvSpPr>
          <p:spPr>
            <a:xfrm>
              <a:off x="6238292" y="2905545"/>
              <a:ext cx="84613" cy="80979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3" name="Google Shape;4913;p35"/>
          <p:cNvSpPr/>
          <p:nvPr/>
        </p:nvSpPr>
        <p:spPr>
          <a:xfrm>
            <a:off x="527675" y="484100"/>
            <a:ext cx="110888" cy="110805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669" y="1"/>
                </a:moveTo>
                <a:cubicBezTo>
                  <a:pt x="663" y="1"/>
                  <a:pt x="657" y="2"/>
                  <a:pt x="652" y="5"/>
                </a:cubicBezTo>
                <a:cubicBezTo>
                  <a:pt x="619" y="38"/>
                  <a:pt x="625" y="92"/>
                  <a:pt x="619" y="131"/>
                </a:cubicBezTo>
                <a:cubicBezTo>
                  <a:pt x="614" y="240"/>
                  <a:pt x="614" y="350"/>
                  <a:pt x="603" y="459"/>
                </a:cubicBezTo>
                <a:cubicBezTo>
                  <a:pt x="493" y="350"/>
                  <a:pt x="384" y="246"/>
                  <a:pt x="274" y="142"/>
                </a:cubicBezTo>
                <a:cubicBezTo>
                  <a:pt x="263" y="132"/>
                  <a:pt x="251" y="129"/>
                  <a:pt x="241" y="129"/>
                </a:cubicBezTo>
                <a:cubicBezTo>
                  <a:pt x="201" y="129"/>
                  <a:pt x="175" y="183"/>
                  <a:pt x="214" y="213"/>
                </a:cubicBezTo>
                <a:cubicBezTo>
                  <a:pt x="318" y="289"/>
                  <a:pt x="400" y="383"/>
                  <a:pt x="488" y="465"/>
                </a:cubicBezTo>
                <a:lnTo>
                  <a:pt x="554" y="536"/>
                </a:lnTo>
                <a:lnTo>
                  <a:pt x="499" y="536"/>
                </a:lnTo>
                <a:cubicBezTo>
                  <a:pt x="356" y="536"/>
                  <a:pt x="209" y="530"/>
                  <a:pt x="61" y="530"/>
                </a:cubicBezTo>
                <a:cubicBezTo>
                  <a:pt x="17" y="530"/>
                  <a:pt x="1" y="612"/>
                  <a:pt x="55" y="618"/>
                </a:cubicBezTo>
                <a:cubicBezTo>
                  <a:pt x="181" y="623"/>
                  <a:pt x="307" y="629"/>
                  <a:pt x="433" y="629"/>
                </a:cubicBezTo>
                <a:lnTo>
                  <a:pt x="537" y="629"/>
                </a:lnTo>
                <a:cubicBezTo>
                  <a:pt x="433" y="760"/>
                  <a:pt x="335" y="886"/>
                  <a:pt x="242" y="1023"/>
                </a:cubicBezTo>
                <a:cubicBezTo>
                  <a:pt x="209" y="1067"/>
                  <a:pt x="170" y="1116"/>
                  <a:pt x="143" y="1165"/>
                </a:cubicBezTo>
                <a:cubicBezTo>
                  <a:pt x="132" y="1187"/>
                  <a:pt x="138" y="1215"/>
                  <a:pt x="159" y="1225"/>
                </a:cubicBezTo>
                <a:cubicBezTo>
                  <a:pt x="168" y="1231"/>
                  <a:pt x="176" y="1233"/>
                  <a:pt x="184" y="1233"/>
                </a:cubicBezTo>
                <a:cubicBezTo>
                  <a:pt x="221" y="1233"/>
                  <a:pt x="240" y="1171"/>
                  <a:pt x="258" y="1143"/>
                </a:cubicBezTo>
                <a:cubicBezTo>
                  <a:pt x="356" y="996"/>
                  <a:pt x="477" y="848"/>
                  <a:pt x="581" y="705"/>
                </a:cubicBezTo>
                <a:cubicBezTo>
                  <a:pt x="592" y="689"/>
                  <a:pt x="597" y="684"/>
                  <a:pt x="614" y="673"/>
                </a:cubicBezTo>
                <a:cubicBezTo>
                  <a:pt x="614" y="875"/>
                  <a:pt x="614" y="1083"/>
                  <a:pt x="619" y="1280"/>
                </a:cubicBezTo>
                <a:cubicBezTo>
                  <a:pt x="619" y="1308"/>
                  <a:pt x="641" y="1322"/>
                  <a:pt x="661" y="1322"/>
                </a:cubicBezTo>
                <a:cubicBezTo>
                  <a:pt x="673" y="1322"/>
                  <a:pt x="684" y="1318"/>
                  <a:pt x="690" y="1308"/>
                </a:cubicBezTo>
                <a:cubicBezTo>
                  <a:pt x="707" y="1286"/>
                  <a:pt x="701" y="1258"/>
                  <a:pt x="701" y="1231"/>
                </a:cubicBezTo>
                <a:cubicBezTo>
                  <a:pt x="701" y="1138"/>
                  <a:pt x="701" y="1039"/>
                  <a:pt x="690" y="941"/>
                </a:cubicBezTo>
                <a:lnTo>
                  <a:pt x="690" y="656"/>
                </a:lnTo>
                <a:lnTo>
                  <a:pt x="1210" y="1176"/>
                </a:lnTo>
                <a:cubicBezTo>
                  <a:pt x="1221" y="1186"/>
                  <a:pt x="1231" y="1189"/>
                  <a:pt x="1241" y="1189"/>
                </a:cubicBezTo>
                <a:cubicBezTo>
                  <a:pt x="1276" y="1189"/>
                  <a:pt x="1300" y="1136"/>
                  <a:pt x="1265" y="1111"/>
                </a:cubicBezTo>
                <a:cubicBezTo>
                  <a:pt x="1178" y="1028"/>
                  <a:pt x="1095" y="941"/>
                  <a:pt x="1013" y="859"/>
                </a:cubicBezTo>
                <a:lnTo>
                  <a:pt x="772" y="618"/>
                </a:lnTo>
                <a:cubicBezTo>
                  <a:pt x="937" y="612"/>
                  <a:pt x="1101" y="591"/>
                  <a:pt x="1265" y="585"/>
                </a:cubicBezTo>
                <a:cubicBezTo>
                  <a:pt x="1323" y="574"/>
                  <a:pt x="1315" y="492"/>
                  <a:pt x="1264" y="492"/>
                </a:cubicBezTo>
                <a:cubicBezTo>
                  <a:pt x="1263" y="492"/>
                  <a:pt x="1261" y="492"/>
                  <a:pt x="1260" y="492"/>
                </a:cubicBezTo>
                <a:cubicBezTo>
                  <a:pt x="1084" y="508"/>
                  <a:pt x="904" y="519"/>
                  <a:pt x="729" y="530"/>
                </a:cubicBezTo>
                <a:cubicBezTo>
                  <a:pt x="822" y="404"/>
                  <a:pt x="926" y="273"/>
                  <a:pt x="1035" y="158"/>
                </a:cubicBezTo>
                <a:lnTo>
                  <a:pt x="1041" y="153"/>
                </a:lnTo>
                <a:cubicBezTo>
                  <a:pt x="1063" y="147"/>
                  <a:pt x="1068" y="120"/>
                  <a:pt x="1068" y="98"/>
                </a:cubicBezTo>
                <a:cubicBezTo>
                  <a:pt x="1060" y="74"/>
                  <a:pt x="1047" y="64"/>
                  <a:pt x="1033" y="64"/>
                </a:cubicBezTo>
                <a:cubicBezTo>
                  <a:pt x="982" y="64"/>
                  <a:pt x="905" y="182"/>
                  <a:pt x="871" y="207"/>
                </a:cubicBezTo>
                <a:cubicBezTo>
                  <a:pt x="816" y="273"/>
                  <a:pt x="756" y="344"/>
                  <a:pt x="701" y="415"/>
                </a:cubicBezTo>
                <a:cubicBezTo>
                  <a:pt x="701" y="300"/>
                  <a:pt x="707" y="180"/>
                  <a:pt x="712" y="60"/>
                </a:cubicBezTo>
                <a:cubicBezTo>
                  <a:pt x="726" y="32"/>
                  <a:pt x="698" y="1"/>
                  <a:pt x="669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14" name="Google Shape;4914;p35"/>
          <p:cNvGrpSpPr/>
          <p:nvPr/>
        </p:nvGrpSpPr>
        <p:grpSpPr>
          <a:xfrm>
            <a:off x="8629416" y="1017713"/>
            <a:ext cx="241121" cy="287236"/>
            <a:chOff x="7125991" y="3462688"/>
            <a:chExt cx="241121" cy="287236"/>
          </a:xfrm>
        </p:grpSpPr>
        <p:sp>
          <p:nvSpPr>
            <p:cNvPr id="4915" name="Google Shape;4915;p35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35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35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8" name="Google Shape;4918;p35"/>
          <p:cNvGrpSpPr/>
          <p:nvPr/>
        </p:nvGrpSpPr>
        <p:grpSpPr>
          <a:xfrm>
            <a:off x="8629419" y="2842770"/>
            <a:ext cx="284162" cy="279647"/>
            <a:chOff x="2999950" y="4020975"/>
            <a:chExt cx="89675" cy="88250"/>
          </a:xfrm>
        </p:grpSpPr>
        <p:sp>
          <p:nvSpPr>
            <p:cNvPr id="4919" name="Google Shape;4919;p35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35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35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35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3" name="Google Shape;4923;p35"/>
          <p:cNvGrpSpPr/>
          <p:nvPr/>
        </p:nvGrpSpPr>
        <p:grpSpPr>
          <a:xfrm>
            <a:off x="1359991" y="309838"/>
            <a:ext cx="241121" cy="287236"/>
            <a:chOff x="7125991" y="3462688"/>
            <a:chExt cx="241121" cy="287236"/>
          </a:xfrm>
        </p:grpSpPr>
        <p:sp>
          <p:nvSpPr>
            <p:cNvPr id="4924" name="Google Shape;4924;p35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35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35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7" name="Google Shape;4927;p35"/>
          <p:cNvSpPr/>
          <p:nvPr/>
        </p:nvSpPr>
        <p:spPr>
          <a:xfrm>
            <a:off x="8680800" y="1712446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8" name="Google Shape;4928;p35"/>
          <p:cNvSpPr/>
          <p:nvPr/>
        </p:nvSpPr>
        <p:spPr>
          <a:xfrm>
            <a:off x="5828162" y="2835125"/>
            <a:ext cx="110888" cy="110805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669" y="1"/>
                </a:moveTo>
                <a:cubicBezTo>
                  <a:pt x="663" y="1"/>
                  <a:pt x="657" y="2"/>
                  <a:pt x="652" y="5"/>
                </a:cubicBezTo>
                <a:cubicBezTo>
                  <a:pt x="619" y="38"/>
                  <a:pt x="625" y="92"/>
                  <a:pt x="619" y="131"/>
                </a:cubicBezTo>
                <a:cubicBezTo>
                  <a:pt x="614" y="240"/>
                  <a:pt x="614" y="350"/>
                  <a:pt x="603" y="459"/>
                </a:cubicBezTo>
                <a:cubicBezTo>
                  <a:pt x="493" y="350"/>
                  <a:pt x="384" y="246"/>
                  <a:pt x="274" y="142"/>
                </a:cubicBezTo>
                <a:cubicBezTo>
                  <a:pt x="263" y="132"/>
                  <a:pt x="251" y="129"/>
                  <a:pt x="241" y="129"/>
                </a:cubicBezTo>
                <a:cubicBezTo>
                  <a:pt x="201" y="129"/>
                  <a:pt x="175" y="183"/>
                  <a:pt x="214" y="213"/>
                </a:cubicBezTo>
                <a:cubicBezTo>
                  <a:pt x="318" y="289"/>
                  <a:pt x="400" y="383"/>
                  <a:pt x="488" y="465"/>
                </a:cubicBezTo>
                <a:lnTo>
                  <a:pt x="554" y="536"/>
                </a:lnTo>
                <a:lnTo>
                  <a:pt x="499" y="536"/>
                </a:lnTo>
                <a:cubicBezTo>
                  <a:pt x="356" y="536"/>
                  <a:pt x="209" y="530"/>
                  <a:pt x="61" y="530"/>
                </a:cubicBezTo>
                <a:cubicBezTo>
                  <a:pt x="17" y="530"/>
                  <a:pt x="1" y="612"/>
                  <a:pt x="55" y="618"/>
                </a:cubicBezTo>
                <a:cubicBezTo>
                  <a:pt x="181" y="623"/>
                  <a:pt x="307" y="629"/>
                  <a:pt x="433" y="629"/>
                </a:cubicBezTo>
                <a:lnTo>
                  <a:pt x="537" y="629"/>
                </a:lnTo>
                <a:cubicBezTo>
                  <a:pt x="433" y="760"/>
                  <a:pt x="335" y="886"/>
                  <a:pt x="242" y="1023"/>
                </a:cubicBezTo>
                <a:cubicBezTo>
                  <a:pt x="209" y="1067"/>
                  <a:pt x="170" y="1116"/>
                  <a:pt x="143" y="1165"/>
                </a:cubicBezTo>
                <a:cubicBezTo>
                  <a:pt x="132" y="1187"/>
                  <a:pt x="138" y="1215"/>
                  <a:pt x="159" y="1225"/>
                </a:cubicBezTo>
                <a:cubicBezTo>
                  <a:pt x="168" y="1231"/>
                  <a:pt x="176" y="1233"/>
                  <a:pt x="184" y="1233"/>
                </a:cubicBezTo>
                <a:cubicBezTo>
                  <a:pt x="221" y="1233"/>
                  <a:pt x="240" y="1171"/>
                  <a:pt x="258" y="1143"/>
                </a:cubicBezTo>
                <a:cubicBezTo>
                  <a:pt x="356" y="996"/>
                  <a:pt x="477" y="848"/>
                  <a:pt x="581" y="705"/>
                </a:cubicBezTo>
                <a:cubicBezTo>
                  <a:pt x="592" y="689"/>
                  <a:pt x="597" y="684"/>
                  <a:pt x="614" y="673"/>
                </a:cubicBezTo>
                <a:cubicBezTo>
                  <a:pt x="614" y="875"/>
                  <a:pt x="614" y="1083"/>
                  <a:pt x="619" y="1280"/>
                </a:cubicBezTo>
                <a:cubicBezTo>
                  <a:pt x="619" y="1308"/>
                  <a:pt x="641" y="1322"/>
                  <a:pt x="661" y="1322"/>
                </a:cubicBezTo>
                <a:cubicBezTo>
                  <a:pt x="673" y="1322"/>
                  <a:pt x="684" y="1318"/>
                  <a:pt x="690" y="1308"/>
                </a:cubicBezTo>
                <a:cubicBezTo>
                  <a:pt x="707" y="1286"/>
                  <a:pt x="701" y="1258"/>
                  <a:pt x="701" y="1231"/>
                </a:cubicBezTo>
                <a:cubicBezTo>
                  <a:pt x="701" y="1138"/>
                  <a:pt x="701" y="1039"/>
                  <a:pt x="690" y="941"/>
                </a:cubicBezTo>
                <a:lnTo>
                  <a:pt x="690" y="656"/>
                </a:lnTo>
                <a:lnTo>
                  <a:pt x="1210" y="1176"/>
                </a:lnTo>
                <a:cubicBezTo>
                  <a:pt x="1221" y="1186"/>
                  <a:pt x="1231" y="1189"/>
                  <a:pt x="1241" y="1189"/>
                </a:cubicBezTo>
                <a:cubicBezTo>
                  <a:pt x="1276" y="1189"/>
                  <a:pt x="1300" y="1136"/>
                  <a:pt x="1265" y="1111"/>
                </a:cubicBezTo>
                <a:cubicBezTo>
                  <a:pt x="1178" y="1028"/>
                  <a:pt x="1095" y="941"/>
                  <a:pt x="1013" y="859"/>
                </a:cubicBezTo>
                <a:lnTo>
                  <a:pt x="772" y="618"/>
                </a:lnTo>
                <a:cubicBezTo>
                  <a:pt x="937" y="612"/>
                  <a:pt x="1101" y="591"/>
                  <a:pt x="1265" y="585"/>
                </a:cubicBezTo>
                <a:cubicBezTo>
                  <a:pt x="1323" y="574"/>
                  <a:pt x="1315" y="492"/>
                  <a:pt x="1264" y="492"/>
                </a:cubicBezTo>
                <a:cubicBezTo>
                  <a:pt x="1263" y="492"/>
                  <a:pt x="1261" y="492"/>
                  <a:pt x="1260" y="492"/>
                </a:cubicBezTo>
                <a:cubicBezTo>
                  <a:pt x="1084" y="508"/>
                  <a:pt x="904" y="519"/>
                  <a:pt x="729" y="530"/>
                </a:cubicBezTo>
                <a:cubicBezTo>
                  <a:pt x="822" y="404"/>
                  <a:pt x="926" y="273"/>
                  <a:pt x="1035" y="158"/>
                </a:cubicBezTo>
                <a:lnTo>
                  <a:pt x="1041" y="153"/>
                </a:lnTo>
                <a:cubicBezTo>
                  <a:pt x="1063" y="147"/>
                  <a:pt x="1068" y="120"/>
                  <a:pt x="1068" y="98"/>
                </a:cubicBezTo>
                <a:cubicBezTo>
                  <a:pt x="1060" y="74"/>
                  <a:pt x="1047" y="64"/>
                  <a:pt x="1033" y="64"/>
                </a:cubicBezTo>
                <a:cubicBezTo>
                  <a:pt x="982" y="64"/>
                  <a:pt x="905" y="182"/>
                  <a:pt x="871" y="207"/>
                </a:cubicBezTo>
                <a:cubicBezTo>
                  <a:pt x="816" y="273"/>
                  <a:pt x="756" y="344"/>
                  <a:pt x="701" y="415"/>
                </a:cubicBezTo>
                <a:cubicBezTo>
                  <a:pt x="701" y="300"/>
                  <a:pt x="707" y="180"/>
                  <a:pt x="712" y="60"/>
                </a:cubicBezTo>
                <a:cubicBezTo>
                  <a:pt x="726" y="32"/>
                  <a:pt x="698" y="1"/>
                  <a:pt x="669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9" name="Google Shape;4929;p35"/>
          <p:cNvGrpSpPr/>
          <p:nvPr/>
        </p:nvGrpSpPr>
        <p:grpSpPr>
          <a:xfrm>
            <a:off x="303060" y="771548"/>
            <a:ext cx="953638" cy="562581"/>
            <a:chOff x="3037050" y="1564800"/>
            <a:chExt cx="253850" cy="149750"/>
          </a:xfrm>
        </p:grpSpPr>
        <p:sp>
          <p:nvSpPr>
            <p:cNvPr id="4930" name="Google Shape;4930;p35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35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2" name="Google Shape;4932;p35"/>
          <p:cNvGrpSpPr/>
          <p:nvPr/>
        </p:nvGrpSpPr>
        <p:grpSpPr>
          <a:xfrm>
            <a:off x="7675785" y="208961"/>
            <a:ext cx="953638" cy="562581"/>
            <a:chOff x="3037050" y="1564800"/>
            <a:chExt cx="253850" cy="149750"/>
          </a:xfrm>
        </p:grpSpPr>
        <p:sp>
          <p:nvSpPr>
            <p:cNvPr id="4933" name="Google Shape;4933;p35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35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38428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9" name="Google Shape;4939;p36"/>
          <p:cNvSpPr txBox="1">
            <a:spLocks noGrp="1"/>
          </p:cNvSpPr>
          <p:nvPr>
            <p:ph type="title"/>
          </p:nvPr>
        </p:nvSpPr>
        <p:spPr>
          <a:xfrm>
            <a:off x="1566601" y="1111011"/>
            <a:ext cx="5990143" cy="17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04- let’s play</a:t>
            </a:r>
            <a:endParaRPr sz="5400" dirty="0"/>
          </a:p>
        </p:txBody>
      </p:sp>
      <p:sp>
        <p:nvSpPr>
          <p:cNvPr id="4940" name="Google Shape;4940;p36"/>
          <p:cNvSpPr txBox="1">
            <a:spLocks noGrp="1"/>
          </p:cNvSpPr>
          <p:nvPr>
            <p:ph type="subTitle" idx="1"/>
          </p:nvPr>
        </p:nvSpPr>
        <p:spPr>
          <a:xfrm>
            <a:off x="2135550" y="2929225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.</a:t>
            </a:r>
            <a:endParaRPr dirty="0"/>
          </a:p>
        </p:txBody>
      </p:sp>
      <p:grpSp>
        <p:nvGrpSpPr>
          <p:cNvPr id="4941" name="Google Shape;4941;p36"/>
          <p:cNvGrpSpPr/>
          <p:nvPr/>
        </p:nvGrpSpPr>
        <p:grpSpPr>
          <a:xfrm>
            <a:off x="7477135" y="75523"/>
            <a:ext cx="953638" cy="562581"/>
            <a:chOff x="3037050" y="1564800"/>
            <a:chExt cx="253850" cy="149750"/>
          </a:xfrm>
        </p:grpSpPr>
        <p:sp>
          <p:nvSpPr>
            <p:cNvPr id="4942" name="Google Shape;4942;p36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36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4" name="Google Shape;4944;p36"/>
          <p:cNvGrpSpPr/>
          <p:nvPr/>
        </p:nvGrpSpPr>
        <p:grpSpPr>
          <a:xfrm>
            <a:off x="2174797" y="500423"/>
            <a:ext cx="953638" cy="562581"/>
            <a:chOff x="3037050" y="1564800"/>
            <a:chExt cx="253850" cy="149750"/>
          </a:xfrm>
        </p:grpSpPr>
        <p:sp>
          <p:nvSpPr>
            <p:cNvPr id="4945" name="Google Shape;4945;p36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36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7" name="Google Shape;4947;p36"/>
          <p:cNvSpPr/>
          <p:nvPr/>
        </p:nvSpPr>
        <p:spPr>
          <a:xfrm>
            <a:off x="1208050" y="375696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8" name="Google Shape;4948;p36"/>
          <p:cNvSpPr/>
          <p:nvPr/>
        </p:nvSpPr>
        <p:spPr>
          <a:xfrm>
            <a:off x="7501300" y="1078287"/>
            <a:ext cx="110888" cy="110805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669" y="1"/>
                </a:moveTo>
                <a:cubicBezTo>
                  <a:pt x="663" y="1"/>
                  <a:pt x="657" y="2"/>
                  <a:pt x="652" y="5"/>
                </a:cubicBezTo>
                <a:cubicBezTo>
                  <a:pt x="619" y="38"/>
                  <a:pt x="625" y="92"/>
                  <a:pt x="619" y="131"/>
                </a:cubicBezTo>
                <a:cubicBezTo>
                  <a:pt x="614" y="240"/>
                  <a:pt x="614" y="350"/>
                  <a:pt x="603" y="459"/>
                </a:cubicBezTo>
                <a:cubicBezTo>
                  <a:pt x="493" y="350"/>
                  <a:pt x="384" y="246"/>
                  <a:pt x="274" y="142"/>
                </a:cubicBezTo>
                <a:cubicBezTo>
                  <a:pt x="263" y="132"/>
                  <a:pt x="251" y="129"/>
                  <a:pt x="241" y="129"/>
                </a:cubicBezTo>
                <a:cubicBezTo>
                  <a:pt x="201" y="129"/>
                  <a:pt x="175" y="183"/>
                  <a:pt x="214" y="213"/>
                </a:cubicBezTo>
                <a:cubicBezTo>
                  <a:pt x="318" y="289"/>
                  <a:pt x="400" y="383"/>
                  <a:pt x="488" y="465"/>
                </a:cubicBezTo>
                <a:lnTo>
                  <a:pt x="554" y="536"/>
                </a:lnTo>
                <a:lnTo>
                  <a:pt x="499" y="536"/>
                </a:lnTo>
                <a:cubicBezTo>
                  <a:pt x="356" y="536"/>
                  <a:pt x="209" y="530"/>
                  <a:pt x="61" y="530"/>
                </a:cubicBezTo>
                <a:cubicBezTo>
                  <a:pt x="17" y="530"/>
                  <a:pt x="1" y="612"/>
                  <a:pt x="55" y="618"/>
                </a:cubicBezTo>
                <a:cubicBezTo>
                  <a:pt x="181" y="623"/>
                  <a:pt x="307" y="629"/>
                  <a:pt x="433" y="629"/>
                </a:cubicBezTo>
                <a:lnTo>
                  <a:pt x="537" y="629"/>
                </a:lnTo>
                <a:cubicBezTo>
                  <a:pt x="433" y="760"/>
                  <a:pt x="335" y="886"/>
                  <a:pt x="242" y="1023"/>
                </a:cubicBezTo>
                <a:cubicBezTo>
                  <a:pt x="209" y="1067"/>
                  <a:pt x="170" y="1116"/>
                  <a:pt x="143" y="1165"/>
                </a:cubicBezTo>
                <a:cubicBezTo>
                  <a:pt x="132" y="1187"/>
                  <a:pt x="138" y="1215"/>
                  <a:pt x="159" y="1225"/>
                </a:cubicBezTo>
                <a:cubicBezTo>
                  <a:pt x="168" y="1231"/>
                  <a:pt x="176" y="1233"/>
                  <a:pt x="184" y="1233"/>
                </a:cubicBezTo>
                <a:cubicBezTo>
                  <a:pt x="221" y="1233"/>
                  <a:pt x="240" y="1171"/>
                  <a:pt x="258" y="1143"/>
                </a:cubicBezTo>
                <a:cubicBezTo>
                  <a:pt x="356" y="996"/>
                  <a:pt x="477" y="848"/>
                  <a:pt x="581" y="705"/>
                </a:cubicBezTo>
                <a:cubicBezTo>
                  <a:pt x="592" y="689"/>
                  <a:pt x="597" y="684"/>
                  <a:pt x="614" y="673"/>
                </a:cubicBezTo>
                <a:cubicBezTo>
                  <a:pt x="614" y="875"/>
                  <a:pt x="614" y="1083"/>
                  <a:pt x="619" y="1280"/>
                </a:cubicBezTo>
                <a:cubicBezTo>
                  <a:pt x="619" y="1308"/>
                  <a:pt x="641" y="1322"/>
                  <a:pt x="661" y="1322"/>
                </a:cubicBezTo>
                <a:cubicBezTo>
                  <a:pt x="673" y="1322"/>
                  <a:pt x="684" y="1318"/>
                  <a:pt x="690" y="1308"/>
                </a:cubicBezTo>
                <a:cubicBezTo>
                  <a:pt x="707" y="1286"/>
                  <a:pt x="701" y="1258"/>
                  <a:pt x="701" y="1231"/>
                </a:cubicBezTo>
                <a:cubicBezTo>
                  <a:pt x="701" y="1138"/>
                  <a:pt x="701" y="1039"/>
                  <a:pt x="690" y="941"/>
                </a:cubicBezTo>
                <a:lnTo>
                  <a:pt x="690" y="656"/>
                </a:lnTo>
                <a:lnTo>
                  <a:pt x="1210" y="1176"/>
                </a:lnTo>
                <a:cubicBezTo>
                  <a:pt x="1221" y="1186"/>
                  <a:pt x="1231" y="1189"/>
                  <a:pt x="1241" y="1189"/>
                </a:cubicBezTo>
                <a:cubicBezTo>
                  <a:pt x="1276" y="1189"/>
                  <a:pt x="1300" y="1136"/>
                  <a:pt x="1265" y="1111"/>
                </a:cubicBezTo>
                <a:cubicBezTo>
                  <a:pt x="1178" y="1028"/>
                  <a:pt x="1095" y="941"/>
                  <a:pt x="1013" y="859"/>
                </a:cubicBezTo>
                <a:lnTo>
                  <a:pt x="772" y="618"/>
                </a:lnTo>
                <a:cubicBezTo>
                  <a:pt x="937" y="612"/>
                  <a:pt x="1101" y="591"/>
                  <a:pt x="1265" y="585"/>
                </a:cubicBezTo>
                <a:cubicBezTo>
                  <a:pt x="1323" y="574"/>
                  <a:pt x="1315" y="492"/>
                  <a:pt x="1264" y="492"/>
                </a:cubicBezTo>
                <a:cubicBezTo>
                  <a:pt x="1263" y="492"/>
                  <a:pt x="1261" y="492"/>
                  <a:pt x="1260" y="492"/>
                </a:cubicBezTo>
                <a:cubicBezTo>
                  <a:pt x="1084" y="508"/>
                  <a:pt x="904" y="519"/>
                  <a:pt x="729" y="530"/>
                </a:cubicBezTo>
                <a:cubicBezTo>
                  <a:pt x="822" y="404"/>
                  <a:pt x="926" y="273"/>
                  <a:pt x="1035" y="158"/>
                </a:cubicBezTo>
                <a:lnTo>
                  <a:pt x="1041" y="153"/>
                </a:lnTo>
                <a:cubicBezTo>
                  <a:pt x="1063" y="147"/>
                  <a:pt x="1068" y="120"/>
                  <a:pt x="1068" y="98"/>
                </a:cubicBezTo>
                <a:cubicBezTo>
                  <a:pt x="1060" y="74"/>
                  <a:pt x="1047" y="64"/>
                  <a:pt x="1033" y="64"/>
                </a:cubicBezTo>
                <a:cubicBezTo>
                  <a:pt x="982" y="64"/>
                  <a:pt x="905" y="182"/>
                  <a:pt x="871" y="207"/>
                </a:cubicBezTo>
                <a:cubicBezTo>
                  <a:pt x="816" y="273"/>
                  <a:pt x="756" y="344"/>
                  <a:pt x="701" y="415"/>
                </a:cubicBezTo>
                <a:cubicBezTo>
                  <a:pt x="701" y="300"/>
                  <a:pt x="707" y="180"/>
                  <a:pt x="712" y="60"/>
                </a:cubicBezTo>
                <a:cubicBezTo>
                  <a:pt x="726" y="32"/>
                  <a:pt x="698" y="1"/>
                  <a:pt x="669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9" name="Google Shape;4949;p36"/>
          <p:cNvSpPr/>
          <p:nvPr/>
        </p:nvSpPr>
        <p:spPr>
          <a:xfrm>
            <a:off x="7612211" y="2528265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50" name="Google Shape;4950;p36"/>
          <p:cNvGrpSpPr/>
          <p:nvPr/>
        </p:nvGrpSpPr>
        <p:grpSpPr>
          <a:xfrm>
            <a:off x="324991" y="213201"/>
            <a:ext cx="241121" cy="287236"/>
            <a:chOff x="7125991" y="3462688"/>
            <a:chExt cx="241121" cy="287236"/>
          </a:xfrm>
        </p:grpSpPr>
        <p:sp>
          <p:nvSpPr>
            <p:cNvPr id="4951" name="Google Shape;4951;p36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36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36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4" name="Google Shape;4954;p36"/>
          <p:cNvGrpSpPr/>
          <p:nvPr/>
        </p:nvGrpSpPr>
        <p:grpSpPr>
          <a:xfrm rot="-2396962" flipH="1">
            <a:off x="6256896" y="481347"/>
            <a:ext cx="345432" cy="392174"/>
            <a:chOff x="8245971" y="847619"/>
            <a:chExt cx="345437" cy="392180"/>
          </a:xfrm>
        </p:grpSpPr>
        <p:sp>
          <p:nvSpPr>
            <p:cNvPr id="4955" name="Google Shape;4955;p36"/>
            <p:cNvSpPr/>
            <p:nvPr/>
          </p:nvSpPr>
          <p:spPr>
            <a:xfrm>
              <a:off x="8245971" y="847619"/>
              <a:ext cx="345437" cy="392180"/>
            </a:xfrm>
            <a:custGeom>
              <a:avLst/>
              <a:gdLst/>
              <a:ahLst/>
              <a:cxnLst/>
              <a:rect l="l" t="t" r="r" b="b"/>
              <a:pathLst>
                <a:path w="4944" h="5613" extrusionOk="0">
                  <a:moveTo>
                    <a:pt x="2693" y="93"/>
                  </a:moveTo>
                  <a:cubicBezTo>
                    <a:pt x="2737" y="93"/>
                    <a:pt x="2781" y="94"/>
                    <a:pt x="2825" y="97"/>
                  </a:cubicBezTo>
                  <a:cubicBezTo>
                    <a:pt x="3104" y="130"/>
                    <a:pt x="3383" y="234"/>
                    <a:pt x="3641" y="360"/>
                  </a:cubicBezTo>
                  <a:cubicBezTo>
                    <a:pt x="3936" y="513"/>
                    <a:pt x="4193" y="765"/>
                    <a:pt x="4385" y="1055"/>
                  </a:cubicBezTo>
                  <a:cubicBezTo>
                    <a:pt x="4489" y="1236"/>
                    <a:pt x="4598" y="1411"/>
                    <a:pt x="4664" y="1603"/>
                  </a:cubicBezTo>
                  <a:cubicBezTo>
                    <a:pt x="4746" y="1860"/>
                    <a:pt x="4795" y="2117"/>
                    <a:pt x="4823" y="2374"/>
                  </a:cubicBezTo>
                  <a:cubicBezTo>
                    <a:pt x="4850" y="2681"/>
                    <a:pt x="4845" y="2987"/>
                    <a:pt x="4768" y="3283"/>
                  </a:cubicBezTo>
                  <a:cubicBezTo>
                    <a:pt x="4719" y="3431"/>
                    <a:pt x="4659" y="3568"/>
                    <a:pt x="4577" y="3705"/>
                  </a:cubicBezTo>
                  <a:cubicBezTo>
                    <a:pt x="4369" y="4049"/>
                    <a:pt x="4106" y="4334"/>
                    <a:pt x="3821" y="4613"/>
                  </a:cubicBezTo>
                  <a:cubicBezTo>
                    <a:pt x="3662" y="4788"/>
                    <a:pt x="3482" y="4953"/>
                    <a:pt x="3290" y="5089"/>
                  </a:cubicBezTo>
                  <a:cubicBezTo>
                    <a:pt x="3077" y="5232"/>
                    <a:pt x="2858" y="5363"/>
                    <a:pt x="2617" y="5456"/>
                  </a:cubicBezTo>
                  <a:cubicBezTo>
                    <a:pt x="2568" y="5478"/>
                    <a:pt x="2502" y="5500"/>
                    <a:pt x="2442" y="5505"/>
                  </a:cubicBezTo>
                  <a:cubicBezTo>
                    <a:pt x="2524" y="5308"/>
                    <a:pt x="2611" y="5106"/>
                    <a:pt x="2683" y="4903"/>
                  </a:cubicBezTo>
                  <a:cubicBezTo>
                    <a:pt x="2726" y="4750"/>
                    <a:pt x="2754" y="4586"/>
                    <a:pt x="2770" y="4422"/>
                  </a:cubicBezTo>
                  <a:cubicBezTo>
                    <a:pt x="2803" y="4093"/>
                    <a:pt x="2770" y="3765"/>
                    <a:pt x="2694" y="3447"/>
                  </a:cubicBezTo>
                  <a:cubicBezTo>
                    <a:pt x="2611" y="3097"/>
                    <a:pt x="2475" y="2763"/>
                    <a:pt x="2245" y="2489"/>
                  </a:cubicBezTo>
                  <a:cubicBezTo>
                    <a:pt x="1949" y="2112"/>
                    <a:pt x="1670" y="2041"/>
                    <a:pt x="1232" y="1958"/>
                  </a:cubicBezTo>
                  <a:cubicBezTo>
                    <a:pt x="1153" y="1942"/>
                    <a:pt x="1073" y="1935"/>
                    <a:pt x="994" y="1935"/>
                  </a:cubicBezTo>
                  <a:cubicBezTo>
                    <a:pt x="915" y="1935"/>
                    <a:pt x="835" y="1942"/>
                    <a:pt x="756" y="1953"/>
                  </a:cubicBezTo>
                  <a:cubicBezTo>
                    <a:pt x="548" y="1975"/>
                    <a:pt x="334" y="2008"/>
                    <a:pt x="126" y="2057"/>
                  </a:cubicBezTo>
                  <a:cubicBezTo>
                    <a:pt x="209" y="1729"/>
                    <a:pt x="362" y="1411"/>
                    <a:pt x="564" y="1148"/>
                  </a:cubicBezTo>
                  <a:cubicBezTo>
                    <a:pt x="860" y="771"/>
                    <a:pt x="1260" y="481"/>
                    <a:pt x="1686" y="300"/>
                  </a:cubicBezTo>
                  <a:cubicBezTo>
                    <a:pt x="2012" y="183"/>
                    <a:pt x="2350" y="93"/>
                    <a:pt x="2693" y="93"/>
                  </a:cubicBezTo>
                  <a:close/>
                  <a:moveTo>
                    <a:pt x="2668" y="0"/>
                  </a:moveTo>
                  <a:cubicBezTo>
                    <a:pt x="2405" y="0"/>
                    <a:pt x="2146" y="50"/>
                    <a:pt x="1900" y="125"/>
                  </a:cubicBezTo>
                  <a:cubicBezTo>
                    <a:pt x="1659" y="196"/>
                    <a:pt x="1440" y="316"/>
                    <a:pt x="1238" y="448"/>
                  </a:cubicBezTo>
                  <a:cubicBezTo>
                    <a:pt x="964" y="628"/>
                    <a:pt x="712" y="831"/>
                    <a:pt x="504" y="1088"/>
                  </a:cubicBezTo>
                  <a:cubicBezTo>
                    <a:pt x="356" y="1291"/>
                    <a:pt x="230" y="1515"/>
                    <a:pt x="143" y="1745"/>
                  </a:cubicBezTo>
                  <a:cubicBezTo>
                    <a:pt x="121" y="1822"/>
                    <a:pt x="1" y="2090"/>
                    <a:pt x="66" y="2150"/>
                  </a:cubicBezTo>
                  <a:cubicBezTo>
                    <a:pt x="74" y="2158"/>
                    <a:pt x="84" y="2162"/>
                    <a:pt x="93" y="2162"/>
                  </a:cubicBezTo>
                  <a:cubicBezTo>
                    <a:pt x="105" y="2162"/>
                    <a:pt x="115" y="2156"/>
                    <a:pt x="121" y="2145"/>
                  </a:cubicBezTo>
                  <a:cubicBezTo>
                    <a:pt x="129" y="2150"/>
                    <a:pt x="138" y="2152"/>
                    <a:pt x="148" y="2152"/>
                  </a:cubicBezTo>
                  <a:cubicBezTo>
                    <a:pt x="176" y="2152"/>
                    <a:pt x="209" y="2134"/>
                    <a:pt x="241" y="2134"/>
                  </a:cubicBezTo>
                  <a:cubicBezTo>
                    <a:pt x="296" y="2123"/>
                    <a:pt x="351" y="2112"/>
                    <a:pt x="406" y="2101"/>
                  </a:cubicBezTo>
                  <a:cubicBezTo>
                    <a:pt x="597" y="2068"/>
                    <a:pt x="789" y="2046"/>
                    <a:pt x="980" y="2035"/>
                  </a:cubicBezTo>
                  <a:cubicBezTo>
                    <a:pt x="996" y="2034"/>
                    <a:pt x="1013" y="2034"/>
                    <a:pt x="1029" y="2034"/>
                  </a:cubicBezTo>
                  <a:cubicBezTo>
                    <a:pt x="1109" y="2034"/>
                    <a:pt x="1193" y="2044"/>
                    <a:pt x="1270" y="2062"/>
                  </a:cubicBezTo>
                  <a:cubicBezTo>
                    <a:pt x="1418" y="2090"/>
                    <a:pt x="1561" y="2123"/>
                    <a:pt x="1697" y="2172"/>
                  </a:cubicBezTo>
                  <a:cubicBezTo>
                    <a:pt x="1900" y="2249"/>
                    <a:pt x="2059" y="2396"/>
                    <a:pt x="2196" y="2566"/>
                  </a:cubicBezTo>
                  <a:cubicBezTo>
                    <a:pt x="2497" y="2933"/>
                    <a:pt x="2639" y="3403"/>
                    <a:pt x="2705" y="3869"/>
                  </a:cubicBezTo>
                  <a:cubicBezTo>
                    <a:pt x="2732" y="4170"/>
                    <a:pt x="2710" y="4471"/>
                    <a:pt x="2639" y="4755"/>
                  </a:cubicBezTo>
                  <a:cubicBezTo>
                    <a:pt x="2606" y="4903"/>
                    <a:pt x="2546" y="5046"/>
                    <a:pt x="2491" y="5182"/>
                  </a:cubicBezTo>
                  <a:cubicBezTo>
                    <a:pt x="2447" y="5286"/>
                    <a:pt x="2409" y="5379"/>
                    <a:pt x="2365" y="5483"/>
                  </a:cubicBezTo>
                  <a:cubicBezTo>
                    <a:pt x="2324" y="5570"/>
                    <a:pt x="2338" y="5613"/>
                    <a:pt x="2397" y="5613"/>
                  </a:cubicBezTo>
                  <a:cubicBezTo>
                    <a:pt x="2416" y="5613"/>
                    <a:pt x="2440" y="5608"/>
                    <a:pt x="2469" y="5598"/>
                  </a:cubicBezTo>
                  <a:cubicBezTo>
                    <a:pt x="2694" y="5544"/>
                    <a:pt x="2902" y="5434"/>
                    <a:pt x="3099" y="5314"/>
                  </a:cubicBezTo>
                  <a:cubicBezTo>
                    <a:pt x="3394" y="5150"/>
                    <a:pt x="3646" y="4920"/>
                    <a:pt x="3881" y="4684"/>
                  </a:cubicBezTo>
                  <a:cubicBezTo>
                    <a:pt x="4139" y="4411"/>
                    <a:pt x="4396" y="4126"/>
                    <a:pt x="4604" y="3809"/>
                  </a:cubicBezTo>
                  <a:cubicBezTo>
                    <a:pt x="4713" y="3644"/>
                    <a:pt x="4806" y="3458"/>
                    <a:pt x="4861" y="3261"/>
                  </a:cubicBezTo>
                  <a:cubicBezTo>
                    <a:pt x="4938" y="2960"/>
                    <a:pt x="4943" y="2637"/>
                    <a:pt x="4910" y="2331"/>
                  </a:cubicBezTo>
                  <a:cubicBezTo>
                    <a:pt x="4878" y="2019"/>
                    <a:pt x="4817" y="1712"/>
                    <a:pt x="4686" y="1433"/>
                  </a:cubicBezTo>
                  <a:cubicBezTo>
                    <a:pt x="4577" y="1209"/>
                    <a:pt x="4451" y="979"/>
                    <a:pt x="4297" y="782"/>
                  </a:cubicBezTo>
                  <a:cubicBezTo>
                    <a:pt x="4144" y="590"/>
                    <a:pt x="3958" y="426"/>
                    <a:pt x="3755" y="305"/>
                  </a:cubicBezTo>
                  <a:cubicBezTo>
                    <a:pt x="3619" y="223"/>
                    <a:pt x="3476" y="169"/>
                    <a:pt x="3323" y="119"/>
                  </a:cubicBezTo>
                  <a:cubicBezTo>
                    <a:pt x="3175" y="65"/>
                    <a:pt x="3022" y="32"/>
                    <a:pt x="2863" y="10"/>
                  </a:cubicBezTo>
                  <a:cubicBezTo>
                    <a:pt x="2798" y="3"/>
                    <a:pt x="2733" y="0"/>
                    <a:pt x="266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36"/>
            <p:cNvSpPr/>
            <p:nvPr/>
          </p:nvSpPr>
          <p:spPr>
            <a:xfrm>
              <a:off x="8254180" y="861940"/>
              <a:ext cx="329018" cy="377857"/>
            </a:xfrm>
            <a:custGeom>
              <a:avLst/>
              <a:gdLst/>
              <a:ahLst/>
              <a:cxnLst/>
              <a:rect l="l" t="t" r="r" b="b"/>
              <a:pathLst>
                <a:path w="4709" h="5408" extrusionOk="0">
                  <a:moveTo>
                    <a:pt x="2560" y="1"/>
                  </a:moveTo>
                  <a:cubicBezTo>
                    <a:pt x="2215" y="1"/>
                    <a:pt x="1879" y="87"/>
                    <a:pt x="1561" y="202"/>
                  </a:cubicBezTo>
                  <a:cubicBezTo>
                    <a:pt x="1128" y="389"/>
                    <a:pt x="734" y="673"/>
                    <a:pt x="439" y="1051"/>
                  </a:cubicBezTo>
                  <a:cubicBezTo>
                    <a:pt x="236" y="1319"/>
                    <a:pt x="83" y="1631"/>
                    <a:pt x="1" y="1959"/>
                  </a:cubicBezTo>
                  <a:cubicBezTo>
                    <a:pt x="209" y="1910"/>
                    <a:pt x="417" y="1877"/>
                    <a:pt x="630" y="1855"/>
                  </a:cubicBezTo>
                  <a:cubicBezTo>
                    <a:pt x="714" y="1850"/>
                    <a:pt x="798" y="1842"/>
                    <a:pt x="880" y="1842"/>
                  </a:cubicBezTo>
                  <a:cubicBezTo>
                    <a:pt x="955" y="1842"/>
                    <a:pt x="1029" y="1848"/>
                    <a:pt x="1101" y="1866"/>
                  </a:cubicBezTo>
                  <a:cubicBezTo>
                    <a:pt x="1539" y="1948"/>
                    <a:pt x="1824" y="2014"/>
                    <a:pt x="2114" y="2392"/>
                  </a:cubicBezTo>
                  <a:cubicBezTo>
                    <a:pt x="2349" y="2666"/>
                    <a:pt x="2486" y="2999"/>
                    <a:pt x="2568" y="3350"/>
                  </a:cubicBezTo>
                  <a:cubicBezTo>
                    <a:pt x="2645" y="3673"/>
                    <a:pt x="2677" y="4001"/>
                    <a:pt x="2645" y="4330"/>
                  </a:cubicBezTo>
                  <a:cubicBezTo>
                    <a:pt x="2628" y="4494"/>
                    <a:pt x="2601" y="4647"/>
                    <a:pt x="2552" y="4806"/>
                  </a:cubicBezTo>
                  <a:cubicBezTo>
                    <a:pt x="2486" y="5014"/>
                    <a:pt x="2398" y="5211"/>
                    <a:pt x="2316" y="5408"/>
                  </a:cubicBezTo>
                  <a:cubicBezTo>
                    <a:pt x="2371" y="5397"/>
                    <a:pt x="2431" y="5375"/>
                    <a:pt x="2486" y="5353"/>
                  </a:cubicBezTo>
                  <a:cubicBezTo>
                    <a:pt x="2716" y="5266"/>
                    <a:pt x="2946" y="5129"/>
                    <a:pt x="3154" y="4986"/>
                  </a:cubicBezTo>
                  <a:cubicBezTo>
                    <a:pt x="3345" y="4839"/>
                    <a:pt x="3520" y="4674"/>
                    <a:pt x="3690" y="4510"/>
                  </a:cubicBezTo>
                  <a:cubicBezTo>
                    <a:pt x="3969" y="4231"/>
                    <a:pt x="4237" y="3946"/>
                    <a:pt x="4440" y="3602"/>
                  </a:cubicBezTo>
                  <a:cubicBezTo>
                    <a:pt x="4522" y="3465"/>
                    <a:pt x="4593" y="3328"/>
                    <a:pt x="4632" y="3180"/>
                  </a:cubicBezTo>
                  <a:cubicBezTo>
                    <a:pt x="4708" y="2884"/>
                    <a:pt x="4708" y="2578"/>
                    <a:pt x="4686" y="2271"/>
                  </a:cubicBezTo>
                  <a:cubicBezTo>
                    <a:pt x="4659" y="2009"/>
                    <a:pt x="4615" y="1746"/>
                    <a:pt x="4528" y="1500"/>
                  </a:cubicBezTo>
                  <a:cubicBezTo>
                    <a:pt x="4462" y="1308"/>
                    <a:pt x="4352" y="1122"/>
                    <a:pt x="4259" y="963"/>
                  </a:cubicBezTo>
                  <a:cubicBezTo>
                    <a:pt x="4073" y="668"/>
                    <a:pt x="3811" y="421"/>
                    <a:pt x="3509" y="263"/>
                  </a:cubicBezTo>
                  <a:cubicBezTo>
                    <a:pt x="3252" y="131"/>
                    <a:pt x="2979" y="38"/>
                    <a:pt x="2699" y="5"/>
                  </a:cubicBezTo>
                  <a:cubicBezTo>
                    <a:pt x="2653" y="2"/>
                    <a:pt x="2606" y="1"/>
                    <a:pt x="2560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7" name="Google Shape;4957;p36"/>
          <p:cNvGrpSpPr/>
          <p:nvPr/>
        </p:nvGrpSpPr>
        <p:grpSpPr>
          <a:xfrm>
            <a:off x="7113816" y="1705663"/>
            <a:ext cx="241121" cy="287236"/>
            <a:chOff x="7125991" y="3462688"/>
            <a:chExt cx="241121" cy="287236"/>
          </a:xfrm>
        </p:grpSpPr>
        <p:sp>
          <p:nvSpPr>
            <p:cNvPr id="4958" name="Google Shape;4958;p36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36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36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1" name="Google Shape;4961;p36"/>
          <p:cNvGrpSpPr/>
          <p:nvPr/>
        </p:nvGrpSpPr>
        <p:grpSpPr>
          <a:xfrm>
            <a:off x="470184" y="1078269"/>
            <a:ext cx="397997" cy="437843"/>
            <a:chOff x="2083275" y="3343150"/>
            <a:chExt cx="150825" cy="165925"/>
          </a:xfrm>
        </p:grpSpPr>
        <p:sp>
          <p:nvSpPr>
            <p:cNvPr id="4962" name="Google Shape;4962;p36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6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36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36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6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6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8" name="Google Shape;4968;p36"/>
          <p:cNvGrpSpPr/>
          <p:nvPr/>
        </p:nvGrpSpPr>
        <p:grpSpPr>
          <a:xfrm>
            <a:off x="5545946" y="4304544"/>
            <a:ext cx="397997" cy="437843"/>
            <a:chOff x="2083275" y="3343150"/>
            <a:chExt cx="150825" cy="165925"/>
          </a:xfrm>
        </p:grpSpPr>
        <p:sp>
          <p:nvSpPr>
            <p:cNvPr id="4969" name="Google Shape;4969;p36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6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6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36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36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36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5" name="Google Shape;4975;p36"/>
          <p:cNvGrpSpPr/>
          <p:nvPr/>
        </p:nvGrpSpPr>
        <p:grpSpPr>
          <a:xfrm>
            <a:off x="8288694" y="1307833"/>
            <a:ext cx="284162" cy="279647"/>
            <a:chOff x="2999950" y="4020975"/>
            <a:chExt cx="89675" cy="88250"/>
          </a:xfrm>
        </p:grpSpPr>
        <p:sp>
          <p:nvSpPr>
            <p:cNvPr id="4976" name="Google Shape;4976;p36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36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36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36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0" name="Google Shape;4980;p36"/>
          <p:cNvGrpSpPr/>
          <p:nvPr/>
        </p:nvGrpSpPr>
        <p:grpSpPr>
          <a:xfrm rot="1258672">
            <a:off x="4653096" y="230422"/>
            <a:ext cx="200453" cy="252785"/>
            <a:chOff x="7158480" y="3001477"/>
            <a:chExt cx="200457" cy="252790"/>
          </a:xfrm>
        </p:grpSpPr>
        <p:sp>
          <p:nvSpPr>
            <p:cNvPr id="4981" name="Google Shape;4981;p36"/>
            <p:cNvSpPr/>
            <p:nvPr/>
          </p:nvSpPr>
          <p:spPr>
            <a:xfrm>
              <a:off x="7158480" y="3001477"/>
              <a:ext cx="200457" cy="252790"/>
            </a:xfrm>
            <a:custGeom>
              <a:avLst/>
              <a:gdLst/>
              <a:ahLst/>
              <a:cxnLst/>
              <a:rect l="l" t="t" r="r" b="b"/>
              <a:pathLst>
                <a:path w="2869" h="3618" extrusionOk="0">
                  <a:moveTo>
                    <a:pt x="1861" y="114"/>
                  </a:moveTo>
                  <a:cubicBezTo>
                    <a:pt x="1938" y="114"/>
                    <a:pt x="2009" y="147"/>
                    <a:pt x="2086" y="229"/>
                  </a:cubicBezTo>
                  <a:cubicBezTo>
                    <a:pt x="2294" y="421"/>
                    <a:pt x="2381" y="700"/>
                    <a:pt x="2469" y="962"/>
                  </a:cubicBezTo>
                  <a:cubicBezTo>
                    <a:pt x="2622" y="1482"/>
                    <a:pt x="2704" y="2030"/>
                    <a:pt x="2748" y="2566"/>
                  </a:cubicBezTo>
                  <a:cubicBezTo>
                    <a:pt x="2770" y="2867"/>
                    <a:pt x="2775" y="3168"/>
                    <a:pt x="2775" y="3469"/>
                  </a:cubicBezTo>
                  <a:cubicBezTo>
                    <a:pt x="2173" y="3239"/>
                    <a:pt x="1582" y="2966"/>
                    <a:pt x="1062" y="2577"/>
                  </a:cubicBezTo>
                  <a:cubicBezTo>
                    <a:pt x="734" y="2314"/>
                    <a:pt x="230" y="1893"/>
                    <a:pt x="132" y="1466"/>
                  </a:cubicBezTo>
                  <a:cubicBezTo>
                    <a:pt x="93" y="1296"/>
                    <a:pt x="82" y="1099"/>
                    <a:pt x="192" y="952"/>
                  </a:cubicBezTo>
                  <a:cubicBezTo>
                    <a:pt x="229" y="909"/>
                    <a:pt x="279" y="892"/>
                    <a:pt x="335" y="892"/>
                  </a:cubicBezTo>
                  <a:cubicBezTo>
                    <a:pt x="532" y="892"/>
                    <a:pt x="812" y="1106"/>
                    <a:pt x="953" y="1187"/>
                  </a:cubicBezTo>
                  <a:cubicBezTo>
                    <a:pt x="1243" y="1378"/>
                    <a:pt x="1527" y="1603"/>
                    <a:pt x="1779" y="1849"/>
                  </a:cubicBezTo>
                  <a:cubicBezTo>
                    <a:pt x="1797" y="1864"/>
                    <a:pt x="1818" y="1875"/>
                    <a:pt x="1837" y="1875"/>
                  </a:cubicBezTo>
                  <a:cubicBezTo>
                    <a:pt x="1860" y="1875"/>
                    <a:pt x="1880" y="1860"/>
                    <a:pt x="1889" y="1822"/>
                  </a:cubicBezTo>
                  <a:cubicBezTo>
                    <a:pt x="1889" y="1773"/>
                    <a:pt x="1867" y="1734"/>
                    <a:pt x="1856" y="1690"/>
                  </a:cubicBezTo>
                  <a:cubicBezTo>
                    <a:pt x="1834" y="1625"/>
                    <a:pt x="1812" y="1565"/>
                    <a:pt x="1790" y="1493"/>
                  </a:cubicBezTo>
                  <a:cubicBezTo>
                    <a:pt x="1752" y="1351"/>
                    <a:pt x="1708" y="1214"/>
                    <a:pt x="1675" y="1072"/>
                  </a:cubicBezTo>
                  <a:cubicBezTo>
                    <a:pt x="1626" y="831"/>
                    <a:pt x="1571" y="579"/>
                    <a:pt x="1620" y="338"/>
                  </a:cubicBezTo>
                  <a:cubicBezTo>
                    <a:pt x="1653" y="180"/>
                    <a:pt x="1752" y="114"/>
                    <a:pt x="1861" y="114"/>
                  </a:cubicBezTo>
                  <a:close/>
                  <a:moveTo>
                    <a:pt x="1829" y="0"/>
                  </a:moveTo>
                  <a:cubicBezTo>
                    <a:pt x="1672" y="0"/>
                    <a:pt x="1535" y="109"/>
                    <a:pt x="1489" y="295"/>
                  </a:cubicBezTo>
                  <a:cubicBezTo>
                    <a:pt x="1402" y="700"/>
                    <a:pt x="1615" y="1269"/>
                    <a:pt x="1730" y="1658"/>
                  </a:cubicBezTo>
                  <a:cubicBezTo>
                    <a:pt x="1516" y="1444"/>
                    <a:pt x="1281" y="1263"/>
                    <a:pt x="1024" y="1099"/>
                  </a:cubicBezTo>
                  <a:cubicBezTo>
                    <a:pt x="823" y="979"/>
                    <a:pt x="567" y="771"/>
                    <a:pt x="323" y="771"/>
                  </a:cubicBezTo>
                  <a:cubicBezTo>
                    <a:pt x="301" y="771"/>
                    <a:pt x="279" y="773"/>
                    <a:pt x="258" y="776"/>
                  </a:cubicBezTo>
                  <a:cubicBezTo>
                    <a:pt x="55" y="815"/>
                    <a:pt x="0" y="1061"/>
                    <a:pt x="0" y="1247"/>
                  </a:cubicBezTo>
                  <a:cubicBezTo>
                    <a:pt x="0" y="1510"/>
                    <a:pt x="104" y="1756"/>
                    <a:pt x="252" y="1953"/>
                  </a:cubicBezTo>
                  <a:cubicBezTo>
                    <a:pt x="876" y="2741"/>
                    <a:pt x="1861" y="3250"/>
                    <a:pt x="2770" y="3579"/>
                  </a:cubicBezTo>
                  <a:lnTo>
                    <a:pt x="2770" y="3590"/>
                  </a:lnTo>
                  <a:cubicBezTo>
                    <a:pt x="2797" y="3595"/>
                    <a:pt x="2825" y="3606"/>
                    <a:pt x="2852" y="3617"/>
                  </a:cubicBezTo>
                  <a:cubicBezTo>
                    <a:pt x="2857" y="3601"/>
                    <a:pt x="2857" y="3590"/>
                    <a:pt x="2852" y="3590"/>
                  </a:cubicBezTo>
                  <a:cubicBezTo>
                    <a:pt x="2852" y="3573"/>
                    <a:pt x="2857" y="3562"/>
                    <a:pt x="2857" y="3546"/>
                  </a:cubicBezTo>
                  <a:cubicBezTo>
                    <a:pt x="2857" y="3535"/>
                    <a:pt x="2868" y="3519"/>
                    <a:pt x="2868" y="3508"/>
                  </a:cubicBezTo>
                  <a:cubicBezTo>
                    <a:pt x="2868" y="2949"/>
                    <a:pt x="2830" y="2397"/>
                    <a:pt x="2759" y="1849"/>
                  </a:cubicBezTo>
                  <a:cubicBezTo>
                    <a:pt x="2688" y="1400"/>
                    <a:pt x="2606" y="946"/>
                    <a:pt x="2414" y="536"/>
                  </a:cubicBezTo>
                  <a:cubicBezTo>
                    <a:pt x="2327" y="344"/>
                    <a:pt x="2212" y="158"/>
                    <a:pt x="2031" y="59"/>
                  </a:cubicBezTo>
                  <a:cubicBezTo>
                    <a:pt x="1963" y="19"/>
                    <a:pt x="1894" y="0"/>
                    <a:pt x="18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36"/>
            <p:cNvSpPr/>
            <p:nvPr/>
          </p:nvSpPr>
          <p:spPr>
            <a:xfrm>
              <a:off x="7163790" y="3009442"/>
              <a:ext cx="188649" cy="233715"/>
            </a:xfrm>
            <a:custGeom>
              <a:avLst/>
              <a:gdLst/>
              <a:ahLst/>
              <a:cxnLst/>
              <a:rect l="l" t="t" r="r" b="b"/>
              <a:pathLst>
                <a:path w="2700" h="3345" extrusionOk="0">
                  <a:moveTo>
                    <a:pt x="1785" y="0"/>
                  </a:moveTo>
                  <a:cubicBezTo>
                    <a:pt x="1676" y="0"/>
                    <a:pt x="1577" y="66"/>
                    <a:pt x="1544" y="224"/>
                  </a:cubicBezTo>
                  <a:cubicBezTo>
                    <a:pt x="1495" y="465"/>
                    <a:pt x="1550" y="717"/>
                    <a:pt x="1599" y="958"/>
                  </a:cubicBezTo>
                  <a:cubicBezTo>
                    <a:pt x="1632" y="1100"/>
                    <a:pt x="1676" y="1237"/>
                    <a:pt x="1714" y="1379"/>
                  </a:cubicBezTo>
                  <a:cubicBezTo>
                    <a:pt x="1736" y="1451"/>
                    <a:pt x="1758" y="1511"/>
                    <a:pt x="1780" y="1576"/>
                  </a:cubicBezTo>
                  <a:cubicBezTo>
                    <a:pt x="1791" y="1620"/>
                    <a:pt x="1813" y="1659"/>
                    <a:pt x="1813" y="1708"/>
                  </a:cubicBezTo>
                  <a:cubicBezTo>
                    <a:pt x="1804" y="1746"/>
                    <a:pt x="1784" y="1761"/>
                    <a:pt x="1761" y="1761"/>
                  </a:cubicBezTo>
                  <a:cubicBezTo>
                    <a:pt x="1742" y="1761"/>
                    <a:pt x="1721" y="1750"/>
                    <a:pt x="1703" y="1735"/>
                  </a:cubicBezTo>
                  <a:cubicBezTo>
                    <a:pt x="1451" y="1489"/>
                    <a:pt x="1167" y="1264"/>
                    <a:pt x="877" y="1073"/>
                  </a:cubicBezTo>
                  <a:cubicBezTo>
                    <a:pt x="736" y="983"/>
                    <a:pt x="455" y="767"/>
                    <a:pt x="255" y="767"/>
                  </a:cubicBezTo>
                  <a:cubicBezTo>
                    <a:pt x="199" y="767"/>
                    <a:pt x="149" y="784"/>
                    <a:pt x="110" y="827"/>
                  </a:cubicBezTo>
                  <a:cubicBezTo>
                    <a:pt x="1" y="969"/>
                    <a:pt x="12" y="1166"/>
                    <a:pt x="56" y="1341"/>
                  </a:cubicBezTo>
                  <a:cubicBezTo>
                    <a:pt x="154" y="1763"/>
                    <a:pt x="658" y="2189"/>
                    <a:pt x="986" y="2447"/>
                  </a:cubicBezTo>
                  <a:cubicBezTo>
                    <a:pt x="1506" y="2835"/>
                    <a:pt x="2097" y="3109"/>
                    <a:pt x="2699" y="3344"/>
                  </a:cubicBezTo>
                  <a:cubicBezTo>
                    <a:pt x="2699" y="3043"/>
                    <a:pt x="2694" y="2742"/>
                    <a:pt x="2672" y="2441"/>
                  </a:cubicBezTo>
                  <a:cubicBezTo>
                    <a:pt x="2623" y="1899"/>
                    <a:pt x="2541" y="1352"/>
                    <a:pt x="2393" y="832"/>
                  </a:cubicBezTo>
                  <a:cubicBezTo>
                    <a:pt x="2305" y="575"/>
                    <a:pt x="2218" y="290"/>
                    <a:pt x="2010" y="99"/>
                  </a:cubicBezTo>
                  <a:cubicBezTo>
                    <a:pt x="1933" y="33"/>
                    <a:pt x="1862" y="0"/>
                    <a:pt x="178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83" name="Google Shape;4983;p36"/>
          <p:cNvSpPr/>
          <p:nvPr/>
        </p:nvSpPr>
        <p:spPr>
          <a:xfrm>
            <a:off x="3513075" y="3921721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4" name="Google Shape;4984;p36"/>
          <p:cNvSpPr/>
          <p:nvPr/>
        </p:nvSpPr>
        <p:spPr>
          <a:xfrm>
            <a:off x="1791586" y="1809415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24432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AE31D94-FB06-9792-5FD4-12B39D4AB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379"/>
            <a:ext cx="9144000" cy="448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8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" name="Google Shape;4884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4885" name="Google Shape;4885;p35"/>
          <p:cNvSpPr txBox="1">
            <a:spLocks noGrp="1"/>
          </p:cNvSpPr>
          <p:nvPr>
            <p:ph type="subTitle" idx="3"/>
          </p:nvPr>
        </p:nvSpPr>
        <p:spPr>
          <a:xfrm>
            <a:off x="2110903" y="3106650"/>
            <a:ext cx="2305500" cy="9063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US" sz="2400" b="1" dirty="0">
                <a:latin typeface="#9Slide03 Quicksand Bold" panose="00000800000000000000" pitchFamily="2" charset="0"/>
              </a:rPr>
              <a:t>Let’s play</a:t>
            </a:r>
            <a:endParaRPr sz="2400" b="1" dirty="0">
              <a:latin typeface="#9Slide03 Quicksand Bold" panose="00000800000000000000" pitchFamily="2" charset="0"/>
            </a:endParaRPr>
          </a:p>
        </p:txBody>
      </p:sp>
      <p:sp>
        <p:nvSpPr>
          <p:cNvPr id="4886" name="Google Shape;4886;p35"/>
          <p:cNvSpPr txBox="1">
            <a:spLocks noGrp="1"/>
          </p:cNvSpPr>
          <p:nvPr>
            <p:ph type="subTitle" idx="1"/>
          </p:nvPr>
        </p:nvSpPr>
        <p:spPr>
          <a:xfrm>
            <a:off x="719975" y="1604771"/>
            <a:ext cx="2305500" cy="9578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#9Slide03 Quicksand Bold" panose="00000800000000000000" pitchFamily="2" charset="0"/>
              </a:rPr>
              <a:t>Warm up</a:t>
            </a:r>
            <a:endParaRPr sz="2400" b="1" dirty="0">
              <a:latin typeface="#9Slide03 Quicksand Bold" panose="00000800000000000000" pitchFamily="2" charset="0"/>
            </a:endParaRPr>
          </a:p>
        </p:txBody>
      </p:sp>
      <p:sp>
        <p:nvSpPr>
          <p:cNvPr id="4887" name="Google Shape;4887;p35"/>
          <p:cNvSpPr txBox="1">
            <a:spLocks noGrp="1"/>
          </p:cNvSpPr>
          <p:nvPr>
            <p:ph type="subTitle" idx="2"/>
          </p:nvPr>
        </p:nvSpPr>
        <p:spPr>
          <a:xfrm>
            <a:off x="3419258" y="1604771"/>
            <a:ext cx="2305500" cy="9578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#9Slide03 Quicksand Bold" panose="00000800000000000000" pitchFamily="2" charset="0"/>
              </a:rPr>
              <a:t>Listen and match</a:t>
            </a:r>
            <a:endParaRPr sz="2400" b="1" dirty="0">
              <a:latin typeface="#9Slide03 Quicksand Bold" panose="00000800000000000000" pitchFamily="2" charset="0"/>
            </a:endParaRPr>
          </a:p>
        </p:txBody>
      </p:sp>
      <p:sp>
        <p:nvSpPr>
          <p:cNvPr id="4888" name="Google Shape;4888;p35"/>
          <p:cNvSpPr txBox="1">
            <a:spLocks noGrp="1"/>
          </p:cNvSpPr>
          <p:nvPr>
            <p:ph type="subTitle" idx="4"/>
          </p:nvPr>
        </p:nvSpPr>
        <p:spPr>
          <a:xfrm>
            <a:off x="4915077" y="3096261"/>
            <a:ext cx="2305500" cy="9063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#9Slide03 Quicksand Bold" panose="00000800000000000000" pitchFamily="2" charset="0"/>
              </a:rPr>
              <a:t>Fun time</a:t>
            </a:r>
            <a:endParaRPr sz="2400" b="1" dirty="0">
              <a:latin typeface="#9Slide03 Quicksand Bold" panose="00000800000000000000" pitchFamily="2" charset="0"/>
            </a:endParaRPr>
          </a:p>
        </p:txBody>
      </p:sp>
      <p:sp>
        <p:nvSpPr>
          <p:cNvPr id="4889" name="Google Shape;4889;p35"/>
          <p:cNvSpPr txBox="1">
            <a:spLocks noGrp="1"/>
          </p:cNvSpPr>
          <p:nvPr>
            <p:ph type="subTitle" idx="5"/>
          </p:nvPr>
        </p:nvSpPr>
        <p:spPr>
          <a:xfrm>
            <a:off x="6118524" y="1604771"/>
            <a:ext cx="2305500" cy="9578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#9Slide03 Quicksand Bold" panose="00000800000000000000" pitchFamily="2" charset="0"/>
              </a:rPr>
              <a:t>Look, complete and read</a:t>
            </a:r>
            <a:endParaRPr sz="2400" b="1" dirty="0">
              <a:latin typeface="#9Slide03 Quicksand Bold" panose="00000800000000000000" pitchFamily="2" charset="0"/>
            </a:endParaRPr>
          </a:p>
        </p:txBody>
      </p:sp>
      <p:sp>
        <p:nvSpPr>
          <p:cNvPr id="4891" name="Google Shape;4891;p35"/>
          <p:cNvSpPr txBox="1">
            <a:spLocks noGrp="1"/>
          </p:cNvSpPr>
          <p:nvPr>
            <p:ph type="title" idx="7"/>
          </p:nvPr>
        </p:nvSpPr>
        <p:spPr>
          <a:xfrm>
            <a:off x="1505377" y="11571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892" name="Google Shape;4892;p35"/>
          <p:cNvSpPr txBox="1">
            <a:spLocks noGrp="1"/>
          </p:cNvSpPr>
          <p:nvPr>
            <p:ph type="title" idx="8"/>
          </p:nvPr>
        </p:nvSpPr>
        <p:spPr>
          <a:xfrm>
            <a:off x="2758417" y="2659050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4893" name="Google Shape;4893;p35"/>
          <p:cNvSpPr txBox="1">
            <a:spLocks noGrp="1"/>
          </p:cNvSpPr>
          <p:nvPr>
            <p:ph type="title" idx="9"/>
          </p:nvPr>
        </p:nvSpPr>
        <p:spPr>
          <a:xfrm>
            <a:off x="4204652" y="11571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894" name="Google Shape;4894;p35"/>
          <p:cNvSpPr txBox="1">
            <a:spLocks noGrp="1"/>
          </p:cNvSpPr>
          <p:nvPr>
            <p:ph type="title" idx="13"/>
          </p:nvPr>
        </p:nvSpPr>
        <p:spPr>
          <a:xfrm>
            <a:off x="5516256" y="26840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4895" name="Google Shape;4895;p35"/>
          <p:cNvSpPr txBox="1">
            <a:spLocks noGrp="1"/>
          </p:cNvSpPr>
          <p:nvPr>
            <p:ph type="title" idx="14"/>
          </p:nvPr>
        </p:nvSpPr>
        <p:spPr>
          <a:xfrm>
            <a:off x="6853227" y="11571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903" name="Google Shape;4903;p35"/>
          <p:cNvSpPr/>
          <p:nvPr/>
        </p:nvSpPr>
        <p:spPr>
          <a:xfrm>
            <a:off x="7010361" y="413590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4" name="Google Shape;4904;p35"/>
          <p:cNvSpPr/>
          <p:nvPr/>
        </p:nvSpPr>
        <p:spPr>
          <a:xfrm>
            <a:off x="303050" y="1604771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05" name="Google Shape;4905;p35"/>
          <p:cNvGrpSpPr/>
          <p:nvPr/>
        </p:nvGrpSpPr>
        <p:grpSpPr>
          <a:xfrm>
            <a:off x="172369" y="2407595"/>
            <a:ext cx="421526" cy="649861"/>
            <a:chOff x="6036019" y="2518745"/>
            <a:chExt cx="421526" cy="649861"/>
          </a:xfrm>
        </p:grpSpPr>
        <p:sp>
          <p:nvSpPr>
            <p:cNvPr id="4906" name="Google Shape;4906;p35"/>
            <p:cNvSpPr/>
            <p:nvPr/>
          </p:nvSpPr>
          <p:spPr>
            <a:xfrm>
              <a:off x="6397386" y="2518745"/>
              <a:ext cx="23826" cy="19564"/>
            </a:xfrm>
            <a:custGeom>
              <a:avLst/>
              <a:gdLst/>
              <a:ahLst/>
              <a:cxnLst/>
              <a:rect l="l" t="t" r="r" b="b"/>
              <a:pathLst>
                <a:path w="341" h="280" extrusionOk="0">
                  <a:moveTo>
                    <a:pt x="170" y="0"/>
                  </a:moveTo>
                  <a:cubicBezTo>
                    <a:pt x="1" y="0"/>
                    <a:pt x="1" y="280"/>
                    <a:pt x="170" y="280"/>
                  </a:cubicBezTo>
                  <a:cubicBezTo>
                    <a:pt x="340" y="274"/>
                    <a:pt x="340" y="0"/>
                    <a:pt x="17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35"/>
            <p:cNvSpPr/>
            <p:nvPr/>
          </p:nvSpPr>
          <p:spPr>
            <a:xfrm>
              <a:off x="6036019" y="2704878"/>
              <a:ext cx="421526" cy="463727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35"/>
            <p:cNvSpPr/>
            <p:nvPr/>
          </p:nvSpPr>
          <p:spPr>
            <a:xfrm>
              <a:off x="6231445" y="2896951"/>
              <a:ext cx="102919" cy="97049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35"/>
            <p:cNvSpPr/>
            <p:nvPr/>
          </p:nvSpPr>
          <p:spPr>
            <a:xfrm>
              <a:off x="6241017" y="2897021"/>
              <a:ext cx="50935" cy="23337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35"/>
            <p:cNvSpPr/>
            <p:nvPr/>
          </p:nvSpPr>
          <p:spPr>
            <a:xfrm>
              <a:off x="6246537" y="2832531"/>
              <a:ext cx="13904" cy="24804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35"/>
            <p:cNvSpPr/>
            <p:nvPr/>
          </p:nvSpPr>
          <p:spPr>
            <a:xfrm>
              <a:off x="6047827" y="2711656"/>
              <a:ext cx="403220" cy="447727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35"/>
            <p:cNvSpPr/>
            <p:nvPr/>
          </p:nvSpPr>
          <p:spPr>
            <a:xfrm>
              <a:off x="6238292" y="2905545"/>
              <a:ext cx="84613" cy="80979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3" name="Google Shape;4913;p35"/>
          <p:cNvSpPr/>
          <p:nvPr/>
        </p:nvSpPr>
        <p:spPr>
          <a:xfrm>
            <a:off x="527675" y="484100"/>
            <a:ext cx="110888" cy="110805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669" y="1"/>
                </a:moveTo>
                <a:cubicBezTo>
                  <a:pt x="663" y="1"/>
                  <a:pt x="657" y="2"/>
                  <a:pt x="652" y="5"/>
                </a:cubicBezTo>
                <a:cubicBezTo>
                  <a:pt x="619" y="38"/>
                  <a:pt x="625" y="92"/>
                  <a:pt x="619" y="131"/>
                </a:cubicBezTo>
                <a:cubicBezTo>
                  <a:pt x="614" y="240"/>
                  <a:pt x="614" y="350"/>
                  <a:pt x="603" y="459"/>
                </a:cubicBezTo>
                <a:cubicBezTo>
                  <a:pt x="493" y="350"/>
                  <a:pt x="384" y="246"/>
                  <a:pt x="274" y="142"/>
                </a:cubicBezTo>
                <a:cubicBezTo>
                  <a:pt x="263" y="132"/>
                  <a:pt x="251" y="129"/>
                  <a:pt x="241" y="129"/>
                </a:cubicBezTo>
                <a:cubicBezTo>
                  <a:pt x="201" y="129"/>
                  <a:pt x="175" y="183"/>
                  <a:pt x="214" y="213"/>
                </a:cubicBezTo>
                <a:cubicBezTo>
                  <a:pt x="318" y="289"/>
                  <a:pt x="400" y="383"/>
                  <a:pt x="488" y="465"/>
                </a:cubicBezTo>
                <a:lnTo>
                  <a:pt x="554" y="536"/>
                </a:lnTo>
                <a:lnTo>
                  <a:pt x="499" y="536"/>
                </a:lnTo>
                <a:cubicBezTo>
                  <a:pt x="356" y="536"/>
                  <a:pt x="209" y="530"/>
                  <a:pt x="61" y="530"/>
                </a:cubicBezTo>
                <a:cubicBezTo>
                  <a:pt x="17" y="530"/>
                  <a:pt x="1" y="612"/>
                  <a:pt x="55" y="618"/>
                </a:cubicBezTo>
                <a:cubicBezTo>
                  <a:pt x="181" y="623"/>
                  <a:pt x="307" y="629"/>
                  <a:pt x="433" y="629"/>
                </a:cubicBezTo>
                <a:lnTo>
                  <a:pt x="537" y="629"/>
                </a:lnTo>
                <a:cubicBezTo>
                  <a:pt x="433" y="760"/>
                  <a:pt x="335" y="886"/>
                  <a:pt x="242" y="1023"/>
                </a:cubicBezTo>
                <a:cubicBezTo>
                  <a:pt x="209" y="1067"/>
                  <a:pt x="170" y="1116"/>
                  <a:pt x="143" y="1165"/>
                </a:cubicBezTo>
                <a:cubicBezTo>
                  <a:pt x="132" y="1187"/>
                  <a:pt x="138" y="1215"/>
                  <a:pt x="159" y="1225"/>
                </a:cubicBezTo>
                <a:cubicBezTo>
                  <a:pt x="168" y="1231"/>
                  <a:pt x="176" y="1233"/>
                  <a:pt x="184" y="1233"/>
                </a:cubicBezTo>
                <a:cubicBezTo>
                  <a:pt x="221" y="1233"/>
                  <a:pt x="240" y="1171"/>
                  <a:pt x="258" y="1143"/>
                </a:cubicBezTo>
                <a:cubicBezTo>
                  <a:pt x="356" y="996"/>
                  <a:pt x="477" y="848"/>
                  <a:pt x="581" y="705"/>
                </a:cubicBezTo>
                <a:cubicBezTo>
                  <a:pt x="592" y="689"/>
                  <a:pt x="597" y="684"/>
                  <a:pt x="614" y="673"/>
                </a:cubicBezTo>
                <a:cubicBezTo>
                  <a:pt x="614" y="875"/>
                  <a:pt x="614" y="1083"/>
                  <a:pt x="619" y="1280"/>
                </a:cubicBezTo>
                <a:cubicBezTo>
                  <a:pt x="619" y="1308"/>
                  <a:pt x="641" y="1322"/>
                  <a:pt x="661" y="1322"/>
                </a:cubicBezTo>
                <a:cubicBezTo>
                  <a:pt x="673" y="1322"/>
                  <a:pt x="684" y="1318"/>
                  <a:pt x="690" y="1308"/>
                </a:cubicBezTo>
                <a:cubicBezTo>
                  <a:pt x="707" y="1286"/>
                  <a:pt x="701" y="1258"/>
                  <a:pt x="701" y="1231"/>
                </a:cubicBezTo>
                <a:cubicBezTo>
                  <a:pt x="701" y="1138"/>
                  <a:pt x="701" y="1039"/>
                  <a:pt x="690" y="941"/>
                </a:cubicBezTo>
                <a:lnTo>
                  <a:pt x="690" y="656"/>
                </a:lnTo>
                <a:lnTo>
                  <a:pt x="1210" y="1176"/>
                </a:lnTo>
                <a:cubicBezTo>
                  <a:pt x="1221" y="1186"/>
                  <a:pt x="1231" y="1189"/>
                  <a:pt x="1241" y="1189"/>
                </a:cubicBezTo>
                <a:cubicBezTo>
                  <a:pt x="1276" y="1189"/>
                  <a:pt x="1300" y="1136"/>
                  <a:pt x="1265" y="1111"/>
                </a:cubicBezTo>
                <a:cubicBezTo>
                  <a:pt x="1178" y="1028"/>
                  <a:pt x="1095" y="941"/>
                  <a:pt x="1013" y="859"/>
                </a:cubicBezTo>
                <a:lnTo>
                  <a:pt x="772" y="618"/>
                </a:lnTo>
                <a:cubicBezTo>
                  <a:pt x="937" y="612"/>
                  <a:pt x="1101" y="591"/>
                  <a:pt x="1265" y="585"/>
                </a:cubicBezTo>
                <a:cubicBezTo>
                  <a:pt x="1323" y="574"/>
                  <a:pt x="1315" y="492"/>
                  <a:pt x="1264" y="492"/>
                </a:cubicBezTo>
                <a:cubicBezTo>
                  <a:pt x="1263" y="492"/>
                  <a:pt x="1261" y="492"/>
                  <a:pt x="1260" y="492"/>
                </a:cubicBezTo>
                <a:cubicBezTo>
                  <a:pt x="1084" y="508"/>
                  <a:pt x="904" y="519"/>
                  <a:pt x="729" y="530"/>
                </a:cubicBezTo>
                <a:cubicBezTo>
                  <a:pt x="822" y="404"/>
                  <a:pt x="926" y="273"/>
                  <a:pt x="1035" y="158"/>
                </a:cubicBezTo>
                <a:lnTo>
                  <a:pt x="1041" y="153"/>
                </a:lnTo>
                <a:cubicBezTo>
                  <a:pt x="1063" y="147"/>
                  <a:pt x="1068" y="120"/>
                  <a:pt x="1068" y="98"/>
                </a:cubicBezTo>
                <a:cubicBezTo>
                  <a:pt x="1060" y="74"/>
                  <a:pt x="1047" y="64"/>
                  <a:pt x="1033" y="64"/>
                </a:cubicBezTo>
                <a:cubicBezTo>
                  <a:pt x="982" y="64"/>
                  <a:pt x="905" y="182"/>
                  <a:pt x="871" y="207"/>
                </a:cubicBezTo>
                <a:cubicBezTo>
                  <a:pt x="816" y="273"/>
                  <a:pt x="756" y="344"/>
                  <a:pt x="701" y="415"/>
                </a:cubicBezTo>
                <a:cubicBezTo>
                  <a:pt x="701" y="300"/>
                  <a:pt x="707" y="180"/>
                  <a:pt x="712" y="60"/>
                </a:cubicBezTo>
                <a:cubicBezTo>
                  <a:pt x="726" y="32"/>
                  <a:pt x="698" y="1"/>
                  <a:pt x="669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14" name="Google Shape;4914;p35"/>
          <p:cNvGrpSpPr/>
          <p:nvPr/>
        </p:nvGrpSpPr>
        <p:grpSpPr>
          <a:xfrm>
            <a:off x="8629416" y="1017713"/>
            <a:ext cx="241121" cy="287236"/>
            <a:chOff x="7125991" y="3462688"/>
            <a:chExt cx="241121" cy="287236"/>
          </a:xfrm>
        </p:grpSpPr>
        <p:sp>
          <p:nvSpPr>
            <p:cNvPr id="4915" name="Google Shape;4915;p35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35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35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8" name="Google Shape;4918;p35"/>
          <p:cNvGrpSpPr/>
          <p:nvPr/>
        </p:nvGrpSpPr>
        <p:grpSpPr>
          <a:xfrm>
            <a:off x="8629419" y="2842770"/>
            <a:ext cx="284162" cy="279647"/>
            <a:chOff x="2999950" y="4020975"/>
            <a:chExt cx="89675" cy="88250"/>
          </a:xfrm>
        </p:grpSpPr>
        <p:sp>
          <p:nvSpPr>
            <p:cNvPr id="4919" name="Google Shape;4919;p35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35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35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35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3" name="Google Shape;4923;p35"/>
          <p:cNvGrpSpPr/>
          <p:nvPr/>
        </p:nvGrpSpPr>
        <p:grpSpPr>
          <a:xfrm>
            <a:off x="1359991" y="309838"/>
            <a:ext cx="241121" cy="287236"/>
            <a:chOff x="7125991" y="3462688"/>
            <a:chExt cx="241121" cy="287236"/>
          </a:xfrm>
        </p:grpSpPr>
        <p:sp>
          <p:nvSpPr>
            <p:cNvPr id="4924" name="Google Shape;4924;p35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35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35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7" name="Google Shape;4927;p35"/>
          <p:cNvSpPr/>
          <p:nvPr/>
        </p:nvSpPr>
        <p:spPr>
          <a:xfrm>
            <a:off x="8680800" y="1712446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8" name="Google Shape;4928;p35"/>
          <p:cNvSpPr/>
          <p:nvPr/>
        </p:nvSpPr>
        <p:spPr>
          <a:xfrm>
            <a:off x="5828162" y="2835125"/>
            <a:ext cx="110888" cy="110805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669" y="1"/>
                </a:moveTo>
                <a:cubicBezTo>
                  <a:pt x="663" y="1"/>
                  <a:pt x="657" y="2"/>
                  <a:pt x="652" y="5"/>
                </a:cubicBezTo>
                <a:cubicBezTo>
                  <a:pt x="619" y="38"/>
                  <a:pt x="625" y="92"/>
                  <a:pt x="619" y="131"/>
                </a:cubicBezTo>
                <a:cubicBezTo>
                  <a:pt x="614" y="240"/>
                  <a:pt x="614" y="350"/>
                  <a:pt x="603" y="459"/>
                </a:cubicBezTo>
                <a:cubicBezTo>
                  <a:pt x="493" y="350"/>
                  <a:pt x="384" y="246"/>
                  <a:pt x="274" y="142"/>
                </a:cubicBezTo>
                <a:cubicBezTo>
                  <a:pt x="263" y="132"/>
                  <a:pt x="251" y="129"/>
                  <a:pt x="241" y="129"/>
                </a:cubicBezTo>
                <a:cubicBezTo>
                  <a:pt x="201" y="129"/>
                  <a:pt x="175" y="183"/>
                  <a:pt x="214" y="213"/>
                </a:cubicBezTo>
                <a:cubicBezTo>
                  <a:pt x="318" y="289"/>
                  <a:pt x="400" y="383"/>
                  <a:pt x="488" y="465"/>
                </a:cubicBezTo>
                <a:lnTo>
                  <a:pt x="554" y="536"/>
                </a:lnTo>
                <a:lnTo>
                  <a:pt x="499" y="536"/>
                </a:lnTo>
                <a:cubicBezTo>
                  <a:pt x="356" y="536"/>
                  <a:pt x="209" y="530"/>
                  <a:pt x="61" y="530"/>
                </a:cubicBezTo>
                <a:cubicBezTo>
                  <a:pt x="17" y="530"/>
                  <a:pt x="1" y="612"/>
                  <a:pt x="55" y="618"/>
                </a:cubicBezTo>
                <a:cubicBezTo>
                  <a:pt x="181" y="623"/>
                  <a:pt x="307" y="629"/>
                  <a:pt x="433" y="629"/>
                </a:cubicBezTo>
                <a:lnTo>
                  <a:pt x="537" y="629"/>
                </a:lnTo>
                <a:cubicBezTo>
                  <a:pt x="433" y="760"/>
                  <a:pt x="335" y="886"/>
                  <a:pt x="242" y="1023"/>
                </a:cubicBezTo>
                <a:cubicBezTo>
                  <a:pt x="209" y="1067"/>
                  <a:pt x="170" y="1116"/>
                  <a:pt x="143" y="1165"/>
                </a:cubicBezTo>
                <a:cubicBezTo>
                  <a:pt x="132" y="1187"/>
                  <a:pt x="138" y="1215"/>
                  <a:pt x="159" y="1225"/>
                </a:cubicBezTo>
                <a:cubicBezTo>
                  <a:pt x="168" y="1231"/>
                  <a:pt x="176" y="1233"/>
                  <a:pt x="184" y="1233"/>
                </a:cubicBezTo>
                <a:cubicBezTo>
                  <a:pt x="221" y="1233"/>
                  <a:pt x="240" y="1171"/>
                  <a:pt x="258" y="1143"/>
                </a:cubicBezTo>
                <a:cubicBezTo>
                  <a:pt x="356" y="996"/>
                  <a:pt x="477" y="848"/>
                  <a:pt x="581" y="705"/>
                </a:cubicBezTo>
                <a:cubicBezTo>
                  <a:pt x="592" y="689"/>
                  <a:pt x="597" y="684"/>
                  <a:pt x="614" y="673"/>
                </a:cubicBezTo>
                <a:cubicBezTo>
                  <a:pt x="614" y="875"/>
                  <a:pt x="614" y="1083"/>
                  <a:pt x="619" y="1280"/>
                </a:cubicBezTo>
                <a:cubicBezTo>
                  <a:pt x="619" y="1308"/>
                  <a:pt x="641" y="1322"/>
                  <a:pt x="661" y="1322"/>
                </a:cubicBezTo>
                <a:cubicBezTo>
                  <a:pt x="673" y="1322"/>
                  <a:pt x="684" y="1318"/>
                  <a:pt x="690" y="1308"/>
                </a:cubicBezTo>
                <a:cubicBezTo>
                  <a:pt x="707" y="1286"/>
                  <a:pt x="701" y="1258"/>
                  <a:pt x="701" y="1231"/>
                </a:cubicBezTo>
                <a:cubicBezTo>
                  <a:pt x="701" y="1138"/>
                  <a:pt x="701" y="1039"/>
                  <a:pt x="690" y="941"/>
                </a:cubicBezTo>
                <a:lnTo>
                  <a:pt x="690" y="656"/>
                </a:lnTo>
                <a:lnTo>
                  <a:pt x="1210" y="1176"/>
                </a:lnTo>
                <a:cubicBezTo>
                  <a:pt x="1221" y="1186"/>
                  <a:pt x="1231" y="1189"/>
                  <a:pt x="1241" y="1189"/>
                </a:cubicBezTo>
                <a:cubicBezTo>
                  <a:pt x="1276" y="1189"/>
                  <a:pt x="1300" y="1136"/>
                  <a:pt x="1265" y="1111"/>
                </a:cubicBezTo>
                <a:cubicBezTo>
                  <a:pt x="1178" y="1028"/>
                  <a:pt x="1095" y="941"/>
                  <a:pt x="1013" y="859"/>
                </a:cubicBezTo>
                <a:lnTo>
                  <a:pt x="772" y="618"/>
                </a:lnTo>
                <a:cubicBezTo>
                  <a:pt x="937" y="612"/>
                  <a:pt x="1101" y="591"/>
                  <a:pt x="1265" y="585"/>
                </a:cubicBezTo>
                <a:cubicBezTo>
                  <a:pt x="1323" y="574"/>
                  <a:pt x="1315" y="492"/>
                  <a:pt x="1264" y="492"/>
                </a:cubicBezTo>
                <a:cubicBezTo>
                  <a:pt x="1263" y="492"/>
                  <a:pt x="1261" y="492"/>
                  <a:pt x="1260" y="492"/>
                </a:cubicBezTo>
                <a:cubicBezTo>
                  <a:pt x="1084" y="508"/>
                  <a:pt x="904" y="519"/>
                  <a:pt x="729" y="530"/>
                </a:cubicBezTo>
                <a:cubicBezTo>
                  <a:pt x="822" y="404"/>
                  <a:pt x="926" y="273"/>
                  <a:pt x="1035" y="158"/>
                </a:cubicBezTo>
                <a:lnTo>
                  <a:pt x="1041" y="153"/>
                </a:lnTo>
                <a:cubicBezTo>
                  <a:pt x="1063" y="147"/>
                  <a:pt x="1068" y="120"/>
                  <a:pt x="1068" y="98"/>
                </a:cubicBezTo>
                <a:cubicBezTo>
                  <a:pt x="1060" y="74"/>
                  <a:pt x="1047" y="64"/>
                  <a:pt x="1033" y="64"/>
                </a:cubicBezTo>
                <a:cubicBezTo>
                  <a:pt x="982" y="64"/>
                  <a:pt x="905" y="182"/>
                  <a:pt x="871" y="207"/>
                </a:cubicBezTo>
                <a:cubicBezTo>
                  <a:pt x="816" y="273"/>
                  <a:pt x="756" y="344"/>
                  <a:pt x="701" y="415"/>
                </a:cubicBezTo>
                <a:cubicBezTo>
                  <a:pt x="701" y="300"/>
                  <a:pt x="707" y="180"/>
                  <a:pt x="712" y="60"/>
                </a:cubicBezTo>
                <a:cubicBezTo>
                  <a:pt x="726" y="32"/>
                  <a:pt x="698" y="1"/>
                  <a:pt x="669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9" name="Google Shape;4929;p35"/>
          <p:cNvGrpSpPr/>
          <p:nvPr/>
        </p:nvGrpSpPr>
        <p:grpSpPr>
          <a:xfrm>
            <a:off x="303060" y="771548"/>
            <a:ext cx="953638" cy="562581"/>
            <a:chOff x="3037050" y="1564800"/>
            <a:chExt cx="253850" cy="149750"/>
          </a:xfrm>
        </p:grpSpPr>
        <p:sp>
          <p:nvSpPr>
            <p:cNvPr id="4930" name="Google Shape;4930;p35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35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2" name="Google Shape;4932;p35"/>
          <p:cNvGrpSpPr/>
          <p:nvPr/>
        </p:nvGrpSpPr>
        <p:grpSpPr>
          <a:xfrm>
            <a:off x="7675785" y="208961"/>
            <a:ext cx="953638" cy="562581"/>
            <a:chOff x="3037050" y="1564800"/>
            <a:chExt cx="253850" cy="149750"/>
          </a:xfrm>
        </p:grpSpPr>
        <p:sp>
          <p:nvSpPr>
            <p:cNvPr id="4933" name="Google Shape;4933;p35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35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7289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9" name="Google Shape;4939;p36"/>
          <p:cNvSpPr txBox="1">
            <a:spLocks noGrp="1"/>
          </p:cNvSpPr>
          <p:nvPr>
            <p:ph type="title"/>
          </p:nvPr>
        </p:nvSpPr>
        <p:spPr>
          <a:xfrm>
            <a:off x="1566601" y="1111011"/>
            <a:ext cx="5990143" cy="17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05-Fun time</a:t>
            </a:r>
            <a:endParaRPr sz="5400" dirty="0"/>
          </a:p>
        </p:txBody>
      </p:sp>
      <p:sp>
        <p:nvSpPr>
          <p:cNvPr id="4940" name="Google Shape;4940;p36"/>
          <p:cNvSpPr txBox="1">
            <a:spLocks noGrp="1"/>
          </p:cNvSpPr>
          <p:nvPr>
            <p:ph type="subTitle" idx="1"/>
          </p:nvPr>
        </p:nvSpPr>
        <p:spPr>
          <a:xfrm>
            <a:off x="2135550" y="2929225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.</a:t>
            </a:r>
            <a:endParaRPr dirty="0"/>
          </a:p>
        </p:txBody>
      </p:sp>
      <p:grpSp>
        <p:nvGrpSpPr>
          <p:cNvPr id="4941" name="Google Shape;4941;p36"/>
          <p:cNvGrpSpPr/>
          <p:nvPr/>
        </p:nvGrpSpPr>
        <p:grpSpPr>
          <a:xfrm>
            <a:off x="7477135" y="75523"/>
            <a:ext cx="953638" cy="562581"/>
            <a:chOff x="3037050" y="1564800"/>
            <a:chExt cx="253850" cy="149750"/>
          </a:xfrm>
        </p:grpSpPr>
        <p:sp>
          <p:nvSpPr>
            <p:cNvPr id="4942" name="Google Shape;4942;p36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36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4" name="Google Shape;4944;p36"/>
          <p:cNvGrpSpPr/>
          <p:nvPr/>
        </p:nvGrpSpPr>
        <p:grpSpPr>
          <a:xfrm>
            <a:off x="2174797" y="500423"/>
            <a:ext cx="953638" cy="562581"/>
            <a:chOff x="3037050" y="1564800"/>
            <a:chExt cx="253850" cy="149750"/>
          </a:xfrm>
        </p:grpSpPr>
        <p:sp>
          <p:nvSpPr>
            <p:cNvPr id="4945" name="Google Shape;4945;p36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36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7" name="Google Shape;4947;p36"/>
          <p:cNvSpPr/>
          <p:nvPr/>
        </p:nvSpPr>
        <p:spPr>
          <a:xfrm>
            <a:off x="1208050" y="375696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8" name="Google Shape;4948;p36"/>
          <p:cNvSpPr/>
          <p:nvPr/>
        </p:nvSpPr>
        <p:spPr>
          <a:xfrm>
            <a:off x="7501300" y="1078287"/>
            <a:ext cx="110888" cy="110805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669" y="1"/>
                </a:moveTo>
                <a:cubicBezTo>
                  <a:pt x="663" y="1"/>
                  <a:pt x="657" y="2"/>
                  <a:pt x="652" y="5"/>
                </a:cubicBezTo>
                <a:cubicBezTo>
                  <a:pt x="619" y="38"/>
                  <a:pt x="625" y="92"/>
                  <a:pt x="619" y="131"/>
                </a:cubicBezTo>
                <a:cubicBezTo>
                  <a:pt x="614" y="240"/>
                  <a:pt x="614" y="350"/>
                  <a:pt x="603" y="459"/>
                </a:cubicBezTo>
                <a:cubicBezTo>
                  <a:pt x="493" y="350"/>
                  <a:pt x="384" y="246"/>
                  <a:pt x="274" y="142"/>
                </a:cubicBezTo>
                <a:cubicBezTo>
                  <a:pt x="263" y="132"/>
                  <a:pt x="251" y="129"/>
                  <a:pt x="241" y="129"/>
                </a:cubicBezTo>
                <a:cubicBezTo>
                  <a:pt x="201" y="129"/>
                  <a:pt x="175" y="183"/>
                  <a:pt x="214" y="213"/>
                </a:cubicBezTo>
                <a:cubicBezTo>
                  <a:pt x="318" y="289"/>
                  <a:pt x="400" y="383"/>
                  <a:pt x="488" y="465"/>
                </a:cubicBezTo>
                <a:lnTo>
                  <a:pt x="554" y="536"/>
                </a:lnTo>
                <a:lnTo>
                  <a:pt x="499" y="536"/>
                </a:lnTo>
                <a:cubicBezTo>
                  <a:pt x="356" y="536"/>
                  <a:pt x="209" y="530"/>
                  <a:pt x="61" y="530"/>
                </a:cubicBezTo>
                <a:cubicBezTo>
                  <a:pt x="17" y="530"/>
                  <a:pt x="1" y="612"/>
                  <a:pt x="55" y="618"/>
                </a:cubicBezTo>
                <a:cubicBezTo>
                  <a:pt x="181" y="623"/>
                  <a:pt x="307" y="629"/>
                  <a:pt x="433" y="629"/>
                </a:cubicBezTo>
                <a:lnTo>
                  <a:pt x="537" y="629"/>
                </a:lnTo>
                <a:cubicBezTo>
                  <a:pt x="433" y="760"/>
                  <a:pt x="335" y="886"/>
                  <a:pt x="242" y="1023"/>
                </a:cubicBezTo>
                <a:cubicBezTo>
                  <a:pt x="209" y="1067"/>
                  <a:pt x="170" y="1116"/>
                  <a:pt x="143" y="1165"/>
                </a:cubicBezTo>
                <a:cubicBezTo>
                  <a:pt x="132" y="1187"/>
                  <a:pt x="138" y="1215"/>
                  <a:pt x="159" y="1225"/>
                </a:cubicBezTo>
                <a:cubicBezTo>
                  <a:pt x="168" y="1231"/>
                  <a:pt x="176" y="1233"/>
                  <a:pt x="184" y="1233"/>
                </a:cubicBezTo>
                <a:cubicBezTo>
                  <a:pt x="221" y="1233"/>
                  <a:pt x="240" y="1171"/>
                  <a:pt x="258" y="1143"/>
                </a:cubicBezTo>
                <a:cubicBezTo>
                  <a:pt x="356" y="996"/>
                  <a:pt x="477" y="848"/>
                  <a:pt x="581" y="705"/>
                </a:cubicBezTo>
                <a:cubicBezTo>
                  <a:pt x="592" y="689"/>
                  <a:pt x="597" y="684"/>
                  <a:pt x="614" y="673"/>
                </a:cubicBezTo>
                <a:cubicBezTo>
                  <a:pt x="614" y="875"/>
                  <a:pt x="614" y="1083"/>
                  <a:pt x="619" y="1280"/>
                </a:cubicBezTo>
                <a:cubicBezTo>
                  <a:pt x="619" y="1308"/>
                  <a:pt x="641" y="1322"/>
                  <a:pt x="661" y="1322"/>
                </a:cubicBezTo>
                <a:cubicBezTo>
                  <a:pt x="673" y="1322"/>
                  <a:pt x="684" y="1318"/>
                  <a:pt x="690" y="1308"/>
                </a:cubicBezTo>
                <a:cubicBezTo>
                  <a:pt x="707" y="1286"/>
                  <a:pt x="701" y="1258"/>
                  <a:pt x="701" y="1231"/>
                </a:cubicBezTo>
                <a:cubicBezTo>
                  <a:pt x="701" y="1138"/>
                  <a:pt x="701" y="1039"/>
                  <a:pt x="690" y="941"/>
                </a:cubicBezTo>
                <a:lnTo>
                  <a:pt x="690" y="656"/>
                </a:lnTo>
                <a:lnTo>
                  <a:pt x="1210" y="1176"/>
                </a:lnTo>
                <a:cubicBezTo>
                  <a:pt x="1221" y="1186"/>
                  <a:pt x="1231" y="1189"/>
                  <a:pt x="1241" y="1189"/>
                </a:cubicBezTo>
                <a:cubicBezTo>
                  <a:pt x="1276" y="1189"/>
                  <a:pt x="1300" y="1136"/>
                  <a:pt x="1265" y="1111"/>
                </a:cubicBezTo>
                <a:cubicBezTo>
                  <a:pt x="1178" y="1028"/>
                  <a:pt x="1095" y="941"/>
                  <a:pt x="1013" y="859"/>
                </a:cubicBezTo>
                <a:lnTo>
                  <a:pt x="772" y="618"/>
                </a:lnTo>
                <a:cubicBezTo>
                  <a:pt x="937" y="612"/>
                  <a:pt x="1101" y="591"/>
                  <a:pt x="1265" y="585"/>
                </a:cubicBezTo>
                <a:cubicBezTo>
                  <a:pt x="1323" y="574"/>
                  <a:pt x="1315" y="492"/>
                  <a:pt x="1264" y="492"/>
                </a:cubicBezTo>
                <a:cubicBezTo>
                  <a:pt x="1263" y="492"/>
                  <a:pt x="1261" y="492"/>
                  <a:pt x="1260" y="492"/>
                </a:cubicBezTo>
                <a:cubicBezTo>
                  <a:pt x="1084" y="508"/>
                  <a:pt x="904" y="519"/>
                  <a:pt x="729" y="530"/>
                </a:cubicBezTo>
                <a:cubicBezTo>
                  <a:pt x="822" y="404"/>
                  <a:pt x="926" y="273"/>
                  <a:pt x="1035" y="158"/>
                </a:cubicBezTo>
                <a:lnTo>
                  <a:pt x="1041" y="153"/>
                </a:lnTo>
                <a:cubicBezTo>
                  <a:pt x="1063" y="147"/>
                  <a:pt x="1068" y="120"/>
                  <a:pt x="1068" y="98"/>
                </a:cubicBezTo>
                <a:cubicBezTo>
                  <a:pt x="1060" y="74"/>
                  <a:pt x="1047" y="64"/>
                  <a:pt x="1033" y="64"/>
                </a:cubicBezTo>
                <a:cubicBezTo>
                  <a:pt x="982" y="64"/>
                  <a:pt x="905" y="182"/>
                  <a:pt x="871" y="207"/>
                </a:cubicBezTo>
                <a:cubicBezTo>
                  <a:pt x="816" y="273"/>
                  <a:pt x="756" y="344"/>
                  <a:pt x="701" y="415"/>
                </a:cubicBezTo>
                <a:cubicBezTo>
                  <a:pt x="701" y="300"/>
                  <a:pt x="707" y="180"/>
                  <a:pt x="712" y="60"/>
                </a:cubicBezTo>
                <a:cubicBezTo>
                  <a:pt x="726" y="32"/>
                  <a:pt x="698" y="1"/>
                  <a:pt x="669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9" name="Google Shape;4949;p36"/>
          <p:cNvSpPr/>
          <p:nvPr/>
        </p:nvSpPr>
        <p:spPr>
          <a:xfrm>
            <a:off x="7612211" y="2528265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50" name="Google Shape;4950;p36"/>
          <p:cNvGrpSpPr/>
          <p:nvPr/>
        </p:nvGrpSpPr>
        <p:grpSpPr>
          <a:xfrm>
            <a:off x="324991" y="213201"/>
            <a:ext cx="241121" cy="287236"/>
            <a:chOff x="7125991" y="3462688"/>
            <a:chExt cx="241121" cy="287236"/>
          </a:xfrm>
        </p:grpSpPr>
        <p:sp>
          <p:nvSpPr>
            <p:cNvPr id="4951" name="Google Shape;4951;p36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36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36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4" name="Google Shape;4954;p36"/>
          <p:cNvGrpSpPr/>
          <p:nvPr/>
        </p:nvGrpSpPr>
        <p:grpSpPr>
          <a:xfrm rot="-2396962" flipH="1">
            <a:off x="6256896" y="481347"/>
            <a:ext cx="345432" cy="392174"/>
            <a:chOff x="8245971" y="847619"/>
            <a:chExt cx="345437" cy="392180"/>
          </a:xfrm>
        </p:grpSpPr>
        <p:sp>
          <p:nvSpPr>
            <p:cNvPr id="4955" name="Google Shape;4955;p36"/>
            <p:cNvSpPr/>
            <p:nvPr/>
          </p:nvSpPr>
          <p:spPr>
            <a:xfrm>
              <a:off x="8245971" y="847619"/>
              <a:ext cx="345437" cy="392180"/>
            </a:xfrm>
            <a:custGeom>
              <a:avLst/>
              <a:gdLst/>
              <a:ahLst/>
              <a:cxnLst/>
              <a:rect l="l" t="t" r="r" b="b"/>
              <a:pathLst>
                <a:path w="4944" h="5613" extrusionOk="0">
                  <a:moveTo>
                    <a:pt x="2693" y="93"/>
                  </a:moveTo>
                  <a:cubicBezTo>
                    <a:pt x="2737" y="93"/>
                    <a:pt x="2781" y="94"/>
                    <a:pt x="2825" y="97"/>
                  </a:cubicBezTo>
                  <a:cubicBezTo>
                    <a:pt x="3104" y="130"/>
                    <a:pt x="3383" y="234"/>
                    <a:pt x="3641" y="360"/>
                  </a:cubicBezTo>
                  <a:cubicBezTo>
                    <a:pt x="3936" y="513"/>
                    <a:pt x="4193" y="765"/>
                    <a:pt x="4385" y="1055"/>
                  </a:cubicBezTo>
                  <a:cubicBezTo>
                    <a:pt x="4489" y="1236"/>
                    <a:pt x="4598" y="1411"/>
                    <a:pt x="4664" y="1603"/>
                  </a:cubicBezTo>
                  <a:cubicBezTo>
                    <a:pt x="4746" y="1860"/>
                    <a:pt x="4795" y="2117"/>
                    <a:pt x="4823" y="2374"/>
                  </a:cubicBezTo>
                  <a:cubicBezTo>
                    <a:pt x="4850" y="2681"/>
                    <a:pt x="4845" y="2987"/>
                    <a:pt x="4768" y="3283"/>
                  </a:cubicBezTo>
                  <a:cubicBezTo>
                    <a:pt x="4719" y="3431"/>
                    <a:pt x="4659" y="3568"/>
                    <a:pt x="4577" y="3705"/>
                  </a:cubicBezTo>
                  <a:cubicBezTo>
                    <a:pt x="4369" y="4049"/>
                    <a:pt x="4106" y="4334"/>
                    <a:pt x="3821" y="4613"/>
                  </a:cubicBezTo>
                  <a:cubicBezTo>
                    <a:pt x="3662" y="4788"/>
                    <a:pt x="3482" y="4953"/>
                    <a:pt x="3290" y="5089"/>
                  </a:cubicBezTo>
                  <a:cubicBezTo>
                    <a:pt x="3077" y="5232"/>
                    <a:pt x="2858" y="5363"/>
                    <a:pt x="2617" y="5456"/>
                  </a:cubicBezTo>
                  <a:cubicBezTo>
                    <a:pt x="2568" y="5478"/>
                    <a:pt x="2502" y="5500"/>
                    <a:pt x="2442" y="5505"/>
                  </a:cubicBezTo>
                  <a:cubicBezTo>
                    <a:pt x="2524" y="5308"/>
                    <a:pt x="2611" y="5106"/>
                    <a:pt x="2683" y="4903"/>
                  </a:cubicBezTo>
                  <a:cubicBezTo>
                    <a:pt x="2726" y="4750"/>
                    <a:pt x="2754" y="4586"/>
                    <a:pt x="2770" y="4422"/>
                  </a:cubicBezTo>
                  <a:cubicBezTo>
                    <a:pt x="2803" y="4093"/>
                    <a:pt x="2770" y="3765"/>
                    <a:pt x="2694" y="3447"/>
                  </a:cubicBezTo>
                  <a:cubicBezTo>
                    <a:pt x="2611" y="3097"/>
                    <a:pt x="2475" y="2763"/>
                    <a:pt x="2245" y="2489"/>
                  </a:cubicBezTo>
                  <a:cubicBezTo>
                    <a:pt x="1949" y="2112"/>
                    <a:pt x="1670" y="2041"/>
                    <a:pt x="1232" y="1958"/>
                  </a:cubicBezTo>
                  <a:cubicBezTo>
                    <a:pt x="1153" y="1942"/>
                    <a:pt x="1073" y="1935"/>
                    <a:pt x="994" y="1935"/>
                  </a:cubicBezTo>
                  <a:cubicBezTo>
                    <a:pt x="915" y="1935"/>
                    <a:pt x="835" y="1942"/>
                    <a:pt x="756" y="1953"/>
                  </a:cubicBezTo>
                  <a:cubicBezTo>
                    <a:pt x="548" y="1975"/>
                    <a:pt x="334" y="2008"/>
                    <a:pt x="126" y="2057"/>
                  </a:cubicBezTo>
                  <a:cubicBezTo>
                    <a:pt x="209" y="1729"/>
                    <a:pt x="362" y="1411"/>
                    <a:pt x="564" y="1148"/>
                  </a:cubicBezTo>
                  <a:cubicBezTo>
                    <a:pt x="860" y="771"/>
                    <a:pt x="1260" y="481"/>
                    <a:pt x="1686" y="300"/>
                  </a:cubicBezTo>
                  <a:cubicBezTo>
                    <a:pt x="2012" y="183"/>
                    <a:pt x="2350" y="93"/>
                    <a:pt x="2693" y="93"/>
                  </a:cubicBezTo>
                  <a:close/>
                  <a:moveTo>
                    <a:pt x="2668" y="0"/>
                  </a:moveTo>
                  <a:cubicBezTo>
                    <a:pt x="2405" y="0"/>
                    <a:pt x="2146" y="50"/>
                    <a:pt x="1900" y="125"/>
                  </a:cubicBezTo>
                  <a:cubicBezTo>
                    <a:pt x="1659" y="196"/>
                    <a:pt x="1440" y="316"/>
                    <a:pt x="1238" y="448"/>
                  </a:cubicBezTo>
                  <a:cubicBezTo>
                    <a:pt x="964" y="628"/>
                    <a:pt x="712" y="831"/>
                    <a:pt x="504" y="1088"/>
                  </a:cubicBezTo>
                  <a:cubicBezTo>
                    <a:pt x="356" y="1291"/>
                    <a:pt x="230" y="1515"/>
                    <a:pt x="143" y="1745"/>
                  </a:cubicBezTo>
                  <a:cubicBezTo>
                    <a:pt x="121" y="1822"/>
                    <a:pt x="1" y="2090"/>
                    <a:pt x="66" y="2150"/>
                  </a:cubicBezTo>
                  <a:cubicBezTo>
                    <a:pt x="74" y="2158"/>
                    <a:pt x="84" y="2162"/>
                    <a:pt x="93" y="2162"/>
                  </a:cubicBezTo>
                  <a:cubicBezTo>
                    <a:pt x="105" y="2162"/>
                    <a:pt x="115" y="2156"/>
                    <a:pt x="121" y="2145"/>
                  </a:cubicBezTo>
                  <a:cubicBezTo>
                    <a:pt x="129" y="2150"/>
                    <a:pt x="138" y="2152"/>
                    <a:pt x="148" y="2152"/>
                  </a:cubicBezTo>
                  <a:cubicBezTo>
                    <a:pt x="176" y="2152"/>
                    <a:pt x="209" y="2134"/>
                    <a:pt x="241" y="2134"/>
                  </a:cubicBezTo>
                  <a:cubicBezTo>
                    <a:pt x="296" y="2123"/>
                    <a:pt x="351" y="2112"/>
                    <a:pt x="406" y="2101"/>
                  </a:cubicBezTo>
                  <a:cubicBezTo>
                    <a:pt x="597" y="2068"/>
                    <a:pt x="789" y="2046"/>
                    <a:pt x="980" y="2035"/>
                  </a:cubicBezTo>
                  <a:cubicBezTo>
                    <a:pt x="996" y="2034"/>
                    <a:pt x="1013" y="2034"/>
                    <a:pt x="1029" y="2034"/>
                  </a:cubicBezTo>
                  <a:cubicBezTo>
                    <a:pt x="1109" y="2034"/>
                    <a:pt x="1193" y="2044"/>
                    <a:pt x="1270" y="2062"/>
                  </a:cubicBezTo>
                  <a:cubicBezTo>
                    <a:pt x="1418" y="2090"/>
                    <a:pt x="1561" y="2123"/>
                    <a:pt x="1697" y="2172"/>
                  </a:cubicBezTo>
                  <a:cubicBezTo>
                    <a:pt x="1900" y="2249"/>
                    <a:pt x="2059" y="2396"/>
                    <a:pt x="2196" y="2566"/>
                  </a:cubicBezTo>
                  <a:cubicBezTo>
                    <a:pt x="2497" y="2933"/>
                    <a:pt x="2639" y="3403"/>
                    <a:pt x="2705" y="3869"/>
                  </a:cubicBezTo>
                  <a:cubicBezTo>
                    <a:pt x="2732" y="4170"/>
                    <a:pt x="2710" y="4471"/>
                    <a:pt x="2639" y="4755"/>
                  </a:cubicBezTo>
                  <a:cubicBezTo>
                    <a:pt x="2606" y="4903"/>
                    <a:pt x="2546" y="5046"/>
                    <a:pt x="2491" y="5182"/>
                  </a:cubicBezTo>
                  <a:cubicBezTo>
                    <a:pt x="2447" y="5286"/>
                    <a:pt x="2409" y="5379"/>
                    <a:pt x="2365" y="5483"/>
                  </a:cubicBezTo>
                  <a:cubicBezTo>
                    <a:pt x="2324" y="5570"/>
                    <a:pt x="2338" y="5613"/>
                    <a:pt x="2397" y="5613"/>
                  </a:cubicBezTo>
                  <a:cubicBezTo>
                    <a:pt x="2416" y="5613"/>
                    <a:pt x="2440" y="5608"/>
                    <a:pt x="2469" y="5598"/>
                  </a:cubicBezTo>
                  <a:cubicBezTo>
                    <a:pt x="2694" y="5544"/>
                    <a:pt x="2902" y="5434"/>
                    <a:pt x="3099" y="5314"/>
                  </a:cubicBezTo>
                  <a:cubicBezTo>
                    <a:pt x="3394" y="5150"/>
                    <a:pt x="3646" y="4920"/>
                    <a:pt x="3881" y="4684"/>
                  </a:cubicBezTo>
                  <a:cubicBezTo>
                    <a:pt x="4139" y="4411"/>
                    <a:pt x="4396" y="4126"/>
                    <a:pt x="4604" y="3809"/>
                  </a:cubicBezTo>
                  <a:cubicBezTo>
                    <a:pt x="4713" y="3644"/>
                    <a:pt x="4806" y="3458"/>
                    <a:pt x="4861" y="3261"/>
                  </a:cubicBezTo>
                  <a:cubicBezTo>
                    <a:pt x="4938" y="2960"/>
                    <a:pt x="4943" y="2637"/>
                    <a:pt x="4910" y="2331"/>
                  </a:cubicBezTo>
                  <a:cubicBezTo>
                    <a:pt x="4878" y="2019"/>
                    <a:pt x="4817" y="1712"/>
                    <a:pt x="4686" y="1433"/>
                  </a:cubicBezTo>
                  <a:cubicBezTo>
                    <a:pt x="4577" y="1209"/>
                    <a:pt x="4451" y="979"/>
                    <a:pt x="4297" y="782"/>
                  </a:cubicBezTo>
                  <a:cubicBezTo>
                    <a:pt x="4144" y="590"/>
                    <a:pt x="3958" y="426"/>
                    <a:pt x="3755" y="305"/>
                  </a:cubicBezTo>
                  <a:cubicBezTo>
                    <a:pt x="3619" y="223"/>
                    <a:pt x="3476" y="169"/>
                    <a:pt x="3323" y="119"/>
                  </a:cubicBezTo>
                  <a:cubicBezTo>
                    <a:pt x="3175" y="65"/>
                    <a:pt x="3022" y="32"/>
                    <a:pt x="2863" y="10"/>
                  </a:cubicBezTo>
                  <a:cubicBezTo>
                    <a:pt x="2798" y="3"/>
                    <a:pt x="2733" y="0"/>
                    <a:pt x="266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36"/>
            <p:cNvSpPr/>
            <p:nvPr/>
          </p:nvSpPr>
          <p:spPr>
            <a:xfrm>
              <a:off x="8254180" y="861940"/>
              <a:ext cx="329018" cy="377857"/>
            </a:xfrm>
            <a:custGeom>
              <a:avLst/>
              <a:gdLst/>
              <a:ahLst/>
              <a:cxnLst/>
              <a:rect l="l" t="t" r="r" b="b"/>
              <a:pathLst>
                <a:path w="4709" h="5408" extrusionOk="0">
                  <a:moveTo>
                    <a:pt x="2560" y="1"/>
                  </a:moveTo>
                  <a:cubicBezTo>
                    <a:pt x="2215" y="1"/>
                    <a:pt x="1879" y="87"/>
                    <a:pt x="1561" y="202"/>
                  </a:cubicBezTo>
                  <a:cubicBezTo>
                    <a:pt x="1128" y="389"/>
                    <a:pt x="734" y="673"/>
                    <a:pt x="439" y="1051"/>
                  </a:cubicBezTo>
                  <a:cubicBezTo>
                    <a:pt x="236" y="1319"/>
                    <a:pt x="83" y="1631"/>
                    <a:pt x="1" y="1959"/>
                  </a:cubicBezTo>
                  <a:cubicBezTo>
                    <a:pt x="209" y="1910"/>
                    <a:pt x="417" y="1877"/>
                    <a:pt x="630" y="1855"/>
                  </a:cubicBezTo>
                  <a:cubicBezTo>
                    <a:pt x="714" y="1850"/>
                    <a:pt x="798" y="1842"/>
                    <a:pt x="880" y="1842"/>
                  </a:cubicBezTo>
                  <a:cubicBezTo>
                    <a:pt x="955" y="1842"/>
                    <a:pt x="1029" y="1848"/>
                    <a:pt x="1101" y="1866"/>
                  </a:cubicBezTo>
                  <a:cubicBezTo>
                    <a:pt x="1539" y="1948"/>
                    <a:pt x="1824" y="2014"/>
                    <a:pt x="2114" y="2392"/>
                  </a:cubicBezTo>
                  <a:cubicBezTo>
                    <a:pt x="2349" y="2666"/>
                    <a:pt x="2486" y="2999"/>
                    <a:pt x="2568" y="3350"/>
                  </a:cubicBezTo>
                  <a:cubicBezTo>
                    <a:pt x="2645" y="3673"/>
                    <a:pt x="2677" y="4001"/>
                    <a:pt x="2645" y="4330"/>
                  </a:cubicBezTo>
                  <a:cubicBezTo>
                    <a:pt x="2628" y="4494"/>
                    <a:pt x="2601" y="4647"/>
                    <a:pt x="2552" y="4806"/>
                  </a:cubicBezTo>
                  <a:cubicBezTo>
                    <a:pt x="2486" y="5014"/>
                    <a:pt x="2398" y="5211"/>
                    <a:pt x="2316" y="5408"/>
                  </a:cubicBezTo>
                  <a:cubicBezTo>
                    <a:pt x="2371" y="5397"/>
                    <a:pt x="2431" y="5375"/>
                    <a:pt x="2486" y="5353"/>
                  </a:cubicBezTo>
                  <a:cubicBezTo>
                    <a:pt x="2716" y="5266"/>
                    <a:pt x="2946" y="5129"/>
                    <a:pt x="3154" y="4986"/>
                  </a:cubicBezTo>
                  <a:cubicBezTo>
                    <a:pt x="3345" y="4839"/>
                    <a:pt x="3520" y="4674"/>
                    <a:pt x="3690" y="4510"/>
                  </a:cubicBezTo>
                  <a:cubicBezTo>
                    <a:pt x="3969" y="4231"/>
                    <a:pt x="4237" y="3946"/>
                    <a:pt x="4440" y="3602"/>
                  </a:cubicBezTo>
                  <a:cubicBezTo>
                    <a:pt x="4522" y="3465"/>
                    <a:pt x="4593" y="3328"/>
                    <a:pt x="4632" y="3180"/>
                  </a:cubicBezTo>
                  <a:cubicBezTo>
                    <a:pt x="4708" y="2884"/>
                    <a:pt x="4708" y="2578"/>
                    <a:pt x="4686" y="2271"/>
                  </a:cubicBezTo>
                  <a:cubicBezTo>
                    <a:pt x="4659" y="2009"/>
                    <a:pt x="4615" y="1746"/>
                    <a:pt x="4528" y="1500"/>
                  </a:cubicBezTo>
                  <a:cubicBezTo>
                    <a:pt x="4462" y="1308"/>
                    <a:pt x="4352" y="1122"/>
                    <a:pt x="4259" y="963"/>
                  </a:cubicBezTo>
                  <a:cubicBezTo>
                    <a:pt x="4073" y="668"/>
                    <a:pt x="3811" y="421"/>
                    <a:pt x="3509" y="263"/>
                  </a:cubicBezTo>
                  <a:cubicBezTo>
                    <a:pt x="3252" y="131"/>
                    <a:pt x="2979" y="38"/>
                    <a:pt x="2699" y="5"/>
                  </a:cubicBezTo>
                  <a:cubicBezTo>
                    <a:pt x="2653" y="2"/>
                    <a:pt x="2606" y="1"/>
                    <a:pt x="2560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7" name="Google Shape;4957;p36"/>
          <p:cNvGrpSpPr/>
          <p:nvPr/>
        </p:nvGrpSpPr>
        <p:grpSpPr>
          <a:xfrm>
            <a:off x="7113816" y="1705663"/>
            <a:ext cx="241121" cy="287236"/>
            <a:chOff x="7125991" y="3462688"/>
            <a:chExt cx="241121" cy="287236"/>
          </a:xfrm>
        </p:grpSpPr>
        <p:sp>
          <p:nvSpPr>
            <p:cNvPr id="4958" name="Google Shape;4958;p36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36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36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1" name="Google Shape;4961;p36"/>
          <p:cNvGrpSpPr/>
          <p:nvPr/>
        </p:nvGrpSpPr>
        <p:grpSpPr>
          <a:xfrm>
            <a:off x="470184" y="1078269"/>
            <a:ext cx="397997" cy="437843"/>
            <a:chOff x="2083275" y="3343150"/>
            <a:chExt cx="150825" cy="165925"/>
          </a:xfrm>
        </p:grpSpPr>
        <p:sp>
          <p:nvSpPr>
            <p:cNvPr id="4962" name="Google Shape;4962;p36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6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36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36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6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6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8" name="Google Shape;4968;p36"/>
          <p:cNvGrpSpPr/>
          <p:nvPr/>
        </p:nvGrpSpPr>
        <p:grpSpPr>
          <a:xfrm>
            <a:off x="5545946" y="4304544"/>
            <a:ext cx="397997" cy="437843"/>
            <a:chOff x="2083275" y="3343150"/>
            <a:chExt cx="150825" cy="165925"/>
          </a:xfrm>
        </p:grpSpPr>
        <p:sp>
          <p:nvSpPr>
            <p:cNvPr id="4969" name="Google Shape;4969;p36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6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6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36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36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36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5" name="Google Shape;4975;p36"/>
          <p:cNvGrpSpPr/>
          <p:nvPr/>
        </p:nvGrpSpPr>
        <p:grpSpPr>
          <a:xfrm>
            <a:off x="8288694" y="1307833"/>
            <a:ext cx="284162" cy="279647"/>
            <a:chOff x="2999950" y="4020975"/>
            <a:chExt cx="89675" cy="88250"/>
          </a:xfrm>
        </p:grpSpPr>
        <p:sp>
          <p:nvSpPr>
            <p:cNvPr id="4976" name="Google Shape;4976;p36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36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36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36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0" name="Google Shape;4980;p36"/>
          <p:cNvGrpSpPr/>
          <p:nvPr/>
        </p:nvGrpSpPr>
        <p:grpSpPr>
          <a:xfrm rot="1258672">
            <a:off x="4653096" y="230422"/>
            <a:ext cx="200453" cy="252785"/>
            <a:chOff x="7158480" y="3001477"/>
            <a:chExt cx="200457" cy="252790"/>
          </a:xfrm>
        </p:grpSpPr>
        <p:sp>
          <p:nvSpPr>
            <p:cNvPr id="4981" name="Google Shape;4981;p36"/>
            <p:cNvSpPr/>
            <p:nvPr/>
          </p:nvSpPr>
          <p:spPr>
            <a:xfrm>
              <a:off x="7158480" y="3001477"/>
              <a:ext cx="200457" cy="252790"/>
            </a:xfrm>
            <a:custGeom>
              <a:avLst/>
              <a:gdLst/>
              <a:ahLst/>
              <a:cxnLst/>
              <a:rect l="l" t="t" r="r" b="b"/>
              <a:pathLst>
                <a:path w="2869" h="3618" extrusionOk="0">
                  <a:moveTo>
                    <a:pt x="1861" y="114"/>
                  </a:moveTo>
                  <a:cubicBezTo>
                    <a:pt x="1938" y="114"/>
                    <a:pt x="2009" y="147"/>
                    <a:pt x="2086" y="229"/>
                  </a:cubicBezTo>
                  <a:cubicBezTo>
                    <a:pt x="2294" y="421"/>
                    <a:pt x="2381" y="700"/>
                    <a:pt x="2469" y="962"/>
                  </a:cubicBezTo>
                  <a:cubicBezTo>
                    <a:pt x="2622" y="1482"/>
                    <a:pt x="2704" y="2030"/>
                    <a:pt x="2748" y="2566"/>
                  </a:cubicBezTo>
                  <a:cubicBezTo>
                    <a:pt x="2770" y="2867"/>
                    <a:pt x="2775" y="3168"/>
                    <a:pt x="2775" y="3469"/>
                  </a:cubicBezTo>
                  <a:cubicBezTo>
                    <a:pt x="2173" y="3239"/>
                    <a:pt x="1582" y="2966"/>
                    <a:pt x="1062" y="2577"/>
                  </a:cubicBezTo>
                  <a:cubicBezTo>
                    <a:pt x="734" y="2314"/>
                    <a:pt x="230" y="1893"/>
                    <a:pt x="132" y="1466"/>
                  </a:cubicBezTo>
                  <a:cubicBezTo>
                    <a:pt x="93" y="1296"/>
                    <a:pt x="82" y="1099"/>
                    <a:pt x="192" y="952"/>
                  </a:cubicBezTo>
                  <a:cubicBezTo>
                    <a:pt x="229" y="909"/>
                    <a:pt x="279" y="892"/>
                    <a:pt x="335" y="892"/>
                  </a:cubicBezTo>
                  <a:cubicBezTo>
                    <a:pt x="532" y="892"/>
                    <a:pt x="812" y="1106"/>
                    <a:pt x="953" y="1187"/>
                  </a:cubicBezTo>
                  <a:cubicBezTo>
                    <a:pt x="1243" y="1378"/>
                    <a:pt x="1527" y="1603"/>
                    <a:pt x="1779" y="1849"/>
                  </a:cubicBezTo>
                  <a:cubicBezTo>
                    <a:pt x="1797" y="1864"/>
                    <a:pt x="1818" y="1875"/>
                    <a:pt x="1837" y="1875"/>
                  </a:cubicBezTo>
                  <a:cubicBezTo>
                    <a:pt x="1860" y="1875"/>
                    <a:pt x="1880" y="1860"/>
                    <a:pt x="1889" y="1822"/>
                  </a:cubicBezTo>
                  <a:cubicBezTo>
                    <a:pt x="1889" y="1773"/>
                    <a:pt x="1867" y="1734"/>
                    <a:pt x="1856" y="1690"/>
                  </a:cubicBezTo>
                  <a:cubicBezTo>
                    <a:pt x="1834" y="1625"/>
                    <a:pt x="1812" y="1565"/>
                    <a:pt x="1790" y="1493"/>
                  </a:cubicBezTo>
                  <a:cubicBezTo>
                    <a:pt x="1752" y="1351"/>
                    <a:pt x="1708" y="1214"/>
                    <a:pt x="1675" y="1072"/>
                  </a:cubicBezTo>
                  <a:cubicBezTo>
                    <a:pt x="1626" y="831"/>
                    <a:pt x="1571" y="579"/>
                    <a:pt x="1620" y="338"/>
                  </a:cubicBezTo>
                  <a:cubicBezTo>
                    <a:pt x="1653" y="180"/>
                    <a:pt x="1752" y="114"/>
                    <a:pt x="1861" y="114"/>
                  </a:cubicBezTo>
                  <a:close/>
                  <a:moveTo>
                    <a:pt x="1829" y="0"/>
                  </a:moveTo>
                  <a:cubicBezTo>
                    <a:pt x="1672" y="0"/>
                    <a:pt x="1535" y="109"/>
                    <a:pt x="1489" y="295"/>
                  </a:cubicBezTo>
                  <a:cubicBezTo>
                    <a:pt x="1402" y="700"/>
                    <a:pt x="1615" y="1269"/>
                    <a:pt x="1730" y="1658"/>
                  </a:cubicBezTo>
                  <a:cubicBezTo>
                    <a:pt x="1516" y="1444"/>
                    <a:pt x="1281" y="1263"/>
                    <a:pt x="1024" y="1099"/>
                  </a:cubicBezTo>
                  <a:cubicBezTo>
                    <a:pt x="823" y="979"/>
                    <a:pt x="567" y="771"/>
                    <a:pt x="323" y="771"/>
                  </a:cubicBezTo>
                  <a:cubicBezTo>
                    <a:pt x="301" y="771"/>
                    <a:pt x="279" y="773"/>
                    <a:pt x="258" y="776"/>
                  </a:cubicBezTo>
                  <a:cubicBezTo>
                    <a:pt x="55" y="815"/>
                    <a:pt x="0" y="1061"/>
                    <a:pt x="0" y="1247"/>
                  </a:cubicBezTo>
                  <a:cubicBezTo>
                    <a:pt x="0" y="1510"/>
                    <a:pt x="104" y="1756"/>
                    <a:pt x="252" y="1953"/>
                  </a:cubicBezTo>
                  <a:cubicBezTo>
                    <a:pt x="876" y="2741"/>
                    <a:pt x="1861" y="3250"/>
                    <a:pt x="2770" y="3579"/>
                  </a:cubicBezTo>
                  <a:lnTo>
                    <a:pt x="2770" y="3590"/>
                  </a:lnTo>
                  <a:cubicBezTo>
                    <a:pt x="2797" y="3595"/>
                    <a:pt x="2825" y="3606"/>
                    <a:pt x="2852" y="3617"/>
                  </a:cubicBezTo>
                  <a:cubicBezTo>
                    <a:pt x="2857" y="3601"/>
                    <a:pt x="2857" y="3590"/>
                    <a:pt x="2852" y="3590"/>
                  </a:cubicBezTo>
                  <a:cubicBezTo>
                    <a:pt x="2852" y="3573"/>
                    <a:pt x="2857" y="3562"/>
                    <a:pt x="2857" y="3546"/>
                  </a:cubicBezTo>
                  <a:cubicBezTo>
                    <a:pt x="2857" y="3535"/>
                    <a:pt x="2868" y="3519"/>
                    <a:pt x="2868" y="3508"/>
                  </a:cubicBezTo>
                  <a:cubicBezTo>
                    <a:pt x="2868" y="2949"/>
                    <a:pt x="2830" y="2397"/>
                    <a:pt x="2759" y="1849"/>
                  </a:cubicBezTo>
                  <a:cubicBezTo>
                    <a:pt x="2688" y="1400"/>
                    <a:pt x="2606" y="946"/>
                    <a:pt x="2414" y="536"/>
                  </a:cubicBezTo>
                  <a:cubicBezTo>
                    <a:pt x="2327" y="344"/>
                    <a:pt x="2212" y="158"/>
                    <a:pt x="2031" y="59"/>
                  </a:cubicBezTo>
                  <a:cubicBezTo>
                    <a:pt x="1963" y="19"/>
                    <a:pt x="1894" y="0"/>
                    <a:pt x="18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36"/>
            <p:cNvSpPr/>
            <p:nvPr/>
          </p:nvSpPr>
          <p:spPr>
            <a:xfrm>
              <a:off x="7163790" y="3009442"/>
              <a:ext cx="188649" cy="233715"/>
            </a:xfrm>
            <a:custGeom>
              <a:avLst/>
              <a:gdLst/>
              <a:ahLst/>
              <a:cxnLst/>
              <a:rect l="l" t="t" r="r" b="b"/>
              <a:pathLst>
                <a:path w="2700" h="3345" extrusionOk="0">
                  <a:moveTo>
                    <a:pt x="1785" y="0"/>
                  </a:moveTo>
                  <a:cubicBezTo>
                    <a:pt x="1676" y="0"/>
                    <a:pt x="1577" y="66"/>
                    <a:pt x="1544" y="224"/>
                  </a:cubicBezTo>
                  <a:cubicBezTo>
                    <a:pt x="1495" y="465"/>
                    <a:pt x="1550" y="717"/>
                    <a:pt x="1599" y="958"/>
                  </a:cubicBezTo>
                  <a:cubicBezTo>
                    <a:pt x="1632" y="1100"/>
                    <a:pt x="1676" y="1237"/>
                    <a:pt x="1714" y="1379"/>
                  </a:cubicBezTo>
                  <a:cubicBezTo>
                    <a:pt x="1736" y="1451"/>
                    <a:pt x="1758" y="1511"/>
                    <a:pt x="1780" y="1576"/>
                  </a:cubicBezTo>
                  <a:cubicBezTo>
                    <a:pt x="1791" y="1620"/>
                    <a:pt x="1813" y="1659"/>
                    <a:pt x="1813" y="1708"/>
                  </a:cubicBezTo>
                  <a:cubicBezTo>
                    <a:pt x="1804" y="1746"/>
                    <a:pt x="1784" y="1761"/>
                    <a:pt x="1761" y="1761"/>
                  </a:cubicBezTo>
                  <a:cubicBezTo>
                    <a:pt x="1742" y="1761"/>
                    <a:pt x="1721" y="1750"/>
                    <a:pt x="1703" y="1735"/>
                  </a:cubicBezTo>
                  <a:cubicBezTo>
                    <a:pt x="1451" y="1489"/>
                    <a:pt x="1167" y="1264"/>
                    <a:pt x="877" y="1073"/>
                  </a:cubicBezTo>
                  <a:cubicBezTo>
                    <a:pt x="736" y="983"/>
                    <a:pt x="455" y="767"/>
                    <a:pt x="255" y="767"/>
                  </a:cubicBezTo>
                  <a:cubicBezTo>
                    <a:pt x="199" y="767"/>
                    <a:pt x="149" y="784"/>
                    <a:pt x="110" y="827"/>
                  </a:cubicBezTo>
                  <a:cubicBezTo>
                    <a:pt x="1" y="969"/>
                    <a:pt x="12" y="1166"/>
                    <a:pt x="56" y="1341"/>
                  </a:cubicBezTo>
                  <a:cubicBezTo>
                    <a:pt x="154" y="1763"/>
                    <a:pt x="658" y="2189"/>
                    <a:pt x="986" y="2447"/>
                  </a:cubicBezTo>
                  <a:cubicBezTo>
                    <a:pt x="1506" y="2835"/>
                    <a:pt x="2097" y="3109"/>
                    <a:pt x="2699" y="3344"/>
                  </a:cubicBezTo>
                  <a:cubicBezTo>
                    <a:pt x="2699" y="3043"/>
                    <a:pt x="2694" y="2742"/>
                    <a:pt x="2672" y="2441"/>
                  </a:cubicBezTo>
                  <a:cubicBezTo>
                    <a:pt x="2623" y="1899"/>
                    <a:pt x="2541" y="1352"/>
                    <a:pt x="2393" y="832"/>
                  </a:cubicBezTo>
                  <a:cubicBezTo>
                    <a:pt x="2305" y="575"/>
                    <a:pt x="2218" y="290"/>
                    <a:pt x="2010" y="99"/>
                  </a:cubicBezTo>
                  <a:cubicBezTo>
                    <a:pt x="1933" y="33"/>
                    <a:pt x="1862" y="0"/>
                    <a:pt x="178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83" name="Google Shape;4983;p36"/>
          <p:cNvSpPr/>
          <p:nvPr/>
        </p:nvSpPr>
        <p:spPr>
          <a:xfrm>
            <a:off x="3513075" y="3921721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4" name="Google Shape;4984;p36"/>
          <p:cNvSpPr/>
          <p:nvPr/>
        </p:nvSpPr>
        <p:spPr>
          <a:xfrm>
            <a:off x="1791586" y="1809415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09518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" name="Google Shape;4884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4885" name="Google Shape;4885;p35"/>
          <p:cNvSpPr txBox="1">
            <a:spLocks noGrp="1"/>
          </p:cNvSpPr>
          <p:nvPr>
            <p:ph type="subTitle" idx="3"/>
          </p:nvPr>
        </p:nvSpPr>
        <p:spPr>
          <a:xfrm>
            <a:off x="2110903" y="3106650"/>
            <a:ext cx="2305500" cy="9063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US" sz="2400" b="1" dirty="0">
                <a:latin typeface="#9Slide03 Quicksand Bold" panose="00000800000000000000" pitchFamily="2" charset="0"/>
              </a:rPr>
              <a:t>Let’s play</a:t>
            </a:r>
            <a:endParaRPr sz="2400" b="1" dirty="0">
              <a:latin typeface="#9Slide03 Quicksand Bold" panose="00000800000000000000" pitchFamily="2" charset="0"/>
            </a:endParaRPr>
          </a:p>
        </p:txBody>
      </p:sp>
      <p:sp>
        <p:nvSpPr>
          <p:cNvPr id="4886" name="Google Shape;4886;p35"/>
          <p:cNvSpPr txBox="1">
            <a:spLocks noGrp="1"/>
          </p:cNvSpPr>
          <p:nvPr>
            <p:ph type="subTitle" idx="1"/>
          </p:nvPr>
        </p:nvSpPr>
        <p:spPr>
          <a:xfrm>
            <a:off x="719975" y="1604771"/>
            <a:ext cx="2305500" cy="9578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#9Slide03 Quicksand Bold" panose="00000800000000000000" pitchFamily="2" charset="0"/>
              </a:rPr>
              <a:t>Warm up</a:t>
            </a:r>
            <a:endParaRPr sz="2400" b="1" dirty="0">
              <a:latin typeface="#9Slide03 Quicksand Bold" panose="00000800000000000000" pitchFamily="2" charset="0"/>
            </a:endParaRPr>
          </a:p>
        </p:txBody>
      </p:sp>
      <p:sp>
        <p:nvSpPr>
          <p:cNvPr id="4887" name="Google Shape;4887;p35"/>
          <p:cNvSpPr txBox="1">
            <a:spLocks noGrp="1"/>
          </p:cNvSpPr>
          <p:nvPr>
            <p:ph type="subTitle" idx="2"/>
          </p:nvPr>
        </p:nvSpPr>
        <p:spPr>
          <a:xfrm>
            <a:off x="3419258" y="1604771"/>
            <a:ext cx="2305500" cy="9578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#9Slide03 Quicksand Bold" panose="00000800000000000000" pitchFamily="2" charset="0"/>
              </a:rPr>
              <a:t>Listen and match</a:t>
            </a:r>
            <a:endParaRPr sz="2400" b="1" dirty="0">
              <a:latin typeface="#9Slide03 Quicksand Bold" panose="00000800000000000000" pitchFamily="2" charset="0"/>
            </a:endParaRPr>
          </a:p>
        </p:txBody>
      </p:sp>
      <p:sp>
        <p:nvSpPr>
          <p:cNvPr id="4888" name="Google Shape;4888;p35"/>
          <p:cNvSpPr txBox="1">
            <a:spLocks noGrp="1"/>
          </p:cNvSpPr>
          <p:nvPr>
            <p:ph type="subTitle" idx="4"/>
          </p:nvPr>
        </p:nvSpPr>
        <p:spPr>
          <a:xfrm>
            <a:off x="4915077" y="3096261"/>
            <a:ext cx="2305500" cy="9063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#9Slide03 Quicksand Bold" panose="00000800000000000000" pitchFamily="2" charset="0"/>
              </a:rPr>
              <a:t>Fun time</a:t>
            </a:r>
            <a:endParaRPr sz="2400" b="1" dirty="0">
              <a:latin typeface="#9Slide03 Quicksand Bold" panose="00000800000000000000" pitchFamily="2" charset="0"/>
            </a:endParaRPr>
          </a:p>
        </p:txBody>
      </p:sp>
      <p:sp>
        <p:nvSpPr>
          <p:cNvPr id="4889" name="Google Shape;4889;p35"/>
          <p:cNvSpPr txBox="1">
            <a:spLocks noGrp="1"/>
          </p:cNvSpPr>
          <p:nvPr>
            <p:ph type="subTitle" idx="5"/>
          </p:nvPr>
        </p:nvSpPr>
        <p:spPr>
          <a:xfrm>
            <a:off x="6118524" y="1604771"/>
            <a:ext cx="2305500" cy="9578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#9Slide03 Quicksand Bold" panose="00000800000000000000" pitchFamily="2" charset="0"/>
              </a:rPr>
              <a:t>Look, complete and read</a:t>
            </a:r>
            <a:endParaRPr sz="2400" b="1" dirty="0">
              <a:latin typeface="#9Slide03 Quicksand Bold" panose="00000800000000000000" pitchFamily="2" charset="0"/>
            </a:endParaRPr>
          </a:p>
        </p:txBody>
      </p:sp>
      <p:sp>
        <p:nvSpPr>
          <p:cNvPr id="4891" name="Google Shape;4891;p35"/>
          <p:cNvSpPr txBox="1">
            <a:spLocks noGrp="1"/>
          </p:cNvSpPr>
          <p:nvPr>
            <p:ph type="title" idx="7"/>
          </p:nvPr>
        </p:nvSpPr>
        <p:spPr>
          <a:xfrm>
            <a:off x="1505377" y="11571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892" name="Google Shape;4892;p35"/>
          <p:cNvSpPr txBox="1">
            <a:spLocks noGrp="1"/>
          </p:cNvSpPr>
          <p:nvPr>
            <p:ph type="title" idx="8"/>
          </p:nvPr>
        </p:nvSpPr>
        <p:spPr>
          <a:xfrm>
            <a:off x="2758417" y="2659050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4893" name="Google Shape;4893;p35"/>
          <p:cNvSpPr txBox="1">
            <a:spLocks noGrp="1"/>
          </p:cNvSpPr>
          <p:nvPr>
            <p:ph type="title" idx="9"/>
          </p:nvPr>
        </p:nvSpPr>
        <p:spPr>
          <a:xfrm>
            <a:off x="4204652" y="11571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894" name="Google Shape;4894;p35"/>
          <p:cNvSpPr txBox="1">
            <a:spLocks noGrp="1"/>
          </p:cNvSpPr>
          <p:nvPr>
            <p:ph type="title" idx="13"/>
          </p:nvPr>
        </p:nvSpPr>
        <p:spPr>
          <a:xfrm>
            <a:off x="5516256" y="26840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4895" name="Google Shape;4895;p35"/>
          <p:cNvSpPr txBox="1">
            <a:spLocks noGrp="1"/>
          </p:cNvSpPr>
          <p:nvPr>
            <p:ph type="title" idx="14"/>
          </p:nvPr>
        </p:nvSpPr>
        <p:spPr>
          <a:xfrm>
            <a:off x="6853227" y="11571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903" name="Google Shape;4903;p35"/>
          <p:cNvSpPr/>
          <p:nvPr/>
        </p:nvSpPr>
        <p:spPr>
          <a:xfrm>
            <a:off x="7010361" y="413590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4" name="Google Shape;4904;p35"/>
          <p:cNvSpPr/>
          <p:nvPr/>
        </p:nvSpPr>
        <p:spPr>
          <a:xfrm>
            <a:off x="303050" y="1604771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05" name="Google Shape;4905;p35"/>
          <p:cNvGrpSpPr/>
          <p:nvPr/>
        </p:nvGrpSpPr>
        <p:grpSpPr>
          <a:xfrm>
            <a:off x="172369" y="2407595"/>
            <a:ext cx="421526" cy="649861"/>
            <a:chOff x="6036019" y="2518745"/>
            <a:chExt cx="421526" cy="649861"/>
          </a:xfrm>
        </p:grpSpPr>
        <p:sp>
          <p:nvSpPr>
            <p:cNvPr id="4906" name="Google Shape;4906;p35"/>
            <p:cNvSpPr/>
            <p:nvPr/>
          </p:nvSpPr>
          <p:spPr>
            <a:xfrm>
              <a:off x="6397386" y="2518745"/>
              <a:ext cx="23826" cy="19564"/>
            </a:xfrm>
            <a:custGeom>
              <a:avLst/>
              <a:gdLst/>
              <a:ahLst/>
              <a:cxnLst/>
              <a:rect l="l" t="t" r="r" b="b"/>
              <a:pathLst>
                <a:path w="341" h="280" extrusionOk="0">
                  <a:moveTo>
                    <a:pt x="170" y="0"/>
                  </a:moveTo>
                  <a:cubicBezTo>
                    <a:pt x="1" y="0"/>
                    <a:pt x="1" y="280"/>
                    <a:pt x="170" y="280"/>
                  </a:cubicBezTo>
                  <a:cubicBezTo>
                    <a:pt x="340" y="274"/>
                    <a:pt x="340" y="0"/>
                    <a:pt x="17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35"/>
            <p:cNvSpPr/>
            <p:nvPr/>
          </p:nvSpPr>
          <p:spPr>
            <a:xfrm>
              <a:off x="6036019" y="2704878"/>
              <a:ext cx="421526" cy="463727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35"/>
            <p:cNvSpPr/>
            <p:nvPr/>
          </p:nvSpPr>
          <p:spPr>
            <a:xfrm>
              <a:off x="6231445" y="2896951"/>
              <a:ext cx="102919" cy="97049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35"/>
            <p:cNvSpPr/>
            <p:nvPr/>
          </p:nvSpPr>
          <p:spPr>
            <a:xfrm>
              <a:off x="6241017" y="2897021"/>
              <a:ext cx="50935" cy="23337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35"/>
            <p:cNvSpPr/>
            <p:nvPr/>
          </p:nvSpPr>
          <p:spPr>
            <a:xfrm>
              <a:off x="6246537" y="2832531"/>
              <a:ext cx="13904" cy="24804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35"/>
            <p:cNvSpPr/>
            <p:nvPr/>
          </p:nvSpPr>
          <p:spPr>
            <a:xfrm>
              <a:off x="6047827" y="2711656"/>
              <a:ext cx="403220" cy="447727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35"/>
            <p:cNvSpPr/>
            <p:nvPr/>
          </p:nvSpPr>
          <p:spPr>
            <a:xfrm>
              <a:off x="6238292" y="2905545"/>
              <a:ext cx="84613" cy="80979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3" name="Google Shape;4913;p35"/>
          <p:cNvSpPr/>
          <p:nvPr/>
        </p:nvSpPr>
        <p:spPr>
          <a:xfrm>
            <a:off x="527675" y="484100"/>
            <a:ext cx="110888" cy="110805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669" y="1"/>
                </a:moveTo>
                <a:cubicBezTo>
                  <a:pt x="663" y="1"/>
                  <a:pt x="657" y="2"/>
                  <a:pt x="652" y="5"/>
                </a:cubicBezTo>
                <a:cubicBezTo>
                  <a:pt x="619" y="38"/>
                  <a:pt x="625" y="92"/>
                  <a:pt x="619" y="131"/>
                </a:cubicBezTo>
                <a:cubicBezTo>
                  <a:pt x="614" y="240"/>
                  <a:pt x="614" y="350"/>
                  <a:pt x="603" y="459"/>
                </a:cubicBezTo>
                <a:cubicBezTo>
                  <a:pt x="493" y="350"/>
                  <a:pt x="384" y="246"/>
                  <a:pt x="274" y="142"/>
                </a:cubicBezTo>
                <a:cubicBezTo>
                  <a:pt x="263" y="132"/>
                  <a:pt x="251" y="129"/>
                  <a:pt x="241" y="129"/>
                </a:cubicBezTo>
                <a:cubicBezTo>
                  <a:pt x="201" y="129"/>
                  <a:pt x="175" y="183"/>
                  <a:pt x="214" y="213"/>
                </a:cubicBezTo>
                <a:cubicBezTo>
                  <a:pt x="318" y="289"/>
                  <a:pt x="400" y="383"/>
                  <a:pt x="488" y="465"/>
                </a:cubicBezTo>
                <a:lnTo>
                  <a:pt x="554" y="536"/>
                </a:lnTo>
                <a:lnTo>
                  <a:pt x="499" y="536"/>
                </a:lnTo>
                <a:cubicBezTo>
                  <a:pt x="356" y="536"/>
                  <a:pt x="209" y="530"/>
                  <a:pt x="61" y="530"/>
                </a:cubicBezTo>
                <a:cubicBezTo>
                  <a:pt x="17" y="530"/>
                  <a:pt x="1" y="612"/>
                  <a:pt x="55" y="618"/>
                </a:cubicBezTo>
                <a:cubicBezTo>
                  <a:pt x="181" y="623"/>
                  <a:pt x="307" y="629"/>
                  <a:pt x="433" y="629"/>
                </a:cubicBezTo>
                <a:lnTo>
                  <a:pt x="537" y="629"/>
                </a:lnTo>
                <a:cubicBezTo>
                  <a:pt x="433" y="760"/>
                  <a:pt x="335" y="886"/>
                  <a:pt x="242" y="1023"/>
                </a:cubicBezTo>
                <a:cubicBezTo>
                  <a:pt x="209" y="1067"/>
                  <a:pt x="170" y="1116"/>
                  <a:pt x="143" y="1165"/>
                </a:cubicBezTo>
                <a:cubicBezTo>
                  <a:pt x="132" y="1187"/>
                  <a:pt x="138" y="1215"/>
                  <a:pt x="159" y="1225"/>
                </a:cubicBezTo>
                <a:cubicBezTo>
                  <a:pt x="168" y="1231"/>
                  <a:pt x="176" y="1233"/>
                  <a:pt x="184" y="1233"/>
                </a:cubicBezTo>
                <a:cubicBezTo>
                  <a:pt x="221" y="1233"/>
                  <a:pt x="240" y="1171"/>
                  <a:pt x="258" y="1143"/>
                </a:cubicBezTo>
                <a:cubicBezTo>
                  <a:pt x="356" y="996"/>
                  <a:pt x="477" y="848"/>
                  <a:pt x="581" y="705"/>
                </a:cubicBezTo>
                <a:cubicBezTo>
                  <a:pt x="592" y="689"/>
                  <a:pt x="597" y="684"/>
                  <a:pt x="614" y="673"/>
                </a:cubicBezTo>
                <a:cubicBezTo>
                  <a:pt x="614" y="875"/>
                  <a:pt x="614" y="1083"/>
                  <a:pt x="619" y="1280"/>
                </a:cubicBezTo>
                <a:cubicBezTo>
                  <a:pt x="619" y="1308"/>
                  <a:pt x="641" y="1322"/>
                  <a:pt x="661" y="1322"/>
                </a:cubicBezTo>
                <a:cubicBezTo>
                  <a:pt x="673" y="1322"/>
                  <a:pt x="684" y="1318"/>
                  <a:pt x="690" y="1308"/>
                </a:cubicBezTo>
                <a:cubicBezTo>
                  <a:pt x="707" y="1286"/>
                  <a:pt x="701" y="1258"/>
                  <a:pt x="701" y="1231"/>
                </a:cubicBezTo>
                <a:cubicBezTo>
                  <a:pt x="701" y="1138"/>
                  <a:pt x="701" y="1039"/>
                  <a:pt x="690" y="941"/>
                </a:cubicBezTo>
                <a:lnTo>
                  <a:pt x="690" y="656"/>
                </a:lnTo>
                <a:lnTo>
                  <a:pt x="1210" y="1176"/>
                </a:lnTo>
                <a:cubicBezTo>
                  <a:pt x="1221" y="1186"/>
                  <a:pt x="1231" y="1189"/>
                  <a:pt x="1241" y="1189"/>
                </a:cubicBezTo>
                <a:cubicBezTo>
                  <a:pt x="1276" y="1189"/>
                  <a:pt x="1300" y="1136"/>
                  <a:pt x="1265" y="1111"/>
                </a:cubicBezTo>
                <a:cubicBezTo>
                  <a:pt x="1178" y="1028"/>
                  <a:pt x="1095" y="941"/>
                  <a:pt x="1013" y="859"/>
                </a:cubicBezTo>
                <a:lnTo>
                  <a:pt x="772" y="618"/>
                </a:lnTo>
                <a:cubicBezTo>
                  <a:pt x="937" y="612"/>
                  <a:pt x="1101" y="591"/>
                  <a:pt x="1265" y="585"/>
                </a:cubicBezTo>
                <a:cubicBezTo>
                  <a:pt x="1323" y="574"/>
                  <a:pt x="1315" y="492"/>
                  <a:pt x="1264" y="492"/>
                </a:cubicBezTo>
                <a:cubicBezTo>
                  <a:pt x="1263" y="492"/>
                  <a:pt x="1261" y="492"/>
                  <a:pt x="1260" y="492"/>
                </a:cubicBezTo>
                <a:cubicBezTo>
                  <a:pt x="1084" y="508"/>
                  <a:pt x="904" y="519"/>
                  <a:pt x="729" y="530"/>
                </a:cubicBezTo>
                <a:cubicBezTo>
                  <a:pt x="822" y="404"/>
                  <a:pt x="926" y="273"/>
                  <a:pt x="1035" y="158"/>
                </a:cubicBezTo>
                <a:lnTo>
                  <a:pt x="1041" y="153"/>
                </a:lnTo>
                <a:cubicBezTo>
                  <a:pt x="1063" y="147"/>
                  <a:pt x="1068" y="120"/>
                  <a:pt x="1068" y="98"/>
                </a:cubicBezTo>
                <a:cubicBezTo>
                  <a:pt x="1060" y="74"/>
                  <a:pt x="1047" y="64"/>
                  <a:pt x="1033" y="64"/>
                </a:cubicBezTo>
                <a:cubicBezTo>
                  <a:pt x="982" y="64"/>
                  <a:pt x="905" y="182"/>
                  <a:pt x="871" y="207"/>
                </a:cubicBezTo>
                <a:cubicBezTo>
                  <a:pt x="816" y="273"/>
                  <a:pt x="756" y="344"/>
                  <a:pt x="701" y="415"/>
                </a:cubicBezTo>
                <a:cubicBezTo>
                  <a:pt x="701" y="300"/>
                  <a:pt x="707" y="180"/>
                  <a:pt x="712" y="60"/>
                </a:cubicBezTo>
                <a:cubicBezTo>
                  <a:pt x="726" y="32"/>
                  <a:pt x="698" y="1"/>
                  <a:pt x="669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14" name="Google Shape;4914;p35"/>
          <p:cNvGrpSpPr/>
          <p:nvPr/>
        </p:nvGrpSpPr>
        <p:grpSpPr>
          <a:xfrm>
            <a:off x="8629416" y="1017713"/>
            <a:ext cx="241121" cy="287236"/>
            <a:chOff x="7125991" y="3462688"/>
            <a:chExt cx="241121" cy="287236"/>
          </a:xfrm>
        </p:grpSpPr>
        <p:sp>
          <p:nvSpPr>
            <p:cNvPr id="4915" name="Google Shape;4915;p35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35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35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8" name="Google Shape;4918;p35"/>
          <p:cNvGrpSpPr/>
          <p:nvPr/>
        </p:nvGrpSpPr>
        <p:grpSpPr>
          <a:xfrm>
            <a:off x="8629419" y="2842770"/>
            <a:ext cx="284162" cy="279647"/>
            <a:chOff x="2999950" y="4020975"/>
            <a:chExt cx="89675" cy="88250"/>
          </a:xfrm>
        </p:grpSpPr>
        <p:sp>
          <p:nvSpPr>
            <p:cNvPr id="4919" name="Google Shape;4919;p35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35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35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35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3" name="Google Shape;4923;p35"/>
          <p:cNvGrpSpPr/>
          <p:nvPr/>
        </p:nvGrpSpPr>
        <p:grpSpPr>
          <a:xfrm>
            <a:off x="1359991" y="309838"/>
            <a:ext cx="241121" cy="287236"/>
            <a:chOff x="7125991" y="3462688"/>
            <a:chExt cx="241121" cy="287236"/>
          </a:xfrm>
        </p:grpSpPr>
        <p:sp>
          <p:nvSpPr>
            <p:cNvPr id="4924" name="Google Shape;4924;p35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35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35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7" name="Google Shape;4927;p35"/>
          <p:cNvSpPr/>
          <p:nvPr/>
        </p:nvSpPr>
        <p:spPr>
          <a:xfrm>
            <a:off x="8680800" y="1712446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8" name="Google Shape;4928;p35"/>
          <p:cNvSpPr/>
          <p:nvPr/>
        </p:nvSpPr>
        <p:spPr>
          <a:xfrm>
            <a:off x="5828162" y="2835125"/>
            <a:ext cx="110888" cy="110805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669" y="1"/>
                </a:moveTo>
                <a:cubicBezTo>
                  <a:pt x="663" y="1"/>
                  <a:pt x="657" y="2"/>
                  <a:pt x="652" y="5"/>
                </a:cubicBezTo>
                <a:cubicBezTo>
                  <a:pt x="619" y="38"/>
                  <a:pt x="625" y="92"/>
                  <a:pt x="619" y="131"/>
                </a:cubicBezTo>
                <a:cubicBezTo>
                  <a:pt x="614" y="240"/>
                  <a:pt x="614" y="350"/>
                  <a:pt x="603" y="459"/>
                </a:cubicBezTo>
                <a:cubicBezTo>
                  <a:pt x="493" y="350"/>
                  <a:pt x="384" y="246"/>
                  <a:pt x="274" y="142"/>
                </a:cubicBezTo>
                <a:cubicBezTo>
                  <a:pt x="263" y="132"/>
                  <a:pt x="251" y="129"/>
                  <a:pt x="241" y="129"/>
                </a:cubicBezTo>
                <a:cubicBezTo>
                  <a:pt x="201" y="129"/>
                  <a:pt x="175" y="183"/>
                  <a:pt x="214" y="213"/>
                </a:cubicBezTo>
                <a:cubicBezTo>
                  <a:pt x="318" y="289"/>
                  <a:pt x="400" y="383"/>
                  <a:pt x="488" y="465"/>
                </a:cubicBezTo>
                <a:lnTo>
                  <a:pt x="554" y="536"/>
                </a:lnTo>
                <a:lnTo>
                  <a:pt x="499" y="536"/>
                </a:lnTo>
                <a:cubicBezTo>
                  <a:pt x="356" y="536"/>
                  <a:pt x="209" y="530"/>
                  <a:pt x="61" y="530"/>
                </a:cubicBezTo>
                <a:cubicBezTo>
                  <a:pt x="17" y="530"/>
                  <a:pt x="1" y="612"/>
                  <a:pt x="55" y="618"/>
                </a:cubicBezTo>
                <a:cubicBezTo>
                  <a:pt x="181" y="623"/>
                  <a:pt x="307" y="629"/>
                  <a:pt x="433" y="629"/>
                </a:cubicBezTo>
                <a:lnTo>
                  <a:pt x="537" y="629"/>
                </a:lnTo>
                <a:cubicBezTo>
                  <a:pt x="433" y="760"/>
                  <a:pt x="335" y="886"/>
                  <a:pt x="242" y="1023"/>
                </a:cubicBezTo>
                <a:cubicBezTo>
                  <a:pt x="209" y="1067"/>
                  <a:pt x="170" y="1116"/>
                  <a:pt x="143" y="1165"/>
                </a:cubicBezTo>
                <a:cubicBezTo>
                  <a:pt x="132" y="1187"/>
                  <a:pt x="138" y="1215"/>
                  <a:pt x="159" y="1225"/>
                </a:cubicBezTo>
                <a:cubicBezTo>
                  <a:pt x="168" y="1231"/>
                  <a:pt x="176" y="1233"/>
                  <a:pt x="184" y="1233"/>
                </a:cubicBezTo>
                <a:cubicBezTo>
                  <a:pt x="221" y="1233"/>
                  <a:pt x="240" y="1171"/>
                  <a:pt x="258" y="1143"/>
                </a:cubicBezTo>
                <a:cubicBezTo>
                  <a:pt x="356" y="996"/>
                  <a:pt x="477" y="848"/>
                  <a:pt x="581" y="705"/>
                </a:cubicBezTo>
                <a:cubicBezTo>
                  <a:pt x="592" y="689"/>
                  <a:pt x="597" y="684"/>
                  <a:pt x="614" y="673"/>
                </a:cubicBezTo>
                <a:cubicBezTo>
                  <a:pt x="614" y="875"/>
                  <a:pt x="614" y="1083"/>
                  <a:pt x="619" y="1280"/>
                </a:cubicBezTo>
                <a:cubicBezTo>
                  <a:pt x="619" y="1308"/>
                  <a:pt x="641" y="1322"/>
                  <a:pt x="661" y="1322"/>
                </a:cubicBezTo>
                <a:cubicBezTo>
                  <a:pt x="673" y="1322"/>
                  <a:pt x="684" y="1318"/>
                  <a:pt x="690" y="1308"/>
                </a:cubicBezTo>
                <a:cubicBezTo>
                  <a:pt x="707" y="1286"/>
                  <a:pt x="701" y="1258"/>
                  <a:pt x="701" y="1231"/>
                </a:cubicBezTo>
                <a:cubicBezTo>
                  <a:pt x="701" y="1138"/>
                  <a:pt x="701" y="1039"/>
                  <a:pt x="690" y="941"/>
                </a:cubicBezTo>
                <a:lnTo>
                  <a:pt x="690" y="656"/>
                </a:lnTo>
                <a:lnTo>
                  <a:pt x="1210" y="1176"/>
                </a:lnTo>
                <a:cubicBezTo>
                  <a:pt x="1221" y="1186"/>
                  <a:pt x="1231" y="1189"/>
                  <a:pt x="1241" y="1189"/>
                </a:cubicBezTo>
                <a:cubicBezTo>
                  <a:pt x="1276" y="1189"/>
                  <a:pt x="1300" y="1136"/>
                  <a:pt x="1265" y="1111"/>
                </a:cubicBezTo>
                <a:cubicBezTo>
                  <a:pt x="1178" y="1028"/>
                  <a:pt x="1095" y="941"/>
                  <a:pt x="1013" y="859"/>
                </a:cubicBezTo>
                <a:lnTo>
                  <a:pt x="772" y="618"/>
                </a:lnTo>
                <a:cubicBezTo>
                  <a:pt x="937" y="612"/>
                  <a:pt x="1101" y="591"/>
                  <a:pt x="1265" y="585"/>
                </a:cubicBezTo>
                <a:cubicBezTo>
                  <a:pt x="1323" y="574"/>
                  <a:pt x="1315" y="492"/>
                  <a:pt x="1264" y="492"/>
                </a:cubicBezTo>
                <a:cubicBezTo>
                  <a:pt x="1263" y="492"/>
                  <a:pt x="1261" y="492"/>
                  <a:pt x="1260" y="492"/>
                </a:cubicBezTo>
                <a:cubicBezTo>
                  <a:pt x="1084" y="508"/>
                  <a:pt x="904" y="519"/>
                  <a:pt x="729" y="530"/>
                </a:cubicBezTo>
                <a:cubicBezTo>
                  <a:pt x="822" y="404"/>
                  <a:pt x="926" y="273"/>
                  <a:pt x="1035" y="158"/>
                </a:cubicBezTo>
                <a:lnTo>
                  <a:pt x="1041" y="153"/>
                </a:lnTo>
                <a:cubicBezTo>
                  <a:pt x="1063" y="147"/>
                  <a:pt x="1068" y="120"/>
                  <a:pt x="1068" y="98"/>
                </a:cubicBezTo>
                <a:cubicBezTo>
                  <a:pt x="1060" y="74"/>
                  <a:pt x="1047" y="64"/>
                  <a:pt x="1033" y="64"/>
                </a:cubicBezTo>
                <a:cubicBezTo>
                  <a:pt x="982" y="64"/>
                  <a:pt x="905" y="182"/>
                  <a:pt x="871" y="207"/>
                </a:cubicBezTo>
                <a:cubicBezTo>
                  <a:pt x="816" y="273"/>
                  <a:pt x="756" y="344"/>
                  <a:pt x="701" y="415"/>
                </a:cubicBezTo>
                <a:cubicBezTo>
                  <a:pt x="701" y="300"/>
                  <a:pt x="707" y="180"/>
                  <a:pt x="712" y="60"/>
                </a:cubicBezTo>
                <a:cubicBezTo>
                  <a:pt x="726" y="32"/>
                  <a:pt x="698" y="1"/>
                  <a:pt x="669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9" name="Google Shape;4929;p35"/>
          <p:cNvGrpSpPr/>
          <p:nvPr/>
        </p:nvGrpSpPr>
        <p:grpSpPr>
          <a:xfrm>
            <a:off x="303060" y="771548"/>
            <a:ext cx="953638" cy="562581"/>
            <a:chOff x="3037050" y="1564800"/>
            <a:chExt cx="253850" cy="149750"/>
          </a:xfrm>
        </p:grpSpPr>
        <p:sp>
          <p:nvSpPr>
            <p:cNvPr id="4930" name="Google Shape;4930;p35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35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2" name="Google Shape;4932;p35"/>
          <p:cNvGrpSpPr/>
          <p:nvPr/>
        </p:nvGrpSpPr>
        <p:grpSpPr>
          <a:xfrm>
            <a:off x="7675785" y="208961"/>
            <a:ext cx="953638" cy="562581"/>
            <a:chOff x="3037050" y="1564800"/>
            <a:chExt cx="253850" cy="149750"/>
          </a:xfrm>
        </p:grpSpPr>
        <p:sp>
          <p:nvSpPr>
            <p:cNvPr id="4933" name="Google Shape;4933;p35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35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9" name="Google Shape;4939;p36"/>
          <p:cNvSpPr txBox="1">
            <a:spLocks noGrp="1"/>
          </p:cNvSpPr>
          <p:nvPr>
            <p:ph type="title"/>
          </p:nvPr>
        </p:nvSpPr>
        <p:spPr>
          <a:xfrm>
            <a:off x="1566601" y="1111011"/>
            <a:ext cx="5990143" cy="17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/>
              <a:t>01- warm up</a:t>
            </a:r>
            <a:endParaRPr sz="7200" dirty="0"/>
          </a:p>
        </p:txBody>
      </p:sp>
      <p:sp>
        <p:nvSpPr>
          <p:cNvPr id="4940" name="Google Shape;4940;p36"/>
          <p:cNvSpPr txBox="1">
            <a:spLocks noGrp="1"/>
          </p:cNvSpPr>
          <p:nvPr>
            <p:ph type="subTitle" idx="1"/>
          </p:nvPr>
        </p:nvSpPr>
        <p:spPr>
          <a:xfrm>
            <a:off x="2135550" y="2929225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Let’s sing a song</a:t>
            </a:r>
            <a:r>
              <a:rPr lang="en-US" dirty="0"/>
              <a:t>.</a:t>
            </a:r>
            <a:endParaRPr dirty="0"/>
          </a:p>
        </p:txBody>
      </p:sp>
      <p:grpSp>
        <p:nvGrpSpPr>
          <p:cNvPr id="4941" name="Google Shape;4941;p36"/>
          <p:cNvGrpSpPr/>
          <p:nvPr/>
        </p:nvGrpSpPr>
        <p:grpSpPr>
          <a:xfrm>
            <a:off x="7477135" y="75523"/>
            <a:ext cx="953638" cy="562581"/>
            <a:chOff x="3037050" y="1564800"/>
            <a:chExt cx="253850" cy="149750"/>
          </a:xfrm>
        </p:grpSpPr>
        <p:sp>
          <p:nvSpPr>
            <p:cNvPr id="4942" name="Google Shape;4942;p36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36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4" name="Google Shape;4944;p36"/>
          <p:cNvGrpSpPr/>
          <p:nvPr/>
        </p:nvGrpSpPr>
        <p:grpSpPr>
          <a:xfrm>
            <a:off x="2174797" y="500423"/>
            <a:ext cx="953638" cy="562581"/>
            <a:chOff x="3037050" y="1564800"/>
            <a:chExt cx="253850" cy="149750"/>
          </a:xfrm>
        </p:grpSpPr>
        <p:sp>
          <p:nvSpPr>
            <p:cNvPr id="4945" name="Google Shape;4945;p36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36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7" name="Google Shape;4947;p36"/>
          <p:cNvSpPr/>
          <p:nvPr/>
        </p:nvSpPr>
        <p:spPr>
          <a:xfrm>
            <a:off x="1208050" y="375696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8" name="Google Shape;4948;p36"/>
          <p:cNvSpPr/>
          <p:nvPr/>
        </p:nvSpPr>
        <p:spPr>
          <a:xfrm>
            <a:off x="7501300" y="1078287"/>
            <a:ext cx="110888" cy="110805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669" y="1"/>
                </a:moveTo>
                <a:cubicBezTo>
                  <a:pt x="663" y="1"/>
                  <a:pt x="657" y="2"/>
                  <a:pt x="652" y="5"/>
                </a:cubicBezTo>
                <a:cubicBezTo>
                  <a:pt x="619" y="38"/>
                  <a:pt x="625" y="92"/>
                  <a:pt x="619" y="131"/>
                </a:cubicBezTo>
                <a:cubicBezTo>
                  <a:pt x="614" y="240"/>
                  <a:pt x="614" y="350"/>
                  <a:pt x="603" y="459"/>
                </a:cubicBezTo>
                <a:cubicBezTo>
                  <a:pt x="493" y="350"/>
                  <a:pt x="384" y="246"/>
                  <a:pt x="274" y="142"/>
                </a:cubicBezTo>
                <a:cubicBezTo>
                  <a:pt x="263" y="132"/>
                  <a:pt x="251" y="129"/>
                  <a:pt x="241" y="129"/>
                </a:cubicBezTo>
                <a:cubicBezTo>
                  <a:pt x="201" y="129"/>
                  <a:pt x="175" y="183"/>
                  <a:pt x="214" y="213"/>
                </a:cubicBezTo>
                <a:cubicBezTo>
                  <a:pt x="318" y="289"/>
                  <a:pt x="400" y="383"/>
                  <a:pt x="488" y="465"/>
                </a:cubicBezTo>
                <a:lnTo>
                  <a:pt x="554" y="536"/>
                </a:lnTo>
                <a:lnTo>
                  <a:pt x="499" y="536"/>
                </a:lnTo>
                <a:cubicBezTo>
                  <a:pt x="356" y="536"/>
                  <a:pt x="209" y="530"/>
                  <a:pt x="61" y="530"/>
                </a:cubicBezTo>
                <a:cubicBezTo>
                  <a:pt x="17" y="530"/>
                  <a:pt x="1" y="612"/>
                  <a:pt x="55" y="618"/>
                </a:cubicBezTo>
                <a:cubicBezTo>
                  <a:pt x="181" y="623"/>
                  <a:pt x="307" y="629"/>
                  <a:pt x="433" y="629"/>
                </a:cubicBezTo>
                <a:lnTo>
                  <a:pt x="537" y="629"/>
                </a:lnTo>
                <a:cubicBezTo>
                  <a:pt x="433" y="760"/>
                  <a:pt x="335" y="886"/>
                  <a:pt x="242" y="1023"/>
                </a:cubicBezTo>
                <a:cubicBezTo>
                  <a:pt x="209" y="1067"/>
                  <a:pt x="170" y="1116"/>
                  <a:pt x="143" y="1165"/>
                </a:cubicBezTo>
                <a:cubicBezTo>
                  <a:pt x="132" y="1187"/>
                  <a:pt x="138" y="1215"/>
                  <a:pt x="159" y="1225"/>
                </a:cubicBezTo>
                <a:cubicBezTo>
                  <a:pt x="168" y="1231"/>
                  <a:pt x="176" y="1233"/>
                  <a:pt x="184" y="1233"/>
                </a:cubicBezTo>
                <a:cubicBezTo>
                  <a:pt x="221" y="1233"/>
                  <a:pt x="240" y="1171"/>
                  <a:pt x="258" y="1143"/>
                </a:cubicBezTo>
                <a:cubicBezTo>
                  <a:pt x="356" y="996"/>
                  <a:pt x="477" y="848"/>
                  <a:pt x="581" y="705"/>
                </a:cubicBezTo>
                <a:cubicBezTo>
                  <a:pt x="592" y="689"/>
                  <a:pt x="597" y="684"/>
                  <a:pt x="614" y="673"/>
                </a:cubicBezTo>
                <a:cubicBezTo>
                  <a:pt x="614" y="875"/>
                  <a:pt x="614" y="1083"/>
                  <a:pt x="619" y="1280"/>
                </a:cubicBezTo>
                <a:cubicBezTo>
                  <a:pt x="619" y="1308"/>
                  <a:pt x="641" y="1322"/>
                  <a:pt x="661" y="1322"/>
                </a:cubicBezTo>
                <a:cubicBezTo>
                  <a:pt x="673" y="1322"/>
                  <a:pt x="684" y="1318"/>
                  <a:pt x="690" y="1308"/>
                </a:cubicBezTo>
                <a:cubicBezTo>
                  <a:pt x="707" y="1286"/>
                  <a:pt x="701" y="1258"/>
                  <a:pt x="701" y="1231"/>
                </a:cubicBezTo>
                <a:cubicBezTo>
                  <a:pt x="701" y="1138"/>
                  <a:pt x="701" y="1039"/>
                  <a:pt x="690" y="941"/>
                </a:cubicBezTo>
                <a:lnTo>
                  <a:pt x="690" y="656"/>
                </a:lnTo>
                <a:lnTo>
                  <a:pt x="1210" y="1176"/>
                </a:lnTo>
                <a:cubicBezTo>
                  <a:pt x="1221" y="1186"/>
                  <a:pt x="1231" y="1189"/>
                  <a:pt x="1241" y="1189"/>
                </a:cubicBezTo>
                <a:cubicBezTo>
                  <a:pt x="1276" y="1189"/>
                  <a:pt x="1300" y="1136"/>
                  <a:pt x="1265" y="1111"/>
                </a:cubicBezTo>
                <a:cubicBezTo>
                  <a:pt x="1178" y="1028"/>
                  <a:pt x="1095" y="941"/>
                  <a:pt x="1013" y="859"/>
                </a:cubicBezTo>
                <a:lnTo>
                  <a:pt x="772" y="618"/>
                </a:lnTo>
                <a:cubicBezTo>
                  <a:pt x="937" y="612"/>
                  <a:pt x="1101" y="591"/>
                  <a:pt x="1265" y="585"/>
                </a:cubicBezTo>
                <a:cubicBezTo>
                  <a:pt x="1323" y="574"/>
                  <a:pt x="1315" y="492"/>
                  <a:pt x="1264" y="492"/>
                </a:cubicBezTo>
                <a:cubicBezTo>
                  <a:pt x="1263" y="492"/>
                  <a:pt x="1261" y="492"/>
                  <a:pt x="1260" y="492"/>
                </a:cubicBezTo>
                <a:cubicBezTo>
                  <a:pt x="1084" y="508"/>
                  <a:pt x="904" y="519"/>
                  <a:pt x="729" y="530"/>
                </a:cubicBezTo>
                <a:cubicBezTo>
                  <a:pt x="822" y="404"/>
                  <a:pt x="926" y="273"/>
                  <a:pt x="1035" y="158"/>
                </a:cubicBezTo>
                <a:lnTo>
                  <a:pt x="1041" y="153"/>
                </a:lnTo>
                <a:cubicBezTo>
                  <a:pt x="1063" y="147"/>
                  <a:pt x="1068" y="120"/>
                  <a:pt x="1068" y="98"/>
                </a:cubicBezTo>
                <a:cubicBezTo>
                  <a:pt x="1060" y="74"/>
                  <a:pt x="1047" y="64"/>
                  <a:pt x="1033" y="64"/>
                </a:cubicBezTo>
                <a:cubicBezTo>
                  <a:pt x="982" y="64"/>
                  <a:pt x="905" y="182"/>
                  <a:pt x="871" y="207"/>
                </a:cubicBezTo>
                <a:cubicBezTo>
                  <a:pt x="816" y="273"/>
                  <a:pt x="756" y="344"/>
                  <a:pt x="701" y="415"/>
                </a:cubicBezTo>
                <a:cubicBezTo>
                  <a:pt x="701" y="300"/>
                  <a:pt x="707" y="180"/>
                  <a:pt x="712" y="60"/>
                </a:cubicBezTo>
                <a:cubicBezTo>
                  <a:pt x="726" y="32"/>
                  <a:pt x="698" y="1"/>
                  <a:pt x="669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9" name="Google Shape;4949;p36"/>
          <p:cNvSpPr/>
          <p:nvPr/>
        </p:nvSpPr>
        <p:spPr>
          <a:xfrm>
            <a:off x="7612211" y="2528265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50" name="Google Shape;4950;p36"/>
          <p:cNvGrpSpPr/>
          <p:nvPr/>
        </p:nvGrpSpPr>
        <p:grpSpPr>
          <a:xfrm>
            <a:off x="324991" y="213201"/>
            <a:ext cx="241121" cy="287236"/>
            <a:chOff x="7125991" y="3462688"/>
            <a:chExt cx="241121" cy="287236"/>
          </a:xfrm>
        </p:grpSpPr>
        <p:sp>
          <p:nvSpPr>
            <p:cNvPr id="4951" name="Google Shape;4951;p36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36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36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4" name="Google Shape;4954;p36"/>
          <p:cNvGrpSpPr/>
          <p:nvPr/>
        </p:nvGrpSpPr>
        <p:grpSpPr>
          <a:xfrm rot="-2396962" flipH="1">
            <a:off x="6256896" y="481347"/>
            <a:ext cx="345432" cy="392174"/>
            <a:chOff x="8245971" y="847619"/>
            <a:chExt cx="345437" cy="392180"/>
          </a:xfrm>
        </p:grpSpPr>
        <p:sp>
          <p:nvSpPr>
            <p:cNvPr id="4955" name="Google Shape;4955;p36"/>
            <p:cNvSpPr/>
            <p:nvPr/>
          </p:nvSpPr>
          <p:spPr>
            <a:xfrm>
              <a:off x="8245971" y="847619"/>
              <a:ext cx="345437" cy="392180"/>
            </a:xfrm>
            <a:custGeom>
              <a:avLst/>
              <a:gdLst/>
              <a:ahLst/>
              <a:cxnLst/>
              <a:rect l="l" t="t" r="r" b="b"/>
              <a:pathLst>
                <a:path w="4944" h="5613" extrusionOk="0">
                  <a:moveTo>
                    <a:pt x="2693" y="93"/>
                  </a:moveTo>
                  <a:cubicBezTo>
                    <a:pt x="2737" y="93"/>
                    <a:pt x="2781" y="94"/>
                    <a:pt x="2825" y="97"/>
                  </a:cubicBezTo>
                  <a:cubicBezTo>
                    <a:pt x="3104" y="130"/>
                    <a:pt x="3383" y="234"/>
                    <a:pt x="3641" y="360"/>
                  </a:cubicBezTo>
                  <a:cubicBezTo>
                    <a:pt x="3936" y="513"/>
                    <a:pt x="4193" y="765"/>
                    <a:pt x="4385" y="1055"/>
                  </a:cubicBezTo>
                  <a:cubicBezTo>
                    <a:pt x="4489" y="1236"/>
                    <a:pt x="4598" y="1411"/>
                    <a:pt x="4664" y="1603"/>
                  </a:cubicBezTo>
                  <a:cubicBezTo>
                    <a:pt x="4746" y="1860"/>
                    <a:pt x="4795" y="2117"/>
                    <a:pt x="4823" y="2374"/>
                  </a:cubicBezTo>
                  <a:cubicBezTo>
                    <a:pt x="4850" y="2681"/>
                    <a:pt x="4845" y="2987"/>
                    <a:pt x="4768" y="3283"/>
                  </a:cubicBezTo>
                  <a:cubicBezTo>
                    <a:pt x="4719" y="3431"/>
                    <a:pt x="4659" y="3568"/>
                    <a:pt x="4577" y="3705"/>
                  </a:cubicBezTo>
                  <a:cubicBezTo>
                    <a:pt x="4369" y="4049"/>
                    <a:pt x="4106" y="4334"/>
                    <a:pt x="3821" y="4613"/>
                  </a:cubicBezTo>
                  <a:cubicBezTo>
                    <a:pt x="3662" y="4788"/>
                    <a:pt x="3482" y="4953"/>
                    <a:pt x="3290" y="5089"/>
                  </a:cubicBezTo>
                  <a:cubicBezTo>
                    <a:pt x="3077" y="5232"/>
                    <a:pt x="2858" y="5363"/>
                    <a:pt x="2617" y="5456"/>
                  </a:cubicBezTo>
                  <a:cubicBezTo>
                    <a:pt x="2568" y="5478"/>
                    <a:pt x="2502" y="5500"/>
                    <a:pt x="2442" y="5505"/>
                  </a:cubicBezTo>
                  <a:cubicBezTo>
                    <a:pt x="2524" y="5308"/>
                    <a:pt x="2611" y="5106"/>
                    <a:pt x="2683" y="4903"/>
                  </a:cubicBezTo>
                  <a:cubicBezTo>
                    <a:pt x="2726" y="4750"/>
                    <a:pt x="2754" y="4586"/>
                    <a:pt x="2770" y="4422"/>
                  </a:cubicBezTo>
                  <a:cubicBezTo>
                    <a:pt x="2803" y="4093"/>
                    <a:pt x="2770" y="3765"/>
                    <a:pt x="2694" y="3447"/>
                  </a:cubicBezTo>
                  <a:cubicBezTo>
                    <a:pt x="2611" y="3097"/>
                    <a:pt x="2475" y="2763"/>
                    <a:pt x="2245" y="2489"/>
                  </a:cubicBezTo>
                  <a:cubicBezTo>
                    <a:pt x="1949" y="2112"/>
                    <a:pt x="1670" y="2041"/>
                    <a:pt x="1232" y="1958"/>
                  </a:cubicBezTo>
                  <a:cubicBezTo>
                    <a:pt x="1153" y="1942"/>
                    <a:pt x="1073" y="1935"/>
                    <a:pt x="994" y="1935"/>
                  </a:cubicBezTo>
                  <a:cubicBezTo>
                    <a:pt x="915" y="1935"/>
                    <a:pt x="835" y="1942"/>
                    <a:pt x="756" y="1953"/>
                  </a:cubicBezTo>
                  <a:cubicBezTo>
                    <a:pt x="548" y="1975"/>
                    <a:pt x="334" y="2008"/>
                    <a:pt x="126" y="2057"/>
                  </a:cubicBezTo>
                  <a:cubicBezTo>
                    <a:pt x="209" y="1729"/>
                    <a:pt x="362" y="1411"/>
                    <a:pt x="564" y="1148"/>
                  </a:cubicBezTo>
                  <a:cubicBezTo>
                    <a:pt x="860" y="771"/>
                    <a:pt x="1260" y="481"/>
                    <a:pt x="1686" y="300"/>
                  </a:cubicBezTo>
                  <a:cubicBezTo>
                    <a:pt x="2012" y="183"/>
                    <a:pt x="2350" y="93"/>
                    <a:pt x="2693" y="93"/>
                  </a:cubicBezTo>
                  <a:close/>
                  <a:moveTo>
                    <a:pt x="2668" y="0"/>
                  </a:moveTo>
                  <a:cubicBezTo>
                    <a:pt x="2405" y="0"/>
                    <a:pt x="2146" y="50"/>
                    <a:pt x="1900" y="125"/>
                  </a:cubicBezTo>
                  <a:cubicBezTo>
                    <a:pt x="1659" y="196"/>
                    <a:pt x="1440" y="316"/>
                    <a:pt x="1238" y="448"/>
                  </a:cubicBezTo>
                  <a:cubicBezTo>
                    <a:pt x="964" y="628"/>
                    <a:pt x="712" y="831"/>
                    <a:pt x="504" y="1088"/>
                  </a:cubicBezTo>
                  <a:cubicBezTo>
                    <a:pt x="356" y="1291"/>
                    <a:pt x="230" y="1515"/>
                    <a:pt x="143" y="1745"/>
                  </a:cubicBezTo>
                  <a:cubicBezTo>
                    <a:pt x="121" y="1822"/>
                    <a:pt x="1" y="2090"/>
                    <a:pt x="66" y="2150"/>
                  </a:cubicBezTo>
                  <a:cubicBezTo>
                    <a:pt x="74" y="2158"/>
                    <a:pt x="84" y="2162"/>
                    <a:pt x="93" y="2162"/>
                  </a:cubicBezTo>
                  <a:cubicBezTo>
                    <a:pt x="105" y="2162"/>
                    <a:pt x="115" y="2156"/>
                    <a:pt x="121" y="2145"/>
                  </a:cubicBezTo>
                  <a:cubicBezTo>
                    <a:pt x="129" y="2150"/>
                    <a:pt x="138" y="2152"/>
                    <a:pt x="148" y="2152"/>
                  </a:cubicBezTo>
                  <a:cubicBezTo>
                    <a:pt x="176" y="2152"/>
                    <a:pt x="209" y="2134"/>
                    <a:pt x="241" y="2134"/>
                  </a:cubicBezTo>
                  <a:cubicBezTo>
                    <a:pt x="296" y="2123"/>
                    <a:pt x="351" y="2112"/>
                    <a:pt x="406" y="2101"/>
                  </a:cubicBezTo>
                  <a:cubicBezTo>
                    <a:pt x="597" y="2068"/>
                    <a:pt x="789" y="2046"/>
                    <a:pt x="980" y="2035"/>
                  </a:cubicBezTo>
                  <a:cubicBezTo>
                    <a:pt x="996" y="2034"/>
                    <a:pt x="1013" y="2034"/>
                    <a:pt x="1029" y="2034"/>
                  </a:cubicBezTo>
                  <a:cubicBezTo>
                    <a:pt x="1109" y="2034"/>
                    <a:pt x="1193" y="2044"/>
                    <a:pt x="1270" y="2062"/>
                  </a:cubicBezTo>
                  <a:cubicBezTo>
                    <a:pt x="1418" y="2090"/>
                    <a:pt x="1561" y="2123"/>
                    <a:pt x="1697" y="2172"/>
                  </a:cubicBezTo>
                  <a:cubicBezTo>
                    <a:pt x="1900" y="2249"/>
                    <a:pt x="2059" y="2396"/>
                    <a:pt x="2196" y="2566"/>
                  </a:cubicBezTo>
                  <a:cubicBezTo>
                    <a:pt x="2497" y="2933"/>
                    <a:pt x="2639" y="3403"/>
                    <a:pt x="2705" y="3869"/>
                  </a:cubicBezTo>
                  <a:cubicBezTo>
                    <a:pt x="2732" y="4170"/>
                    <a:pt x="2710" y="4471"/>
                    <a:pt x="2639" y="4755"/>
                  </a:cubicBezTo>
                  <a:cubicBezTo>
                    <a:pt x="2606" y="4903"/>
                    <a:pt x="2546" y="5046"/>
                    <a:pt x="2491" y="5182"/>
                  </a:cubicBezTo>
                  <a:cubicBezTo>
                    <a:pt x="2447" y="5286"/>
                    <a:pt x="2409" y="5379"/>
                    <a:pt x="2365" y="5483"/>
                  </a:cubicBezTo>
                  <a:cubicBezTo>
                    <a:pt x="2324" y="5570"/>
                    <a:pt x="2338" y="5613"/>
                    <a:pt x="2397" y="5613"/>
                  </a:cubicBezTo>
                  <a:cubicBezTo>
                    <a:pt x="2416" y="5613"/>
                    <a:pt x="2440" y="5608"/>
                    <a:pt x="2469" y="5598"/>
                  </a:cubicBezTo>
                  <a:cubicBezTo>
                    <a:pt x="2694" y="5544"/>
                    <a:pt x="2902" y="5434"/>
                    <a:pt x="3099" y="5314"/>
                  </a:cubicBezTo>
                  <a:cubicBezTo>
                    <a:pt x="3394" y="5150"/>
                    <a:pt x="3646" y="4920"/>
                    <a:pt x="3881" y="4684"/>
                  </a:cubicBezTo>
                  <a:cubicBezTo>
                    <a:pt x="4139" y="4411"/>
                    <a:pt x="4396" y="4126"/>
                    <a:pt x="4604" y="3809"/>
                  </a:cubicBezTo>
                  <a:cubicBezTo>
                    <a:pt x="4713" y="3644"/>
                    <a:pt x="4806" y="3458"/>
                    <a:pt x="4861" y="3261"/>
                  </a:cubicBezTo>
                  <a:cubicBezTo>
                    <a:pt x="4938" y="2960"/>
                    <a:pt x="4943" y="2637"/>
                    <a:pt x="4910" y="2331"/>
                  </a:cubicBezTo>
                  <a:cubicBezTo>
                    <a:pt x="4878" y="2019"/>
                    <a:pt x="4817" y="1712"/>
                    <a:pt x="4686" y="1433"/>
                  </a:cubicBezTo>
                  <a:cubicBezTo>
                    <a:pt x="4577" y="1209"/>
                    <a:pt x="4451" y="979"/>
                    <a:pt x="4297" y="782"/>
                  </a:cubicBezTo>
                  <a:cubicBezTo>
                    <a:pt x="4144" y="590"/>
                    <a:pt x="3958" y="426"/>
                    <a:pt x="3755" y="305"/>
                  </a:cubicBezTo>
                  <a:cubicBezTo>
                    <a:pt x="3619" y="223"/>
                    <a:pt x="3476" y="169"/>
                    <a:pt x="3323" y="119"/>
                  </a:cubicBezTo>
                  <a:cubicBezTo>
                    <a:pt x="3175" y="65"/>
                    <a:pt x="3022" y="32"/>
                    <a:pt x="2863" y="10"/>
                  </a:cubicBezTo>
                  <a:cubicBezTo>
                    <a:pt x="2798" y="3"/>
                    <a:pt x="2733" y="0"/>
                    <a:pt x="266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36"/>
            <p:cNvSpPr/>
            <p:nvPr/>
          </p:nvSpPr>
          <p:spPr>
            <a:xfrm>
              <a:off x="8254180" y="861940"/>
              <a:ext cx="329018" cy="377857"/>
            </a:xfrm>
            <a:custGeom>
              <a:avLst/>
              <a:gdLst/>
              <a:ahLst/>
              <a:cxnLst/>
              <a:rect l="l" t="t" r="r" b="b"/>
              <a:pathLst>
                <a:path w="4709" h="5408" extrusionOk="0">
                  <a:moveTo>
                    <a:pt x="2560" y="1"/>
                  </a:moveTo>
                  <a:cubicBezTo>
                    <a:pt x="2215" y="1"/>
                    <a:pt x="1879" y="87"/>
                    <a:pt x="1561" y="202"/>
                  </a:cubicBezTo>
                  <a:cubicBezTo>
                    <a:pt x="1128" y="389"/>
                    <a:pt x="734" y="673"/>
                    <a:pt x="439" y="1051"/>
                  </a:cubicBezTo>
                  <a:cubicBezTo>
                    <a:pt x="236" y="1319"/>
                    <a:pt x="83" y="1631"/>
                    <a:pt x="1" y="1959"/>
                  </a:cubicBezTo>
                  <a:cubicBezTo>
                    <a:pt x="209" y="1910"/>
                    <a:pt x="417" y="1877"/>
                    <a:pt x="630" y="1855"/>
                  </a:cubicBezTo>
                  <a:cubicBezTo>
                    <a:pt x="714" y="1850"/>
                    <a:pt x="798" y="1842"/>
                    <a:pt x="880" y="1842"/>
                  </a:cubicBezTo>
                  <a:cubicBezTo>
                    <a:pt x="955" y="1842"/>
                    <a:pt x="1029" y="1848"/>
                    <a:pt x="1101" y="1866"/>
                  </a:cubicBezTo>
                  <a:cubicBezTo>
                    <a:pt x="1539" y="1948"/>
                    <a:pt x="1824" y="2014"/>
                    <a:pt x="2114" y="2392"/>
                  </a:cubicBezTo>
                  <a:cubicBezTo>
                    <a:pt x="2349" y="2666"/>
                    <a:pt x="2486" y="2999"/>
                    <a:pt x="2568" y="3350"/>
                  </a:cubicBezTo>
                  <a:cubicBezTo>
                    <a:pt x="2645" y="3673"/>
                    <a:pt x="2677" y="4001"/>
                    <a:pt x="2645" y="4330"/>
                  </a:cubicBezTo>
                  <a:cubicBezTo>
                    <a:pt x="2628" y="4494"/>
                    <a:pt x="2601" y="4647"/>
                    <a:pt x="2552" y="4806"/>
                  </a:cubicBezTo>
                  <a:cubicBezTo>
                    <a:pt x="2486" y="5014"/>
                    <a:pt x="2398" y="5211"/>
                    <a:pt x="2316" y="5408"/>
                  </a:cubicBezTo>
                  <a:cubicBezTo>
                    <a:pt x="2371" y="5397"/>
                    <a:pt x="2431" y="5375"/>
                    <a:pt x="2486" y="5353"/>
                  </a:cubicBezTo>
                  <a:cubicBezTo>
                    <a:pt x="2716" y="5266"/>
                    <a:pt x="2946" y="5129"/>
                    <a:pt x="3154" y="4986"/>
                  </a:cubicBezTo>
                  <a:cubicBezTo>
                    <a:pt x="3345" y="4839"/>
                    <a:pt x="3520" y="4674"/>
                    <a:pt x="3690" y="4510"/>
                  </a:cubicBezTo>
                  <a:cubicBezTo>
                    <a:pt x="3969" y="4231"/>
                    <a:pt x="4237" y="3946"/>
                    <a:pt x="4440" y="3602"/>
                  </a:cubicBezTo>
                  <a:cubicBezTo>
                    <a:pt x="4522" y="3465"/>
                    <a:pt x="4593" y="3328"/>
                    <a:pt x="4632" y="3180"/>
                  </a:cubicBezTo>
                  <a:cubicBezTo>
                    <a:pt x="4708" y="2884"/>
                    <a:pt x="4708" y="2578"/>
                    <a:pt x="4686" y="2271"/>
                  </a:cubicBezTo>
                  <a:cubicBezTo>
                    <a:pt x="4659" y="2009"/>
                    <a:pt x="4615" y="1746"/>
                    <a:pt x="4528" y="1500"/>
                  </a:cubicBezTo>
                  <a:cubicBezTo>
                    <a:pt x="4462" y="1308"/>
                    <a:pt x="4352" y="1122"/>
                    <a:pt x="4259" y="963"/>
                  </a:cubicBezTo>
                  <a:cubicBezTo>
                    <a:pt x="4073" y="668"/>
                    <a:pt x="3811" y="421"/>
                    <a:pt x="3509" y="263"/>
                  </a:cubicBezTo>
                  <a:cubicBezTo>
                    <a:pt x="3252" y="131"/>
                    <a:pt x="2979" y="38"/>
                    <a:pt x="2699" y="5"/>
                  </a:cubicBezTo>
                  <a:cubicBezTo>
                    <a:pt x="2653" y="2"/>
                    <a:pt x="2606" y="1"/>
                    <a:pt x="2560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7" name="Google Shape;4957;p36"/>
          <p:cNvGrpSpPr/>
          <p:nvPr/>
        </p:nvGrpSpPr>
        <p:grpSpPr>
          <a:xfrm>
            <a:off x="7113816" y="1705663"/>
            <a:ext cx="241121" cy="287236"/>
            <a:chOff x="7125991" y="3462688"/>
            <a:chExt cx="241121" cy="287236"/>
          </a:xfrm>
        </p:grpSpPr>
        <p:sp>
          <p:nvSpPr>
            <p:cNvPr id="4958" name="Google Shape;4958;p36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36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36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1" name="Google Shape;4961;p36"/>
          <p:cNvGrpSpPr/>
          <p:nvPr/>
        </p:nvGrpSpPr>
        <p:grpSpPr>
          <a:xfrm>
            <a:off x="470184" y="1078269"/>
            <a:ext cx="397997" cy="437843"/>
            <a:chOff x="2083275" y="3343150"/>
            <a:chExt cx="150825" cy="165925"/>
          </a:xfrm>
        </p:grpSpPr>
        <p:sp>
          <p:nvSpPr>
            <p:cNvPr id="4962" name="Google Shape;4962;p36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6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36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36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6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6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8" name="Google Shape;4968;p36"/>
          <p:cNvGrpSpPr/>
          <p:nvPr/>
        </p:nvGrpSpPr>
        <p:grpSpPr>
          <a:xfrm>
            <a:off x="5545946" y="4304544"/>
            <a:ext cx="397997" cy="437843"/>
            <a:chOff x="2083275" y="3343150"/>
            <a:chExt cx="150825" cy="165925"/>
          </a:xfrm>
        </p:grpSpPr>
        <p:sp>
          <p:nvSpPr>
            <p:cNvPr id="4969" name="Google Shape;4969;p36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6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6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36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36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36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5" name="Google Shape;4975;p36"/>
          <p:cNvGrpSpPr/>
          <p:nvPr/>
        </p:nvGrpSpPr>
        <p:grpSpPr>
          <a:xfrm>
            <a:off x="8288694" y="1307833"/>
            <a:ext cx="284162" cy="279647"/>
            <a:chOff x="2999950" y="4020975"/>
            <a:chExt cx="89675" cy="88250"/>
          </a:xfrm>
        </p:grpSpPr>
        <p:sp>
          <p:nvSpPr>
            <p:cNvPr id="4976" name="Google Shape;4976;p36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36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36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36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0" name="Google Shape;4980;p36"/>
          <p:cNvGrpSpPr/>
          <p:nvPr/>
        </p:nvGrpSpPr>
        <p:grpSpPr>
          <a:xfrm rot="1258672">
            <a:off x="4653096" y="230422"/>
            <a:ext cx="200453" cy="252785"/>
            <a:chOff x="7158480" y="3001477"/>
            <a:chExt cx="200457" cy="252790"/>
          </a:xfrm>
        </p:grpSpPr>
        <p:sp>
          <p:nvSpPr>
            <p:cNvPr id="4981" name="Google Shape;4981;p36"/>
            <p:cNvSpPr/>
            <p:nvPr/>
          </p:nvSpPr>
          <p:spPr>
            <a:xfrm>
              <a:off x="7158480" y="3001477"/>
              <a:ext cx="200457" cy="252790"/>
            </a:xfrm>
            <a:custGeom>
              <a:avLst/>
              <a:gdLst/>
              <a:ahLst/>
              <a:cxnLst/>
              <a:rect l="l" t="t" r="r" b="b"/>
              <a:pathLst>
                <a:path w="2869" h="3618" extrusionOk="0">
                  <a:moveTo>
                    <a:pt x="1861" y="114"/>
                  </a:moveTo>
                  <a:cubicBezTo>
                    <a:pt x="1938" y="114"/>
                    <a:pt x="2009" y="147"/>
                    <a:pt x="2086" y="229"/>
                  </a:cubicBezTo>
                  <a:cubicBezTo>
                    <a:pt x="2294" y="421"/>
                    <a:pt x="2381" y="700"/>
                    <a:pt x="2469" y="962"/>
                  </a:cubicBezTo>
                  <a:cubicBezTo>
                    <a:pt x="2622" y="1482"/>
                    <a:pt x="2704" y="2030"/>
                    <a:pt x="2748" y="2566"/>
                  </a:cubicBezTo>
                  <a:cubicBezTo>
                    <a:pt x="2770" y="2867"/>
                    <a:pt x="2775" y="3168"/>
                    <a:pt x="2775" y="3469"/>
                  </a:cubicBezTo>
                  <a:cubicBezTo>
                    <a:pt x="2173" y="3239"/>
                    <a:pt x="1582" y="2966"/>
                    <a:pt x="1062" y="2577"/>
                  </a:cubicBezTo>
                  <a:cubicBezTo>
                    <a:pt x="734" y="2314"/>
                    <a:pt x="230" y="1893"/>
                    <a:pt x="132" y="1466"/>
                  </a:cubicBezTo>
                  <a:cubicBezTo>
                    <a:pt x="93" y="1296"/>
                    <a:pt x="82" y="1099"/>
                    <a:pt x="192" y="952"/>
                  </a:cubicBezTo>
                  <a:cubicBezTo>
                    <a:pt x="229" y="909"/>
                    <a:pt x="279" y="892"/>
                    <a:pt x="335" y="892"/>
                  </a:cubicBezTo>
                  <a:cubicBezTo>
                    <a:pt x="532" y="892"/>
                    <a:pt x="812" y="1106"/>
                    <a:pt x="953" y="1187"/>
                  </a:cubicBezTo>
                  <a:cubicBezTo>
                    <a:pt x="1243" y="1378"/>
                    <a:pt x="1527" y="1603"/>
                    <a:pt x="1779" y="1849"/>
                  </a:cubicBezTo>
                  <a:cubicBezTo>
                    <a:pt x="1797" y="1864"/>
                    <a:pt x="1818" y="1875"/>
                    <a:pt x="1837" y="1875"/>
                  </a:cubicBezTo>
                  <a:cubicBezTo>
                    <a:pt x="1860" y="1875"/>
                    <a:pt x="1880" y="1860"/>
                    <a:pt x="1889" y="1822"/>
                  </a:cubicBezTo>
                  <a:cubicBezTo>
                    <a:pt x="1889" y="1773"/>
                    <a:pt x="1867" y="1734"/>
                    <a:pt x="1856" y="1690"/>
                  </a:cubicBezTo>
                  <a:cubicBezTo>
                    <a:pt x="1834" y="1625"/>
                    <a:pt x="1812" y="1565"/>
                    <a:pt x="1790" y="1493"/>
                  </a:cubicBezTo>
                  <a:cubicBezTo>
                    <a:pt x="1752" y="1351"/>
                    <a:pt x="1708" y="1214"/>
                    <a:pt x="1675" y="1072"/>
                  </a:cubicBezTo>
                  <a:cubicBezTo>
                    <a:pt x="1626" y="831"/>
                    <a:pt x="1571" y="579"/>
                    <a:pt x="1620" y="338"/>
                  </a:cubicBezTo>
                  <a:cubicBezTo>
                    <a:pt x="1653" y="180"/>
                    <a:pt x="1752" y="114"/>
                    <a:pt x="1861" y="114"/>
                  </a:cubicBezTo>
                  <a:close/>
                  <a:moveTo>
                    <a:pt x="1829" y="0"/>
                  </a:moveTo>
                  <a:cubicBezTo>
                    <a:pt x="1672" y="0"/>
                    <a:pt x="1535" y="109"/>
                    <a:pt x="1489" y="295"/>
                  </a:cubicBezTo>
                  <a:cubicBezTo>
                    <a:pt x="1402" y="700"/>
                    <a:pt x="1615" y="1269"/>
                    <a:pt x="1730" y="1658"/>
                  </a:cubicBezTo>
                  <a:cubicBezTo>
                    <a:pt x="1516" y="1444"/>
                    <a:pt x="1281" y="1263"/>
                    <a:pt x="1024" y="1099"/>
                  </a:cubicBezTo>
                  <a:cubicBezTo>
                    <a:pt x="823" y="979"/>
                    <a:pt x="567" y="771"/>
                    <a:pt x="323" y="771"/>
                  </a:cubicBezTo>
                  <a:cubicBezTo>
                    <a:pt x="301" y="771"/>
                    <a:pt x="279" y="773"/>
                    <a:pt x="258" y="776"/>
                  </a:cubicBezTo>
                  <a:cubicBezTo>
                    <a:pt x="55" y="815"/>
                    <a:pt x="0" y="1061"/>
                    <a:pt x="0" y="1247"/>
                  </a:cubicBezTo>
                  <a:cubicBezTo>
                    <a:pt x="0" y="1510"/>
                    <a:pt x="104" y="1756"/>
                    <a:pt x="252" y="1953"/>
                  </a:cubicBezTo>
                  <a:cubicBezTo>
                    <a:pt x="876" y="2741"/>
                    <a:pt x="1861" y="3250"/>
                    <a:pt x="2770" y="3579"/>
                  </a:cubicBezTo>
                  <a:lnTo>
                    <a:pt x="2770" y="3590"/>
                  </a:lnTo>
                  <a:cubicBezTo>
                    <a:pt x="2797" y="3595"/>
                    <a:pt x="2825" y="3606"/>
                    <a:pt x="2852" y="3617"/>
                  </a:cubicBezTo>
                  <a:cubicBezTo>
                    <a:pt x="2857" y="3601"/>
                    <a:pt x="2857" y="3590"/>
                    <a:pt x="2852" y="3590"/>
                  </a:cubicBezTo>
                  <a:cubicBezTo>
                    <a:pt x="2852" y="3573"/>
                    <a:pt x="2857" y="3562"/>
                    <a:pt x="2857" y="3546"/>
                  </a:cubicBezTo>
                  <a:cubicBezTo>
                    <a:pt x="2857" y="3535"/>
                    <a:pt x="2868" y="3519"/>
                    <a:pt x="2868" y="3508"/>
                  </a:cubicBezTo>
                  <a:cubicBezTo>
                    <a:pt x="2868" y="2949"/>
                    <a:pt x="2830" y="2397"/>
                    <a:pt x="2759" y="1849"/>
                  </a:cubicBezTo>
                  <a:cubicBezTo>
                    <a:pt x="2688" y="1400"/>
                    <a:pt x="2606" y="946"/>
                    <a:pt x="2414" y="536"/>
                  </a:cubicBezTo>
                  <a:cubicBezTo>
                    <a:pt x="2327" y="344"/>
                    <a:pt x="2212" y="158"/>
                    <a:pt x="2031" y="59"/>
                  </a:cubicBezTo>
                  <a:cubicBezTo>
                    <a:pt x="1963" y="19"/>
                    <a:pt x="1894" y="0"/>
                    <a:pt x="18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36"/>
            <p:cNvSpPr/>
            <p:nvPr/>
          </p:nvSpPr>
          <p:spPr>
            <a:xfrm>
              <a:off x="7163790" y="3009442"/>
              <a:ext cx="188649" cy="233715"/>
            </a:xfrm>
            <a:custGeom>
              <a:avLst/>
              <a:gdLst/>
              <a:ahLst/>
              <a:cxnLst/>
              <a:rect l="l" t="t" r="r" b="b"/>
              <a:pathLst>
                <a:path w="2700" h="3345" extrusionOk="0">
                  <a:moveTo>
                    <a:pt x="1785" y="0"/>
                  </a:moveTo>
                  <a:cubicBezTo>
                    <a:pt x="1676" y="0"/>
                    <a:pt x="1577" y="66"/>
                    <a:pt x="1544" y="224"/>
                  </a:cubicBezTo>
                  <a:cubicBezTo>
                    <a:pt x="1495" y="465"/>
                    <a:pt x="1550" y="717"/>
                    <a:pt x="1599" y="958"/>
                  </a:cubicBezTo>
                  <a:cubicBezTo>
                    <a:pt x="1632" y="1100"/>
                    <a:pt x="1676" y="1237"/>
                    <a:pt x="1714" y="1379"/>
                  </a:cubicBezTo>
                  <a:cubicBezTo>
                    <a:pt x="1736" y="1451"/>
                    <a:pt x="1758" y="1511"/>
                    <a:pt x="1780" y="1576"/>
                  </a:cubicBezTo>
                  <a:cubicBezTo>
                    <a:pt x="1791" y="1620"/>
                    <a:pt x="1813" y="1659"/>
                    <a:pt x="1813" y="1708"/>
                  </a:cubicBezTo>
                  <a:cubicBezTo>
                    <a:pt x="1804" y="1746"/>
                    <a:pt x="1784" y="1761"/>
                    <a:pt x="1761" y="1761"/>
                  </a:cubicBezTo>
                  <a:cubicBezTo>
                    <a:pt x="1742" y="1761"/>
                    <a:pt x="1721" y="1750"/>
                    <a:pt x="1703" y="1735"/>
                  </a:cubicBezTo>
                  <a:cubicBezTo>
                    <a:pt x="1451" y="1489"/>
                    <a:pt x="1167" y="1264"/>
                    <a:pt x="877" y="1073"/>
                  </a:cubicBezTo>
                  <a:cubicBezTo>
                    <a:pt x="736" y="983"/>
                    <a:pt x="455" y="767"/>
                    <a:pt x="255" y="767"/>
                  </a:cubicBezTo>
                  <a:cubicBezTo>
                    <a:pt x="199" y="767"/>
                    <a:pt x="149" y="784"/>
                    <a:pt x="110" y="827"/>
                  </a:cubicBezTo>
                  <a:cubicBezTo>
                    <a:pt x="1" y="969"/>
                    <a:pt x="12" y="1166"/>
                    <a:pt x="56" y="1341"/>
                  </a:cubicBezTo>
                  <a:cubicBezTo>
                    <a:pt x="154" y="1763"/>
                    <a:pt x="658" y="2189"/>
                    <a:pt x="986" y="2447"/>
                  </a:cubicBezTo>
                  <a:cubicBezTo>
                    <a:pt x="1506" y="2835"/>
                    <a:pt x="2097" y="3109"/>
                    <a:pt x="2699" y="3344"/>
                  </a:cubicBezTo>
                  <a:cubicBezTo>
                    <a:pt x="2699" y="3043"/>
                    <a:pt x="2694" y="2742"/>
                    <a:pt x="2672" y="2441"/>
                  </a:cubicBezTo>
                  <a:cubicBezTo>
                    <a:pt x="2623" y="1899"/>
                    <a:pt x="2541" y="1352"/>
                    <a:pt x="2393" y="832"/>
                  </a:cubicBezTo>
                  <a:cubicBezTo>
                    <a:pt x="2305" y="575"/>
                    <a:pt x="2218" y="290"/>
                    <a:pt x="2010" y="99"/>
                  </a:cubicBezTo>
                  <a:cubicBezTo>
                    <a:pt x="1933" y="33"/>
                    <a:pt x="1862" y="0"/>
                    <a:pt x="178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83" name="Google Shape;4983;p36"/>
          <p:cNvSpPr/>
          <p:nvPr/>
        </p:nvSpPr>
        <p:spPr>
          <a:xfrm>
            <a:off x="3513075" y="3921721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4" name="Google Shape;4984;p36"/>
          <p:cNvSpPr/>
          <p:nvPr/>
        </p:nvSpPr>
        <p:spPr>
          <a:xfrm>
            <a:off x="1791586" y="1809415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B756D5-B5EE-874A-6811-EB5EF69C1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417820"/>
            <a:ext cx="9144000" cy="416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5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" name="Google Shape;4884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4885" name="Google Shape;4885;p35"/>
          <p:cNvSpPr txBox="1">
            <a:spLocks noGrp="1"/>
          </p:cNvSpPr>
          <p:nvPr>
            <p:ph type="subTitle" idx="3"/>
          </p:nvPr>
        </p:nvSpPr>
        <p:spPr>
          <a:xfrm>
            <a:off x="2110903" y="3106650"/>
            <a:ext cx="2305500" cy="9063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US" sz="2400" b="1" dirty="0">
                <a:latin typeface="#9Slide03 Quicksand Bold" panose="00000800000000000000" pitchFamily="2" charset="0"/>
              </a:rPr>
              <a:t>Let’s play</a:t>
            </a:r>
            <a:endParaRPr sz="2400" b="1" dirty="0">
              <a:latin typeface="#9Slide03 Quicksand Bold" panose="00000800000000000000" pitchFamily="2" charset="0"/>
            </a:endParaRPr>
          </a:p>
        </p:txBody>
      </p:sp>
      <p:sp>
        <p:nvSpPr>
          <p:cNvPr id="4886" name="Google Shape;4886;p35"/>
          <p:cNvSpPr txBox="1">
            <a:spLocks noGrp="1"/>
          </p:cNvSpPr>
          <p:nvPr>
            <p:ph type="subTitle" idx="1"/>
          </p:nvPr>
        </p:nvSpPr>
        <p:spPr>
          <a:xfrm>
            <a:off x="719975" y="1604771"/>
            <a:ext cx="2305500" cy="9578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#9Slide03 Quicksand Bold" panose="00000800000000000000" pitchFamily="2" charset="0"/>
              </a:rPr>
              <a:t>Warm up</a:t>
            </a:r>
            <a:endParaRPr sz="2400" b="1" dirty="0">
              <a:latin typeface="#9Slide03 Quicksand Bold" panose="00000800000000000000" pitchFamily="2" charset="0"/>
            </a:endParaRPr>
          </a:p>
        </p:txBody>
      </p:sp>
      <p:sp>
        <p:nvSpPr>
          <p:cNvPr id="4887" name="Google Shape;4887;p35"/>
          <p:cNvSpPr txBox="1">
            <a:spLocks noGrp="1"/>
          </p:cNvSpPr>
          <p:nvPr>
            <p:ph type="subTitle" idx="2"/>
          </p:nvPr>
        </p:nvSpPr>
        <p:spPr>
          <a:xfrm>
            <a:off x="3419258" y="1604771"/>
            <a:ext cx="2305500" cy="9578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#9Slide03 Quicksand Bold" panose="00000800000000000000" pitchFamily="2" charset="0"/>
              </a:rPr>
              <a:t>Listen and match</a:t>
            </a:r>
            <a:endParaRPr sz="2400" b="1" dirty="0">
              <a:latin typeface="#9Slide03 Quicksand Bold" panose="00000800000000000000" pitchFamily="2" charset="0"/>
            </a:endParaRPr>
          </a:p>
        </p:txBody>
      </p:sp>
      <p:sp>
        <p:nvSpPr>
          <p:cNvPr id="4888" name="Google Shape;4888;p35"/>
          <p:cNvSpPr txBox="1">
            <a:spLocks noGrp="1"/>
          </p:cNvSpPr>
          <p:nvPr>
            <p:ph type="subTitle" idx="4"/>
          </p:nvPr>
        </p:nvSpPr>
        <p:spPr>
          <a:xfrm>
            <a:off x="4915077" y="3096261"/>
            <a:ext cx="2305500" cy="9063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#9Slide03 Quicksand Bold" panose="00000800000000000000" pitchFamily="2" charset="0"/>
              </a:rPr>
              <a:t>Fun time</a:t>
            </a:r>
            <a:endParaRPr sz="2400" b="1" dirty="0">
              <a:latin typeface="#9Slide03 Quicksand Bold" panose="00000800000000000000" pitchFamily="2" charset="0"/>
            </a:endParaRPr>
          </a:p>
        </p:txBody>
      </p:sp>
      <p:sp>
        <p:nvSpPr>
          <p:cNvPr id="4889" name="Google Shape;4889;p35"/>
          <p:cNvSpPr txBox="1">
            <a:spLocks noGrp="1"/>
          </p:cNvSpPr>
          <p:nvPr>
            <p:ph type="subTitle" idx="5"/>
          </p:nvPr>
        </p:nvSpPr>
        <p:spPr>
          <a:xfrm>
            <a:off x="6118524" y="1604771"/>
            <a:ext cx="2305500" cy="9578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#9Slide03 Quicksand Bold" panose="00000800000000000000" pitchFamily="2" charset="0"/>
              </a:rPr>
              <a:t>Look, complete and read</a:t>
            </a:r>
            <a:endParaRPr sz="2400" b="1" dirty="0">
              <a:latin typeface="#9Slide03 Quicksand Bold" panose="00000800000000000000" pitchFamily="2" charset="0"/>
            </a:endParaRPr>
          </a:p>
        </p:txBody>
      </p:sp>
      <p:sp>
        <p:nvSpPr>
          <p:cNvPr id="4891" name="Google Shape;4891;p35"/>
          <p:cNvSpPr txBox="1">
            <a:spLocks noGrp="1"/>
          </p:cNvSpPr>
          <p:nvPr>
            <p:ph type="title" idx="7"/>
          </p:nvPr>
        </p:nvSpPr>
        <p:spPr>
          <a:xfrm>
            <a:off x="1505377" y="11571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892" name="Google Shape;4892;p35"/>
          <p:cNvSpPr txBox="1">
            <a:spLocks noGrp="1"/>
          </p:cNvSpPr>
          <p:nvPr>
            <p:ph type="title" idx="8"/>
          </p:nvPr>
        </p:nvSpPr>
        <p:spPr>
          <a:xfrm>
            <a:off x="2758417" y="2659050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4893" name="Google Shape;4893;p35"/>
          <p:cNvSpPr txBox="1">
            <a:spLocks noGrp="1"/>
          </p:cNvSpPr>
          <p:nvPr>
            <p:ph type="title" idx="9"/>
          </p:nvPr>
        </p:nvSpPr>
        <p:spPr>
          <a:xfrm>
            <a:off x="4204652" y="11571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894" name="Google Shape;4894;p35"/>
          <p:cNvSpPr txBox="1">
            <a:spLocks noGrp="1"/>
          </p:cNvSpPr>
          <p:nvPr>
            <p:ph type="title" idx="13"/>
          </p:nvPr>
        </p:nvSpPr>
        <p:spPr>
          <a:xfrm>
            <a:off x="5516256" y="26840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4895" name="Google Shape;4895;p35"/>
          <p:cNvSpPr txBox="1">
            <a:spLocks noGrp="1"/>
          </p:cNvSpPr>
          <p:nvPr>
            <p:ph type="title" idx="14"/>
          </p:nvPr>
        </p:nvSpPr>
        <p:spPr>
          <a:xfrm>
            <a:off x="6853227" y="11571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903" name="Google Shape;4903;p35"/>
          <p:cNvSpPr/>
          <p:nvPr/>
        </p:nvSpPr>
        <p:spPr>
          <a:xfrm>
            <a:off x="7010361" y="413590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4" name="Google Shape;4904;p35"/>
          <p:cNvSpPr/>
          <p:nvPr/>
        </p:nvSpPr>
        <p:spPr>
          <a:xfrm>
            <a:off x="303050" y="1604771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05" name="Google Shape;4905;p35"/>
          <p:cNvGrpSpPr/>
          <p:nvPr/>
        </p:nvGrpSpPr>
        <p:grpSpPr>
          <a:xfrm>
            <a:off x="172369" y="2407595"/>
            <a:ext cx="421526" cy="649861"/>
            <a:chOff x="6036019" y="2518745"/>
            <a:chExt cx="421526" cy="649861"/>
          </a:xfrm>
        </p:grpSpPr>
        <p:sp>
          <p:nvSpPr>
            <p:cNvPr id="4906" name="Google Shape;4906;p35"/>
            <p:cNvSpPr/>
            <p:nvPr/>
          </p:nvSpPr>
          <p:spPr>
            <a:xfrm>
              <a:off x="6397386" y="2518745"/>
              <a:ext cx="23826" cy="19564"/>
            </a:xfrm>
            <a:custGeom>
              <a:avLst/>
              <a:gdLst/>
              <a:ahLst/>
              <a:cxnLst/>
              <a:rect l="l" t="t" r="r" b="b"/>
              <a:pathLst>
                <a:path w="341" h="280" extrusionOk="0">
                  <a:moveTo>
                    <a:pt x="170" y="0"/>
                  </a:moveTo>
                  <a:cubicBezTo>
                    <a:pt x="1" y="0"/>
                    <a:pt x="1" y="280"/>
                    <a:pt x="170" y="280"/>
                  </a:cubicBezTo>
                  <a:cubicBezTo>
                    <a:pt x="340" y="274"/>
                    <a:pt x="340" y="0"/>
                    <a:pt x="17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35"/>
            <p:cNvSpPr/>
            <p:nvPr/>
          </p:nvSpPr>
          <p:spPr>
            <a:xfrm>
              <a:off x="6036019" y="2704878"/>
              <a:ext cx="421526" cy="463727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35"/>
            <p:cNvSpPr/>
            <p:nvPr/>
          </p:nvSpPr>
          <p:spPr>
            <a:xfrm>
              <a:off x="6231445" y="2896951"/>
              <a:ext cx="102919" cy="97049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35"/>
            <p:cNvSpPr/>
            <p:nvPr/>
          </p:nvSpPr>
          <p:spPr>
            <a:xfrm>
              <a:off x="6241017" y="2897021"/>
              <a:ext cx="50935" cy="23337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35"/>
            <p:cNvSpPr/>
            <p:nvPr/>
          </p:nvSpPr>
          <p:spPr>
            <a:xfrm>
              <a:off x="6246537" y="2832531"/>
              <a:ext cx="13904" cy="24804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35"/>
            <p:cNvSpPr/>
            <p:nvPr/>
          </p:nvSpPr>
          <p:spPr>
            <a:xfrm>
              <a:off x="6047827" y="2711656"/>
              <a:ext cx="403220" cy="447727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35"/>
            <p:cNvSpPr/>
            <p:nvPr/>
          </p:nvSpPr>
          <p:spPr>
            <a:xfrm>
              <a:off x="6238292" y="2905545"/>
              <a:ext cx="84613" cy="80979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3" name="Google Shape;4913;p35"/>
          <p:cNvSpPr/>
          <p:nvPr/>
        </p:nvSpPr>
        <p:spPr>
          <a:xfrm>
            <a:off x="527675" y="484100"/>
            <a:ext cx="110888" cy="110805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669" y="1"/>
                </a:moveTo>
                <a:cubicBezTo>
                  <a:pt x="663" y="1"/>
                  <a:pt x="657" y="2"/>
                  <a:pt x="652" y="5"/>
                </a:cubicBezTo>
                <a:cubicBezTo>
                  <a:pt x="619" y="38"/>
                  <a:pt x="625" y="92"/>
                  <a:pt x="619" y="131"/>
                </a:cubicBezTo>
                <a:cubicBezTo>
                  <a:pt x="614" y="240"/>
                  <a:pt x="614" y="350"/>
                  <a:pt x="603" y="459"/>
                </a:cubicBezTo>
                <a:cubicBezTo>
                  <a:pt x="493" y="350"/>
                  <a:pt x="384" y="246"/>
                  <a:pt x="274" y="142"/>
                </a:cubicBezTo>
                <a:cubicBezTo>
                  <a:pt x="263" y="132"/>
                  <a:pt x="251" y="129"/>
                  <a:pt x="241" y="129"/>
                </a:cubicBezTo>
                <a:cubicBezTo>
                  <a:pt x="201" y="129"/>
                  <a:pt x="175" y="183"/>
                  <a:pt x="214" y="213"/>
                </a:cubicBezTo>
                <a:cubicBezTo>
                  <a:pt x="318" y="289"/>
                  <a:pt x="400" y="383"/>
                  <a:pt x="488" y="465"/>
                </a:cubicBezTo>
                <a:lnTo>
                  <a:pt x="554" y="536"/>
                </a:lnTo>
                <a:lnTo>
                  <a:pt x="499" y="536"/>
                </a:lnTo>
                <a:cubicBezTo>
                  <a:pt x="356" y="536"/>
                  <a:pt x="209" y="530"/>
                  <a:pt x="61" y="530"/>
                </a:cubicBezTo>
                <a:cubicBezTo>
                  <a:pt x="17" y="530"/>
                  <a:pt x="1" y="612"/>
                  <a:pt x="55" y="618"/>
                </a:cubicBezTo>
                <a:cubicBezTo>
                  <a:pt x="181" y="623"/>
                  <a:pt x="307" y="629"/>
                  <a:pt x="433" y="629"/>
                </a:cubicBezTo>
                <a:lnTo>
                  <a:pt x="537" y="629"/>
                </a:lnTo>
                <a:cubicBezTo>
                  <a:pt x="433" y="760"/>
                  <a:pt x="335" y="886"/>
                  <a:pt x="242" y="1023"/>
                </a:cubicBezTo>
                <a:cubicBezTo>
                  <a:pt x="209" y="1067"/>
                  <a:pt x="170" y="1116"/>
                  <a:pt x="143" y="1165"/>
                </a:cubicBezTo>
                <a:cubicBezTo>
                  <a:pt x="132" y="1187"/>
                  <a:pt x="138" y="1215"/>
                  <a:pt x="159" y="1225"/>
                </a:cubicBezTo>
                <a:cubicBezTo>
                  <a:pt x="168" y="1231"/>
                  <a:pt x="176" y="1233"/>
                  <a:pt x="184" y="1233"/>
                </a:cubicBezTo>
                <a:cubicBezTo>
                  <a:pt x="221" y="1233"/>
                  <a:pt x="240" y="1171"/>
                  <a:pt x="258" y="1143"/>
                </a:cubicBezTo>
                <a:cubicBezTo>
                  <a:pt x="356" y="996"/>
                  <a:pt x="477" y="848"/>
                  <a:pt x="581" y="705"/>
                </a:cubicBezTo>
                <a:cubicBezTo>
                  <a:pt x="592" y="689"/>
                  <a:pt x="597" y="684"/>
                  <a:pt x="614" y="673"/>
                </a:cubicBezTo>
                <a:cubicBezTo>
                  <a:pt x="614" y="875"/>
                  <a:pt x="614" y="1083"/>
                  <a:pt x="619" y="1280"/>
                </a:cubicBezTo>
                <a:cubicBezTo>
                  <a:pt x="619" y="1308"/>
                  <a:pt x="641" y="1322"/>
                  <a:pt x="661" y="1322"/>
                </a:cubicBezTo>
                <a:cubicBezTo>
                  <a:pt x="673" y="1322"/>
                  <a:pt x="684" y="1318"/>
                  <a:pt x="690" y="1308"/>
                </a:cubicBezTo>
                <a:cubicBezTo>
                  <a:pt x="707" y="1286"/>
                  <a:pt x="701" y="1258"/>
                  <a:pt x="701" y="1231"/>
                </a:cubicBezTo>
                <a:cubicBezTo>
                  <a:pt x="701" y="1138"/>
                  <a:pt x="701" y="1039"/>
                  <a:pt x="690" y="941"/>
                </a:cubicBezTo>
                <a:lnTo>
                  <a:pt x="690" y="656"/>
                </a:lnTo>
                <a:lnTo>
                  <a:pt x="1210" y="1176"/>
                </a:lnTo>
                <a:cubicBezTo>
                  <a:pt x="1221" y="1186"/>
                  <a:pt x="1231" y="1189"/>
                  <a:pt x="1241" y="1189"/>
                </a:cubicBezTo>
                <a:cubicBezTo>
                  <a:pt x="1276" y="1189"/>
                  <a:pt x="1300" y="1136"/>
                  <a:pt x="1265" y="1111"/>
                </a:cubicBezTo>
                <a:cubicBezTo>
                  <a:pt x="1178" y="1028"/>
                  <a:pt x="1095" y="941"/>
                  <a:pt x="1013" y="859"/>
                </a:cubicBezTo>
                <a:lnTo>
                  <a:pt x="772" y="618"/>
                </a:lnTo>
                <a:cubicBezTo>
                  <a:pt x="937" y="612"/>
                  <a:pt x="1101" y="591"/>
                  <a:pt x="1265" y="585"/>
                </a:cubicBezTo>
                <a:cubicBezTo>
                  <a:pt x="1323" y="574"/>
                  <a:pt x="1315" y="492"/>
                  <a:pt x="1264" y="492"/>
                </a:cubicBezTo>
                <a:cubicBezTo>
                  <a:pt x="1263" y="492"/>
                  <a:pt x="1261" y="492"/>
                  <a:pt x="1260" y="492"/>
                </a:cubicBezTo>
                <a:cubicBezTo>
                  <a:pt x="1084" y="508"/>
                  <a:pt x="904" y="519"/>
                  <a:pt x="729" y="530"/>
                </a:cubicBezTo>
                <a:cubicBezTo>
                  <a:pt x="822" y="404"/>
                  <a:pt x="926" y="273"/>
                  <a:pt x="1035" y="158"/>
                </a:cubicBezTo>
                <a:lnTo>
                  <a:pt x="1041" y="153"/>
                </a:lnTo>
                <a:cubicBezTo>
                  <a:pt x="1063" y="147"/>
                  <a:pt x="1068" y="120"/>
                  <a:pt x="1068" y="98"/>
                </a:cubicBezTo>
                <a:cubicBezTo>
                  <a:pt x="1060" y="74"/>
                  <a:pt x="1047" y="64"/>
                  <a:pt x="1033" y="64"/>
                </a:cubicBezTo>
                <a:cubicBezTo>
                  <a:pt x="982" y="64"/>
                  <a:pt x="905" y="182"/>
                  <a:pt x="871" y="207"/>
                </a:cubicBezTo>
                <a:cubicBezTo>
                  <a:pt x="816" y="273"/>
                  <a:pt x="756" y="344"/>
                  <a:pt x="701" y="415"/>
                </a:cubicBezTo>
                <a:cubicBezTo>
                  <a:pt x="701" y="300"/>
                  <a:pt x="707" y="180"/>
                  <a:pt x="712" y="60"/>
                </a:cubicBezTo>
                <a:cubicBezTo>
                  <a:pt x="726" y="32"/>
                  <a:pt x="698" y="1"/>
                  <a:pt x="669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14" name="Google Shape;4914;p35"/>
          <p:cNvGrpSpPr/>
          <p:nvPr/>
        </p:nvGrpSpPr>
        <p:grpSpPr>
          <a:xfrm>
            <a:off x="8629416" y="1017713"/>
            <a:ext cx="241121" cy="287236"/>
            <a:chOff x="7125991" y="3462688"/>
            <a:chExt cx="241121" cy="287236"/>
          </a:xfrm>
        </p:grpSpPr>
        <p:sp>
          <p:nvSpPr>
            <p:cNvPr id="4915" name="Google Shape;4915;p35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35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35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8" name="Google Shape;4918;p35"/>
          <p:cNvGrpSpPr/>
          <p:nvPr/>
        </p:nvGrpSpPr>
        <p:grpSpPr>
          <a:xfrm>
            <a:off x="8629419" y="2842770"/>
            <a:ext cx="284162" cy="279647"/>
            <a:chOff x="2999950" y="4020975"/>
            <a:chExt cx="89675" cy="88250"/>
          </a:xfrm>
        </p:grpSpPr>
        <p:sp>
          <p:nvSpPr>
            <p:cNvPr id="4919" name="Google Shape;4919;p35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35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35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35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3" name="Google Shape;4923;p35"/>
          <p:cNvGrpSpPr/>
          <p:nvPr/>
        </p:nvGrpSpPr>
        <p:grpSpPr>
          <a:xfrm>
            <a:off x="1359991" y="309838"/>
            <a:ext cx="241121" cy="287236"/>
            <a:chOff x="7125991" y="3462688"/>
            <a:chExt cx="241121" cy="287236"/>
          </a:xfrm>
        </p:grpSpPr>
        <p:sp>
          <p:nvSpPr>
            <p:cNvPr id="4924" name="Google Shape;4924;p35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35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35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7" name="Google Shape;4927;p35"/>
          <p:cNvSpPr/>
          <p:nvPr/>
        </p:nvSpPr>
        <p:spPr>
          <a:xfrm>
            <a:off x="8680800" y="1712446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8" name="Google Shape;4928;p35"/>
          <p:cNvSpPr/>
          <p:nvPr/>
        </p:nvSpPr>
        <p:spPr>
          <a:xfrm>
            <a:off x="5828162" y="2835125"/>
            <a:ext cx="110888" cy="110805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669" y="1"/>
                </a:moveTo>
                <a:cubicBezTo>
                  <a:pt x="663" y="1"/>
                  <a:pt x="657" y="2"/>
                  <a:pt x="652" y="5"/>
                </a:cubicBezTo>
                <a:cubicBezTo>
                  <a:pt x="619" y="38"/>
                  <a:pt x="625" y="92"/>
                  <a:pt x="619" y="131"/>
                </a:cubicBezTo>
                <a:cubicBezTo>
                  <a:pt x="614" y="240"/>
                  <a:pt x="614" y="350"/>
                  <a:pt x="603" y="459"/>
                </a:cubicBezTo>
                <a:cubicBezTo>
                  <a:pt x="493" y="350"/>
                  <a:pt x="384" y="246"/>
                  <a:pt x="274" y="142"/>
                </a:cubicBezTo>
                <a:cubicBezTo>
                  <a:pt x="263" y="132"/>
                  <a:pt x="251" y="129"/>
                  <a:pt x="241" y="129"/>
                </a:cubicBezTo>
                <a:cubicBezTo>
                  <a:pt x="201" y="129"/>
                  <a:pt x="175" y="183"/>
                  <a:pt x="214" y="213"/>
                </a:cubicBezTo>
                <a:cubicBezTo>
                  <a:pt x="318" y="289"/>
                  <a:pt x="400" y="383"/>
                  <a:pt x="488" y="465"/>
                </a:cubicBezTo>
                <a:lnTo>
                  <a:pt x="554" y="536"/>
                </a:lnTo>
                <a:lnTo>
                  <a:pt x="499" y="536"/>
                </a:lnTo>
                <a:cubicBezTo>
                  <a:pt x="356" y="536"/>
                  <a:pt x="209" y="530"/>
                  <a:pt x="61" y="530"/>
                </a:cubicBezTo>
                <a:cubicBezTo>
                  <a:pt x="17" y="530"/>
                  <a:pt x="1" y="612"/>
                  <a:pt x="55" y="618"/>
                </a:cubicBezTo>
                <a:cubicBezTo>
                  <a:pt x="181" y="623"/>
                  <a:pt x="307" y="629"/>
                  <a:pt x="433" y="629"/>
                </a:cubicBezTo>
                <a:lnTo>
                  <a:pt x="537" y="629"/>
                </a:lnTo>
                <a:cubicBezTo>
                  <a:pt x="433" y="760"/>
                  <a:pt x="335" y="886"/>
                  <a:pt x="242" y="1023"/>
                </a:cubicBezTo>
                <a:cubicBezTo>
                  <a:pt x="209" y="1067"/>
                  <a:pt x="170" y="1116"/>
                  <a:pt x="143" y="1165"/>
                </a:cubicBezTo>
                <a:cubicBezTo>
                  <a:pt x="132" y="1187"/>
                  <a:pt x="138" y="1215"/>
                  <a:pt x="159" y="1225"/>
                </a:cubicBezTo>
                <a:cubicBezTo>
                  <a:pt x="168" y="1231"/>
                  <a:pt x="176" y="1233"/>
                  <a:pt x="184" y="1233"/>
                </a:cubicBezTo>
                <a:cubicBezTo>
                  <a:pt x="221" y="1233"/>
                  <a:pt x="240" y="1171"/>
                  <a:pt x="258" y="1143"/>
                </a:cubicBezTo>
                <a:cubicBezTo>
                  <a:pt x="356" y="996"/>
                  <a:pt x="477" y="848"/>
                  <a:pt x="581" y="705"/>
                </a:cubicBezTo>
                <a:cubicBezTo>
                  <a:pt x="592" y="689"/>
                  <a:pt x="597" y="684"/>
                  <a:pt x="614" y="673"/>
                </a:cubicBezTo>
                <a:cubicBezTo>
                  <a:pt x="614" y="875"/>
                  <a:pt x="614" y="1083"/>
                  <a:pt x="619" y="1280"/>
                </a:cubicBezTo>
                <a:cubicBezTo>
                  <a:pt x="619" y="1308"/>
                  <a:pt x="641" y="1322"/>
                  <a:pt x="661" y="1322"/>
                </a:cubicBezTo>
                <a:cubicBezTo>
                  <a:pt x="673" y="1322"/>
                  <a:pt x="684" y="1318"/>
                  <a:pt x="690" y="1308"/>
                </a:cubicBezTo>
                <a:cubicBezTo>
                  <a:pt x="707" y="1286"/>
                  <a:pt x="701" y="1258"/>
                  <a:pt x="701" y="1231"/>
                </a:cubicBezTo>
                <a:cubicBezTo>
                  <a:pt x="701" y="1138"/>
                  <a:pt x="701" y="1039"/>
                  <a:pt x="690" y="941"/>
                </a:cubicBezTo>
                <a:lnTo>
                  <a:pt x="690" y="656"/>
                </a:lnTo>
                <a:lnTo>
                  <a:pt x="1210" y="1176"/>
                </a:lnTo>
                <a:cubicBezTo>
                  <a:pt x="1221" y="1186"/>
                  <a:pt x="1231" y="1189"/>
                  <a:pt x="1241" y="1189"/>
                </a:cubicBezTo>
                <a:cubicBezTo>
                  <a:pt x="1276" y="1189"/>
                  <a:pt x="1300" y="1136"/>
                  <a:pt x="1265" y="1111"/>
                </a:cubicBezTo>
                <a:cubicBezTo>
                  <a:pt x="1178" y="1028"/>
                  <a:pt x="1095" y="941"/>
                  <a:pt x="1013" y="859"/>
                </a:cubicBezTo>
                <a:lnTo>
                  <a:pt x="772" y="618"/>
                </a:lnTo>
                <a:cubicBezTo>
                  <a:pt x="937" y="612"/>
                  <a:pt x="1101" y="591"/>
                  <a:pt x="1265" y="585"/>
                </a:cubicBezTo>
                <a:cubicBezTo>
                  <a:pt x="1323" y="574"/>
                  <a:pt x="1315" y="492"/>
                  <a:pt x="1264" y="492"/>
                </a:cubicBezTo>
                <a:cubicBezTo>
                  <a:pt x="1263" y="492"/>
                  <a:pt x="1261" y="492"/>
                  <a:pt x="1260" y="492"/>
                </a:cubicBezTo>
                <a:cubicBezTo>
                  <a:pt x="1084" y="508"/>
                  <a:pt x="904" y="519"/>
                  <a:pt x="729" y="530"/>
                </a:cubicBezTo>
                <a:cubicBezTo>
                  <a:pt x="822" y="404"/>
                  <a:pt x="926" y="273"/>
                  <a:pt x="1035" y="158"/>
                </a:cubicBezTo>
                <a:lnTo>
                  <a:pt x="1041" y="153"/>
                </a:lnTo>
                <a:cubicBezTo>
                  <a:pt x="1063" y="147"/>
                  <a:pt x="1068" y="120"/>
                  <a:pt x="1068" y="98"/>
                </a:cubicBezTo>
                <a:cubicBezTo>
                  <a:pt x="1060" y="74"/>
                  <a:pt x="1047" y="64"/>
                  <a:pt x="1033" y="64"/>
                </a:cubicBezTo>
                <a:cubicBezTo>
                  <a:pt x="982" y="64"/>
                  <a:pt x="905" y="182"/>
                  <a:pt x="871" y="207"/>
                </a:cubicBezTo>
                <a:cubicBezTo>
                  <a:pt x="816" y="273"/>
                  <a:pt x="756" y="344"/>
                  <a:pt x="701" y="415"/>
                </a:cubicBezTo>
                <a:cubicBezTo>
                  <a:pt x="701" y="300"/>
                  <a:pt x="707" y="180"/>
                  <a:pt x="712" y="60"/>
                </a:cubicBezTo>
                <a:cubicBezTo>
                  <a:pt x="726" y="32"/>
                  <a:pt x="698" y="1"/>
                  <a:pt x="669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9" name="Google Shape;4929;p35"/>
          <p:cNvGrpSpPr/>
          <p:nvPr/>
        </p:nvGrpSpPr>
        <p:grpSpPr>
          <a:xfrm>
            <a:off x="303060" y="771548"/>
            <a:ext cx="953638" cy="562581"/>
            <a:chOff x="3037050" y="1564800"/>
            <a:chExt cx="253850" cy="149750"/>
          </a:xfrm>
        </p:grpSpPr>
        <p:sp>
          <p:nvSpPr>
            <p:cNvPr id="4930" name="Google Shape;4930;p35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35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2" name="Google Shape;4932;p35"/>
          <p:cNvGrpSpPr/>
          <p:nvPr/>
        </p:nvGrpSpPr>
        <p:grpSpPr>
          <a:xfrm>
            <a:off x="7675785" y="208961"/>
            <a:ext cx="953638" cy="562581"/>
            <a:chOff x="3037050" y="1564800"/>
            <a:chExt cx="253850" cy="149750"/>
          </a:xfrm>
        </p:grpSpPr>
        <p:sp>
          <p:nvSpPr>
            <p:cNvPr id="4933" name="Google Shape;4933;p35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35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79008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9" name="Google Shape;4939;p36"/>
          <p:cNvSpPr txBox="1">
            <a:spLocks noGrp="1"/>
          </p:cNvSpPr>
          <p:nvPr>
            <p:ph type="title"/>
          </p:nvPr>
        </p:nvSpPr>
        <p:spPr>
          <a:xfrm>
            <a:off x="1566601" y="1111011"/>
            <a:ext cx="5990143" cy="17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02- Listen and match.</a:t>
            </a:r>
            <a:endParaRPr sz="5400" dirty="0"/>
          </a:p>
        </p:txBody>
      </p:sp>
      <p:sp>
        <p:nvSpPr>
          <p:cNvPr id="4940" name="Google Shape;4940;p36"/>
          <p:cNvSpPr txBox="1">
            <a:spLocks noGrp="1"/>
          </p:cNvSpPr>
          <p:nvPr>
            <p:ph type="subTitle" idx="1"/>
          </p:nvPr>
        </p:nvSpPr>
        <p:spPr>
          <a:xfrm>
            <a:off x="2135550" y="2929225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.</a:t>
            </a:r>
            <a:endParaRPr dirty="0"/>
          </a:p>
        </p:txBody>
      </p:sp>
      <p:grpSp>
        <p:nvGrpSpPr>
          <p:cNvPr id="4941" name="Google Shape;4941;p36"/>
          <p:cNvGrpSpPr/>
          <p:nvPr/>
        </p:nvGrpSpPr>
        <p:grpSpPr>
          <a:xfrm>
            <a:off x="7477135" y="75523"/>
            <a:ext cx="953638" cy="562581"/>
            <a:chOff x="3037050" y="1564800"/>
            <a:chExt cx="253850" cy="149750"/>
          </a:xfrm>
        </p:grpSpPr>
        <p:sp>
          <p:nvSpPr>
            <p:cNvPr id="4942" name="Google Shape;4942;p36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36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4" name="Google Shape;4944;p36"/>
          <p:cNvGrpSpPr/>
          <p:nvPr/>
        </p:nvGrpSpPr>
        <p:grpSpPr>
          <a:xfrm>
            <a:off x="2174797" y="500423"/>
            <a:ext cx="953638" cy="562581"/>
            <a:chOff x="3037050" y="1564800"/>
            <a:chExt cx="253850" cy="149750"/>
          </a:xfrm>
        </p:grpSpPr>
        <p:sp>
          <p:nvSpPr>
            <p:cNvPr id="4945" name="Google Shape;4945;p36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36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7" name="Google Shape;4947;p36"/>
          <p:cNvSpPr/>
          <p:nvPr/>
        </p:nvSpPr>
        <p:spPr>
          <a:xfrm>
            <a:off x="1208050" y="375696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8" name="Google Shape;4948;p36"/>
          <p:cNvSpPr/>
          <p:nvPr/>
        </p:nvSpPr>
        <p:spPr>
          <a:xfrm>
            <a:off x="7501300" y="1078287"/>
            <a:ext cx="110888" cy="110805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669" y="1"/>
                </a:moveTo>
                <a:cubicBezTo>
                  <a:pt x="663" y="1"/>
                  <a:pt x="657" y="2"/>
                  <a:pt x="652" y="5"/>
                </a:cubicBezTo>
                <a:cubicBezTo>
                  <a:pt x="619" y="38"/>
                  <a:pt x="625" y="92"/>
                  <a:pt x="619" y="131"/>
                </a:cubicBezTo>
                <a:cubicBezTo>
                  <a:pt x="614" y="240"/>
                  <a:pt x="614" y="350"/>
                  <a:pt x="603" y="459"/>
                </a:cubicBezTo>
                <a:cubicBezTo>
                  <a:pt x="493" y="350"/>
                  <a:pt x="384" y="246"/>
                  <a:pt x="274" y="142"/>
                </a:cubicBezTo>
                <a:cubicBezTo>
                  <a:pt x="263" y="132"/>
                  <a:pt x="251" y="129"/>
                  <a:pt x="241" y="129"/>
                </a:cubicBezTo>
                <a:cubicBezTo>
                  <a:pt x="201" y="129"/>
                  <a:pt x="175" y="183"/>
                  <a:pt x="214" y="213"/>
                </a:cubicBezTo>
                <a:cubicBezTo>
                  <a:pt x="318" y="289"/>
                  <a:pt x="400" y="383"/>
                  <a:pt x="488" y="465"/>
                </a:cubicBezTo>
                <a:lnTo>
                  <a:pt x="554" y="536"/>
                </a:lnTo>
                <a:lnTo>
                  <a:pt x="499" y="536"/>
                </a:lnTo>
                <a:cubicBezTo>
                  <a:pt x="356" y="536"/>
                  <a:pt x="209" y="530"/>
                  <a:pt x="61" y="530"/>
                </a:cubicBezTo>
                <a:cubicBezTo>
                  <a:pt x="17" y="530"/>
                  <a:pt x="1" y="612"/>
                  <a:pt x="55" y="618"/>
                </a:cubicBezTo>
                <a:cubicBezTo>
                  <a:pt x="181" y="623"/>
                  <a:pt x="307" y="629"/>
                  <a:pt x="433" y="629"/>
                </a:cubicBezTo>
                <a:lnTo>
                  <a:pt x="537" y="629"/>
                </a:lnTo>
                <a:cubicBezTo>
                  <a:pt x="433" y="760"/>
                  <a:pt x="335" y="886"/>
                  <a:pt x="242" y="1023"/>
                </a:cubicBezTo>
                <a:cubicBezTo>
                  <a:pt x="209" y="1067"/>
                  <a:pt x="170" y="1116"/>
                  <a:pt x="143" y="1165"/>
                </a:cubicBezTo>
                <a:cubicBezTo>
                  <a:pt x="132" y="1187"/>
                  <a:pt x="138" y="1215"/>
                  <a:pt x="159" y="1225"/>
                </a:cubicBezTo>
                <a:cubicBezTo>
                  <a:pt x="168" y="1231"/>
                  <a:pt x="176" y="1233"/>
                  <a:pt x="184" y="1233"/>
                </a:cubicBezTo>
                <a:cubicBezTo>
                  <a:pt x="221" y="1233"/>
                  <a:pt x="240" y="1171"/>
                  <a:pt x="258" y="1143"/>
                </a:cubicBezTo>
                <a:cubicBezTo>
                  <a:pt x="356" y="996"/>
                  <a:pt x="477" y="848"/>
                  <a:pt x="581" y="705"/>
                </a:cubicBezTo>
                <a:cubicBezTo>
                  <a:pt x="592" y="689"/>
                  <a:pt x="597" y="684"/>
                  <a:pt x="614" y="673"/>
                </a:cubicBezTo>
                <a:cubicBezTo>
                  <a:pt x="614" y="875"/>
                  <a:pt x="614" y="1083"/>
                  <a:pt x="619" y="1280"/>
                </a:cubicBezTo>
                <a:cubicBezTo>
                  <a:pt x="619" y="1308"/>
                  <a:pt x="641" y="1322"/>
                  <a:pt x="661" y="1322"/>
                </a:cubicBezTo>
                <a:cubicBezTo>
                  <a:pt x="673" y="1322"/>
                  <a:pt x="684" y="1318"/>
                  <a:pt x="690" y="1308"/>
                </a:cubicBezTo>
                <a:cubicBezTo>
                  <a:pt x="707" y="1286"/>
                  <a:pt x="701" y="1258"/>
                  <a:pt x="701" y="1231"/>
                </a:cubicBezTo>
                <a:cubicBezTo>
                  <a:pt x="701" y="1138"/>
                  <a:pt x="701" y="1039"/>
                  <a:pt x="690" y="941"/>
                </a:cubicBezTo>
                <a:lnTo>
                  <a:pt x="690" y="656"/>
                </a:lnTo>
                <a:lnTo>
                  <a:pt x="1210" y="1176"/>
                </a:lnTo>
                <a:cubicBezTo>
                  <a:pt x="1221" y="1186"/>
                  <a:pt x="1231" y="1189"/>
                  <a:pt x="1241" y="1189"/>
                </a:cubicBezTo>
                <a:cubicBezTo>
                  <a:pt x="1276" y="1189"/>
                  <a:pt x="1300" y="1136"/>
                  <a:pt x="1265" y="1111"/>
                </a:cubicBezTo>
                <a:cubicBezTo>
                  <a:pt x="1178" y="1028"/>
                  <a:pt x="1095" y="941"/>
                  <a:pt x="1013" y="859"/>
                </a:cubicBezTo>
                <a:lnTo>
                  <a:pt x="772" y="618"/>
                </a:lnTo>
                <a:cubicBezTo>
                  <a:pt x="937" y="612"/>
                  <a:pt x="1101" y="591"/>
                  <a:pt x="1265" y="585"/>
                </a:cubicBezTo>
                <a:cubicBezTo>
                  <a:pt x="1323" y="574"/>
                  <a:pt x="1315" y="492"/>
                  <a:pt x="1264" y="492"/>
                </a:cubicBezTo>
                <a:cubicBezTo>
                  <a:pt x="1263" y="492"/>
                  <a:pt x="1261" y="492"/>
                  <a:pt x="1260" y="492"/>
                </a:cubicBezTo>
                <a:cubicBezTo>
                  <a:pt x="1084" y="508"/>
                  <a:pt x="904" y="519"/>
                  <a:pt x="729" y="530"/>
                </a:cubicBezTo>
                <a:cubicBezTo>
                  <a:pt x="822" y="404"/>
                  <a:pt x="926" y="273"/>
                  <a:pt x="1035" y="158"/>
                </a:cubicBezTo>
                <a:lnTo>
                  <a:pt x="1041" y="153"/>
                </a:lnTo>
                <a:cubicBezTo>
                  <a:pt x="1063" y="147"/>
                  <a:pt x="1068" y="120"/>
                  <a:pt x="1068" y="98"/>
                </a:cubicBezTo>
                <a:cubicBezTo>
                  <a:pt x="1060" y="74"/>
                  <a:pt x="1047" y="64"/>
                  <a:pt x="1033" y="64"/>
                </a:cubicBezTo>
                <a:cubicBezTo>
                  <a:pt x="982" y="64"/>
                  <a:pt x="905" y="182"/>
                  <a:pt x="871" y="207"/>
                </a:cubicBezTo>
                <a:cubicBezTo>
                  <a:pt x="816" y="273"/>
                  <a:pt x="756" y="344"/>
                  <a:pt x="701" y="415"/>
                </a:cubicBezTo>
                <a:cubicBezTo>
                  <a:pt x="701" y="300"/>
                  <a:pt x="707" y="180"/>
                  <a:pt x="712" y="60"/>
                </a:cubicBezTo>
                <a:cubicBezTo>
                  <a:pt x="726" y="32"/>
                  <a:pt x="698" y="1"/>
                  <a:pt x="669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9" name="Google Shape;4949;p36"/>
          <p:cNvSpPr/>
          <p:nvPr/>
        </p:nvSpPr>
        <p:spPr>
          <a:xfrm>
            <a:off x="7612211" y="2528265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50" name="Google Shape;4950;p36"/>
          <p:cNvGrpSpPr/>
          <p:nvPr/>
        </p:nvGrpSpPr>
        <p:grpSpPr>
          <a:xfrm>
            <a:off x="324991" y="213201"/>
            <a:ext cx="241121" cy="287236"/>
            <a:chOff x="7125991" y="3462688"/>
            <a:chExt cx="241121" cy="287236"/>
          </a:xfrm>
        </p:grpSpPr>
        <p:sp>
          <p:nvSpPr>
            <p:cNvPr id="4951" name="Google Shape;4951;p36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36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36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4" name="Google Shape;4954;p36"/>
          <p:cNvGrpSpPr/>
          <p:nvPr/>
        </p:nvGrpSpPr>
        <p:grpSpPr>
          <a:xfrm rot="-2396962" flipH="1">
            <a:off x="6256896" y="481347"/>
            <a:ext cx="345432" cy="392174"/>
            <a:chOff x="8245971" y="847619"/>
            <a:chExt cx="345437" cy="392180"/>
          </a:xfrm>
        </p:grpSpPr>
        <p:sp>
          <p:nvSpPr>
            <p:cNvPr id="4955" name="Google Shape;4955;p36"/>
            <p:cNvSpPr/>
            <p:nvPr/>
          </p:nvSpPr>
          <p:spPr>
            <a:xfrm>
              <a:off x="8245971" y="847619"/>
              <a:ext cx="345437" cy="392180"/>
            </a:xfrm>
            <a:custGeom>
              <a:avLst/>
              <a:gdLst/>
              <a:ahLst/>
              <a:cxnLst/>
              <a:rect l="l" t="t" r="r" b="b"/>
              <a:pathLst>
                <a:path w="4944" h="5613" extrusionOk="0">
                  <a:moveTo>
                    <a:pt x="2693" y="93"/>
                  </a:moveTo>
                  <a:cubicBezTo>
                    <a:pt x="2737" y="93"/>
                    <a:pt x="2781" y="94"/>
                    <a:pt x="2825" y="97"/>
                  </a:cubicBezTo>
                  <a:cubicBezTo>
                    <a:pt x="3104" y="130"/>
                    <a:pt x="3383" y="234"/>
                    <a:pt x="3641" y="360"/>
                  </a:cubicBezTo>
                  <a:cubicBezTo>
                    <a:pt x="3936" y="513"/>
                    <a:pt x="4193" y="765"/>
                    <a:pt x="4385" y="1055"/>
                  </a:cubicBezTo>
                  <a:cubicBezTo>
                    <a:pt x="4489" y="1236"/>
                    <a:pt x="4598" y="1411"/>
                    <a:pt x="4664" y="1603"/>
                  </a:cubicBezTo>
                  <a:cubicBezTo>
                    <a:pt x="4746" y="1860"/>
                    <a:pt x="4795" y="2117"/>
                    <a:pt x="4823" y="2374"/>
                  </a:cubicBezTo>
                  <a:cubicBezTo>
                    <a:pt x="4850" y="2681"/>
                    <a:pt x="4845" y="2987"/>
                    <a:pt x="4768" y="3283"/>
                  </a:cubicBezTo>
                  <a:cubicBezTo>
                    <a:pt x="4719" y="3431"/>
                    <a:pt x="4659" y="3568"/>
                    <a:pt x="4577" y="3705"/>
                  </a:cubicBezTo>
                  <a:cubicBezTo>
                    <a:pt x="4369" y="4049"/>
                    <a:pt x="4106" y="4334"/>
                    <a:pt x="3821" y="4613"/>
                  </a:cubicBezTo>
                  <a:cubicBezTo>
                    <a:pt x="3662" y="4788"/>
                    <a:pt x="3482" y="4953"/>
                    <a:pt x="3290" y="5089"/>
                  </a:cubicBezTo>
                  <a:cubicBezTo>
                    <a:pt x="3077" y="5232"/>
                    <a:pt x="2858" y="5363"/>
                    <a:pt x="2617" y="5456"/>
                  </a:cubicBezTo>
                  <a:cubicBezTo>
                    <a:pt x="2568" y="5478"/>
                    <a:pt x="2502" y="5500"/>
                    <a:pt x="2442" y="5505"/>
                  </a:cubicBezTo>
                  <a:cubicBezTo>
                    <a:pt x="2524" y="5308"/>
                    <a:pt x="2611" y="5106"/>
                    <a:pt x="2683" y="4903"/>
                  </a:cubicBezTo>
                  <a:cubicBezTo>
                    <a:pt x="2726" y="4750"/>
                    <a:pt x="2754" y="4586"/>
                    <a:pt x="2770" y="4422"/>
                  </a:cubicBezTo>
                  <a:cubicBezTo>
                    <a:pt x="2803" y="4093"/>
                    <a:pt x="2770" y="3765"/>
                    <a:pt x="2694" y="3447"/>
                  </a:cubicBezTo>
                  <a:cubicBezTo>
                    <a:pt x="2611" y="3097"/>
                    <a:pt x="2475" y="2763"/>
                    <a:pt x="2245" y="2489"/>
                  </a:cubicBezTo>
                  <a:cubicBezTo>
                    <a:pt x="1949" y="2112"/>
                    <a:pt x="1670" y="2041"/>
                    <a:pt x="1232" y="1958"/>
                  </a:cubicBezTo>
                  <a:cubicBezTo>
                    <a:pt x="1153" y="1942"/>
                    <a:pt x="1073" y="1935"/>
                    <a:pt x="994" y="1935"/>
                  </a:cubicBezTo>
                  <a:cubicBezTo>
                    <a:pt x="915" y="1935"/>
                    <a:pt x="835" y="1942"/>
                    <a:pt x="756" y="1953"/>
                  </a:cubicBezTo>
                  <a:cubicBezTo>
                    <a:pt x="548" y="1975"/>
                    <a:pt x="334" y="2008"/>
                    <a:pt x="126" y="2057"/>
                  </a:cubicBezTo>
                  <a:cubicBezTo>
                    <a:pt x="209" y="1729"/>
                    <a:pt x="362" y="1411"/>
                    <a:pt x="564" y="1148"/>
                  </a:cubicBezTo>
                  <a:cubicBezTo>
                    <a:pt x="860" y="771"/>
                    <a:pt x="1260" y="481"/>
                    <a:pt x="1686" y="300"/>
                  </a:cubicBezTo>
                  <a:cubicBezTo>
                    <a:pt x="2012" y="183"/>
                    <a:pt x="2350" y="93"/>
                    <a:pt x="2693" y="93"/>
                  </a:cubicBezTo>
                  <a:close/>
                  <a:moveTo>
                    <a:pt x="2668" y="0"/>
                  </a:moveTo>
                  <a:cubicBezTo>
                    <a:pt x="2405" y="0"/>
                    <a:pt x="2146" y="50"/>
                    <a:pt x="1900" y="125"/>
                  </a:cubicBezTo>
                  <a:cubicBezTo>
                    <a:pt x="1659" y="196"/>
                    <a:pt x="1440" y="316"/>
                    <a:pt x="1238" y="448"/>
                  </a:cubicBezTo>
                  <a:cubicBezTo>
                    <a:pt x="964" y="628"/>
                    <a:pt x="712" y="831"/>
                    <a:pt x="504" y="1088"/>
                  </a:cubicBezTo>
                  <a:cubicBezTo>
                    <a:pt x="356" y="1291"/>
                    <a:pt x="230" y="1515"/>
                    <a:pt x="143" y="1745"/>
                  </a:cubicBezTo>
                  <a:cubicBezTo>
                    <a:pt x="121" y="1822"/>
                    <a:pt x="1" y="2090"/>
                    <a:pt x="66" y="2150"/>
                  </a:cubicBezTo>
                  <a:cubicBezTo>
                    <a:pt x="74" y="2158"/>
                    <a:pt x="84" y="2162"/>
                    <a:pt x="93" y="2162"/>
                  </a:cubicBezTo>
                  <a:cubicBezTo>
                    <a:pt x="105" y="2162"/>
                    <a:pt x="115" y="2156"/>
                    <a:pt x="121" y="2145"/>
                  </a:cubicBezTo>
                  <a:cubicBezTo>
                    <a:pt x="129" y="2150"/>
                    <a:pt x="138" y="2152"/>
                    <a:pt x="148" y="2152"/>
                  </a:cubicBezTo>
                  <a:cubicBezTo>
                    <a:pt x="176" y="2152"/>
                    <a:pt x="209" y="2134"/>
                    <a:pt x="241" y="2134"/>
                  </a:cubicBezTo>
                  <a:cubicBezTo>
                    <a:pt x="296" y="2123"/>
                    <a:pt x="351" y="2112"/>
                    <a:pt x="406" y="2101"/>
                  </a:cubicBezTo>
                  <a:cubicBezTo>
                    <a:pt x="597" y="2068"/>
                    <a:pt x="789" y="2046"/>
                    <a:pt x="980" y="2035"/>
                  </a:cubicBezTo>
                  <a:cubicBezTo>
                    <a:pt x="996" y="2034"/>
                    <a:pt x="1013" y="2034"/>
                    <a:pt x="1029" y="2034"/>
                  </a:cubicBezTo>
                  <a:cubicBezTo>
                    <a:pt x="1109" y="2034"/>
                    <a:pt x="1193" y="2044"/>
                    <a:pt x="1270" y="2062"/>
                  </a:cubicBezTo>
                  <a:cubicBezTo>
                    <a:pt x="1418" y="2090"/>
                    <a:pt x="1561" y="2123"/>
                    <a:pt x="1697" y="2172"/>
                  </a:cubicBezTo>
                  <a:cubicBezTo>
                    <a:pt x="1900" y="2249"/>
                    <a:pt x="2059" y="2396"/>
                    <a:pt x="2196" y="2566"/>
                  </a:cubicBezTo>
                  <a:cubicBezTo>
                    <a:pt x="2497" y="2933"/>
                    <a:pt x="2639" y="3403"/>
                    <a:pt x="2705" y="3869"/>
                  </a:cubicBezTo>
                  <a:cubicBezTo>
                    <a:pt x="2732" y="4170"/>
                    <a:pt x="2710" y="4471"/>
                    <a:pt x="2639" y="4755"/>
                  </a:cubicBezTo>
                  <a:cubicBezTo>
                    <a:pt x="2606" y="4903"/>
                    <a:pt x="2546" y="5046"/>
                    <a:pt x="2491" y="5182"/>
                  </a:cubicBezTo>
                  <a:cubicBezTo>
                    <a:pt x="2447" y="5286"/>
                    <a:pt x="2409" y="5379"/>
                    <a:pt x="2365" y="5483"/>
                  </a:cubicBezTo>
                  <a:cubicBezTo>
                    <a:pt x="2324" y="5570"/>
                    <a:pt x="2338" y="5613"/>
                    <a:pt x="2397" y="5613"/>
                  </a:cubicBezTo>
                  <a:cubicBezTo>
                    <a:pt x="2416" y="5613"/>
                    <a:pt x="2440" y="5608"/>
                    <a:pt x="2469" y="5598"/>
                  </a:cubicBezTo>
                  <a:cubicBezTo>
                    <a:pt x="2694" y="5544"/>
                    <a:pt x="2902" y="5434"/>
                    <a:pt x="3099" y="5314"/>
                  </a:cubicBezTo>
                  <a:cubicBezTo>
                    <a:pt x="3394" y="5150"/>
                    <a:pt x="3646" y="4920"/>
                    <a:pt x="3881" y="4684"/>
                  </a:cubicBezTo>
                  <a:cubicBezTo>
                    <a:pt x="4139" y="4411"/>
                    <a:pt x="4396" y="4126"/>
                    <a:pt x="4604" y="3809"/>
                  </a:cubicBezTo>
                  <a:cubicBezTo>
                    <a:pt x="4713" y="3644"/>
                    <a:pt x="4806" y="3458"/>
                    <a:pt x="4861" y="3261"/>
                  </a:cubicBezTo>
                  <a:cubicBezTo>
                    <a:pt x="4938" y="2960"/>
                    <a:pt x="4943" y="2637"/>
                    <a:pt x="4910" y="2331"/>
                  </a:cubicBezTo>
                  <a:cubicBezTo>
                    <a:pt x="4878" y="2019"/>
                    <a:pt x="4817" y="1712"/>
                    <a:pt x="4686" y="1433"/>
                  </a:cubicBezTo>
                  <a:cubicBezTo>
                    <a:pt x="4577" y="1209"/>
                    <a:pt x="4451" y="979"/>
                    <a:pt x="4297" y="782"/>
                  </a:cubicBezTo>
                  <a:cubicBezTo>
                    <a:pt x="4144" y="590"/>
                    <a:pt x="3958" y="426"/>
                    <a:pt x="3755" y="305"/>
                  </a:cubicBezTo>
                  <a:cubicBezTo>
                    <a:pt x="3619" y="223"/>
                    <a:pt x="3476" y="169"/>
                    <a:pt x="3323" y="119"/>
                  </a:cubicBezTo>
                  <a:cubicBezTo>
                    <a:pt x="3175" y="65"/>
                    <a:pt x="3022" y="32"/>
                    <a:pt x="2863" y="10"/>
                  </a:cubicBezTo>
                  <a:cubicBezTo>
                    <a:pt x="2798" y="3"/>
                    <a:pt x="2733" y="0"/>
                    <a:pt x="266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36"/>
            <p:cNvSpPr/>
            <p:nvPr/>
          </p:nvSpPr>
          <p:spPr>
            <a:xfrm>
              <a:off x="8254180" y="861940"/>
              <a:ext cx="329018" cy="377857"/>
            </a:xfrm>
            <a:custGeom>
              <a:avLst/>
              <a:gdLst/>
              <a:ahLst/>
              <a:cxnLst/>
              <a:rect l="l" t="t" r="r" b="b"/>
              <a:pathLst>
                <a:path w="4709" h="5408" extrusionOk="0">
                  <a:moveTo>
                    <a:pt x="2560" y="1"/>
                  </a:moveTo>
                  <a:cubicBezTo>
                    <a:pt x="2215" y="1"/>
                    <a:pt x="1879" y="87"/>
                    <a:pt x="1561" y="202"/>
                  </a:cubicBezTo>
                  <a:cubicBezTo>
                    <a:pt x="1128" y="389"/>
                    <a:pt x="734" y="673"/>
                    <a:pt x="439" y="1051"/>
                  </a:cubicBezTo>
                  <a:cubicBezTo>
                    <a:pt x="236" y="1319"/>
                    <a:pt x="83" y="1631"/>
                    <a:pt x="1" y="1959"/>
                  </a:cubicBezTo>
                  <a:cubicBezTo>
                    <a:pt x="209" y="1910"/>
                    <a:pt x="417" y="1877"/>
                    <a:pt x="630" y="1855"/>
                  </a:cubicBezTo>
                  <a:cubicBezTo>
                    <a:pt x="714" y="1850"/>
                    <a:pt x="798" y="1842"/>
                    <a:pt x="880" y="1842"/>
                  </a:cubicBezTo>
                  <a:cubicBezTo>
                    <a:pt x="955" y="1842"/>
                    <a:pt x="1029" y="1848"/>
                    <a:pt x="1101" y="1866"/>
                  </a:cubicBezTo>
                  <a:cubicBezTo>
                    <a:pt x="1539" y="1948"/>
                    <a:pt x="1824" y="2014"/>
                    <a:pt x="2114" y="2392"/>
                  </a:cubicBezTo>
                  <a:cubicBezTo>
                    <a:pt x="2349" y="2666"/>
                    <a:pt x="2486" y="2999"/>
                    <a:pt x="2568" y="3350"/>
                  </a:cubicBezTo>
                  <a:cubicBezTo>
                    <a:pt x="2645" y="3673"/>
                    <a:pt x="2677" y="4001"/>
                    <a:pt x="2645" y="4330"/>
                  </a:cubicBezTo>
                  <a:cubicBezTo>
                    <a:pt x="2628" y="4494"/>
                    <a:pt x="2601" y="4647"/>
                    <a:pt x="2552" y="4806"/>
                  </a:cubicBezTo>
                  <a:cubicBezTo>
                    <a:pt x="2486" y="5014"/>
                    <a:pt x="2398" y="5211"/>
                    <a:pt x="2316" y="5408"/>
                  </a:cubicBezTo>
                  <a:cubicBezTo>
                    <a:pt x="2371" y="5397"/>
                    <a:pt x="2431" y="5375"/>
                    <a:pt x="2486" y="5353"/>
                  </a:cubicBezTo>
                  <a:cubicBezTo>
                    <a:pt x="2716" y="5266"/>
                    <a:pt x="2946" y="5129"/>
                    <a:pt x="3154" y="4986"/>
                  </a:cubicBezTo>
                  <a:cubicBezTo>
                    <a:pt x="3345" y="4839"/>
                    <a:pt x="3520" y="4674"/>
                    <a:pt x="3690" y="4510"/>
                  </a:cubicBezTo>
                  <a:cubicBezTo>
                    <a:pt x="3969" y="4231"/>
                    <a:pt x="4237" y="3946"/>
                    <a:pt x="4440" y="3602"/>
                  </a:cubicBezTo>
                  <a:cubicBezTo>
                    <a:pt x="4522" y="3465"/>
                    <a:pt x="4593" y="3328"/>
                    <a:pt x="4632" y="3180"/>
                  </a:cubicBezTo>
                  <a:cubicBezTo>
                    <a:pt x="4708" y="2884"/>
                    <a:pt x="4708" y="2578"/>
                    <a:pt x="4686" y="2271"/>
                  </a:cubicBezTo>
                  <a:cubicBezTo>
                    <a:pt x="4659" y="2009"/>
                    <a:pt x="4615" y="1746"/>
                    <a:pt x="4528" y="1500"/>
                  </a:cubicBezTo>
                  <a:cubicBezTo>
                    <a:pt x="4462" y="1308"/>
                    <a:pt x="4352" y="1122"/>
                    <a:pt x="4259" y="963"/>
                  </a:cubicBezTo>
                  <a:cubicBezTo>
                    <a:pt x="4073" y="668"/>
                    <a:pt x="3811" y="421"/>
                    <a:pt x="3509" y="263"/>
                  </a:cubicBezTo>
                  <a:cubicBezTo>
                    <a:pt x="3252" y="131"/>
                    <a:pt x="2979" y="38"/>
                    <a:pt x="2699" y="5"/>
                  </a:cubicBezTo>
                  <a:cubicBezTo>
                    <a:pt x="2653" y="2"/>
                    <a:pt x="2606" y="1"/>
                    <a:pt x="2560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7" name="Google Shape;4957;p36"/>
          <p:cNvGrpSpPr/>
          <p:nvPr/>
        </p:nvGrpSpPr>
        <p:grpSpPr>
          <a:xfrm>
            <a:off x="7113816" y="1705663"/>
            <a:ext cx="241121" cy="287236"/>
            <a:chOff x="7125991" y="3462688"/>
            <a:chExt cx="241121" cy="287236"/>
          </a:xfrm>
        </p:grpSpPr>
        <p:sp>
          <p:nvSpPr>
            <p:cNvPr id="4958" name="Google Shape;4958;p36"/>
            <p:cNvSpPr/>
            <p:nvPr/>
          </p:nvSpPr>
          <p:spPr>
            <a:xfrm>
              <a:off x="7125991" y="3465833"/>
              <a:ext cx="172928" cy="284091"/>
            </a:xfrm>
            <a:custGeom>
              <a:avLst/>
              <a:gdLst/>
              <a:ahLst/>
              <a:cxnLst/>
              <a:rect l="l" t="t" r="r" b="b"/>
              <a:pathLst>
                <a:path w="2475" h="4066" extrusionOk="0">
                  <a:moveTo>
                    <a:pt x="1262" y="0"/>
                  </a:moveTo>
                  <a:cubicBezTo>
                    <a:pt x="1242" y="0"/>
                    <a:pt x="1221" y="17"/>
                    <a:pt x="1210" y="36"/>
                  </a:cubicBezTo>
                  <a:cubicBezTo>
                    <a:pt x="1199" y="69"/>
                    <a:pt x="1199" y="108"/>
                    <a:pt x="1199" y="146"/>
                  </a:cubicBezTo>
                  <a:cubicBezTo>
                    <a:pt x="1188" y="326"/>
                    <a:pt x="1204" y="513"/>
                    <a:pt x="1210" y="699"/>
                  </a:cubicBezTo>
                  <a:cubicBezTo>
                    <a:pt x="1215" y="923"/>
                    <a:pt x="1237" y="1148"/>
                    <a:pt x="1253" y="1377"/>
                  </a:cubicBezTo>
                  <a:cubicBezTo>
                    <a:pt x="1018" y="1350"/>
                    <a:pt x="794" y="1306"/>
                    <a:pt x="558" y="1279"/>
                  </a:cubicBezTo>
                  <a:cubicBezTo>
                    <a:pt x="438" y="1268"/>
                    <a:pt x="285" y="1241"/>
                    <a:pt x="159" y="1230"/>
                  </a:cubicBezTo>
                  <a:lnTo>
                    <a:pt x="159" y="1230"/>
                  </a:lnTo>
                  <a:cubicBezTo>
                    <a:pt x="0" y="1279"/>
                    <a:pt x="241" y="1470"/>
                    <a:pt x="296" y="1525"/>
                  </a:cubicBezTo>
                  <a:cubicBezTo>
                    <a:pt x="498" y="1711"/>
                    <a:pt x="717" y="1870"/>
                    <a:pt x="936" y="2040"/>
                  </a:cubicBezTo>
                  <a:cubicBezTo>
                    <a:pt x="750" y="2177"/>
                    <a:pt x="553" y="2308"/>
                    <a:pt x="361" y="2445"/>
                  </a:cubicBezTo>
                  <a:cubicBezTo>
                    <a:pt x="307" y="2489"/>
                    <a:pt x="142" y="2560"/>
                    <a:pt x="213" y="2664"/>
                  </a:cubicBezTo>
                  <a:cubicBezTo>
                    <a:pt x="301" y="2773"/>
                    <a:pt x="695" y="2762"/>
                    <a:pt x="848" y="2784"/>
                  </a:cubicBezTo>
                  <a:cubicBezTo>
                    <a:pt x="859" y="2786"/>
                    <a:pt x="872" y="2786"/>
                    <a:pt x="884" y="2786"/>
                  </a:cubicBezTo>
                  <a:cubicBezTo>
                    <a:pt x="909" y="2786"/>
                    <a:pt x="936" y="2786"/>
                    <a:pt x="958" y="2801"/>
                  </a:cubicBezTo>
                  <a:cubicBezTo>
                    <a:pt x="996" y="2866"/>
                    <a:pt x="1018" y="2943"/>
                    <a:pt x="1040" y="3009"/>
                  </a:cubicBezTo>
                  <a:cubicBezTo>
                    <a:pt x="1117" y="3299"/>
                    <a:pt x="1204" y="3594"/>
                    <a:pt x="1286" y="3879"/>
                  </a:cubicBezTo>
                  <a:cubicBezTo>
                    <a:pt x="1308" y="3939"/>
                    <a:pt x="1308" y="4016"/>
                    <a:pt x="1363" y="4059"/>
                  </a:cubicBezTo>
                  <a:cubicBezTo>
                    <a:pt x="1372" y="4064"/>
                    <a:pt x="1380" y="4066"/>
                    <a:pt x="1388" y="4066"/>
                  </a:cubicBezTo>
                  <a:cubicBezTo>
                    <a:pt x="1481" y="4066"/>
                    <a:pt x="1527" y="3789"/>
                    <a:pt x="1527" y="3704"/>
                  </a:cubicBezTo>
                  <a:cubicBezTo>
                    <a:pt x="1587" y="3490"/>
                    <a:pt x="1648" y="3277"/>
                    <a:pt x="1719" y="3063"/>
                  </a:cubicBezTo>
                  <a:cubicBezTo>
                    <a:pt x="1899" y="3293"/>
                    <a:pt x="2053" y="3545"/>
                    <a:pt x="2250" y="3747"/>
                  </a:cubicBezTo>
                  <a:cubicBezTo>
                    <a:pt x="2280" y="3773"/>
                    <a:pt x="2306" y="3783"/>
                    <a:pt x="2328" y="3783"/>
                  </a:cubicBezTo>
                  <a:cubicBezTo>
                    <a:pt x="2436" y="3783"/>
                    <a:pt x="2449" y="3526"/>
                    <a:pt x="2458" y="3435"/>
                  </a:cubicBezTo>
                  <a:cubicBezTo>
                    <a:pt x="2469" y="3200"/>
                    <a:pt x="2469" y="2965"/>
                    <a:pt x="2474" y="2729"/>
                  </a:cubicBezTo>
                  <a:cubicBezTo>
                    <a:pt x="2474" y="2690"/>
                    <a:pt x="2450" y="2671"/>
                    <a:pt x="2426" y="2671"/>
                  </a:cubicBezTo>
                  <a:cubicBezTo>
                    <a:pt x="2402" y="2671"/>
                    <a:pt x="2378" y="2689"/>
                    <a:pt x="2376" y="2724"/>
                  </a:cubicBezTo>
                  <a:cubicBezTo>
                    <a:pt x="2376" y="2844"/>
                    <a:pt x="2376" y="2976"/>
                    <a:pt x="2365" y="3102"/>
                  </a:cubicBezTo>
                  <a:cubicBezTo>
                    <a:pt x="2359" y="3282"/>
                    <a:pt x="2365" y="3468"/>
                    <a:pt x="2321" y="3649"/>
                  </a:cubicBezTo>
                  <a:cubicBezTo>
                    <a:pt x="2189" y="3501"/>
                    <a:pt x="2075" y="3337"/>
                    <a:pt x="1954" y="3184"/>
                  </a:cubicBezTo>
                  <a:cubicBezTo>
                    <a:pt x="1910" y="3113"/>
                    <a:pt x="1861" y="3047"/>
                    <a:pt x="1806" y="2981"/>
                  </a:cubicBezTo>
                  <a:cubicBezTo>
                    <a:pt x="1777" y="2956"/>
                    <a:pt x="1741" y="2921"/>
                    <a:pt x="1709" y="2921"/>
                  </a:cubicBezTo>
                  <a:cubicBezTo>
                    <a:pt x="1692" y="2921"/>
                    <a:pt x="1677" y="2930"/>
                    <a:pt x="1664" y="2954"/>
                  </a:cubicBezTo>
                  <a:cubicBezTo>
                    <a:pt x="1598" y="3091"/>
                    <a:pt x="1571" y="3244"/>
                    <a:pt x="1527" y="3381"/>
                  </a:cubicBezTo>
                  <a:cubicBezTo>
                    <a:pt x="1478" y="3550"/>
                    <a:pt x="1445" y="3731"/>
                    <a:pt x="1379" y="3895"/>
                  </a:cubicBezTo>
                  <a:cubicBezTo>
                    <a:pt x="1319" y="3682"/>
                    <a:pt x="1259" y="3463"/>
                    <a:pt x="1204" y="3249"/>
                  </a:cubicBezTo>
                  <a:cubicBezTo>
                    <a:pt x="1160" y="3080"/>
                    <a:pt x="1128" y="2910"/>
                    <a:pt x="1062" y="2751"/>
                  </a:cubicBezTo>
                  <a:cubicBezTo>
                    <a:pt x="1018" y="2647"/>
                    <a:pt x="958" y="2647"/>
                    <a:pt x="854" y="2642"/>
                  </a:cubicBezTo>
                  <a:cubicBezTo>
                    <a:pt x="679" y="2620"/>
                    <a:pt x="493" y="2625"/>
                    <a:pt x="312" y="2587"/>
                  </a:cubicBezTo>
                  <a:cubicBezTo>
                    <a:pt x="476" y="2461"/>
                    <a:pt x="640" y="2352"/>
                    <a:pt x="805" y="2242"/>
                  </a:cubicBezTo>
                  <a:cubicBezTo>
                    <a:pt x="876" y="2187"/>
                    <a:pt x="1067" y="2105"/>
                    <a:pt x="1067" y="2012"/>
                  </a:cubicBezTo>
                  <a:cubicBezTo>
                    <a:pt x="1067" y="1952"/>
                    <a:pt x="996" y="1930"/>
                    <a:pt x="963" y="1897"/>
                  </a:cubicBezTo>
                  <a:cubicBezTo>
                    <a:pt x="733" y="1706"/>
                    <a:pt x="471" y="1542"/>
                    <a:pt x="252" y="1328"/>
                  </a:cubicBezTo>
                  <a:lnTo>
                    <a:pt x="252" y="1328"/>
                  </a:lnTo>
                  <a:cubicBezTo>
                    <a:pt x="515" y="1366"/>
                    <a:pt x="772" y="1394"/>
                    <a:pt x="1035" y="1443"/>
                  </a:cubicBezTo>
                  <a:cubicBezTo>
                    <a:pt x="1089" y="1460"/>
                    <a:pt x="1149" y="1470"/>
                    <a:pt x="1210" y="1476"/>
                  </a:cubicBezTo>
                  <a:cubicBezTo>
                    <a:pt x="1230" y="1481"/>
                    <a:pt x="1248" y="1484"/>
                    <a:pt x="1264" y="1484"/>
                  </a:cubicBezTo>
                  <a:cubicBezTo>
                    <a:pt x="1332" y="1484"/>
                    <a:pt x="1365" y="1438"/>
                    <a:pt x="1352" y="1350"/>
                  </a:cubicBezTo>
                  <a:cubicBezTo>
                    <a:pt x="1341" y="1093"/>
                    <a:pt x="1319" y="836"/>
                    <a:pt x="1308" y="584"/>
                  </a:cubicBezTo>
                  <a:cubicBezTo>
                    <a:pt x="1297" y="452"/>
                    <a:pt x="1297" y="316"/>
                    <a:pt x="1297" y="184"/>
                  </a:cubicBezTo>
                  <a:cubicBezTo>
                    <a:pt x="1308" y="151"/>
                    <a:pt x="1308" y="108"/>
                    <a:pt x="1308" y="75"/>
                  </a:cubicBezTo>
                  <a:cubicBezTo>
                    <a:pt x="1314" y="53"/>
                    <a:pt x="1308" y="20"/>
                    <a:pt x="1286" y="9"/>
                  </a:cubicBezTo>
                  <a:cubicBezTo>
                    <a:pt x="1278" y="3"/>
                    <a:pt x="1270" y="0"/>
                    <a:pt x="126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36"/>
            <p:cNvSpPr/>
            <p:nvPr/>
          </p:nvSpPr>
          <p:spPr>
            <a:xfrm>
              <a:off x="7206621" y="3462688"/>
              <a:ext cx="160491" cy="197103"/>
            </a:xfrm>
            <a:custGeom>
              <a:avLst/>
              <a:gdLst/>
              <a:ahLst/>
              <a:cxnLst/>
              <a:rect l="l" t="t" r="r" b="b"/>
              <a:pathLst>
                <a:path w="2297" h="2821" extrusionOk="0">
                  <a:moveTo>
                    <a:pt x="855" y="1"/>
                  </a:moveTo>
                  <a:cubicBezTo>
                    <a:pt x="817" y="1"/>
                    <a:pt x="785" y="45"/>
                    <a:pt x="773" y="87"/>
                  </a:cubicBezTo>
                  <a:cubicBezTo>
                    <a:pt x="702" y="344"/>
                    <a:pt x="636" y="612"/>
                    <a:pt x="576" y="881"/>
                  </a:cubicBezTo>
                  <a:cubicBezTo>
                    <a:pt x="461" y="645"/>
                    <a:pt x="335" y="415"/>
                    <a:pt x="193" y="196"/>
                  </a:cubicBezTo>
                  <a:cubicBezTo>
                    <a:pt x="163" y="167"/>
                    <a:pt x="142" y="89"/>
                    <a:pt x="95" y="89"/>
                  </a:cubicBezTo>
                  <a:cubicBezTo>
                    <a:pt x="90" y="89"/>
                    <a:pt x="84" y="90"/>
                    <a:pt x="78" y="92"/>
                  </a:cubicBezTo>
                  <a:cubicBezTo>
                    <a:pt x="1" y="125"/>
                    <a:pt x="56" y="202"/>
                    <a:pt x="89" y="246"/>
                  </a:cubicBezTo>
                  <a:cubicBezTo>
                    <a:pt x="127" y="289"/>
                    <a:pt x="160" y="344"/>
                    <a:pt x="187" y="393"/>
                  </a:cubicBezTo>
                  <a:cubicBezTo>
                    <a:pt x="297" y="574"/>
                    <a:pt x="390" y="755"/>
                    <a:pt x="488" y="941"/>
                  </a:cubicBezTo>
                  <a:cubicBezTo>
                    <a:pt x="510" y="985"/>
                    <a:pt x="539" y="1067"/>
                    <a:pt x="589" y="1067"/>
                  </a:cubicBezTo>
                  <a:cubicBezTo>
                    <a:pt x="602" y="1067"/>
                    <a:pt x="615" y="1062"/>
                    <a:pt x="630" y="1050"/>
                  </a:cubicBezTo>
                  <a:cubicBezTo>
                    <a:pt x="658" y="1017"/>
                    <a:pt x="658" y="974"/>
                    <a:pt x="674" y="935"/>
                  </a:cubicBezTo>
                  <a:cubicBezTo>
                    <a:pt x="685" y="886"/>
                    <a:pt x="691" y="837"/>
                    <a:pt x="707" y="793"/>
                  </a:cubicBezTo>
                  <a:cubicBezTo>
                    <a:pt x="756" y="579"/>
                    <a:pt x="811" y="371"/>
                    <a:pt x="866" y="169"/>
                  </a:cubicBezTo>
                  <a:cubicBezTo>
                    <a:pt x="953" y="448"/>
                    <a:pt x="986" y="738"/>
                    <a:pt x="1041" y="1023"/>
                  </a:cubicBezTo>
                  <a:cubicBezTo>
                    <a:pt x="1057" y="1099"/>
                    <a:pt x="1068" y="1176"/>
                    <a:pt x="1090" y="1247"/>
                  </a:cubicBezTo>
                  <a:cubicBezTo>
                    <a:pt x="1096" y="1275"/>
                    <a:pt x="1101" y="1302"/>
                    <a:pt x="1123" y="1324"/>
                  </a:cubicBezTo>
                  <a:cubicBezTo>
                    <a:pt x="1147" y="1353"/>
                    <a:pt x="1178" y="1362"/>
                    <a:pt x="1211" y="1362"/>
                  </a:cubicBezTo>
                  <a:cubicBezTo>
                    <a:pt x="1246" y="1362"/>
                    <a:pt x="1283" y="1351"/>
                    <a:pt x="1315" y="1346"/>
                  </a:cubicBezTo>
                  <a:cubicBezTo>
                    <a:pt x="1555" y="1275"/>
                    <a:pt x="1796" y="1193"/>
                    <a:pt x="2032" y="1132"/>
                  </a:cubicBezTo>
                  <a:lnTo>
                    <a:pt x="2032" y="1132"/>
                  </a:lnTo>
                  <a:cubicBezTo>
                    <a:pt x="1856" y="1384"/>
                    <a:pt x="1643" y="1619"/>
                    <a:pt x="1457" y="1860"/>
                  </a:cubicBezTo>
                  <a:cubicBezTo>
                    <a:pt x="1441" y="1888"/>
                    <a:pt x="1419" y="1904"/>
                    <a:pt x="1402" y="1942"/>
                  </a:cubicBezTo>
                  <a:cubicBezTo>
                    <a:pt x="1369" y="2052"/>
                    <a:pt x="1506" y="2134"/>
                    <a:pt x="1577" y="2200"/>
                  </a:cubicBezTo>
                  <a:cubicBezTo>
                    <a:pt x="1758" y="2358"/>
                    <a:pt x="1966" y="2495"/>
                    <a:pt x="2152" y="2654"/>
                  </a:cubicBezTo>
                  <a:cubicBezTo>
                    <a:pt x="2048" y="2708"/>
                    <a:pt x="1904" y="2723"/>
                    <a:pt x="1757" y="2723"/>
                  </a:cubicBezTo>
                  <a:cubicBezTo>
                    <a:pt x="1604" y="2723"/>
                    <a:pt x="1448" y="2706"/>
                    <a:pt x="1331" y="2698"/>
                  </a:cubicBezTo>
                  <a:cubicBezTo>
                    <a:pt x="1329" y="2697"/>
                    <a:pt x="1326" y="2697"/>
                    <a:pt x="1324" y="2697"/>
                  </a:cubicBezTo>
                  <a:cubicBezTo>
                    <a:pt x="1300" y="2697"/>
                    <a:pt x="1282" y="2722"/>
                    <a:pt x="1282" y="2747"/>
                  </a:cubicBezTo>
                  <a:cubicBezTo>
                    <a:pt x="1276" y="2796"/>
                    <a:pt x="1320" y="2802"/>
                    <a:pt x="1358" y="2802"/>
                  </a:cubicBezTo>
                  <a:cubicBezTo>
                    <a:pt x="1412" y="2808"/>
                    <a:pt x="1556" y="2820"/>
                    <a:pt x="1713" y="2820"/>
                  </a:cubicBezTo>
                  <a:cubicBezTo>
                    <a:pt x="1986" y="2820"/>
                    <a:pt x="2297" y="2782"/>
                    <a:pt x="2234" y="2605"/>
                  </a:cubicBezTo>
                  <a:cubicBezTo>
                    <a:pt x="2196" y="2544"/>
                    <a:pt x="2136" y="2506"/>
                    <a:pt x="2086" y="2468"/>
                  </a:cubicBezTo>
                  <a:cubicBezTo>
                    <a:pt x="1889" y="2304"/>
                    <a:pt x="1676" y="2167"/>
                    <a:pt x="1506" y="1970"/>
                  </a:cubicBezTo>
                  <a:cubicBezTo>
                    <a:pt x="1665" y="1756"/>
                    <a:pt x="1851" y="1565"/>
                    <a:pt x="1999" y="1346"/>
                  </a:cubicBezTo>
                  <a:cubicBezTo>
                    <a:pt x="2048" y="1264"/>
                    <a:pt x="2163" y="1149"/>
                    <a:pt x="2152" y="1050"/>
                  </a:cubicBezTo>
                  <a:cubicBezTo>
                    <a:pt x="2137" y="1006"/>
                    <a:pt x="2096" y="994"/>
                    <a:pt x="2056" y="994"/>
                  </a:cubicBezTo>
                  <a:cubicBezTo>
                    <a:pt x="2035" y="994"/>
                    <a:pt x="2015" y="997"/>
                    <a:pt x="1999" y="1001"/>
                  </a:cubicBezTo>
                  <a:cubicBezTo>
                    <a:pt x="1813" y="1050"/>
                    <a:pt x="1638" y="1105"/>
                    <a:pt x="1451" y="1160"/>
                  </a:cubicBezTo>
                  <a:cubicBezTo>
                    <a:pt x="1369" y="1187"/>
                    <a:pt x="1282" y="1220"/>
                    <a:pt x="1194" y="1231"/>
                  </a:cubicBezTo>
                  <a:cubicBezTo>
                    <a:pt x="1118" y="941"/>
                    <a:pt x="1074" y="640"/>
                    <a:pt x="1008" y="355"/>
                  </a:cubicBezTo>
                  <a:cubicBezTo>
                    <a:pt x="981" y="246"/>
                    <a:pt x="964" y="114"/>
                    <a:pt x="893" y="16"/>
                  </a:cubicBezTo>
                  <a:cubicBezTo>
                    <a:pt x="880" y="5"/>
                    <a:pt x="867" y="1"/>
                    <a:pt x="85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36"/>
            <p:cNvSpPr/>
            <p:nvPr/>
          </p:nvSpPr>
          <p:spPr>
            <a:xfrm>
              <a:off x="7145065" y="3473658"/>
              <a:ext cx="211217" cy="265506"/>
            </a:xfrm>
            <a:custGeom>
              <a:avLst/>
              <a:gdLst/>
              <a:ahLst/>
              <a:cxnLst/>
              <a:rect l="l" t="t" r="r" b="b"/>
              <a:pathLst>
                <a:path w="3023" h="3800" extrusionOk="0">
                  <a:moveTo>
                    <a:pt x="1774" y="1"/>
                  </a:moveTo>
                  <a:cubicBezTo>
                    <a:pt x="1708" y="209"/>
                    <a:pt x="1665" y="422"/>
                    <a:pt x="1615" y="625"/>
                  </a:cubicBezTo>
                  <a:cubicBezTo>
                    <a:pt x="1599" y="674"/>
                    <a:pt x="1594" y="724"/>
                    <a:pt x="1583" y="767"/>
                  </a:cubicBezTo>
                  <a:cubicBezTo>
                    <a:pt x="1572" y="811"/>
                    <a:pt x="1566" y="860"/>
                    <a:pt x="1539" y="888"/>
                  </a:cubicBezTo>
                  <a:cubicBezTo>
                    <a:pt x="1524" y="900"/>
                    <a:pt x="1510" y="905"/>
                    <a:pt x="1497" y="905"/>
                  </a:cubicBezTo>
                  <a:cubicBezTo>
                    <a:pt x="1447" y="905"/>
                    <a:pt x="1418" y="822"/>
                    <a:pt x="1396" y="778"/>
                  </a:cubicBezTo>
                  <a:cubicBezTo>
                    <a:pt x="1298" y="592"/>
                    <a:pt x="1205" y="406"/>
                    <a:pt x="1095" y="231"/>
                  </a:cubicBezTo>
                  <a:cubicBezTo>
                    <a:pt x="1079" y="204"/>
                    <a:pt x="1063" y="182"/>
                    <a:pt x="1046" y="154"/>
                  </a:cubicBezTo>
                  <a:lnTo>
                    <a:pt x="1046" y="154"/>
                  </a:lnTo>
                  <a:cubicBezTo>
                    <a:pt x="1046" y="269"/>
                    <a:pt x="1046" y="379"/>
                    <a:pt x="1052" y="488"/>
                  </a:cubicBezTo>
                  <a:cubicBezTo>
                    <a:pt x="1068" y="745"/>
                    <a:pt x="1090" y="1003"/>
                    <a:pt x="1101" y="1254"/>
                  </a:cubicBezTo>
                  <a:cubicBezTo>
                    <a:pt x="1106" y="1342"/>
                    <a:pt x="1075" y="1391"/>
                    <a:pt x="1003" y="1391"/>
                  </a:cubicBezTo>
                  <a:cubicBezTo>
                    <a:pt x="990" y="1391"/>
                    <a:pt x="975" y="1389"/>
                    <a:pt x="959" y="1386"/>
                  </a:cubicBezTo>
                  <a:cubicBezTo>
                    <a:pt x="904" y="1375"/>
                    <a:pt x="844" y="1364"/>
                    <a:pt x="778" y="1353"/>
                  </a:cubicBezTo>
                  <a:cubicBezTo>
                    <a:pt x="521" y="1304"/>
                    <a:pt x="258" y="1271"/>
                    <a:pt x="1" y="1238"/>
                  </a:cubicBezTo>
                  <a:lnTo>
                    <a:pt x="1" y="1238"/>
                  </a:lnTo>
                  <a:cubicBezTo>
                    <a:pt x="220" y="1446"/>
                    <a:pt x="471" y="1610"/>
                    <a:pt x="712" y="1802"/>
                  </a:cubicBezTo>
                  <a:cubicBezTo>
                    <a:pt x="745" y="1840"/>
                    <a:pt x="805" y="1857"/>
                    <a:pt x="816" y="1922"/>
                  </a:cubicBezTo>
                  <a:cubicBezTo>
                    <a:pt x="816" y="2015"/>
                    <a:pt x="625" y="2097"/>
                    <a:pt x="554" y="2152"/>
                  </a:cubicBezTo>
                  <a:cubicBezTo>
                    <a:pt x="384" y="2262"/>
                    <a:pt x="220" y="2377"/>
                    <a:pt x="61" y="2497"/>
                  </a:cubicBezTo>
                  <a:cubicBezTo>
                    <a:pt x="242" y="2530"/>
                    <a:pt x="422" y="2530"/>
                    <a:pt x="603" y="2552"/>
                  </a:cubicBezTo>
                  <a:cubicBezTo>
                    <a:pt x="696" y="2552"/>
                    <a:pt x="762" y="2552"/>
                    <a:pt x="805" y="2661"/>
                  </a:cubicBezTo>
                  <a:cubicBezTo>
                    <a:pt x="876" y="2814"/>
                    <a:pt x="909" y="2995"/>
                    <a:pt x="953" y="3159"/>
                  </a:cubicBezTo>
                  <a:cubicBezTo>
                    <a:pt x="1013" y="3373"/>
                    <a:pt x="1074" y="3592"/>
                    <a:pt x="1128" y="3800"/>
                  </a:cubicBezTo>
                  <a:cubicBezTo>
                    <a:pt x="1183" y="3630"/>
                    <a:pt x="1216" y="3460"/>
                    <a:pt x="1271" y="3291"/>
                  </a:cubicBezTo>
                  <a:cubicBezTo>
                    <a:pt x="1320" y="3143"/>
                    <a:pt x="1353" y="3001"/>
                    <a:pt x="1407" y="2864"/>
                  </a:cubicBezTo>
                  <a:cubicBezTo>
                    <a:pt x="1423" y="2836"/>
                    <a:pt x="1441" y="2826"/>
                    <a:pt x="1459" y="2826"/>
                  </a:cubicBezTo>
                  <a:cubicBezTo>
                    <a:pt x="1492" y="2826"/>
                    <a:pt x="1527" y="2859"/>
                    <a:pt x="1555" y="2891"/>
                  </a:cubicBezTo>
                  <a:cubicBezTo>
                    <a:pt x="1610" y="2951"/>
                    <a:pt x="1654" y="3022"/>
                    <a:pt x="1703" y="3088"/>
                  </a:cubicBezTo>
                  <a:cubicBezTo>
                    <a:pt x="1818" y="3247"/>
                    <a:pt x="1938" y="3411"/>
                    <a:pt x="2064" y="3553"/>
                  </a:cubicBezTo>
                  <a:cubicBezTo>
                    <a:pt x="2108" y="3378"/>
                    <a:pt x="2108" y="3192"/>
                    <a:pt x="2114" y="3006"/>
                  </a:cubicBezTo>
                  <a:cubicBezTo>
                    <a:pt x="2114" y="2886"/>
                    <a:pt x="2119" y="2754"/>
                    <a:pt x="2119" y="2634"/>
                  </a:cubicBezTo>
                  <a:cubicBezTo>
                    <a:pt x="2119" y="2606"/>
                    <a:pt x="2135" y="2590"/>
                    <a:pt x="2157" y="2585"/>
                  </a:cubicBezTo>
                  <a:cubicBezTo>
                    <a:pt x="2157" y="2557"/>
                    <a:pt x="2174" y="2535"/>
                    <a:pt x="2201" y="2535"/>
                  </a:cubicBezTo>
                  <a:cubicBezTo>
                    <a:pt x="2322" y="2546"/>
                    <a:pt x="2475" y="2564"/>
                    <a:pt x="2624" y="2564"/>
                  </a:cubicBezTo>
                  <a:cubicBezTo>
                    <a:pt x="2773" y="2564"/>
                    <a:pt x="2918" y="2546"/>
                    <a:pt x="3022" y="2486"/>
                  </a:cubicBezTo>
                  <a:cubicBezTo>
                    <a:pt x="2841" y="2333"/>
                    <a:pt x="2639" y="2196"/>
                    <a:pt x="2486" y="2037"/>
                  </a:cubicBezTo>
                  <a:cubicBezTo>
                    <a:pt x="2415" y="1971"/>
                    <a:pt x="2278" y="1884"/>
                    <a:pt x="2311" y="1774"/>
                  </a:cubicBezTo>
                  <a:cubicBezTo>
                    <a:pt x="2327" y="1747"/>
                    <a:pt x="2349" y="1720"/>
                    <a:pt x="2365" y="1692"/>
                  </a:cubicBezTo>
                  <a:cubicBezTo>
                    <a:pt x="2557" y="1451"/>
                    <a:pt x="2770" y="1222"/>
                    <a:pt x="2940" y="970"/>
                  </a:cubicBezTo>
                  <a:lnTo>
                    <a:pt x="2940" y="970"/>
                  </a:lnTo>
                  <a:cubicBezTo>
                    <a:pt x="2705" y="1030"/>
                    <a:pt x="2464" y="1112"/>
                    <a:pt x="2223" y="1178"/>
                  </a:cubicBezTo>
                  <a:cubicBezTo>
                    <a:pt x="2192" y="1186"/>
                    <a:pt x="2155" y="1196"/>
                    <a:pt x="2119" y="1196"/>
                  </a:cubicBezTo>
                  <a:cubicBezTo>
                    <a:pt x="2086" y="1196"/>
                    <a:pt x="2055" y="1188"/>
                    <a:pt x="2031" y="1161"/>
                  </a:cubicBezTo>
                  <a:cubicBezTo>
                    <a:pt x="2010" y="1140"/>
                    <a:pt x="2004" y="1112"/>
                    <a:pt x="1999" y="1085"/>
                  </a:cubicBezTo>
                  <a:cubicBezTo>
                    <a:pt x="1977" y="1008"/>
                    <a:pt x="1966" y="932"/>
                    <a:pt x="1949" y="860"/>
                  </a:cubicBezTo>
                  <a:cubicBezTo>
                    <a:pt x="1895" y="570"/>
                    <a:pt x="1862" y="286"/>
                    <a:pt x="1774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1" name="Google Shape;4961;p36"/>
          <p:cNvGrpSpPr/>
          <p:nvPr/>
        </p:nvGrpSpPr>
        <p:grpSpPr>
          <a:xfrm>
            <a:off x="470184" y="1078269"/>
            <a:ext cx="397997" cy="437843"/>
            <a:chOff x="2083275" y="3343150"/>
            <a:chExt cx="150825" cy="165925"/>
          </a:xfrm>
        </p:grpSpPr>
        <p:sp>
          <p:nvSpPr>
            <p:cNvPr id="4962" name="Google Shape;4962;p36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6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36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36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6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6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8" name="Google Shape;4968;p36"/>
          <p:cNvGrpSpPr/>
          <p:nvPr/>
        </p:nvGrpSpPr>
        <p:grpSpPr>
          <a:xfrm>
            <a:off x="5545946" y="4304544"/>
            <a:ext cx="397997" cy="437843"/>
            <a:chOff x="2083275" y="3343150"/>
            <a:chExt cx="150825" cy="165925"/>
          </a:xfrm>
        </p:grpSpPr>
        <p:sp>
          <p:nvSpPr>
            <p:cNvPr id="4969" name="Google Shape;4969;p36"/>
            <p:cNvSpPr/>
            <p:nvPr/>
          </p:nvSpPr>
          <p:spPr>
            <a:xfrm>
              <a:off x="2083275" y="3343150"/>
              <a:ext cx="150825" cy="165925"/>
            </a:xfrm>
            <a:custGeom>
              <a:avLst/>
              <a:gdLst/>
              <a:ahLst/>
              <a:cxnLst/>
              <a:rect l="l" t="t" r="r" b="b"/>
              <a:pathLst>
                <a:path w="6033" h="6637" extrusionOk="0">
                  <a:moveTo>
                    <a:pt x="3968" y="122"/>
                  </a:moveTo>
                  <a:cubicBezTo>
                    <a:pt x="4126" y="122"/>
                    <a:pt x="4285" y="223"/>
                    <a:pt x="4335" y="380"/>
                  </a:cubicBezTo>
                  <a:cubicBezTo>
                    <a:pt x="4439" y="593"/>
                    <a:pt x="4374" y="840"/>
                    <a:pt x="4319" y="1058"/>
                  </a:cubicBezTo>
                  <a:cubicBezTo>
                    <a:pt x="4226" y="1387"/>
                    <a:pt x="4133" y="1710"/>
                    <a:pt x="3990" y="2016"/>
                  </a:cubicBezTo>
                  <a:cubicBezTo>
                    <a:pt x="3963" y="2082"/>
                    <a:pt x="3925" y="2148"/>
                    <a:pt x="3892" y="2208"/>
                  </a:cubicBezTo>
                  <a:cubicBezTo>
                    <a:pt x="3865" y="2257"/>
                    <a:pt x="3826" y="2295"/>
                    <a:pt x="3810" y="2345"/>
                  </a:cubicBezTo>
                  <a:cubicBezTo>
                    <a:pt x="3806" y="2383"/>
                    <a:pt x="3834" y="2411"/>
                    <a:pt x="3863" y="2411"/>
                  </a:cubicBezTo>
                  <a:cubicBezTo>
                    <a:pt x="3875" y="2411"/>
                    <a:pt x="3888" y="2406"/>
                    <a:pt x="3897" y="2394"/>
                  </a:cubicBezTo>
                  <a:cubicBezTo>
                    <a:pt x="3963" y="2306"/>
                    <a:pt x="4007" y="2219"/>
                    <a:pt x="4078" y="2137"/>
                  </a:cubicBezTo>
                  <a:cubicBezTo>
                    <a:pt x="4133" y="2093"/>
                    <a:pt x="4188" y="2049"/>
                    <a:pt x="4248" y="2011"/>
                  </a:cubicBezTo>
                  <a:cubicBezTo>
                    <a:pt x="4516" y="1858"/>
                    <a:pt x="4801" y="1710"/>
                    <a:pt x="5113" y="1693"/>
                  </a:cubicBezTo>
                  <a:cubicBezTo>
                    <a:pt x="5195" y="1693"/>
                    <a:pt x="5266" y="1710"/>
                    <a:pt x="5348" y="1726"/>
                  </a:cubicBezTo>
                  <a:cubicBezTo>
                    <a:pt x="5446" y="1748"/>
                    <a:pt x="5550" y="1776"/>
                    <a:pt x="5633" y="1830"/>
                  </a:cubicBezTo>
                  <a:cubicBezTo>
                    <a:pt x="5786" y="1940"/>
                    <a:pt x="5868" y="2148"/>
                    <a:pt x="5895" y="2339"/>
                  </a:cubicBezTo>
                  <a:cubicBezTo>
                    <a:pt x="5917" y="2493"/>
                    <a:pt x="5852" y="2651"/>
                    <a:pt x="5780" y="2788"/>
                  </a:cubicBezTo>
                  <a:cubicBezTo>
                    <a:pt x="5633" y="3078"/>
                    <a:pt x="5392" y="3286"/>
                    <a:pt x="5129" y="3472"/>
                  </a:cubicBezTo>
                  <a:cubicBezTo>
                    <a:pt x="5058" y="3522"/>
                    <a:pt x="4981" y="3576"/>
                    <a:pt x="4905" y="3626"/>
                  </a:cubicBezTo>
                  <a:cubicBezTo>
                    <a:pt x="4877" y="3637"/>
                    <a:pt x="4855" y="3653"/>
                    <a:pt x="4839" y="3675"/>
                  </a:cubicBezTo>
                  <a:cubicBezTo>
                    <a:pt x="4795" y="3713"/>
                    <a:pt x="4822" y="3773"/>
                    <a:pt x="4872" y="3790"/>
                  </a:cubicBezTo>
                  <a:cubicBezTo>
                    <a:pt x="5036" y="3850"/>
                    <a:pt x="5200" y="3927"/>
                    <a:pt x="5359" y="4003"/>
                  </a:cubicBezTo>
                  <a:cubicBezTo>
                    <a:pt x="5441" y="4042"/>
                    <a:pt x="5523" y="4080"/>
                    <a:pt x="5594" y="4146"/>
                  </a:cubicBezTo>
                  <a:cubicBezTo>
                    <a:pt x="5720" y="4255"/>
                    <a:pt x="5857" y="4375"/>
                    <a:pt x="5895" y="4551"/>
                  </a:cubicBezTo>
                  <a:cubicBezTo>
                    <a:pt x="5939" y="4791"/>
                    <a:pt x="5923" y="5065"/>
                    <a:pt x="5835" y="5301"/>
                  </a:cubicBezTo>
                  <a:cubicBezTo>
                    <a:pt x="5769" y="5465"/>
                    <a:pt x="5633" y="5602"/>
                    <a:pt x="5485" y="5706"/>
                  </a:cubicBezTo>
                  <a:cubicBezTo>
                    <a:pt x="5377" y="5773"/>
                    <a:pt x="5267" y="5799"/>
                    <a:pt x="5157" y="5799"/>
                  </a:cubicBezTo>
                  <a:cubicBezTo>
                    <a:pt x="5044" y="5799"/>
                    <a:pt x="4931" y="5772"/>
                    <a:pt x="4817" y="5733"/>
                  </a:cubicBezTo>
                  <a:cubicBezTo>
                    <a:pt x="4489" y="5634"/>
                    <a:pt x="4248" y="5383"/>
                    <a:pt x="4100" y="5071"/>
                  </a:cubicBezTo>
                  <a:cubicBezTo>
                    <a:pt x="4064" y="5019"/>
                    <a:pt x="4027" y="4878"/>
                    <a:pt x="3958" y="4878"/>
                  </a:cubicBezTo>
                  <a:cubicBezTo>
                    <a:pt x="3954" y="4878"/>
                    <a:pt x="3951" y="4878"/>
                    <a:pt x="3947" y="4879"/>
                  </a:cubicBezTo>
                  <a:cubicBezTo>
                    <a:pt x="3925" y="4879"/>
                    <a:pt x="3908" y="4895"/>
                    <a:pt x="3897" y="4917"/>
                  </a:cubicBezTo>
                  <a:cubicBezTo>
                    <a:pt x="3886" y="4994"/>
                    <a:pt x="3870" y="5076"/>
                    <a:pt x="3854" y="5158"/>
                  </a:cubicBezTo>
                  <a:cubicBezTo>
                    <a:pt x="3777" y="5426"/>
                    <a:pt x="3678" y="5684"/>
                    <a:pt x="3547" y="5924"/>
                  </a:cubicBezTo>
                  <a:cubicBezTo>
                    <a:pt x="3487" y="6045"/>
                    <a:pt x="3405" y="6165"/>
                    <a:pt x="3306" y="6264"/>
                  </a:cubicBezTo>
                  <a:cubicBezTo>
                    <a:pt x="3162" y="6413"/>
                    <a:pt x="3018" y="6521"/>
                    <a:pt x="2812" y="6521"/>
                  </a:cubicBezTo>
                  <a:cubicBezTo>
                    <a:pt x="2807" y="6521"/>
                    <a:pt x="2802" y="6521"/>
                    <a:pt x="2797" y="6521"/>
                  </a:cubicBezTo>
                  <a:cubicBezTo>
                    <a:pt x="2409" y="6505"/>
                    <a:pt x="2118" y="6061"/>
                    <a:pt x="2108" y="5684"/>
                  </a:cubicBezTo>
                  <a:cubicBezTo>
                    <a:pt x="2086" y="5481"/>
                    <a:pt x="2135" y="5273"/>
                    <a:pt x="2173" y="5076"/>
                  </a:cubicBezTo>
                  <a:cubicBezTo>
                    <a:pt x="2195" y="4989"/>
                    <a:pt x="2228" y="4895"/>
                    <a:pt x="2212" y="4802"/>
                  </a:cubicBezTo>
                  <a:cubicBezTo>
                    <a:pt x="2199" y="4761"/>
                    <a:pt x="2177" y="4742"/>
                    <a:pt x="2160" y="4742"/>
                  </a:cubicBezTo>
                  <a:cubicBezTo>
                    <a:pt x="2155" y="4742"/>
                    <a:pt x="2150" y="4744"/>
                    <a:pt x="2146" y="4748"/>
                  </a:cubicBezTo>
                  <a:cubicBezTo>
                    <a:pt x="2113" y="4748"/>
                    <a:pt x="2080" y="4759"/>
                    <a:pt x="2053" y="4775"/>
                  </a:cubicBezTo>
                  <a:cubicBezTo>
                    <a:pt x="1807" y="4863"/>
                    <a:pt x="1560" y="4939"/>
                    <a:pt x="1308" y="4978"/>
                  </a:cubicBezTo>
                  <a:cubicBezTo>
                    <a:pt x="1256" y="4987"/>
                    <a:pt x="1204" y="4992"/>
                    <a:pt x="1151" y="4992"/>
                  </a:cubicBezTo>
                  <a:cubicBezTo>
                    <a:pt x="988" y="4992"/>
                    <a:pt x="825" y="4946"/>
                    <a:pt x="684" y="4846"/>
                  </a:cubicBezTo>
                  <a:cubicBezTo>
                    <a:pt x="548" y="4748"/>
                    <a:pt x="411" y="4616"/>
                    <a:pt x="323" y="4458"/>
                  </a:cubicBezTo>
                  <a:cubicBezTo>
                    <a:pt x="197" y="4189"/>
                    <a:pt x="241" y="3861"/>
                    <a:pt x="416" y="3637"/>
                  </a:cubicBezTo>
                  <a:cubicBezTo>
                    <a:pt x="613" y="3342"/>
                    <a:pt x="958" y="3258"/>
                    <a:pt x="1290" y="3258"/>
                  </a:cubicBezTo>
                  <a:cubicBezTo>
                    <a:pt x="1365" y="3258"/>
                    <a:pt x="1439" y="3263"/>
                    <a:pt x="1511" y="3270"/>
                  </a:cubicBezTo>
                  <a:cubicBezTo>
                    <a:pt x="1648" y="3281"/>
                    <a:pt x="1779" y="3308"/>
                    <a:pt x="1916" y="3325"/>
                  </a:cubicBezTo>
                  <a:cubicBezTo>
                    <a:pt x="1942" y="3328"/>
                    <a:pt x="1980" y="3333"/>
                    <a:pt x="2017" y="3333"/>
                  </a:cubicBezTo>
                  <a:cubicBezTo>
                    <a:pt x="2096" y="3333"/>
                    <a:pt x="2171" y="3312"/>
                    <a:pt x="2118" y="3215"/>
                  </a:cubicBezTo>
                  <a:cubicBezTo>
                    <a:pt x="1757" y="2974"/>
                    <a:pt x="1352" y="2750"/>
                    <a:pt x="1100" y="2372"/>
                  </a:cubicBezTo>
                  <a:cubicBezTo>
                    <a:pt x="903" y="2082"/>
                    <a:pt x="832" y="1710"/>
                    <a:pt x="964" y="1381"/>
                  </a:cubicBezTo>
                  <a:cubicBezTo>
                    <a:pt x="1040" y="1206"/>
                    <a:pt x="1188" y="1064"/>
                    <a:pt x="1352" y="982"/>
                  </a:cubicBezTo>
                  <a:cubicBezTo>
                    <a:pt x="1419" y="950"/>
                    <a:pt x="1488" y="936"/>
                    <a:pt x="1559" y="936"/>
                  </a:cubicBezTo>
                  <a:cubicBezTo>
                    <a:pt x="1692" y="936"/>
                    <a:pt x="1829" y="983"/>
                    <a:pt x="1954" y="1037"/>
                  </a:cubicBezTo>
                  <a:cubicBezTo>
                    <a:pt x="2332" y="1173"/>
                    <a:pt x="2633" y="1442"/>
                    <a:pt x="2868" y="1770"/>
                  </a:cubicBezTo>
                  <a:cubicBezTo>
                    <a:pt x="2956" y="1885"/>
                    <a:pt x="3033" y="2022"/>
                    <a:pt x="3131" y="2131"/>
                  </a:cubicBezTo>
                  <a:cubicBezTo>
                    <a:pt x="3131" y="2137"/>
                    <a:pt x="3142" y="2137"/>
                    <a:pt x="3142" y="2137"/>
                  </a:cubicBezTo>
                  <a:lnTo>
                    <a:pt x="3158" y="2016"/>
                  </a:lnTo>
                  <a:lnTo>
                    <a:pt x="3180" y="1934"/>
                  </a:lnTo>
                  <a:cubicBezTo>
                    <a:pt x="3175" y="1836"/>
                    <a:pt x="3169" y="1748"/>
                    <a:pt x="3169" y="1655"/>
                  </a:cubicBezTo>
                  <a:cubicBezTo>
                    <a:pt x="3180" y="1277"/>
                    <a:pt x="3262" y="889"/>
                    <a:pt x="3432" y="549"/>
                  </a:cubicBezTo>
                  <a:cubicBezTo>
                    <a:pt x="3525" y="385"/>
                    <a:pt x="3646" y="210"/>
                    <a:pt x="3832" y="150"/>
                  </a:cubicBezTo>
                  <a:cubicBezTo>
                    <a:pt x="3875" y="131"/>
                    <a:pt x="3922" y="122"/>
                    <a:pt x="3968" y="122"/>
                  </a:cubicBezTo>
                  <a:close/>
                  <a:moveTo>
                    <a:pt x="3962" y="1"/>
                  </a:moveTo>
                  <a:cubicBezTo>
                    <a:pt x="3920" y="1"/>
                    <a:pt x="3878" y="6"/>
                    <a:pt x="3837" y="18"/>
                  </a:cubicBezTo>
                  <a:cubicBezTo>
                    <a:pt x="3668" y="57"/>
                    <a:pt x="3531" y="188"/>
                    <a:pt x="3427" y="330"/>
                  </a:cubicBezTo>
                  <a:cubicBezTo>
                    <a:pt x="3137" y="741"/>
                    <a:pt x="3016" y="1360"/>
                    <a:pt x="3049" y="1863"/>
                  </a:cubicBezTo>
                  <a:cubicBezTo>
                    <a:pt x="2797" y="1474"/>
                    <a:pt x="2469" y="1119"/>
                    <a:pt x="2036" y="954"/>
                  </a:cubicBezTo>
                  <a:cubicBezTo>
                    <a:pt x="1879" y="883"/>
                    <a:pt x="1707" y="820"/>
                    <a:pt x="1539" y="820"/>
                  </a:cubicBezTo>
                  <a:cubicBezTo>
                    <a:pt x="1461" y="820"/>
                    <a:pt x="1383" y="834"/>
                    <a:pt x="1308" y="867"/>
                  </a:cubicBezTo>
                  <a:cubicBezTo>
                    <a:pt x="1133" y="938"/>
                    <a:pt x="991" y="1064"/>
                    <a:pt x="887" y="1223"/>
                  </a:cubicBezTo>
                  <a:cubicBezTo>
                    <a:pt x="739" y="1491"/>
                    <a:pt x="734" y="1825"/>
                    <a:pt x="832" y="2104"/>
                  </a:cubicBezTo>
                  <a:cubicBezTo>
                    <a:pt x="1007" y="2607"/>
                    <a:pt x="1445" y="2925"/>
                    <a:pt x="1861" y="3199"/>
                  </a:cubicBezTo>
                  <a:cubicBezTo>
                    <a:pt x="1659" y="3179"/>
                    <a:pt x="1443" y="3150"/>
                    <a:pt x="1232" y="3150"/>
                  </a:cubicBezTo>
                  <a:cubicBezTo>
                    <a:pt x="967" y="3150"/>
                    <a:pt x="709" y="3196"/>
                    <a:pt x="493" y="3363"/>
                  </a:cubicBezTo>
                  <a:cubicBezTo>
                    <a:pt x="159" y="3631"/>
                    <a:pt x="0" y="4129"/>
                    <a:pt x="225" y="4529"/>
                  </a:cubicBezTo>
                  <a:cubicBezTo>
                    <a:pt x="329" y="4687"/>
                    <a:pt x="465" y="4824"/>
                    <a:pt x="613" y="4923"/>
                  </a:cubicBezTo>
                  <a:cubicBezTo>
                    <a:pt x="781" y="5039"/>
                    <a:pt x="961" y="5081"/>
                    <a:pt x="1146" y="5081"/>
                  </a:cubicBezTo>
                  <a:cubicBezTo>
                    <a:pt x="1467" y="5081"/>
                    <a:pt x="1802" y="4953"/>
                    <a:pt x="2108" y="4863"/>
                  </a:cubicBezTo>
                  <a:lnTo>
                    <a:pt x="2108" y="4863"/>
                  </a:lnTo>
                  <a:cubicBezTo>
                    <a:pt x="2102" y="4961"/>
                    <a:pt x="2064" y="5060"/>
                    <a:pt x="2053" y="5158"/>
                  </a:cubicBezTo>
                  <a:cubicBezTo>
                    <a:pt x="2004" y="5383"/>
                    <a:pt x="1982" y="5618"/>
                    <a:pt x="2025" y="5842"/>
                  </a:cubicBezTo>
                  <a:cubicBezTo>
                    <a:pt x="2086" y="6209"/>
                    <a:pt x="2359" y="6592"/>
                    <a:pt x="2737" y="6636"/>
                  </a:cubicBezTo>
                  <a:lnTo>
                    <a:pt x="2797" y="6636"/>
                  </a:lnTo>
                  <a:cubicBezTo>
                    <a:pt x="2961" y="6636"/>
                    <a:pt x="3115" y="6570"/>
                    <a:pt x="3235" y="6466"/>
                  </a:cubicBezTo>
                  <a:cubicBezTo>
                    <a:pt x="3377" y="6340"/>
                    <a:pt x="3509" y="6193"/>
                    <a:pt x="3596" y="6018"/>
                  </a:cubicBezTo>
                  <a:cubicBezTo>
                    <a:pt x="3772" y="5716"/>
                    <a:pt x="3892" y="5399"/>
                    <a:pt x="3969" y="5060"/>
                  </a:cubicBezTo>
                  <a:cubicBezTo>
                    <a:pt x="4138" y="5432"/>
                    <a:pt x="4412" y="5727"/>
                    <a:pt x="4795" y="5837"/>
                  </a:cubicBezTo>
                  <a:cubicBezTo>
                    <a:pt x="4927" y="5882"/>
                    <a:pt x="5048" y="5906"/>
                    <a:pt x="5161" y="5906"/>
                  </a:cubicBezTo>
                  <a:cubicBezTo>
                    <a:pt x="5405" y="5906"/>
                    <a:pt x="5611" y="5795"/>
                    <a:pt x="5802" y="5552"/>
                  </a:cubicBezTo>
                  <a:cubicBezTo>
                    <a:pt x="6005" y="5295"/>
                    <a:pt x="6032" y="4895"/>
                    <a:pt x="5994" y="4578"/>
                  </a:cubicBezTo>
                  <a:cubicBezTo>
                    <a:pt x="5972" y="4414"/>
                    <a:pt x="5873" y="4277"/>
                    <a:pt x="5769" y="4167"/>
                  </a:cubicBezTo>
                  <a:cubicBezTo>
                    <a:pt x="5556" y="3932"/>
                    <a:pt x="5255" y="3823"/>
                    <a:pt x="4976" y="3702"/>
                  </a:cubicBezTo>
                  <a:cubicBezTo>
                    <a:pt x="5277" y="3483"/>
                    <a:pt x="5605" y="3264"/>
                    <a:pt x="5797" y="2925"/>
                  </a:cubicBezTo>
                  <a:cubicBezTo>
                    <a:pt x="5884" y="2772"/>
                    <a:pt x="5972" y="2607"/>
                    <a:pt x="5977" y="2427"/>
                  </a:cubicBezTo>
                  <a:cubicBezTo>
                    <a:pt x="5988" y="2186"/>
                    <a:pt x="5884" y="1929"/>
                    <a:pt x="5715" y="1759"/>
                  </a:cubicBezTo>
                  <a:cubicBezTo>
                    <a:pt x="5550" y="1622"/>
                    <a:pt x="5304" y="1568"/>
                    <a:pt x="5091" y="1551"/>
                  </a:cubicBezTo>
                  <a:cubicBezTo>
                    <a:pt x="4905" y="1551"/>
                    <a:pt x="4718" y="1611"/>
                    <a:pt x="4549" y="1693"/>
                  </a:cubicBezTo>
                  <a:cubicBezTo>
                    <a:pt x="4390" y="1765"/>
                    <a:pt x="4242" y="1841"/>
                    <a:pt x="4105" y="1934"/>
                  </a:cubicBezTo>
                  <a:cubicBezTo>
                    <a:pt x="4209" y="1710"/>
                    <a:pt x="4292" y="1474"/>
                    <a:pt x="4357" y="1239"/>
                  </a:cubicBezTo>
                  <a:cubicBezTo>
                    <a:pt x="4434" y="965"/>
                    <a:pt x="4549" y="664"/>
                    <a:pt x="4445" y="380"/>
                  </a:cubicBezTo>
                  <a:cubicBezTo>
                    <a:pt x="4417" y="298"/>
                    <a:pt x="4379" y="210"/>
                    <a:pt x="4319" y="150"/>
                  </a:cubicBezTo>
                  <a:cubicBezTo>
                    <a:pt x="4224" y="55"/>
                    <a:pt x="4092" y="1"/>
                    <a:pt x="39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6"/>
            <p:cNvSpPr/>
            <p:nvPr/>
          </p:nvSpPr>
          <p:spPr>
            <a:xfrm>
              <a:off x="2153200" y="3411875"/>
              <a:ext cx="36825" cy="34725"/>
            </a:xfrm>
            <a:custGeom>
              <a:avLst/>
              <a:gdLst/>
              <a:ahLst/>
              <a:cxnLst/>
              <a:rect l="l" t="t" r="r" b="b"/>
              <a:pathLst>
                <a:path w="1473" h="1389" extrusionOk="0">
                  <a:moveTo>
                    <a:pt x="711" y="128"/>
                  </a:moveTo>
                  <a:cubicBezTo>
                    <a:pt x="955" y="128"/>
                    <a:pt x="1241" y="232"/>
                    <a:pt x="1270" y="515"/>
                  </a:cubicBezTo>
                  <a:cubicBezTo>
                    <a:pt x="1308" y="882"/>
                    <a:pt x="1024" y="1271"/>
                    <a:pt x="657" y="1282"/>
                  </a:cubicBezTo>
                  <a:cubicBezTo>
                    <a:pt x="378" y="1271"/>
                    <a:pt x="88" y="1046"/>
                    <a:pt x="110" y="740"/>
                  </a:cubicBezTo>
                  <a:cubicBezTo>
                    <a:pt x="115" y="548"/>
                    <a:pt x="197" y="335"/>
                    <a:pt x="367" y="231"/>
                  </a:cubicBezTo>
                  <a:cubicBezTo>
                    <a:pt x="405" y="214"/>
                    <a:pt x="433" y="198"/>
                    <a:pt x="465" y="187"/>
                  </a:cubicBezTo>
                  <a:cubicBezTo>
                    <a:pt x="476" y="176"/>
                    <a:pt x="487" y="170"/>
                    <a:pt x="498" y="165"/>
                  </a:cubicBezTo>
                  <a:cubicBezTo>
                    <a:pt x="515" y="160"/>
                    <a:pt x="531" y="149"/>
                    <a:pt x="548" y="143"/>
                  </a:cubicBezTo>
                  <a:cubicBezTo>
                    <a:pt x="569" y="138"/>
                    <a:pt x="597" y="132"/>
                    <a:pt x="613" y="132"/>
                  </a:cubicBezTo>
                  <a:lnTo>
                    <a:pt x="624" y="132"/>
                  </a:lnTo>
                  <a:cubicBezTo>
                    <a:pt x="652" y="129"/>
                    <a:pt x="681" y="128"/>
                    <a:pt x="711" y="128"/>
                  </a:cubicBezTo>
                  <a:close/>
                  <a:moveTo>
                    <a:pt x="772" y="1"/>
                  </a:moveTo>
                  <a:cubicBezTo>
                    <a:pt x="761" y="1"/>
                    <a:pt x="745" y="6"/>
                    <a:pt x="734" y="6"/>
                  </a:cubicBezTo>
                  <a:cubicBezTo>
                    <a:pt x="652" y="23"/>
                    <a:pt x="569" y="39"/>
                    <a:pt x="487" y="61"/>
                  </a:cubicBezTo>
                  <a:cubicBezTo>
                    <a:pt x="438" y="77"/>
                    <a:pt x="400" y="94"/>
                    <a:pt x="351" y="110"/>
                  </a:cubicBezTo>
                  <a:cubicBezTo>
                    <a:pt x="340" y="116"/>
                    <a:pt x="329" y="116"/>
                    <a:pt x="323" y="121"/>
                  </a:cubicBezTo>
                  <a:cubicBezTo>
                    <a:pt x="132" y="247"/>
                    <a:pt x="17" y="499"/>
                    <a:pt x="17" y="740"/>
                  </a:cubicBezTo>
                  <a:cubicBezTo>
                    <a:pt x="0" y="1079"/>
                    <a:pt x="296" y="1353"/>
                    <a:pt x="608" y="1380"/>
                  </a:cubicBezTo>
                  <a:cubicBezTo>
                    <a:pt x="616" y="1386"/>
                    <a:pt x="623" y="1388"/>
                    <a:pt x="629" y="1388"/>
                  </a:cubicBezTo>
                  <a:cubicBezTo>
                    <a:pt x="635" y="1388"/>
                    <a:pt x="641" y="1386"/>
                    <a:pt x="646" y="1380"/>
                  </a:cubicBezTo>
                  <a:cubicBezTo>
                    <a:pt x="1100" y="1380"/>
                    <a:pt x="1473" y="833"/>
                    <a:pt x="1347" y="384"/>
                  </a:cubicBezTo>
                  <a:cubicBezTo>
                    <a:pt x="1265" y="132"/>
                    <a:pt x="1013" y="12"/>
                    <a:pt x="77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6"/>
            <p:cNvSpPr/>
            <p:nvPr/>
          </p:nvSpPr>
          <p:spPr>
            <a:xfrm>
              <a:off x="2156625" y="3411900"/>
              <a:ext cx="18225" cy="8350"/>
            </a:xfrm>
            <a:custGeom>
              <a:avLst/>
              <a:gdLst/>
              <a:ahLst/>
              <a:cxnLst/>
              <a:rect l="l" t="t" r="r" b="b"/>
              <a:pathLst>
                <a:path w="729" h="334" extrusionOk="0">
                  <a:moveTo>
                    <a:pt x="642" y="0"/>
                  </a:moveTo>
                  <a:cubicBezTo>
                    <a:pt x="620" y="0"/>
                    <a:pt x="595" y="5"/>
                    <a:pt x="575" y="5"/>
                  </a:cubicBezTo>
                  <a:cubicBezTo>
                    <a:pt x="411" y="11"/>
                    <a:pt x="241" y="60"/>
                    <a:pt x="115" y="169"/>
                  </a:cubicBezTo>
                  <a:cubicBezTo>
                    <a:pt x="82" y="202"/>
                    <a:pt x="0" y="268"/>
                    <a:pt x="55" y="323"/>
                  </a:cubicBezTo>
                  <a:cubicBezTo>
                    <a:pt x="67" y="331"/>
                    <a:pt x="79" y="334"/>
                    <a:pt x="89" y="334"/>
                  </a:cubicBezTo>
                  <a:cubicBezTo>
                    <a:pt x="138" y="334"/>
                    <a:pt x="169" y="263"/>
                    <a:pt x="214" y="241"/>
                  </a:cubicBezTo>
                  <a:cubicBezTo>
                    <a:pt x="328" y="148"/>
                    <a:pt x="482" y="120"/>
                    <a:pt x="624" y="115"/>
                  </a:cubicBezTo>
                  <a:lnTo>
                    <a:pt x="651" y="115"/>
                  </a:lnTo>
                  <a:cubicBezTo>
                    <a:pt x="690" y="115"/>
                    <a:pt x="728" y="76"/>
                    <a:pt x="706" y="33"/>
                  </a:cubicBezTo>
                  <a:cubicBezTo>
                    <a:pt x="692" y="7"/>
                    <a:pt x="668" y="0"/>
                    <a:pt x="6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36"/>
            <p:cNvSpPr/>
            <p:nvPr/>
          </p:nvSpPr>
          <p:spPr>
            <a:xfrm>
              <a:off x="2158600" y="3388825"/>
              <a:ext cx="4975" cy="8875"/>
            </a:xfrm>
            <a:custGeom>
              <a:avLst/>
              <a:gdLst/>
              <a:ahLst/>
              <a:cxnLst/>
              <a:rect l="l" t="t" r="r" b="b"/>
              <a:pathLst>
                <a:path w="199" h="355" extrusionOk="0">
                  <a:moveTo>
                    <a:pt x="67" y="0"/>
                  </a:moveTo>
                  <a:cubicBezTo>
                    <a:pt x="35" y="0"/>
                    <a:pt x="0" y="36"/>
                    <a:pt x="9" y="74"/>
                  </a:cubicBezTo>
                  <a:cubicBezTo>
                    <a:pt x="31" y="156"/>
                    <a:pt x="47" y="244"/>
                    <a:pt x="80" y="326"/>
                  </a:cubicBezTo>
                  <a:cubicBezTo>
                    <a:pt x="91" y="346"/>
                    <a:pt x="109" y="355"/>
                    <a:pt x="126" y="355"/>
                  </a:cubicBezTo>
                  <a:cubicBezTo>
                    <a:pt x="163" y="355"/>
                    <a:pt x="199" y="319"/>
                    <a:pt x="173" y="271"/>
                  </a:cubicBezTo>
                  <a:cubicBezTo>
                    <a:pt x="145" y="200"/>
                    <a:pt x="140" y="129"/>
                    <a:pt x="118" y="58"/>
                  </a:cubicBezTo>
                  <a:cubicBezTo>
                    <a:pt x="113" y="36"/>
                    <a:pt x="113" y="25"/>
                    <a:pt x="91" y="9"/>
                  </a:cubicBezTo>
                  <a:cubicBezTo>
                    <a:pt x="84" y="3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36"/>
            <p:cNvSpPr/>
            <p:nvPr/>
          </p:nvSpPr>
          <p:spPr>
            <a:xfrm>
              <a:off x="2087500" y="3345575"/>
              <a:ext cx="144275" cy="160200"/>
            </a:xfrm>
            <a:custGeom>
              <a:avLst/>
              <a:gdLst/>
              <a:ahLst/>
              <a:cxnLst/>
              <a:rect l="l" t="t" r="r" b="b"/>
              <a:pathLst>
                <a:path w="5771" h="6408" extrusionOk="0">
                  <a:moveTo>
                    <a:pt x="3410" y="2655"/>
                  </a:moveTo>
                  <a:cubicBezTo>
                    <a:pt x="3427" y="2655"/>
                    <a:pt x="3443" y="2657"/>
                    <a:pt x="3455" y="2664"/>
                  </a:cubicBezTo>
                  <a:cubicBezTo>
                    <a:pt x="3679" y="2691"/>
                    <a:pt x="3909" y="2812"/>
                    <a:pt x="3980" y="3041"/>
                  </a:cubicBezTo>
                  <a:cubicBezTo>
                    <a:pt x="4106" y="3501"/>
                    <a:pt x="3739" y="4043"/>
                    <a:pt x="3280" y="4043"/>
                  </a:cubicBezTo>
                  <a:lnTo>
                    <a:pt x="3236" y="4043"/>
                  </a:lnTo>
                  <a:cubicBezTo>
                    <a:pt x="2924" y="4016"/>
                    <a:pt x="2628" y="3742"/>
                    <a:pt x="2639" y="3397"/>
                  </a:cubicBezTo>
                  <a:cubicBezTo>
                    <a:pt x="2634" y="3228"/>
                    <a:pt x="2694" y="3041"/>
                    <a:pt x="2803" y="2910"/>
                  </a:cubicBezTo>
                  <a:cubicBezTo>
                    <a:pt x="2820" y="2877"/>
                    <a:pt x="2858" y="2844"/>
                    <a:pt x="2880" y="2822"/>
                  </a:cubicBezTo>
                  <a:cubicBezTo>
                    <a:pt x="3006" y="2713"/>
                    <a:pt x="3176" y="2664"/>
                    <a:pt x="3340" y="2658"/>
                  </a:cubicBezTo>
                  <a:cubicBezTo>
                    <a:pt x="3362" y="2658"/>
                    <a:pt x="3387" y="2655"/>
                    <a:pt x="3410" y="2655"/>
                  </a:cubicBezTo>
                  <a:close/>
                  <a:moveTo>
                    <a:pt x="3775" y="0"/>
                  </a:moveTo>
                  <a:cubicBezTo>
                    <a:pt x="3729" y="0"/>
                    <a:pt x="3684" y="8"/>
                    <a:pt x="3641" y="25"/>
                  </a:cubicBezTo>
                  <a:cubicBezTo>
                    <a:pt x="3466" y="86"/>
                    <a:pt x="3340" y="266"/>
                    <a:pt x="3247" y="431"/>
                  </a:cubicBezTo>
                  <a:cubicBezTo>
                    <a:pt x="3072" y="764"/>
                    <a:pt x="2989" y="1153"/>
                    <a:pt x="2979" y="1531"/>
                  </a:cubicBezTo>
                  <a:cubicBezTo>
                    <a:pt x="2979" y="1624"/>
                    <a:pt x="2984" y="1711"/>
                    <a:pt x="2989" y="1810"/>
                  </a:cubicBezTo>
                  <a:cubicBezTo>
                    <a:pt x="2989" y="1815"/>
                    <a:pt x="2984" y="1832"/>
                    <a:pt x="2984" y="1837"/>
                  </a:cubicBezTo>
                  <a:cubicBezTo>
                    <a:pt x="2989" y="1892"/>
                    <a:pt x="3006" y="1947"/>
                    <a:pt x="3028" y="1996"/>
                  </a:cubicBezTo>
                  <a:cubicBezTo>
                    <a:pt x="3050" y="2041"/>
                    <a:pt x="3011" y="2078"/>
                    <a:pt x="2974" y="2078"/>
                  </a:cubicBezTo>
                  <a:cubicBezTo>
                    <a:pt x="2957" y="2078"/>
                    <a:pt x="2940" y="2070"/>
                    <a:pt x="2929" y="2051"/>
                  </a:cubicBezTo>
                  <a:cubicBezTo>
                    <a:pt x="2918" y="2023"/>
                    <a:pt x="2902" y="1996"/>
                    <a:pt x="2896" y="1963"/>
                  </a:cubicBezTo>
                  <a:cubicBezTo>
                    <a:pt x="2814" y="1865"/>
                    <a:pt x="2749" y="1755"/>
                    <a:pt x="2677" y="1651"/>
                  </a:cubicBezTo>
                  <a:cubicBezTo>
                    <a:pt x="2442" y="1323"/>
                    <a:pt x="2136" y="1060"/>
                    <a:pt x="1769" y="923"/>
                  </a:cubicBezTo>
                  <a:cubicBezTo>
                    <a:pt x="1647" y="869"/>
                    <a:pt x="1512" y="821"/>
                    <a:pt x="1377" y="821"/>
                  </a:cubicBezTo>
                  <a:cubicBezTo>
                    <a:pt x="1306" y="821"/>
                    <a:pt x="1235" y="834"/>
                    <a:pt x="1167" y="868"/>
                  </a:cubicBezTo>
                  <a:cubicBezTo>
                    <a:pt x="1003" y="951"/>
                    <a:pt x="849" y="1093"/>
                    <a:pt x="773" y="1263"/>
                  </a:cubicBezTo>
                  <a:cubicBezTo>
                    <a:pt x="641" y="1591"/>
                    <a:pt x="712" y="1974"/>
                    <a:pt x="910" y="2253"/>
                  </a:cubicBezTo>
                  <a:cubicBezTo>
                    <a:pt x="1167" y="2625"/>
                    <a:pt x="1566" y="2855"/>
                    <a:pt x="1933" y="3096"/>
                  </a:cubicBezTo>
                  <a:cubicBezTo>
                    <a:pt x="1982" y="3193"/>
                    <a:pt x="1905" y="3211"/>
                    <a:pt x="1826" y="3211"/>
                  </a:cubicBezTo>
                  <a:cubicBezTo>
                    <a:pt x="1789" y="3211"/>
                    <a:pt x="1751" y="3207"/>
                    <a:pt x="1725" y="3206"/>
                  </a:cubicBezTo>
                  <a:cubicBezTo>
                    <a:pt x="1588" y="3184"/>
                    <a:pt x="1457" y="3167"/>
                    <a:pt x="1320" y="3151"/>
                  </a:cubicBezTo>
                  <a:cubicBezTo>
                    <a:pt x="1253" y="3145"/>
                    <a:pt x="1183" y="3142"/>
                    <a:pt x="1112" y="3142"/>
                  </a:cubicBezTo>
                  <a:cubicBezTo>
                    <a:pt x="779" y="3142"/>
                    <a:pt x="424" y="3221"/>
                    <a:pt x="225" y="3523"/>
                  </a:cubicBezTo>
                  <a:cubicBezTo>
                    <a:pt x="50" y="3753"/>
                    <a:pt x="1" y="4081"/>
                    <a:pt x="132" y="4344"/>
                  </a:cubicBezTo>
                  <a:cubicBezTo>
                    <a:pt x="214" y="4497"/>
                    <a:pt x="351" y="4629"/>
                    <a:pt x="494" y="4733"/>
                  </a:cubicBezTo>
                  <a:cubicBezTo>
                    <a:pt x="636" y="4833"/>
                    <a:pt x="797" y="4876"/>
                    <a:pt x="963" y="4876"/>
                  </a:cubicBezTo>
                  <a:cubicBezTo>
                    <a:pt x="1014" y="4876"/>
                    <a:pt x="1066" y="4872"/>
                    <a:pt x="1118" y="4864"/>
                  </a:cubicBezTo>
                  <a:cubicBezTo>
                    <a:pt x="1375" y="4815"/>
                    <a:pt x="1616" y="4738"/>
                    <a:pt x="1862" y="4656"/>
                  </a:cubicBezTo>
                  <a:cubicBezTo>
                    <a:pt x="1895" y="4645"/>
                    <a:pt x="1928" y="4629"/>
                    <a:pt x="1960" y="4629"/>
                  </a:cubicBezTo>
                  <a:cubicBezTo>
                    <a:pt x="1993" y="4629"/>
                    <a:pt x="2021" y="4645"/>
                    <a:pt x="2032" y="4689"/>
                  </a:cubicBezTo>
                  <a:cubicBezTo>
                    <a:pt x="2053" y="4782"/>
                    <a:pt x="2021" y="4875"/>
                    <a:pt x="1999" y="4963"/>
                  </a:cubicBezTo>
                  <a:cubicBezTo>
                    <a:pt x="1960" y="5165"/>
                    <a:pt x="1911" y="5368"/>
                    <a:pt x="1928" y="5576"/>
                  </a:cubicBezTo>
                  <a:cubicBezTo>
                    <a:pt x="1944" y="5959"/>
                    <a:pt x="2229" y="6397"/>
                    <a:pt x="2623" y="6408"/>
                  </a:cubicBezTo>
                  <a:cubicBezTo>
                    <a:pt x="2628" y="6408"/>
                    <a:pt x="2632" y="6408"/>
                    <a:pt x="2637" y="6408"/>
                  </a:cubicBezTo>
                  <a:cubicBezTo>
                    <a:pt x="2838" y="6408"/>
                    <a:pt x="2987" y="6295"/>
                    <a:pt x="3126" y="6156"/>
                  </a:cubicBezTo>
                  <a:cubicBezTo>
                    <a:pt x="3225" y="6057"/>
                    <a:pt x="3307" y="5942"/>
                    <a:pt x="3373" y="5811"/>
                  </a:cubicBezTo>
                  <a:cubicBezTo>
                    <a:pt x="3509" y="5576"/>
                    <a:pt x="3603" y="5313"/>
                    <a:pt x="3674" y="5045"/>
                  </a:cubicBezTo>
                  <a:cubicBezTo>
                    <a:pt x="3696" y="4974"/>
                    <a:pt x="3707" y="4892"/>
                    <a:pt x="3723" y="4809"/>
                  </a:cubicBezTo>
                  <a:cubicBezTo>
                    <a:pt x="3728" y="4788"/>
                    <a:pt x="3750" y="4771"/>
                    <a:pt x="3772" y="4766"/>
                  </a:cubicBezTo>
                  <a:cubicBezTo>
                    <a:pt x="3775" y="4765"/>
                    <a:pt x="3778" y="4765"/>
                    <a:pt x="3780" y="4765"/>
                  </a:cubicBezTo>
                  <a:cubicBezTo>
                    <a:pt x="3852" y="4765"/>
                    <a:pt x="3888" y="4904"/>
                    <a:pt x="3920" y="4957"/>
                  </a:cubicBezTo>
                  <a:cubicBezTo>
                    <a:pt x="4062" y="5275"/>
                    <a:pt x="4314" y="5526"/>
                    <a:pt x="4643" y="5619"/>
                  </a:cubicBezTo>
                  <a:cubicBezTo>
                    <a:pt x="4760" y="5656"/>
                    <a:pt x="4877" y="5684"/>
                    <a:pt x="4991" y="5684"/>
                  </a:cubicBezTo>
                  <a:cubicBezTo>
                    <a:pt x="5100" y="5684"/>
                    <a:pt x="5206" y="5659"/>
                    <a:pt x="5310" y="5592"/>
                  </a:cubicBezTo>
                  <a:cubicBezTo>
                    <a:pt x="5458" y="5499"/>
                    <a:pt x="5589" y="5362"/>
                    <a:pt x="5661" y="5193"/>
                  </a:cubicBezTo>
                  <a:cubicBezTo>
                    <a:pt x="5748" y="4957"/>
                    <a:pt x="5770" y="4684"/>
                    <a:pt x="5721" y="4437"/>
                  </a:cubicBezTo>
                  <a:cubicBezTo>
                    <a:pt x="5688" y="4268"/>
                    <a:pt x="5546" y="4153"/>
                    <a:pt x="5403" y="4021"/>
                  </a:cubicBezTo>
                  <a:cubicBezTo>
                    <a:pt x="5338" y="3961"/>
                    <a:pt x="5250" y="3917"/>
                    <a:pt x="5168" y="3879"/>
                  </a:cubicBezTo>
                  <a:cubicBezTo>
                    <a:pt x="5009" y="3802"/>
                    <a:pt x="4845" y="3726"/>
                    <a:pt x="4681" y="3665"/>
                  </a:cubicBezTo>
                  <a:cubicBezTo>
                    <a:pt x="4632" y="3649"/>
                    <a:pt x="4604" y="3589"/>
                    <a:pt x="4648" y="3550"/>
                  </a:cubicBezTo>
                  <a:cubicBezTo>
                    <a:pt x="4664" y="3529"/>
                    <a:pt x="4697" y="3512"/>
                    <a:pt x="4714" y="3501"/>
                  </a:cubicBezTo>
                  <a:cubicBezTo>
                    <a:pt x="4790" y="3452"/>
                    <a:pt x="4867" y="3403"/>
                    <a:pt x="4938" y="3348"/>
                  </a:cubicBezTo>
                  <a:cubicBezTo>
                    <a:pt x="5201" y="3173"/>
                    <a:pt x="5447" y="2954"/>
                    <a:pt x="5589" y="2664"/>
                  </a:cubicBezTo>
                  <a:cubicBezTo>
                    <a:pt x="5661" y="2527"/>
                    <a:pt x="5726" y="2374"/>
                    <a:pt x="5704" y="2215"/>
                  </a:cubicBezTo>
                  <a:cubicBezTo>
                    <a:pt x="5677" y="2029"/>
                    <a:pt x="5595" y="1815"/>
                    <a:pt x="5442" y="1706"/>
                  </a:cubicBezTo>
                  <a:cubicBezTo>
                    <a:pt x="5349" y="1651"/>
                    <a:pt x="5256" y="1624"/>
                    <a:pt x="5157" y="1607"/>
                  </a:cubicBezTo>
                  <a:cubicBezTo>
                    <a:pt x="5086" y="1585"/>
                    <a:pt x="5004" y="1569"/>
                    <a:pt x="4922" y="1569"/>
                  </a:cubicBezTo>
                  <a:cubicBezTo>
                    <a:pt x="4610" y="1585"/>
                    <a:pt x="4325" y="1733"/>
                    <a:pt x="4057" y="1886"/>
                  </a:cubicBezTo>
                  <a:cubicBezTo>
                    <a:pt x="3997" y="1919"/>
                    <a:pt x="3936" y="1963"/>
                    <a:pt x="3887" y="2018"/>
                  </a:cubicBezTo>
                  <a:cubicBezTo>
                    <a:pt x="3821" y="2100"/>
                    <a:pt x="3772" y="2188"/>
                    <a:pt x="3712" y="2270"/>
                  </a:cubicBezTo>
                  <a:cubicBezTo>
                    <a:pt x="3700" y="2281"/>
                    <a:pt x="3687" y="2286"/>
                    <a:pt x="3673" y="2286"/>
                  </a:cubicBezTo>
                  <a:cubicBezTo>
                    <a:pt x="3641" y="2286"/>
                    <a:pt x="3611" y="2259"/>
                    <a:pt x="3619" y="2220"/>
                  </a:cubicBezTo>
                  <a:cubicBezTo>
                    <a:pt x="3635" y="2166"/>
                    <a:pt x="3674" y="2127"/>
                    <a:pt x="3701" y="2084"/>
                  </a:cubicBezTo>
                  <a:cubicBezTo>
                    <a:pt x="3739" y="2023"/>
                    <a:pt x="3772" y="1952"/>
                    <a:pt x="3800" y="1892"/>
                  </a:cubicBezTo>
                  <a:cubicBezTo>
                    <a:pt x="3942" y="1580"/>
                    <a:pt x="4040" y="1263"/>
                    <a:pt x="4128" y="934"/>
                  </a:cubicBezTo>
                  <a:cubicBezTo>
                    <a:pt x="4183" y="715"/>
                    <a:pt x="4248" y="474"/>
                    <a:pt x="4150" y="255"/>
                  </a:cubicBezTo>
                  <a:cubicBezTo>
                    <a:pt x="4095" y="98"/>
                    <a:pt x="3934" y="0"/>
                    <a:pt x="377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36"/>
            <p:cNvSpPr/>
            <p:nvPr/>
          </p:nvSpPr>
          <p:spPr>
            <a:xfrm>
              <a:off x="2155650" y="3414950"/>
              <a:ext cx="30275" cy="28975"/>
            </a:xfrm>
            <a:custGeom>
              <a:avLst/>
              <a:gdLst/>
              <a:ahLst/>
              <a:cxnLst/>
              <a:rect l="l" t="t" r="r" b="b"/>
              <a:pathLst>
                <a:path w="1211" h="1159" extrusionOk="0">
                  <a:moveTo>
                    <a:pt x="609" y="1"/>
                  </a:moveTo>
                  <a:cubicBezTo>
                    <a:pt x="584" y="1"/>
                    <a:pt x="560" y="2"/>
                    <a:pt x="537" y="4"/>
                  </a:cubicBezTo>
                  <a:lnTo>
                    <a:pt x="532" y="4"/>
                  </a:lnTo>
                  <a:cubicBezTo>
                    <a:pt x="504" y="4"/>
                    <a:pt x="482" y="15"/>
                    <a:pt x="455" y="20"/>
                  </a:cubicBezTo>
                  <a:cubicBezTo>
                    <a:pt x="444" y="26"/>
                    <a:pt x="422" y="37"/>
                    <a:pt x="411" y="42"/>
                  </a:cubicBezTo>
                  <a:cubicBezTo>
                    <a:pt x="395" y="47"/>
                    <a:pt x="378" y="53"/>
                    <a:pt x="373" y="58"/>
                  </a:cubicBezTo>
                  <a:cubicBezTo>
                    <a:pt x="340" y="75"/>
                    <a:pt x="307" y="91"/>
                    <a:pt x="280" y="108"/>
                  </a:cubicBezTo>
                  <a:cubicBezTo>
                    <a:pt x="105" y="206"/>
                    <a:pt x="23" y="414"/>
                    <a:pt x="17" y="617"/>
                  </a:cubicBezTo>
                  <a:cubicBezTo>
                    <a:pt x="1" y="923"/>
                    <a:pt x="291" y="1148"/>
                    <a:pt x="565" y="1159"/>
                  </a:cubicBezTo>
                  <a:cubicBezTo>
                    <a:pt x="937" y="1148"/>
                    <a:pt x="1210" y="759"/>
                    <a:pt x="1183" y="392"/>
                  </a:cubicBezTo>
                  <a:cubicBezTo>
                    <a:pt x="1153" y="104"/>
                    <a:pt x="852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5" name="Google Shape;4975;p36"/>
          <p:cNvGrpSpPr/>
          <p:nvPr/>
        </p:nvGrpSpPr>
        <p:grpSpPr>
          <a:xfrm>
            <a:off x="8288694" y="1307833"/>
            <a:ext cx="284162" cy="279647"/>
            <a:chOff x="2999950" y="4020975"/>
            <a:chExt cx="89675" cy="88250"/>
          </a:xfrm>
        </p:grpSpPr>
        <p:sp>
          <p:nvSpPr>
            <p:cNvPr id="4976" name="Google Shape;4976;p36"/>
            <p:cNvSpPr/>
            <p:nvPr/>
          </p:nvSpPr>
          <p:spPr>
            <a:xfrm>
              <a:off x="2999950" y="4020975"/>
              <a:ext cx="89675" cy="88250"/>
            </a:xfrm>
            <a:custGeom>
              <a:avLst/>
              <a:gdLst/>
              <a:ahLst/>
              <a:cxnLst/>
              <a:rect l="l" t="t" r="r" b="b"/>
              <a:pathLst>
                <a:path w="3587" h="3530" extrusionOk="0">
                  <a:moveTo>
                    <a:pt x="1895" y="127"/>
                  </a:moveTo>
                  <a:cubicBezTo>
                    <a:pt x="2076" y="127"/>
                    <a:pt x="2177" y="389"/>
                    <a:pt x="2207" y="547"/>
                  </a:cubicBezTo>
                  <a:cubicBezTo>
                    <a:pt x="2234" y="662"/>
                    <a:pt x="2256" y="772"/>
                    <a:pt x="2262" y="892"/>
                  </a:cubicBezTo>
                  <a:cubicBezTo>
                    <a:pt x="2272" y="936"/>
                    <a:pt x="2251" y="991"/>
                    <a:pt x="2278" y="1040"/>
                  </a:cubicBezTo>
                  <a:cubicBezTo>
                    <a:pt x="2292" y="1060"/>
                    <a:pt x="2310" y="1068"/>
                    <a:pt x="2329" y="1068"/>
                  </a:cubicBezTo>
                  <a:cubicBezTo>
                    <a:pt x="2361" y="1068"/>
                    <a:pt x="2394" y="1045"/>
                    <a:pt x="2415" y="1018"/>
                  </a:cubicBezTo>
                  <a:cubicBezTo>
                    <a:pt x="2508" y="925"/>
                    <a:pt x="2612" y="837"/>
                    <a:pt x="2721" y="755"/>
                  </a:cubicBezTo>
                  <a:cubicBezTo>
                    <a:pt x="2793" y="699"/>
                    <a:pt x="2880" y="651"/>
                    <a:pt x="2960" y="651"/>
                  </a:cubicBezTo>
                  <a:cubicBezTo>
                    <a:pt x="3021" y="651"/>
                    <a:pt x="3078" y="679"/>
                    <a:pt x="3121" y="755"/>
                  </a:cubicBezTo>
                  <a:cubicBezTo>
                    <a:pt x="3302" y="1138"/>
                    <a:pt x="2957" y="1417"/>
                    <a:pt x="2661" y="1582"/>
                  </a:cubicBezTo>
                  <a:cubicBezTo>
                    <a:pt x="2606" y="1609"/>
                    <a:pt x="2590" y="1691"/>
                    <a:pt x="2661" y="1713"/>
                  </a:cubicBezTo>
                  <a:cubicBezTo>
                    <a:pt x="2688" y="1719"/>
                    <a:pt x="2716" y="1719"/>
                    <a:pt x="2743" y="1719"/>
                  </a:cubicBezTo>
                  <a:cubicBezTo>
                    <a:pt x="2946" y="1751"/>
                    <a:pt x="3384" y="1779"/>
                    <a:pt x="3373" y="2074"/>
                  </a:cubicBezTo>
                  <a:cubicBezTo>
                    <a:pt x="3368" y="2320"/>
                    <a:pt x="3134" y="2384"/>
                    <a:pt x="2928" y="2384"/>
                  </a:cubicBezTo>
                  <a:cubicBezTo>
                    <a:pt x="2883" y="2384"/>
                    <a:pt x="2838" y="2380"/>
                    <a:pt x="2798" y="2375"/>
                  </a:cubicBezTo>
                  <a:cubicBezTo>
                    <a:pt x="2699" y="2370"/>
                    <a:pt x="2606" y="2348"/>
                    <a:pt x="2508" y="2326"/>
                  </a:cubicBezTo>
                  <a:cubicBezTo>
                    <a:pt x="2489" y="2322"/>
                    <a:pt x="2466" y="2318"/>
                    <a:pt x="2445" y="2318"/>
                  </a:cubicBezTo>
                  <a:cubicBezTo>
                    <a:pt x="2437" y="2318"/>
                    <a:pt x="2428" y="2319"/>
                    <a:pt x="2420" y="2321"/>
                  </a:cubicBezTo>
                  <a:cubicBezTo>
                    <a:pt x="2327" y="2348"/>
                    <a:pt x="2366" y="2436"/>
                    <a:pt x="2415" y="2490"/>
                  </a:cubicBezTo>
                  <a:cubicBezTo>
                    <a:pt x="2442" y="2540"/>
                    <a:pt x="2475" y="2578"/>
                    <a:pt x="2502" y="2627"/>
                  </a:cubicBezTo>
                  <a:cubicBezTo>
                    <a:pt x="2584" y="2758"/>
                    <a:pt x="2683" y="2901"/>
                    <a:pt x="2661" y="3065"/>
                  </a:cubicBezTo>
                  <a:cubicBezTo>
                    <a:pt x="2634" y="3191"/>
                    <a:pt x="2552" y="3306"/>
                    <a:pt x="2442" y="3361"/>
                  </a:cubicBezTo>
                  <a:cubicBezTo>
                    <a:pt x="2355" y="3399"/>
                    <a:pt x="2256" y="3399"/>
                    <a:pt x="2168" y="3399"/>
                  </a:cubicBezTo>
                  <a:cubicBezTo>
                    <a:pt x="1988" y="3393"/>
                    <a:pt x="1878" y="3229"/>
                    <a:pt x="1813" y="3081"/>
                  </a:cubicBezTo>
                  <a:cubicBezTo>
                    <a:pt x="1731" y="2901"/>
                    <a:pt x="1687" y="2715"/>
                    <a:pt x="1670" y="2518"/>
                  </a:cubicBezTo>
                  <a:cubicBezTo>
                    <a:pt x="1670" y="2475"/>
                    <a:pt x="1642" y="2454"/>
                    <a:pt x="1612" y="2454"/>
                  </a:cubicBezTo>
                  <a:cubicBezTo>
                    <a:pt x="1576" y="2454"/>
                    <a:pt x="1539" y="2483"/>
                    <a:pt x="1545" y="2540"/>
                  </a:cubicBezTo>
                  <a:cubicBezTo>
                    <a:pt x="1435" y="2808"/>
                    <a:pt x="1216" y="3229"/>
                    <a:pt x="904" y="3257"/>
                  </a:cubicBezTo>
                  <a:cubicBezTo>
                    <a:pt x="887" y="3259"/>
                    <a:pt x="869" y="3261"/>
                    <a:pt x="850" y="3261"/>
                  </a:cubicBezTo>
                  <a:cubicBezTo>
                    <a:pt x="677" y="3261"/>
                    <a:pt x="452" y="3147"/>
                    <a:pt x="526" y="2945"/>
                  </a:cubicBezTo>
                  <a:cubicBezTo>
                    <a:pt x="641" y="2622"/>
                    <a:pt x="959" y="2403"/>
                    <a:pt x="1233" y="2233"/>
                  </a:cubicBezTo>
                  <a:cubicBezTo>
                    <a:pt x="1271" y="2206"/>
                    <a:pt x="1331" y="2184"/>
                    <a:pt x="1342" y="2129"/>
                  </a:cubicBezTo>
                  <a:cubicBezTo>
                    <a:pt x="1342" y="2094"/>
                    <a:pt x="1310" y="2069"/>
                    <a:pt x="1281" y="2069"/>
                  </a:cubicBezTo>
                  <a:cubicBezTo>
                    <a:pt x="1274" y="2069"/>
                    <a:pt x="1266" y="2071"/>
                    <a:pt x="1260" y="2074"/>
                  </a:cubicBezTo>
                  <a:cubicBezTo>
                    <a:pt x="1216" y="2102"/>
                    <a:pt x="1183" y="2129"/>
                    <a:pt x="1139" y="2151"/>
                  </a:cubicBezTo>
                  <a:cubicBezTo>
                    <a:pt x="1046" y="2161"/>
                    <a:pt x="945" y="2165"/>
                    <a:pt x="844" y="2165"/>
                  </a:cubicBezTo>
                  <a:cubicBezTo>
                    <a:pt x="786" y="2165"/>
                    <a:pt x="727" y="2164"/>
                    <a:pt x="669" y="2162"/>
                  </a:cubicBezTo>
                  <a:cubicBezTo>
                    <a:pt x="565" y="2156"/>
                    <a:pt x="466" y="2151"/>
                    <a:pt x="368" y="2107"/>
                  </a:cubicBezTo>
                  <a:cubicBezTo>
                    <a:pt x="258" y="2058"/>
                    <a:pt x="127" y="1937"/>
                    <a:pt x="247" y="1828"/>
                  </a:cubicBezTo>
                  <a:cubicBezTo>
                    <a:pt x="439" y="1669"/>
                    <a:pt x="800" y="1669"/>
                    <a:pt x="1041" y="1664"/>
                  </a:cubicBezTo>
                  <a:cubicBezTo>
                    <a:pt x="1129" y="1664"/>
                    <a:pt x="1123" y="1538"/>
                    <a:pt x="1030" y="1538"/>
                  </a:cubicBezTo>
                  <a:cubicBezTo>
                    <a:pt x="877" y="1500"/>
                    <a:pt x="723" y="1428"/>
                    <a:pt x="576" y="1363"/>
                  </a:cubicBezTo>
                  <a:cubicBezTo>
                    <a:pt x="395" y="1286"/>
                    <a:pt x="286" y="1100"/>
                    <a:pt x="444" y="936"/>
                  </a:cubicBezTo>
                  <a:cubicBezTo>
                    <a:pt x="514" y="885"/>
                    <a:pt x="610" y="868"/>
                    <a:pt x="712" y="868"/>
                  </a:cubicBezTo>
                  <a:cubicBezTo>
                    <a:pt x="842" y="868"/>
                    <a:pt x="981" y="897"/>
                    <a:pt x="1079" y="925"/>
                  </a:cubicBezTo>
                  <a:cubicBezTo>
                    <a:pt x="1167" y="952"/>
                    <a:pt x="1249" y="980"/>
                    <a:pt x="1331" y="1018"/>
                  </a:cubicBezTo>
                  <a:cubicBezTo>
                    <a:pt x="1383" y="1048"/>
                    <a:pt x="1432" y="1067"/>
                    <a:pt x="1471" y="1067"/>
                  </a:cubicBezTo>
                  <a:cubicBezTo>
                    <a:pt x="1531" y="1067"/>
                    <a:pt x="1567" y="1022"/>
                    <a:pt x="1550" y="903"/>
                  </a:cubicBezTo>
                  <a:cubicBezTo>
                    <a:pt x="1523" y="629"/>
                    <a:pt x="1550" y="252"/>
                    <a:pt x="1835" y="137"/>
                  </a:cubicBezTo>
                  <a:cubicBezTo>
                    <a:pt x="1856" y="130"/>
                    <a:pt x="1876" y="127"/>
                    <a:pt x="1895" y="127"/>
                  </a:cubicBezTo>
                  <a:close/>
                  <a:moveTo>
                    <a:pt x="1913" y="0"/>
                  </a:moveTo>
                  <a:cubicBezTo>
                    <a:pt x="1745" y="0"/>
                    <a:pt x="1589" y="139"/>
                    <a:pt x="1517" y="295"/>
                  </a:cubicBezTo>
                  <a:cubicBezTo>
                    <a:pt x="1424" y="487"/>
                    <a:pt x="1413" y="711"/>
                    <a:pt x="1435" y="925"/>
                  </a:cubicBezTo>
                  <a:cubicBezTo>
                    <a:pt x="1216" y="825"/>
                    <a:pt x="984" y="753"/>
                    <a:pt x="742" y="753"/>
                  </a:cubicBezTo>
                  <a:cubicBezTo>
                    <a:pt x="717" y="753"/>
                    <a:pt x="693" y="754"/>
                    <a:pt x="669" y="755"/>
                  </a:cubicBezTo>
                  <a:cubicBezTo>
                    <a:pt x="554" y="761"/>
                    <a:pt x="417" y="783"/>
                    <a:pt x="340" y="881"/>
                  </a:cubicBezTo>
                  <a:cubicBezTo>
                    <a:pt x="203" y="1062"/>
                    <a:pt x="258" y="1281"/>
                    <a:pt x="439" y="1401"/>
                  </a:cubicBezTo>
                  <a:cubicBezTo>
                    <a:pt x="526" y="1472"/>
                    <a:pt x="636" y="1511"/>
                    <a:pt x="740" y="1554"/>
                  </a:cubicBezTo>
                  <a:cubicBezTo>
                    <a:pt x="559" y="1576"/>
                    <a:pt x="368" y="1593"/>
                    <a:pt x="209" y="1697"/>
                  </a:cubicBezTo>
                  <a:cubicBezTo>
                    <a:pt x="1" y="1833"/>
                    <a:pt x="72" y="2080"/>
                    <a:pt x="275" y="2184"/>
                  </a:cubicBezTo>
                  <a:cubicBezTo>
                    <a:pt x="454" y="2283"/>
                    <a:pt x="669" y="2288"/>
                    <a:pt x="871" y="2288"/>
                  </a:cubicBezTo>
                  <a:cubicBezTo>
                    <a:pt x="891" y="2288"/>
                    <a:pt x="912" y="2288"/>
                    <a:pt x="931" y="2288"/>
                  </a:cubicBezTo>
                  <a:cubicBezTo>
                    <a:pt x="658" y="2485"/>
                    <a:pt x="110" y="3027"/>
                    <a:pt x="576" y="3306"/>
                  </a:cubicBezTo>
                  <a:cubicBezTo>
                    <a:pt x="676" y="3355"/>
                    <a:pt x="769" y="3376"/>
                    <a:pt x="856" y="3376"/>
                  </a:cubicBezTo>
                  <a:cubicBezTo>
                    <a:pt x="1178" y="3376"/>
                    <a:pt x="1412" y="3078"/>
                    <a:pt x="1572" y="2758"/>
                  </a:cubicBezTo>
                  <a:cubicBezTo>
                    <a:pt x="1632" y="3060"/>
                    <a:pt x="1785" y="3470"/>
                    <a:pt x="2119" y="3525"/>
                  </a:cubicBezTo>
                  <a:cubicBezTo>
                    <a:pt x="2154" y="3528"/>
                    <a:pt x="2189" y="3529"/>
                    <a:pt x="2223" y="3529"/>
                  </a:cubicBezTo>
                  <a:cubicBezTo>
                    <a:pt x="2319" y="3529"/>
                    <a:pt x="2412" y="3516"/>
                    <a:pt x="2497" y="3476"/>
                  </a:cubicBezTo>
                  <a:cubicBezTo>
                    <a:pt x="2645" y="3399"/>
                    <a:pt x="2765" y="3251"/>
                    <a:pt x="2792" y="3087"/>
                  </a:cubicBezTo>
                  <a:cubicBezTo>
                    <a:pt x="2820" y="2841"/>
                    <a:pt x="2661" y="2644"/>
                    <a:pt x="2535" y="2452"/>
                  </a:cubicBezTo>
                  <a:lnTo>
                    <a:pt x="2535" y="2452"/>
                  </a:lnTo>
                  <a:cubicBezTo>
                    <a:pt x="2643" y="2473"/>
                    <a:pt x="2775" y="2494"/>
                    <a:pt x="2906" y="2494"/>
                  </a:cubicBezTo>
                  <a:cubicBezTo>
                    <a:pt x="3143" y="2494"/>
                    <a:pt x="3378" y="2428"/>
                    <a:pt x="3466" y="2189"/>
                  </a:cubicBezTo>
                  <a:cubicBezTo>
                    <a:pt x="3586" y="1768"/>
                    <a:pt x="3159" y="1658"/>
                    <a:pt x="2853" y="1609"/>
                  </a:cubicBezTo>
                  <a:cubicBezTo>
                    <a:pt x="3055" y="1478"/>
                    <a:pt x="3263" y="1281"/>
                    <a:pt x="3285" y="1018"/>
                  </a:cubicBezTo>
                  <a:cubicBezTo>
                    <a:pt x="3291" y="854"/>
                    <a:pt x="3247" y="662"/>
                    <a:pt x="3099" y="580"/>
                  </a:cubicBezTo>
                  <a:cubicBezTo>
                    <a:pt x="3051" y="558"/>
                    <a:pt x="3004" y="548"/>
                    <a:pt x="2958" y="548"/>
                  </a:cubicBezTo>
                  <a:cubicBezTo>
                    <a:pt x="2747" y="548"/>
                    <a:pt x="2556" y="755"/>
                    <a:pt x="2398" y="881"/>
                  </a:cubicBezTo>
                  <a:cubicBezTo>
                    <a:pt x="2382" y="580"/>
                    <a:pt x="2311" y="164"/>
                    <a:pt x="2026" y="22"/>
                  </a:cubicBezTo>
                  <a:cubicBezTo>
                    <a:pt x="1988" y="7"/>
                    <a:pt x="1951" y="0"/>
                    <a:pt x="19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36"/>
            <p:cNvSpPr/>
            <p:nvPr/>
          </p:nvSpPr>
          <p:spPr>
            <a:xfrm>
              <a:off x="3034750" y="4055500"/>
              <a:ext cx="14775" cy="14650"/>
            </a:xfrm>
            <a:custGeom>
              <a:avLst/>
              <a:gdLst/>
              <a:ahLst/>
              <a:cxnLst/>
              <a:rect l="l" t="t" r="r" b="b"/>
              <a:pathLst>
                <a:path w="591" h="586" extrusionOk="0">
                  <a:moveTo>
                    <a:pt x="311" y="119"/>
                  </a:moveTo>
                  <a:cubicBezTo>
                    <a:pt x="399" y="119"/>
                    <a:pt x="454" y="234"/>
                    <a:pt x="454" y="316"/>
                  </a:cubicBezTo>
                  <a:cubicBezTo>
                    <a:pt x="443" y="420"/>
                    <a:pt x="393" y="466"/>
                    <a:pt x="338" y="466"/>
                  </a:cubicBezTo>
                  <a:cubicBezTo>
                    <a:pt x="283" y="466"/>
                    <a:pt x="221" y="420"/>
                    <a:pt x="185" y="338"/>
                  </a:cubicBezTo>
                  <a:cubicBezTo>
                    <a:pt x="202" y="321"/>
                    <a:pt x="207" y="305"/>
                    <a:pt x="202" y="283"/>
                  </a:cubicBezTo>
                  <a:cubicBezTo>
                    <a:pt x="153" y="201"/>
                    <a:pt x="229" y="124"/>
                    <a:pt x="311" y="119"/>
                  </a:cubicBezTo>
                  <a:close/>
                  <a:moveTo>
                    <a:pt x="308" y="1"/>
                  </a:moveTo>
                  <a:cubicBezTo>
                    <a:pt x="155" y="1"/>
                    <a:pt x="0" y="158"/>
                    <a:pt x="87" y="316"/>
                  </a:cubicBezTo>
                  <a:cubicBezTo>
                    <a:pt x="10" y="398"/>
                    <a:pt x="185" y="551"/>
                    <a:pt x="257" y="567"/>
                  </a:cubicBezTo>
                  <a:cubicBezTo>
                    <a:pt x="284" y="580"/>
                    <a:pt x="312" y="585"/>
                    <a:pt x="338" y="585"/>
                  </a:cubicBezTo>
                  <a:cubicBezTo>
                    <a:pt x="456" y="585"/>
                    <a:pt x="560" y="478"/>
                    <a:pt x="569" y="348"/>
                  </a:cubicBezTo>
                  <a:cubicBezTo>
                    <a:pt x="590" y="206"/>
                    <a:pt x="497" y="31"/>
                    <a:pt x="344" y="4"/>
                  </a:cubicBezTo>
                  <a:cubicBezTo>
                    <a:pt x="332" y="2"/>
                    <a:pt x="320" y="1"/>
                    <a:pt x="3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36"/>
            <p:cNvSpPr/>
            <p:nvPr/>
          </p:nvSpPr>
          <p:spPr>
            <a:xfrm>
              <a:off x="3003100" y="4023975"/>
              <a:ext cx="81725" cy="82000"/>
            </a:xfrm>
            <a:custGeom>
              <a:avLst/>
              <a:gdLst/>
              <a:ahLst/>
              <a:cxnLst/>
              <a:rect l="l" t="t" r="r" b="b"/>
              <a:pathLst>
                <a:path w="3269" h="3280" extrusionOk="0">
                  <a:moveTo>
                    <a:pt x="1575" y="1267"/>
                  </a:moveTo>
                  <a:cubicBezTo>
                    <a:pt x="1586" y="1267"/>
                    <a:pt x="1598" y="1268"/>
                    <a:pt x="1610" y="1270"/>
                  </a:cubicBezTo>
                  <a:cubicBezTo>
                    <a:pt x="1763" y="1292"/>
                    <a:pt x="1856" y="1467"/>
                    <a:pt x="1835" y="1620"/>
                  </a:cubicBezTo>
                  <a:cubicBezTo>
                    <a:pt x="1821" y="1754"/>
                    <a:pt x="1720" y="1856"/>
                    <a:pt x="1603" y="1856"/>
                  </a:cubicBezTo>
                  <a:cubicBezTo>
                    <a:pt x="1577" y="1856"/>
                    <a:pt x="1550" y="1850"/>
                    <a:pt x="1523" y="1839"/>
                  </a:cubicBezTo>
                  <a:cubicBezTo>
                    <a:pt x="1451" y="1812"/>
                    <a:pt x="1276" y="1659"/>
                    <a:pt x="1353" y="1582"/>
                  </a:cubicBezTo>
                  <a:cubicBezTo>
                    <a:pt x="1277" y="1425"/>
                    <a:pt x="1422" y="1267"/>
                    <a:pt x="1575" y="1267"/>
                  </a:cubicBezTo>
                  <a:close/>
                  <a:moveTo>
                    <a:pt x="1778" y="0"/>
                  </a:moveTo>
                  <a:cubicBezTo>
                    <a:pt x="1758" y="0"/>
                    <a:pt x="1737" y="4"/>
                    <a:pt x="1714" y="11"/>
                  </a:cubicBezTo>
                  <a:cubicBezTo>
                    <a:pt x="1424" y="126"/>
                    <a:pt x="1408" y="509"/>
                    <a:pt x="1419" y="783"/>
                  </a:cubicBezTo>
                  <a:cubicBezTo>
                    <a:pt x="1438" y="902"/>
                    <a:pt x="1402" y="947"/>
                    <a:pt x="1341" y="947"/>
                  </a:cubicBezTo>
                  <a:cubicBezTo>
                    <a:pt x="1302" y="947"/>
                    <a:pt x="1251" y="928"/>
                    <a:pt x="1200" y="898"/>
                  </a:cubicBezTo>
                  <a:cubicBezTo>
                    <a:pt x="1117" y="865"/>
                    <a:pt x="1035" y="832"/>
                    <a:pt x="948" y="805"/>
                  </a:cubicBezTo>
                  <a:cubicBezTo>
                    <a:pt x="846" y="777"/>
                    <a:pt x="706" y="748"/>
                    <a:pt x="575" y="748"/>
                  </a:cubicBezTo>
                  <a:cubicBezTo>
                    <a:pt x="473" y="748"/>
                    <a:pt x="377" y="765"/>
                    <a:pt x="307" y="816"/>
                  </a:cubicBezTo>
                  <a:cubicBezTo>
                    <a:pt x="143" y="975"/>
                    <a:pt x="264" y="1166"/>
                    <a:pt x="439" y="1243"/>
                  </a:cubicBezTo>
                  <a:cubicBezTo>
                    <a:pt x="592" y="1303"/>
                    <a:pt x="740" y="1380"/>
                    <a:pt x="899" y="1418"/>
                  </a:cubicBezTo>
                  <a:cubicBezTo>
                    <a:pt x="900" y="1418"/>
                    <a:pt x="902" y="1418"/>
                    <a:pt x="904" y="1418"/>
                  </a:cubicBezTo>
                  <a:cubicBezTo>
                    <a:pt x="986" y="1418"/>
                    <a:pt x="990" y="1544"/>
                    <a:pt x="904" y="1544"/>
                  </a:cubicBezTo>
                  <a:cubicBezTo>
                    <a:pt x="663" y="1549"/>
                    <a:pt x="302" y="1555"/>
                    <a:pt x="110" y="1708"/>
                  </a:cubicBezTo>
                  <a:cubicBezTo>
                    <a:pt x="1" y="1817"/>
                    <a:pt x="132" y="1938"/>
                    <a:pt x="236" y="1987"/>
                  </a:cubicBezTo>
                  <a:cubicBezTo>
                    <a:pt x="329" y="2020"/>
                    <a:pt x="433" y="2036"/>
                    <a:pt x="537" y="2042"/>
                  </a:cubicBezTo>
                  <a:cubicBezTo>
                    <a:pt x="590" y="2046"/>
                    <a:pt x="642" y="2047"/>
                    <a:pt x="695" y="2047"/>
                  </a:cubicBezTo>
                  <a:cubicBezTo>
                    <a:pt x="799" y="2047"/>
                    <a:pt x="902" y="2040"/>
                    <a:pt x="1008" y="2025"/>
                  </a:cubicBezTo>
                  <a:cubicBezTo>
                    <a:pt x="1052" y="2004"/>
                    <a:pt x="1085" y="1971"/>
                    <a:pt x="1123" y="1954"/>
                  </a:cubicBezTo>
                  <a:cubicBezTo>
                    <a:pt x="1131" y="1951"/>
                    <a:pt x="1138" y="1949"/>
                    <a:pt x="1146" y="1949"/>
                  </a:cubicBezTo>
                  <a:cubicBezTo>
                    <a:pt x="1177" y="1949"/>
                    <a:pt x="1205" y="1974"/>
                    <a:pt x="1205" y="2009"/>
                  </a:cubicBezTo>
                  <a:cubicBezTo>
                    <a:pt x="1200" y="2064"/>
                    <a:pt x="1139" y="2080"/>
                    <a:pt x="1096" y="2108"/>
                  </a:cubicBezTo>
                  <a:cubicBezTo>
                    <a:pt x="822" y="2283"/>
                    <a:pt x="510" y="2502"/>
                    <a:pt x="395" y="2825"/>
                  </a:cubicBezTo>
                  <a:cubicBezTo>
                    <a:pt x="311" y="3027"/>
                    <a:pt x="539" y="3141"/>
                    <a:pt x="713" y="3141"/>
                  </a:cubicBezTo>
                  <a:cubicBezTo>
                    <a:pt x="732" y="3141"/>
                    <a:pt x="750" y="3139"/>
                    <a:pt x="767" y="3137"/>
                  </a:cubicBezTo>
                  <a:cubicBezTo>
                    <a:pt x="1085" y="3109"/>
                    <a:pt x="1304" y="2688"/>
                    <a:pt x="1419" y="2420"/>
                  </a:cubicBezTo>
                  <a:cubicBezTo>
                    <a:pt x="1413" y="2363"/>
                    <a:pt x="1451" y="2332"/>
                    <a:pt x="1487" y="2332"/>
                  </a:cubicBezTo>
                  <a:cubicBezTo>
                    <a:pt x="1516" y="2332"/>
                    <a:pt x="1544" y="2353"/>
                    <a:pt x="1544" y="2398"/>
                  </a:cubicBezTo>
                  <a:cubicBezTo>
                    <a:pt x="1561" y="2595"/>
                    <a:pt x="1605" y="2781"/>
                    <a:pt x="1687" y="2961"/>
                  </a:cubicBezTo>
                  <a:cubicBezTo>
                    <a:pt x="1752" y="3104"/>
                    <a:pt x="1862" y="3273"/>
                    <a:pt x="2042" y="3279"/>
                  </a:cubicBezTo>
                  <a:cubicBezTo>
                    <a:pt x="2071" y="3279"/>
                    <a:pt x="2100" y="3280"/>
                    <a:pt x="2129" y="3280"/>
                  </a:cubicBezTo>
                  <a:cubicBezTo>
                    <a:pt x="2195" y="3280"/>
                    <a:pt x="2259" y="3275"/>
                    <a:pt x="2316" y="3241"/>
                  </a:cubicBezTo>
                  <a:cubicBezTo>
                    <a:pt x="2426" y="3180"/>
                    <a:pt x="2508" y="3071"/>
                    <a:pt x="2535" y="2945"/>
                  </a:cubicBezTo>
                  <a:cubicBezTo>
                    <a:pt x="2557" y="2781"/>
                    <a:pt x="2458" y="2638"/>
                    <a:pt x="2376" y="2507"/>
                  </a:cubicBezTo>
                  <a:cubicBezTo>
                    <a:pt x="2349" y="2458"/>
                    <a:pt x="2322" y="2414"/>
                    <a:pt x="2289" y="2370"/>
                  </a:cubicBezTo>
                  <a:cubicBezTo>
                    <a:pt x="2240" y="2321"/>
                    <a:pt x="2207" y="2228"/>
                    <a:pt x="2294" y="2201"/>
                  </a:cubicBezTo>
                  <a:cubicBezTo>
                    <a:pt x="2304" y="2197"/>
                    <a:pt x="2314" y="2196"/>
                    <a:pt x="2323" y="2196"/>
                  </a:cubicBezTo>
                  <a:cubicBezTo>
                    <a:pt x="2344" y="2196"/>
                    <a:pt x="2363" y="2202"/>
                    <a:pt x="2382" y="2206"/>
                  </a:cubicBezTo>
                  <a:cubicBezTo>
                    <a:pt x="2480" y="2228"/>
                    <a:pt x="2573" y="2250"/>
                    <a:pt x="2672" y="2255"/>
                  </a:cubicBezTo>
                  <a:cubicBezTo>
                    <a:pt x="2707" y="2259"/>
                    <a:pt x="2747" y="2261"/>
                    <a:pt x="2787" y="2261"/>
                  </a:cubicBezTo>
                  <a:cubicBezTo>
                    <a:pt x="2997" y="2261"/>
                    <a:pt x="3248" y="2201"/>
                    <a:pt x="3252" y="1949"/>
                  </a:cubicBezTo>
                  <a:cubicBezTo>
                    <a:pt x="3269" y="1653"/>
                    <a:pt x="2831" y="1620"/>
                    <a:pt x="2623" y="1593"/>
                  </a:cubicBezTo>
                  <a:cubicBezTo>
                    <a:pt x="2595" y="1593"/>
                    <a:pt x="2568" y="1593"/>
                    <a:pt x="2541" y="1582"/>
                  </a:cubicBezTo>
                  <a:cubicBezTo>
                    <a:pt x="2480" y="1560"/>
                    <a:pt x="2486" y="1484"/>
                    <a:pt x="2541" y="1456"/>
                  </a:cubicBezTo>
                  <a:cubicBezTo>
                    <a:pt x="2836" y="1292"/>
                    <a:pt x="3186" y="1007"/>
                    <a:pt x="3000" y="624"/>
                  </a:cubicBezTo>
                  <a:cubicBezTo>
                    <a:pt x="2958" y="551"/>
                    <a:pt x="2901" y="524"/>
                    <a:pt x="2840" y="524"/>
                  </a:cubicBezTo>
                  <a:cubicBezTo>
                    <a:pt x="2760" y="524"/>
                    <a:pt x="2672" y="571"/>
                    <a:pt x="2601" y="624"/>
                  </a:cubicBezTo>
                  <a:cubicBezTo>
                    <a:pt x="2491" y="706"/>
                    <a:pt x="2393" y="799"/>
                    <a:pt x="2294" y="892"/>
                  </a:cubicBezTo>
                  <a:cubicBezTo>
                    <a:pt x="2274" y="920"/>
                    <a:pt x="2242" y="943"/>
                    <a:pt x="2211" y="943"/>
                  </a:cubicBezTo>
                  <a:cubicBezTo>
                    <a:pt x="2192" y="943"/>
                    <a:pt x="2174" y="935"/>
                    <a:pt x="2157" y="914"/>
                  </a:cubicBezTo>
                  <a:cubicBezTo>
                    <a:pt x="2130" y="871"/>
                    <a:pt x="2152" y="810"/>
                    <a:pt x="2146" y="761"/>
                  </a:cubicBezTo>
                  <a:cubicBezTo>
                    <a:pt x="2136" y="646"/>
                    <a:pt x="2119" y="531"/>
                    <a:pt x="2092" y="422"/>
                  </a:cubicBezTo>
                  <a:cubicBezTo>
                    <a:pt x="2052" y="260"/>
                    <a:pt x="1956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36"/>
            <p:cNvSpPr/>
            <p:nvPr/>
          </p:nvSpPr>
          <p:spPr>
            <a:xfrm>
              <a:off x="3038550" y="4058450"/>
              <a:ext cx="7550" cy="8675"/>
            </a:xfrm>
            <a:custGeom>
              <a:avLst/>
              <a:gdLst/>
              <a:ahLst/>
              <a:cxnLst/>
              <a:rect l="l" t="t" r="r" b="b"/>
              <a:pathLst>
                <a:path w="302" h="347" extrusionOk="0">
                  <a:moveTo>
                    <a:pt x="159" y="1"/>
                  </a:moveTo>
                  <a:cubicBezTo>
                    <a:pt x="77" y="6"/>
                    <a:pt x="1" y="83"/>
                    <a:pt x="44" y="165"/>
                  </a:cubicBezTo>
                  <a:cubicBezTo>
                    <a:pt x="55" y="187"/>
                    <a:pt x="44" y="203"/>
                    <a:pt x="28" y="220"/>
                  </a:cubicBezTo>
                  <a:cubicBezTo>
                    <a:pt x="66" y="299"/>
                    <a:pt x="130" y="346"/>
                    <a:pt x="186" y="346"/>
                  </a:cubicBezTo>
                  <a:cubicBezTo>
                    <a:pt x="242" y="346"/>
                    <a:pt x="291" y="301"/>
                    <a:pt x="302" y="198"/>
                  </a:cubicBezTo>
                  <a:cubicBezTo>
                    <a:pt x="302" y="116"/>
                    <a:pt x="252" y="1"/>
                    <a:pt x="159" y="1"/>
                  </a:cubicBezTo>
                  <a:close/>
                </a:path>
              </a:pathLst>
            </a:custGeom>
            <a:solidFill>
              <a:srgbClr val="F4B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0" name="Google Shape;4980;p36"/>
          <p:cNvGrpSpPr/>
          <p:nvPr/>
        </p:nvGrpSpPr>
        <p:grpSpPr>
          <a:xfrm rot="1258672">
            <a:off x="4653096" y="230422"/>
            <a:ext cx="200453" cy="252785"/>
            <a:chOff x="7158480" y="3001477"/>
            <a:chExt cx="200457" cy="252790"/>
          </a:xfrm>
        </p:grpSpPr>
        <p:sp>
          <p:nvSpPr>
            <p:cNvPr id="4981" name="Google Shape;4981;p36"/>
            <p:cNvSpPr/>
            <p:nvPr/>
          </p:nvSpPr>
          <p:spPr>
            <a:xfrm>
              <a:off x="7158480" y="3001477"/>
              <a:ext cx="200457" cy="252790"/>
            </a:xfrm>
            <a:custGeom>
              <a:avLst/>
              <a:gdLst/>
              <a:ahLst/>
              <a:cxnLst/>
              <a:rect l="l" t="t" r="r" b="b"/>
              <a:pathLst>
                <a:path w="2869" h="3618" extrusionOk="0">
                  <a:moveTo>
                    <a:pt x="1861" y="114"/>
                  </a:moveTo>
                  <a:cubicBezTo>
                    <a:pt x="1938" y="114"/>
                    <a:pt x="2009" y="147"/>
                    <a:pt x="2086" y="229"/>
                  </a:cubicBezTo>
                  <a:cubicBezTo>
                    <a:pt x="2294" y="421"/>
                    <a:pt x="2381" y="700"/>
                    <a:pt x="2469" y="962"/>
                  </a:cubicBezTo>
                  <a:cubicBezTo>
                    <a:pt x="2622" y="1482"/>
                    <a:pt x="2704" y="2030"/>
                    <a:pt x="2748" y="2566"/>
                  </a:cubicBezTo>
                  <a:cubicBezTo>
                    <a:pt x="2770" y="2867"/>
                    <a:pt x="2775" y="3168"/>
                    <a:pt x="2775" y="3469"/>
                  </a:cubicBezTo>
                  <a:cubicBezTo>
                    <a:pt x="2173" y="3239"/>
                    <a:pt x="1582" y="2966"/>
                    <a:pt x="1062" y="2577"/>
                  </a:cubicBezTo>
                  <a:cubicBezTo>
                    <a:pt x="734" y="2314"/>
                    <a:pt x="230" y="1893"/>
                    <a:pt x="132" y="1466"/>
                  </a:cubicBezTo>
                  <a:cubicBezTo>
                    <a:pt x="93" y="1296"/>
                    <a:pt x="82" y="1099"/>
                    <a:pt x="192" y="952"/>
                  </a:cubicBezTo>
                  <a:cubicBezTo>
                    <a:pt x="229" y="909"/>
                    <a:pt x="279" y="892"/>
                    <a:pt x="335" y="892"/>
                  </a:cubicBezTo>
                  <a:cubicBezTo>
                    <a:pt x="532" y="892"/>
                    <a:pt x="812" y="1106"/>
                    <a:pt x="953" y="1187"/>
                  </a:cubicBezTo>
                  <a:cubicBezTo>
                    <a:pt x="1243" y="1378"/>
                    <a:pt x="1527" y="1603"/>
                    <a:pt x="1779" y="1849"/>
                  </a:cubicBezTo>
                  <a:cubicBezTo>
                    <a:pt x="1797" y="1864"/>
                    <a:pt x="1818" y="1875"/>
                    <a:pt x="1837" y="1875"/>
                  </a:cubicBezTo>
                  <a:cubicBezTo>
                    <a:pt x="1860" y="1875"/>
                    <a:pt x="1880" y="1860"/>
                    <a:pt x="1889" y="1822"/>
                  </a:cubicBezTo>
                  <a:cubicBezTo>
                    <a:pt x="1889" y="1773"/>
                    <a:pt x="1867" y="1734"/>
                    <a:pt x="1856" y="1690"/>
                  </a:cubicBezTo>
                  <a:cubicBezTo>
                    <a:pt x="1834" y="1625"/>
                    <a:pt x="1812" y="1565"/>
                    <a:pt x="1790" y="1493"/>
                  </a:cubicBezTo>
                  <a:cubicBezTo>
                    <a:pt x="1752" y="1351"/>
                    <a:pt x="1708" y="1214"/>
                    <a:pt x="1675" y="1072"/>
                  </a:cubicBezTo>
                  <a:cubicBezTo>
                    <a:pt x="1626" y="831"/>
                    <a:pt x="1571" y="579"/>
                    <a:pt x="1620" y="338"/>
                  </a:cubicBezTo>
                  <a:cubicBezTo>
                    <a:pt x="1653" y="180"/>
                    <a:pt x="1752" y="114"/>
                    <a:pt x="1861" y="114"/>
                  </a:cubicBezTo>
                  <a:close/>
                  <a:moveTo>
                    <a:pt x="1829" y="0"/>
                  </a:moveTo>
                  <a:cubicBezTo>
                    <a:pt x="1672" y="0"/>
                    <a:pt x="1535" y="109"/>
                    <a:pt x="1489" y="295"/>
                  </a:cubicBezTo>
                  <a:cubicBezTo>
                    <a:pt x="1402" y="700"/>
                    <a:pt x="1615" y="1269"/>
                    <a:pt x="1730" y="1658"/>
                  </a:cubicBezTo>
                  <a:cubicBezTo>
                    <a:pt x="1516" y="1444"/>
                    <a:pt x="1281" y="1263"/>
                    <a:pt x="1024" y="1099"/>
                  </a:cubicBezTo>
                  <a:cubicBezTo>
                    <a:pt x="823" y="979"/>
                    <a:pt x="567" y="771"/>
                    <a:pt x="323" y="771"/>
                  </a:cubicBezTo>
                  <a:cubicBezTo>
                    <a:pt x="301" y="771"/>
                    <a:pt x="279" y="773"/>
                    <a:pt x="258" y="776"/>
                  </a:cubicBezTo>
                  <a:cubicBezTo>
                    <a:pt x="55" y="815"/>
                    <a:pt x="0" y="1061"/>
                    <a:pt x="0" y="1247"/>
                  </a:cubicBezTo>
                  <a:cubicBezTo>
                    <a:pt x="0" y="1510"/>
                    <a:pt x="104" y="1756"/>
                    <a:pt x="252" y="1953"/>
                  </a:cubicBezTo>
                  <a:cubicBezTo>
                    <a:pt x="876" y="2741"/>
                    <a:pt x="1861" y="3250"/>
                    <a:pt x="2770" y="3579"/>
                  </a:cubicBezTo>
                  <a:lnTo>
                    <a:pt x="2770" y="3590"/>
                  </a:lnTo>
                  <a:cubicBezTo>
                    <a:pt x="2797" y="3595"/>
                    <a:pt x="2825" y="3606"/>
                    <a:pt x="2852" y="3617"/>
                  </a:cubicBezTo>
                  <a:cubicBezTo>
                    <a:pt x="2857" y="3601"/>
                    <a:pt x="2857" y="3590"/>
                    <a:pt x="2852" y="3590"/>
                  </a:cubicBezTo>
                  <a:cubicBezTo>
                    <a:pt x="2852" y="3573"/>
                    <a:pt x="2857" y="3562"/>
                    <a:pt x="2857" y="3546"/>
                  </a:cubicBezTo>
                  <a:cubicBezTo>
                    <a:pt x="2857" y="3535"/>
                    <a:pt x="2868" y="3519"/>
                    <a:pt x="2868" y="3508"/>
                  </a:cubicBezTo>
                  <a:cubicBezTo>
                    <a:pt x="2868" y="2949"/>
                    <a:pt x="2830" y="2397"/>
                    <a:pt x="2759" y="1849"/>
                  </a:cubicBezTo>
                  <a:cubicBezTo>
                    <a:pt x="2688" y="1400"/>
                    <a:pt x="2606" y="946"/>
                    <a:pt x="2414" y="536"/>
                  </a:cubicBezTo>
                  <a:cubicBezTo>
                    <a:pt x="2327" y="344"/>
                    <a:pt x="2212" y="158"/>
                    <a:pt x="2031" y="59"/>
                  </a:cubicBezTo>
                  <a:cubicBezTo>
                    <a:pt x="1963" y="19"/>
                    <a:pt x="1894" y="0"/>
                    <a:pt x="18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36"/>
            <p:cNvSpPr/>
            <p:nvPr/>
          </p:nvSpPr>
          <p:spPr>
            <a:xfrm>
              <a:off x="7163790" y="3009442"/>
              <a:ext cx="188649" cy="233715"/>
            </a:xfrm>
            <a:custGeom>
              <a:avLst/>
              <a:gdLst/>
              <a:ahLst/>
              <a:cxnLst/>
              <a:rect l="l" t="t" r="r" b="b"/>
              <a:pathLst>
                <a:path w="2700" h="3345" extrusionOk="0">
                  <a:moveTo>
                    <a:pt x="1785" y="0"/>
                  </a:moveTo>
                  <a:cubicBezTo>
                    <a:pt x="1676" y="0"/>
                    <a:pt x="1577" y="66"/>
                    <a:pt x="1544" y="224"/>
                  </a:cubicBezTo>
                  <a:cubicBezTo>
                    <a:pt x="1495" y="465"/>
                    <a:pt x="1550" y="717"/>
                    <a:pt x="1599" y="958"/>
                  </a:cubicBezTo>
                  <a:cubicBezTo>
                    <a:pt x="1632" y="1100"/>
                    <a:pt x="1676" y="1237"/>
                    <a:pt x="1714" y="1379"/>
                  </a:cubicBezTo>
                  <a:cubicBezTo>
                    <a:pt x="1736" y="1451"/>
                    <a:pt x="1758" y="1511"/>
                    <a:pt x="1780" y="1576"/>
                  </a:cubicBezTo>
                  <a:cubicBezTo>
                    <a:pt x="1791" y="1620"/>
                    <a:pt x="1813" y="1659"/>
                    <a:pt x="1813" y="1708"/>
                  </a:cubicBezTo>
                  <a:cubicBezTo>
                    <a:pt x="1804" y="1746"/>
                    <a:pt x="1784" y="1761"/>
                    <a:pt x="1761" y="1761"/>
                  </a:cubicBezTo>
                  <a:cubicBezTo>
                    <a:pt x="1742" y="1761"/>
                    <a:pt x="1721" y="1750"/>
                    <a:pt x="1703" y="1735"/>
                  </a:cubicBezTo>
                  <a:cubicBezTo>
                    <a:pt x="1451" y="1489"/>
                    <a:pt x="1167" y="1264"/>
                    <a:pt x="877" y="1073"/>
                  </a:cubicBezTo>
                  <a:cubicBezTo>
                    <a:pt x="736" y="983"/>
                    <a:pt x="455" y="767"/>
                    <a:pt x="255" y="767"/>
                  </a:cubicBezTo>
                  <a:cubicBezTo>
                    <a:pt x="199" y="767"/>
                    <a:pt x="149" y="784"/>
                    <a:pt x="110" y="827"/>
                  </a:cubicBezTo>
                  <a:cubicBezTo>
                    <a:pt x="1" y="969"/>
                    <a:pt x="12" y="1166"/>
                    <a:pt x="56" y="1341"/>
                  </a:cubicBezTo>
                  <a:cubicBezTo>
                    <a:pt x="154" y="1763"/>
                    <a:pt x="658" y="2189"/>
                    <a:pt x="986" y="2447"/>
                  </a:cubicBezTo>
                  <a:cubicBezTo>
                    <a:pt x="1506" y="2835"/>
                    <a:pt x="2097" y="3109"/>
                    <a:pt x="2699" y="3344"/>
                  </a:cubicBezTo>
                  <a:cubicBezTo>
                    <a:pt x="2699" y="3043"/>
                    <a:pt x="2694" y="2742"/>
                    <a:pt x="2672" y="2441"/>
                  </a:cubicBezTo>
                  <a:cubicBezTo>
                    <a:pt x="2623" y="1899"/>
                    <a:pt x="2541" y="1352"/>
                    <a:pt x="2393" y="832"/>
                  </a:cubicBezTo>
                  <a:cubicBezTo>
                    <a:pt x="2305" y="575"/>
                    <a:pt x="2218" y="290"/>
                    <a:pt x="2010" y="99"/>
                  </a:cubicBezTo>
                  <a:cubicBezTo>
                    <a:pt x="1933" y="33"/>
                    <a:pt x="1862" y="0"/>
                    <a:pt x="1785" y="0"/>
                  </a:cubicBezTo>
                  <a:close/>
                </a:path>
              </a:pathLst>
            </a:custGeom>
            <a:solidFill>
              <a:srgbClr val="E76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83" name="Google Shape;4983;p36"/>
          <p:cNvSpPr/>
          <p:nvPr/>
        </p:nvSpPr>
        <p:spPr>
          <a:xfrm>
            <a:off x="3513075" y="3921721"/>
            <a:ext cx="160142" cy="183688"/>
          </a:xfrm>
          <a:custGeom>
            <a:avLst/>
            <a:gdLst/>
            <a:ahLst/>
            <a:cxnLst/>
            <a:rect l="l" t="t" r="r" b="b"/>
            <a:pathLst>
              <a:path w="2292" h="2629" extrusionOk="0">
                <a:moveTo>
                  <a:pt x="1070" y="0"/>
                </a:moveTo>
                <a:cubicBezTo>
                  <a:pt x="1041" y="0"/>
                  <a:pt x="1010" y="26"/>
                  <a:pt x="1013" y="68"/>
                </a:cubicBezTo>
                <a:cubicBezTo>
                  <a:pt x="1062" y="407"/>
                  <a:pt x="1101" y="758"/>
                  <a:pt x="1095" y="1097"/>
                </a:cubicBezTo>
                <a:cubicBezTo>
                  <a:pt x="909" y="851"/>
                  <a:pt x="728" y="604"/>
                  <a:pt x="520" y="374"/>
                </a:cubicBezTo>
                <a:cubicBezTo>
                  <a:pt x="509" y="353"/>
                  <a:pt x="492" y="345"/>
                  <a:pt x="476" y="345"/>
                </a:cubicBezTo>
                <a:cubicBezTo>
                  <a:pt x="438" y="345"/>
                  <a:pt x="402" y="392"/>
                  <a:pt x="444" y="435"/>
                </a:cubicBezTo>
                <a:cubicBezTo>
                  <a:pt x="652" y="675"/>
                  <a:pt x="849" y="922"/>
                  <a:pt x="1035" y="1179"/>
                </a:cubicBezTo>
                <a:cubicBezTo>
                  <a:pt x="854" y="1163"/>
                  <a:pt x="674" y="1146"/>
                  <a:pt x="493" y="1141"/>
                </a:cubicBezTo>
                <a:cubicBezTo>
                  <a:pt x="345" y="1124"/>
                  <a:pt x="192" y="1124"/>
                  <a:pt x="50" y="1119"/>
                </a:cubicBezTo>
                <a:cubicBezTo>
                  <a:pt x="28" y="1119"/>
                  <a:pt x="0" y="1141"/>
                  <a:pt x="0" y="1163"/>
                </a:cubicBezTo>
                <a:cubicBezTo>
                  <a:pt x="0" y="1190"/>
                  <a:pt x="22" y="1201"/>
                  <a:pt x="39" y="1201"/>
                </a:cubicBezTo>
                <a:cubicBezTo>
                  <a:pt x="115" y="1206"/>
                  <a:pt x="192" y="1206"/>
                  <a:pt x="274" y="1206"/>
                </a:cubicBezTo>
                <a:cubicBezTo>
                  <a:pt x="416" y="1217"/>
                  <a:pt x="570" y="1223"/>
                  <a:pt x="712" y="1234"/>
                </a:cubicBezTo>
                <a:cubicBezTo>
                  <a:pt x="827" y="1245"/>
                  <a:pt x="947" y="1256"/>
                  <a:pt x="1068" y="1272"/>
                </a:cubicBezTo>
                <a:cubicBezTo>
                  <a:pt x="904" y="1436"/>
                  <a:pt x="739" y="1600"/>
                  <a:pt x="581" y="1770"/>
                </a:cubicBezTo>
                <a:cubicBezTo>
                  <a:pt x="526" y="1830"/>
                  <a:pt x="466" y="1885"/>
                  <a:pt x="411" y="1945"/>
                </a:cubicBezTo>
                <a:cubicBezTo>
                  <a:pt x="378" y="1984"/>
                  <a:pt x="345" y="2022"/>
                  <a:pt x="301" y="2027"/>
                </a:cubicBezTo>
                <a:cubicBezTo>
                  <a:pt x="280" y="2038"/>
                  <a:pt x="263" y="2055"/>
                  <a:pt x="269" y="2082"/>
                </a:cubicBezTo>
                <a:cubicBezTo>
                  <a:pt x="278" y="2106"/>
                  <a:pt x="293" y="2116"/>
                  <a:pt x="312" y="2116"/>
                </a:cubicBezTo>
                <a:cubicBezTo>
                  <a:pt x="375" y="2116"/>
                  <a:pt x="476" y="2010"/>
                  <a:pt x="509" y="1973"/>
                </a:cubicBezTo>
                <a:cubicBezTo>
                  <a:pt x="624" y="1858"/>
                  <a:pt x="734" y="1743"/>
                  <a:pt x="849" y="1628"/>
                </a:cubicBezTo>
                <a:lnTo>
                  <a:pt x="1090" y="1387"/>
                </a:lnTo>
                <a:lnTo>
                  <a:pt x="1090" y="1387"/>
                </a:lnTo>
                <a:cubicBezTo>
                  <a:pt x="1073" y="1606"/>
                  <a:pt x="1062" y="1825"/>
                  <a:pt x="1057" y="2044"/>
                </a:cubicBezTo>
                <a:cubicBezTo>
                  <a:pt x="1057" y="2230"/>
                  <a:pt x="1073" y="2411"/>
                  <a:pt x="1068" y="2597"/>
                </a:cubicBezTo>
                <a:cubicBezTo>
                  <a:pt x="1065" y="2617"/>
                  <a:pt x="1082" y="2628"/>
                  <a:pt x="1101" y="2628"/>
                </a:cubicBezTo>
                <a:cubicBezTo>
                  <a:pt x="1123" y="2628"/>
                  <a:pt x="1147" y="2615"/>
                  <a:pt x="1150" y="2586"/>
                </a:cubicBezTo>
                <a:cubicBezTo>
                  <a:pt x="1155" y="2438"/>
                  <a:pt x="1144" y="2290"/>
                  <a:pt x="1144" y="2148"/>
                </a:cubicBezTo>
                <a:cubicBezTo>
                  <a:pt x="1144" y="1989"/>
                  <a:pt x="1150" y="1825"/>
                  <a:pt x="1155" y="1666"/>
                </a:cubicBezTo>
                <a:lnTo>
                  <a:pt x="1177" y="1360"/>
                </a:lnTo>
                <a:cubicBezTo>
                  <a:pt x="1347" y="1584"/>
                  <a:pt x="1528" y="1803"/>
                  <a:pt x="1692" y="2038"/>
                </a:cubicBezTo>
                <a:cubicBezTo>
                  <a:pt x="1700" y="2050"/>
                  <a:pt x="1712" y="2054"/>
                  <a:pt x="1724" y="2054"/>
                </a:cubicBezTo>
                <a:cubicBezTo>
                  <a:pt x="1757" y="2054"/>
                  <a:pt x="1793" y="2016"/>
                  <a:pt x="1768" y="1984"/>
                </a:cubicBezTo>
                <a:cubicBezTo>
                  <a:pt x="1648" y="1808"/>
                  <a:pt x="1522" y="1644"/>
                  <a:pt x="1396" y="1480"/>
                </a:cubicBezTo>
                <a:cubicBezTo>
                  <a:pt x="1341" y="1414"/>
                  <a:pt x="1292" y="1343"/>
                  <a:pt x="1248" y="1278"/>
                </a:cubicBezTo>
                <a:lnTo>
                  <a:pt x="1248" y="1278"/>
                </a:lnTo>
                <a:cubicBezTo>
                  <a:pt x="1549" y="1310"/>
                  <a:pt x="1851" y="1354"/>
                  <a:pt x="2152" y="1354"/>
                </a:cubicBezTo>
                <a:cubicBezTo>
                  <a:pt x="2160" y="1364"/>
                  <a:pt x="2173" y="1368"/>
                  <a:pt x="2187" y="1368"/>
                </a:cubicBezTo>
                <a:cubicBezTo>
                  <a:pt x="2233" y="1368"/>
                  <a:pt x="2291" y="1320"/>
                  <a:pt x="2245" y="1278"/>
                </a:cubicBezTo>
                <a:cubicBezTo>
                  <a:pt x="2222" y="1258"/>
                  <a:pt x="2193" y="1254"/>
                  <a:pt x="2163" y="1254"/>
                </a:cubicBezTo>
                <a:cubicBezTo>
                  <a:pt x="2143" y="1254"/>
                  <a:pt x="2122" y="1256"/>
                  <a:pt x="2102" y="1256"/>
                </a:cubicBezTo>
                <a:cubicBezTo>
                  <a:pt x="1949" y="1256"/>
                  <a:pt x="1801" y="1245"/>
                  <a:pt x="1648" y="1228"/>
                </a:cubicBezTo>
                <a:cubicBezTo>
                  <a:pt x="1522" y="1217"/>
                  <a:pt x="1391" y="1201"/>
                  <a:pt x="1265" y="1190"/>
                </a:cubicBezTo>
                <a:cubicBezTo>
                  <a:pt x="1320" y="1124"/>
                  <a:pt x="1374" y="1070"/>
                  <a:pt x="1424" y="1009"/>
                </a:cubicBezTo>
                <a:cubicBezTo>
                  <a:pt x="1555" y="862"/>
                  <a:pt x="1675" y="703"/>
                  <a:pt x="1807" y="550"/>
                </a:cubicBezTo>
                <a:cubicBezTo>
                  <a:pt x="1878" y="467"/>
                  <a:pt x="1938" y="385"/>
                  <a:pt x="2015" y="320"/>
                </a:cubicBezTo>
                <a:cubicBezTo>
                  <a:pt x="2060" y="282"/>
                  <a:pt x="2028" y="230"/>
                  <a:pt x="1988" y="230"/>
                </a:cubicBezTo>
                <a:cubicBezTo>
                  <a:pt x="1975" y="230"/>
                  <a:pt x="1961" y="235"/>
                  <a:pt x="1949" y="248"/>
                </a:cubicBezTo>
                <a:cubicBezTo>
                  <a:pt x="1834" y="358"/>
                  <a:pt x="1741" y="495"/>
                  <a:pt x="1637" y="621"/>
                </a:cubicBezTo>
                <a:cubicBezTo>
                  <a:pt x="1511" y="768"/>
                  <a:pt x="1391" y="922"/>
                  <a:pt x="1265" y="1064"/>
                </a:cubicBezTo>
                <a:cubicBezTo>
                  <a:pt x="1248" y="1091"/>
                  <a:pt x="1221" y="1113"/>
                  <a:pt x="1199" y="1141"/>
                </a:cubicBezTo>
                <a:cubicBezTo>
                  <a:pt x="1205" y="1042"/>
                  <a:pt x="1205" y="944"/>
                  <a:pt x="1199" y="845"/>
                </a:cubicBezTo>
                <a:cubicBezTo>
                  <a:pt x="1177" y="571"/>
                  <a:pt x="1166" y="298"/>
                  <a:pt x="1112" y="30"/>
                </a:cubicBezTo>
                <a:cubicBezTo>
                  <a:pt x="1103" y="9"/>
                  <a:pt x="1087" y="0"/>
                  <a:pt x="1070" y="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4" name="Google Shape;4984;p36"/>
          <p:cNvSpPr/>
          <p:nvPr/>
        </p:nvSpPr>
        <p:spPr>
          <a:xfrm>
            <a:off x="1791586" y="1809415"/>
            <a:ext cx="134639" cy="183479"/>
          </a:xfrm>
          <a:custGeom>
            <a:avLst/>
            <a:gdLst/>
            <a:ahLst/>
            <a:cxnLst/>
            <a:rect l="l" t="t" r="r" b="b"/>
            <a:pathLst>
              <a:path w="1927" h="2626" extrusionOk="0">
                <a:moveTo>
                  <a:pt x="1522" y="1"/>
                </a:moveTo>
                <a:cubicBezTo>
                  <a:pt x="1496" y="1"/>
                  <a:pt x="1483" y="39"/>
                  <a:pt x="1467" y="72"/>
                </a:cubicBezTo>
                <a:cubicBezTo>
                  <a:pt x="1390" y="258"/>
                  <a:pt x="1336" y="449"/>
                  <a:pt x="1264" y="641"/>
                </a:cubicBezTo>
                <a:cubicBezTo>
                  <a:pt x="1226" y="761"/>
                  <a:pt x="1177" y="876"/>
                  <a:pt x="1128" y="1002"/>
                </a:cubicBezTo>
                <a:cubicBezTo>
                  <a:pt x="1100" y="931"/>
                  <a:pt x="1084" y="865"/>
                  <a:pt x="1056" y="794"/>
                </a:cubicBezTo>
                <a:cubicBezTo>
                  <a:pt x="991" y="624"/>
                  <a:pt x="920" y="460"/>
                  <a:pt x="870" y="290"/>
                </a:cubicBezTo>
                <a:cubicBezTo>
                  <a:pt x="883" y="238"/>
                  <a:pt x="848" y="207"/>
                  <a:pt x="815" y="207"/>
                </a:cubicBezTo>
                <a:cubicBezTo>
                  <a:pt x="789" y="207"/>
                  <a:pt x="763" y="226"/>
                  <a:pt x="761" y="269"/>
                </a:cubicBezTo>
                <a:cubicBezTo>
                  <a:pt x="766" y="367"/>
                  <a:pt x="810" y="455"/>
                  <a:pt x="843" y="542"/>
                </a:cubicBezTo>
                <a:lnTo>
                  <a:pt x="1029" y="1035"/>
                </a:lnTo>
                <a:cubicBezTo>
                  <a:pt x="887" y="1002"/>
                  <a:pt x="739" y="969"/>
                  <a:pt x="597" y="925"/>
                </a:cubicBezTo>
                <a:cubicBezTo>
                  <a:pt x="427" y="876"/>
                  <a:pt x="263" y="805"/>
                  <a:pt x="93" y="761"/>
                </a:cubicBezTo>
                <a:cubicBezTo>
                  <a:pt x="87" y="759"/>
                  <a:pt x="81" y="759"/>
                  <a:pt x="75" y="759"/>
                </a:cubicBezTo>
                <a:cubicBezTo>
                  <a:pt x="13" y="759"/>
                  <a:pt x="0" y="861"/>
                  <a:pt x="66" y="871"/>
                </a:cubicBezTo>
                <a:cubicBezTo>
                  <a:pt x="219" y="909"/>
                  <a:pt x="378" y="980"/>
                  <a:pt x="536" y="1018"/>
                </a:cubicBezTo>
                <a:cubicBezTo>
                  <a:pt x="673" y="1068"/>
                  <a:pt x="816" y="1095"/>
                  <a:pt x="952" y="1128"/>
                </a:cubicBezTo>
                <a:lnTo>
                  <a:pt x="1056" y="1150"/>
                </a:lnTo>
                <a:cubicBezTo>
                  <a:pt x="1024" y="1237"/>
                  <a:pt x="980" y="1320"/>
                  <a:pt x="947" y="1413"/>
                </a:cubicBezTo>
                <a:cubicBezTo>
                  <a:pt x="865" y="1593"/>
                  <a:pt x="777" y="1774"/>
                  <a:pt x="646" y="1922"/>
                </a:cubicBezTo>
                <a:cubicBezTo>
                  <a:pt x="628" y="1961"/>
                  <a:pt x="660" y="2008"/>
                  <a:pt x="699" y="2008"/>
                </a:cubicBezTo>
                <a:cubicBezTo>
                  <a:pt x="708" y="2008"/>
                  <a:pt x="718" y="2005"/>
                  <a:pt x="728" y="1998"/>
                </a:cubicBezTo>
                <a:cubicBezTo>
                  <a:pt x="739" y="1993"/>
                  <a:pt x="755" y="1976"/>
                  <a:pt x="761" y="1965"/>
                </a:cubicBezTo>
                <a:cubicBezTo>
                  <a:pt x="920" y="1768"/>
                  <a:pt x="1029" y="1528"/>
                  <a:pt x="1122" y="1287"/>
                </a:cubicBezTo>
                <a:cubicBezTo>
                  <a:pt x="1122" y="1292"/>
                  <a:pt x="1128" y="1303"/>
                  <a:pt x="1128" y="1309"/>
                </a:cubicBezTo>
                <a:cubicBezTo>
                  <a:pt x="1253" y="1648"/>
                  <a:pt x="1374" y="1998"/>
                  <a:pt x="1500" y="2332"/>
                </a:cubicBezTo>
                <a:cubicBezTo>
                  <a:pt x="1533" y="2414"/>
                  <a:pt x="1560" y="2496"/>
                  <a:pt x="1598" y="2589"/>
                </a:cubicBezTo>
                <a:cubicBezTo>
                  <a:pt x="1603" y="2611"/>
                  <a:pt x="1620" y="2626"/>
                  <a:pt x="1641" y="2626"/>
                </a:cubicBezTo>
                <a:cubicBezTo>
                  <a:pt x="1647" y="2626"/>
                  <a:pt x="1653" y="2625"/>
                  <a:pt x="1658" y="2622"/>
                </a:cubicBezTo>
                <a:cubicBezTo>
                  <a:pt x="1686" y="2617"/>
                  <a:pt x="1697" y="2578"/>
                  <a:pt x="1686" y="2551"/>
                </a:cubicBezTo>
                <a:cubicBezTo>
                  <a:pt x="1658" y="2480"/>
                  <a:pt x="1631" y="2403"/>
                  <a:pt x="1604" y="2332"/>
                </a:cubicBezTo>
                <a:cubicBezTo>
                  <a:pt x="1461" y="1949"/>
                  <a:pt x="1330" y="1560"/>
                  <a:pt x="1193" y="1177"/>
                </a:cubicBezTo>
                <a:lnTo>
                  <a:pt x="1193" y="1177"/>
                </a:lnTo>
                <a:cubicBezTo>
                  <a:pt x="1253" y="1194"/>
                  <a:pt x="1314" y="1199"/>
                  <a:pt x="1379" y="1210"/>
                </a:cubicBezTo>
                <a:cubicBezTo>
                  <a:pt x="1527" y="1237"/>
                  <a:pt x="1686" y="1248"/>
                  <a:pt x="1834" y="1281"/>
                </a:cubicBezTo>
                <a:cubicBezTo>
                  <a:pt x="1840" y="1283"/>
                  <a:pt x="1847" y="1284"/>
                  <a:pt x="1853" y="1284"/>
                </a:cubicBezTo>
                <a:cubicBezTo>
                  <a:pt x="1909" y="1284"/>
                  <a:pt x="1926" y="1197"/>
                  <a:pt x="1872" y="1177"/>
                </a:cubicBezTo>
                <a:cubicBezTo>
                  <a:pt x="1762" y="1144"/>
                  <a:pt x="1653" y="1144"/>
                  <a:pt x="1544" y="1122"/>
                </a:cubicBezTo>
                <a:cubicBezTo>
                  <a:pt x="1434" y="1112"/>
                  <a:pt x="1325" y="1090"/>
                  <a:pt x="1215" y="1068"/>
                </a:cubicBezTo>
                <a:cubicBezTo>
                  <a:pt x="1275" y="925"/>
                  <a:pt x="1330" y="772"/>
                  <a:pt x="1379" y="624"/>
                </a:cubicBezTo>
                <a:cubicBezTo>
                  <a:pt x="1440" y="444"/>
                  <a:pt x="1489" y="252"/>
                  <a:pt x="1571" y="88"/>
                </a:cubicBezTo>
                <a:cubicBezTo>
                  <a:pt x="1582" y="61"/>
                  <a:pt x="1576" y="28"/>
                  <a:pt x="1554" y="17"/>
                </a:cubicBezTo>
                <a:cubicBezTo>
                  <a:pt x="1542" y="5"/>
                  <a:pt x="1531" y="1"/>
                  <a:pt x="1522" y="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8621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B1CC8-FA95-EDB3-E599-B06934F37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and say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460A55-5B92-0E19-0C1E-29DEA9A141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875"/>
          <a:stretch/>
        </p:blipFill>
        <p:spPr>
          <a:xfrm>
            <a:off x="-66368" y="1177814"/>
            <a:ext cx="9144000" cy="17866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2C2756-F3C8-73C2-5C4B-D7C3BB728868}"/>
              </a:ext>
            </a:extLst>
          </p:cNvPr>
          <p:cNvSpPr/>
          <p:nvPr/>
        </p:nvSpPr>
        <p:spPr>
          <a:xfrm>
            <a:off x="249762" y="3124515"/>
            <a:ext cx="18117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rother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1512AB-E131-6953-31D3-3DC1F1DEC610}"/>
              </a:ext>
            </a:extLst>
          </p:cNvPr>
          <p:cNvSpPr/>
          <p:nvPr/>
        </p:nvSpPr>
        <p:spPr>
          <a:xfrm>
            <a:off x="2736136" y="3124515"/>
            <a:ext cx="14109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sister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0FE6A3-BD0F-CA93-EAA4-EDCB4AECE1A8}"/>
              </a:ext>
            </a:extLst>
          </p:cNvPr>
          <p:cNvSpPr/>
          <p:nvPr/>
        </p:nvSpPr>
        <p:spPr>
          <a:xfrm>
            <a:off x="4778480" y="3124515"/>
            <a:ext cx="14975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father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8E9697-896A-9C1B-F38A-78D1C96AAA7C}"/>
              </a:ext>
            </a:extLst>
          </p:cNvPr>
          <p:cNvSpPr/>
          <p:nvPr/>
        </p:nvSpPr>
        <p:spPr>
          <a:xfrm>
            <a:off x="6907065" y="3124515"/>
            <a:ext cx="17828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mother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97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B1CC8-FA95-EDB3-E599-B06934F37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219" y="72323"/>
            <a:ext cx="7717500" cy="572700"/>
          </a:xfrm>
        </p:spPr>
        <p:txBody>
          <a:bodyPr/>
          <a:lstStyle/>
          <a:p>
            <a:r>
              <a:rPr lang="en-US" dirty="0"/>
              <a:t>Look and say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460A55-5B92-0E19-0C1E-29DEA9A141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879" r="73017"/>
          <a:stretch/>
        </p:blipFill>
        <p:spPr>
          <a:xfrm>
            <a:off x="146634" y="373821"/>
            <a:ext cx="2467342" cy="151745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16A75E-DE37-AF7A-58D5-3F0991ECDE5B}"/>
              </a:ext>
            </a:extLst>
          </p:cNvPr>
          <p:cNvSpPr/>
          <p:nvPr/>
        </p:nvSpPr>
        <p:spPr>
          <a:xfrm>
            <a:off x="2731963" y="645023"/>
            <a:ext cx="24673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watch films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C9E6FF-6D58-837B-E1A9-7139308C97F4}"/>
              </a:ext>
            </a:extLst>
          </p:cNvPr>
          <p:cNvSpPr/>
          <p:nvPr/>
        </p:nvSpPr>
        <p:spPr>
          <a:xfrm>
            <a:off x="2316686" y="2730387"/>
            <a:ext cx="18261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 yoga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E0D9D1-04B8-866D-B610-9B9F97D7945F}"/>
              </a:ext>
            </a:extLst>
          </p:cNvPr>
          <p:cNvSpPr/>
          <p:nvPr/>
        </p:nvSpPr>
        <p:spPr>
          <a:xfrm>
            <a:off x="6175434" y="1760890"/>
            <a:ext cx="23903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play tennis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64B7B8-7C76-F9CF-B23D-1898AE3093BF}"/>
              </a:ext>
            </a:extLst>
          </p:cNvPr>
          <p:cNvSpPr/>
          <p:nvPr/>
        </p:nvSpPr>
        <p:spPr>
          <a:xfrm>
            <a:off x="6175434" y="3885702"/>
            <a:ext cx="25186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cook meals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2C7AD01-4734-2119-C4D1-E2025E959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98" y="2153441"/>
            <a:ext cx="2038350" cy="18002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7D849D-0A8C-66B0-3B9E-02637890E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5537" y="1249044"/>
            <a:ext cx="2209800" cy="16573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8AA679B-044D-630D-2A83-823DAC5310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5537" y="3376718"/>
            <a:ext cx="2209800" cy="144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8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B1CC8-FA95-EDB3-E599-B06934F37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460A55-5B92-0E19-0C1E-29DEA9A14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368" y="1177814"/>
            <a:ext cx="9144000" cy="33630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F0FAEA-57C5-0E05-E59C-935E77A4E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36" y="321516"/>
            <a:ext cx="3841955" cy="69155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3424548-D595-BC65-4DB0-48052222A45F}"/>
              </a:ext>
            </a:extLst>
          </p:cNvPr>
          <p:cNvCxnSpPr/>
          <p:nvPr/>
        </p:nvCxnSpPr>
        <p:spPr>
          <a:xfrm>
            <a:off x="1718187" y="2691581"/>
            <a:ext cx="3451124" cy="83328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790D002-9076-A295-63A6-E99C27D59681}"/>
              </a:ext>
            </a:extLst>
          </p:cNvPr>
          <p:cNvCxnSpPr/>
          <p:nvPr/>
        </p:nvCxnSpPr>
        <p:spPr>
          <a:xfrm>
            <a:off x="3864077" y="2851670"/>
            <a:ext cx="3451124" cy="83328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475AF0F-49EE-EF76-46BC-1C5BF2B4A279}"/>
              </a:ext>
            </a:extLst>
          </p:cNvPr>
          <p:cNvCxnSpPr>
            <a:cxnSpLocks/>
          </p:cNvCxnSpPr>
          <p:nvPr/>
        </p:nvCxnSpPr>
        <p:spPr>
          <a:xfrm flipH="1">
            <a:off x="1611183" y="2691581"/>
            <a:ext cx="3435247" cy="99337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D936C68-EE99-1705-EBEA-94CCE096810F}"/>
              </a:ext>
            </a:extLst>
          </p:cNvPr>
          <p:cNvCxnSpPr>
            <a:cxnSpLocks/>
          </p:cNvCxnSpPr>
          <p:nvPr/>
        </p:nvCxnSpPr>
        <p:spPr>
          <a:xfrm flipH="1">
            <a:off x="3532239" y="2780072"/>
            <a:ext cx="3528781" cy="99337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54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cial Skill Activities for Pre-K to Celebrate International Thank-You Day by Slidesgo">
  <a:themeElements>
    <a:clrScheme name="Simple Light">
      <a:dk1>
        <a:srgbClr val="191919"/>
      </a:dk1>
      <a:lt1>
        <a:srgbClr val="FFFFFF"/>
      </a:lt1>
      <a:dk2>
        <a:srgbClr val="F9F2D9"/>
      </a:dk2>
      <a:lt2>
        <a:srgbClr val="E76A28"/>
      </a:lt2>
      <a:accent1>
        <a:srgbClr val="E48F7A"/>
      </a:accent1>
      <a:accent2>
        <a:srgbClr val="F4C5B1"/>
      </a:accent2>
      <a:accent3>
        <a:srgbClr val="77916C"/>
      </a:accent3>
      <a:accent4>
        <a:srgbClr val="92D6AE"/>
      </a:accent4>
      <a:accent5>
        <a:srgbClr val="F4B23D"/>
      </a:accent5>
      <a:accent6>
        <a:srgbClr val="FFFF9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179</Words>
  <Application>Microsoft Office PowerPoint</Application>
  <PresentationFormat>On-screen Show (16:9)</PresentationFormat>
  <Paragraphs>85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Original Surfer</vt:lpstr>
      <vt:lpstr>Comic Sans MS</vt:lpstr>
      <vt:lpstr>Karla Medium</vt:lpstr>
      <vt:lpstr>Anaheim</vt:lpstr>
      <vt:lpstr>Arial</vt:lpstr>
      <vt:lpstr>Bebas Neue</vt:lpstr>
      <vt:lpstr>Karla</vt:lpstr>
      <vt:lpstr>#9Slide03 Quicksand Bold</vt:lpstr>
      <vt:lpstr>Social Skill Activities for Pre-K to Celebrate International Thank-You Day by Slidesgo</vt:lpstr>
      <vt:lpstr>Lesson 2 Period 4</vt:lpstr>
      <vt:lpstr>Table of contents</vt:lpstr>
      <vt:lpstr>01- warm up</vt:lpstr>
      <vt:lpstr>PowerPoint Presentation</vt:lpstr>
      <vt:lpstr>Table of contents</vt:lpstr>
      <vt:lpstr>02- Listen and match.</vt:lpstr>
      <vt:lpstr>Look and say</vt:lpstr>
      <vt:lpstr>Look and say</vt:lpstr>
      <vt:lpstr>PowerPoint Presentation</vt:lpstr>
      <vt:lpstr>Table of contents</vt:lpstr>
      <vt:lpstr>03- Look, complete  and read </vt:lpstr>
      <vt:lpstr>PowerPoint Presentation</vt:lpstr>
      <vt:lpstr>Table of contents</vt:lpstr>
      <vt:lpstr>04- let’s play</vt:lpstr>
      <vt:lpstr>PowerPoint Presentation</vt:lpstr>
      <vt:lpstr>Table of contents</vt:lpstr>
      <vt:lpstr>05-Fun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Skills Activities for Pre-K to celebrate International Thank-You Day</dc:title>
  <dc:creator>DELL</dc:creator>
  <cp:lastModifiedBy>MAIHUNG</cp:lastModifiedBy>
  <cp:revision>9</cp:revision>
  <dcterms:modified xsi:type="dcterms:W3CDTF">2025-04-21T14:15:46Z</dcterms:modified>
</cp:coreProperties>
</file>