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758" r:id="rId2"/>
  </p:sldMasterIdLst>
  <p:notesMasterIdLst>
    <p:notesMasterId r:id="rId20"/>
  </p:notesMasterIdLst>
  <p:handoutMasterIdLst>
    <p:handoutMasterId r:id="rId21"/>
  </p:handoutMasterIdLst>
  <p:sldIdLst>
    <p:sldId id="568" r:id="rId3"/>
    <p:sldId id="553" r:id="rId4"/>
    <p:sldId id="569" r:id="rId5"/>
    <p:sldId id="552" r:id="rId6"/>
    <p:sldId id="554" r:id="rId7"/>
    <p:sldId id="548" r:id="rId8"/>
    <p:sldId id="549" r:id="rId9"/>
    <p:sldId id="556" r:id="rId10"/>
    <p:sldId id="557" r:id="rId11"/>
    <p:sldId id="558" r:id="rId12"/>
    <p:sldId id="559" r:id="rId13"/>
    <p:sldId id="560" r:id="rId14"/>
    <p:sldId id="561" r:id="rId15"/>
    <p:sldId id="565" r:id="rId16"/>
    <p:sldId id="566" r:id="rId17"/>
    <p:sldId id="282" r:id="rId18"/>
    <p:sldId id="551" r:id="rId19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525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4475"/>
    <a:srgbClr val="EBA46B"/>
    <a:srgbClr val="E7A27C"/>
    <a:srgbClr val="FFA615"/>
    <a:srgbClr val="F3B855"/>
    <a:srgbClr val="FFFABB"/>
    <a:srgbClr val="F39800"/>
    <a:srgbClr val="ECFA38"/>
    <a:srgbClr val="FF3399"/>
    <a:srgbClr val="EEB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46" autoAdjust="0"/>
    <p:restoredTop sz="94151" autoAdjust="0"/>
  </p:normalViewPr>
  <p:slideViewPr>
    <p:cSldViewPr snapToGrid="0">
      <p:cViewPr varScale="1">
        <p:scale>
          <a:sx n="81" d="100"/>
          <a:sy n="81" d="100"/>
        </p:scale>
        <p:origin x="974" y="48"/>
      </p:cViewPr>
      <p:guideLst>
        <p:guide orient="horz" pos="152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502"/>
    </p:cViewPr>
  </p:sorterViewPr>
  <p:notesViewPr>
    <p:cSldViewPr snapToGrid="0">
      <p:cViewPr varScale="1">
        <p:scale>
          <a:sx n="70" d="100"/>
          <a:sy n="70" d="100"/>
        </p:scale>
        <p:origin x="27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40368-950E-44C6-ABD5-7DED203BF7D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01631-06C5-4A24-B4DE-CB26605C5E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957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38CBA-F651-4BC8-83A2-85FC35B4132B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FC6B1-4671-4B08-B652-1573495F51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368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FC6B1-4671-4B08-B652-1573495F51B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18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6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24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4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94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79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0893" y="7283869"/>
            <a:ext cx="623065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0049" y="7101692"/>
            <a:ext cx="958526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5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63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93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48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5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590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72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64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245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49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801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92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0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71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23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5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03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3404DFC-BCE0-C021-3B18-3A1142BB77A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7734" y="0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8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55" r:id="rId2"/>
    <p:sldLayoutId id="2147483749" r:id="rId3"/>
    <p:sldLayoutId id="2147483748" r:id="rId4"/>
    <p:sldLayoutId id="2147483741" r:id="rId5"/>
    <p:sldLayoutId id="2147483757" r:id="rId6"/>
    <p:sldLayoutId id="2147483756" r:id="rId7"/>
    <p:sldLayoutId id="2147483754" r:id="rId8"/>
    <p:sldLayoutId id="2147483753" r:id="rId9"/>
    <p:sldLayoutId id="2147483752" r:id="rId10"/>
    <p:sldLayoutId id="2147483751" r:id="rId11"/>
    <p:sldLayoutId id="2147483750" r:id="rId12"/>
    <p:sldLayoutId id="2147483747" r:id="rId13"/>
    <p:sldLayoutId id="2147483746" r:id="rId14"/>
    <p:sldLayoutId id="2147483736" r:id="rId15"/>
    <p:sldLayoutId id="2147483742" r:id="rId16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35C90B-F35F-0E50-C7D7-8FA61B4160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7734" y="0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7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8650"/>
            <a:ext cx="958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TRƯỜNG TIỂU HỌC HÒA NGHĨA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9025" y="4486275"/>
            <a:ext cx="575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GV: </a:t>
            </a:r>
            <a:r>
              <a:rPr lang="en-US" sz="3200" dirty="0" err="1" smtClean="0">
                <a:solidFill>
                  <a:srgbClr val="FF0000"/>
                </a:solidFill>
              </a:rPr>
              <a:t>Nguyễn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Thị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Quế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Anh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lớp</a:t>
            </a:r>
            <a:r>
              <a:rPr lang="en-US" sz="3200" dirty="0" smtClean="0">
                <a:solidFill>
                  <a:srgbClr val="FF0000"/>
                </a:solidFill>
              </a:rPr>
              <a:t> 5D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9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2F7589F-91F2-DE9C-3970-957979457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1" b="1755"/>
          <a:stretch/>
        </p:blipFill>
        <p:spPr>
          <a:xfrm>
            <a:off x="1524" y="0"/>
            <a:ext cx="12191980" cy="6856718"/>
          </a:xfrm>
          <a:prstGeom prst="rect">
            <a:avLst/>
          </a:prstGeom>
        </p:spPr>
      </p:pic>
      <p:pic>
        <p:nvPicPr>
          <p:cNvPr id="13" name="Picture 12" descr="A picture containing metalware, accessory, chain&#10;&#10;Description automatically generated">
            <a:extLst>
              <a:ext uri="{FF2B5EF4-FFF2-40B4-BE49-F238E27FC236}">
                <a16:creationId xmlns:a16="http://schemas.microsoft.com/office/drawing/2014/main" id="{762DDD84-CF9B-197F-7C6D-7A6619525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0582" l="6728" r="91221">
                        <a14:foregroundMark x1="12359" y1="56912" x2="17470" y2="54082"/>
                        <a14:foregroundMark x1="17470" y1="54082" x2="24285" y2="59458"/>
                        <a14:foregroundMark x1="77505" y1="57761" x2="82270" y2="54689"/>
                        <a14:foregroundMark x1="82270" y1="54689" x2="88969" y2="55416"/>
                        <a14:foregroundMark x1="88969" y1="55416" x2="91279" y2="57559"/>
                        <a14:foregroundMark x1="6757" y1="67098" x2="6757" y2="75546"/>
                        <a14:foregroundMark x1="6757" y1="75546" x2="6757" y2="75546"/>
                        <a14:foregroundMark x1="24459" y1="68795" x2="27231" y2="75829"/>
                        <a14:foregroundMark x1="27231" y1="75829" x2="27924" y2="80841"/>
                        <a14:foregroundMark x1="20214" y1="85287" x2="19607" y2="88036"/>
                        <a14:foregroundMark x1="80075" y1="83185" x2="80999" y2="90582"/>
                        <a14:foregroundMark x1="80999" y1="90582" x2="80999" y2="90582"/>
                        <a14:foregroundMark x1="85388" y1="81690" x2="84464" y2="88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15" y="668519"/>
            <a:ext cx="10101942" cy="59556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51749B-8D87-26E0-A8EE-546DD528980A}"/>
              </a:ext>
            </a:extLst>
          </p:cNvPr>
          <p:cNvSpPr txBox="1"/>
          <p:nvPr/>
        </p:nvSpPr>
        <p:spPr>
          <a:xfrm>
            <a:off x="3516086" y="1787354"/>
            <a:ext cx="52904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Lập kế hoạch tìm hiểu nghề em mơ ước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3767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98446A-4BDA-D294-E2BE-029CF4E90B43}"/>
              </a:ext>
            </a:extLst>
          </p:cNvPr>
          <p:cNvSpPr/>
          <p:nvPr/>
        </p:nvSpPr>
        <p:spPr>
          <a:xfrm>
            <a:off x="261257" y="245873"/>
            <a:ext cx="11702144" cy="63662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3DEA6-7D0D-02ED-3A2A-2BE5D0F51622}"/>
              </a:ext>
            </a:extLst>
          </p:cNvPr>
          <p:cNvSpPr txBox="1"/>
          <p:nvPr/>
        </p:nvSpPr>
        <p:spPr>
          <a:xfrm>
            <a:off x="674914" y="598714"/>
            <a:ext cx="1066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Lập kế hoạch tìm hiểu về nghề mà cả nhóm cùng mơ ước.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44BA8D-F398-F859-3B9E-F14B23FA2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6" y="2365465"/>
            <a:ext cx="11070771" cy="147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172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98446A-4BDA-D294-E2BE-029CF4E90B43}"/>
              </a:ext>
            </a:extLst>
          </p:cNvPr>
          <p:cNvSpPr/>
          <p:nvPr/>
        </p:nvSpPr>
        <p:spPr>
          <a:xfrm>
            <a:off x="261257" y="245873"/>
            <a:ext cx="11702144" cy="63662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3DEA6-7D0D-02ED-3A2A-2BE5D0F51622}"/>
              </a:ext>
            </a:extLst>
          </p:cNvPr>
          <p:cNvSpPr txBox="1"/>
          <p:nvPr/>
        </p:nvSpPr>
        <p:spPr>
          <a:xfrm>
            <a:off x="674914" y="598714"/>
            <a:ext cx="1066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prstClr val="black"/>
                </a:solidFill>
              </a:rPr>
              <a:t>- Thảo luận về phương pháp thực hiện.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DE54EA-B9DE-47DA-0BD1-CC3CE1890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2" y="1906359"/>
            <a:ext cx="11393542" cy="204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589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98446A-4BDA-D294-E2BE-029CF4E90B43}"/>
              </a:ext>
            </a:extLst>
          </p:cNvPr>
          <p:cNvSpPr/>
          <p:nvPr/>
        </p:nvSpPr>
        <p:spPr>
          <a:xfrm>
            <a:off x="261257" y="245873"/>
            <a:ext cx="11702144" cy="63662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3DEA6-7D0D-02ED-3A2A-2BE5D0F51622}"/>
              </a:ext>
            </a:extLst>
          </p:cNvPr>
          <p:cNvSpPr txBox="1"/>
          <p:nvPr/>
        </p:nvSpPr>
        <p:spPr>
          <a:xfrm>
            <a:off x="609600" y="304800"/>
            <a:ext cx="1066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>
                <a:solidFill>
                  <a:prstClr val="black"/>
                </a:solidFill>
              </a:rPr>
              <a:t>- Phân công công việc cụ thể.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C8323-4149-EB6D-445F-F88B07C8C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13" y="1187903"/>
            <a:ext cx="9139246" cy="515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26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E1F106-6918-7A91-9320-012949ECF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019" y="2304528"/>
            <a:ext cx="7901962" cy="4086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220FBC-6205-0A4F-6711-BFCCD954B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094" y="774299"/>
            <a:ext cx="946181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520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18896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:a16="http://schemas.microsoft.com/office/drawing/2014/main" id="{3C1F6657-7D1B-4745-8E90-A3FCCEA3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/>
          <a:stretch/>
        </p:blipFill>
        <p:spPr>
          <a:xfrm>
            <a:off x="241316" y="3450679"/>
            <a:ext cx="6261152" cy="3312728"/>
          </a:xfrm>
          <a:prstGeom prst="rect">
            <a:avLst/>
          </a:prstGeom>
        </p:spPr>
      </p:pic>
      <p:pic>
        <p:nvPicPr>
          <p:cNvPr id="25" name="图片 13">
            <a:extLst>
              <a:ext uri="{FF2B5EF4-FFF2-40B4-BE49-F238E27FC236}">
                <a16:creationId xmlns:a16="http://schemas.microsoft.com/office/drawing/2014/main" id="{8EEEDCCE-D833-4257-A4C1-8D9CCFC7F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3" y="168526"/>
            <a:ext cx="1028700" cy="10287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id="{8EEEDCCE-D833-4257-A4C1-8D9CCFC7F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045" y="0"/>
            <a:ext cx="1028700" cy="1028700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7CC90469-9A72-44C6-B4C7-5B86E3E4C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41" y="3193728"/>
            <a:ext cx="771525" cy="771525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:a16="http://schemas.microsoft.com/office/drawing/2014/main" id="{0930D76A-5229-4D3B-A710-F272C77C7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33" y="2933169"/>
            <a:ext cx="1123950" cy="847725"/>
          </a:xfrm>
          <a:prstGeom prst="rect">
            <a:avLst/>
          </a:prstGeom>
        </p:spPr>
      </p:pic>
      <p:pic>
        <p:nvPicPr>
          <p:cNvPr id="5" name="Picture 4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961947E1-2125-63C0-61DD-71F0E3BE78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1058" y="370114"/>
            <a:ext cx="15664258" cy="377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3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8099" y="3844984"/>
            <a:ext cx="4534950" cy="2495066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2136159" y="1099457"/>
            <a:ext cx="8825755" cy="118860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nhiệm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5482098" y="2953085"/>
            <a:ext cx="5427353" cy="1912830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2" y="0"/>
            <a:ext cx="11921067" cy="23283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9" y="1229176"/>
            <a:ext cx="12192000" cy="573405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9ACEA1-31E6-4C73-535D-43A166638413}"/>
              </a:ext>
            </a:extLst>
          </p:cNvPr>
          <p:cNvSpPr/>
          <p:nvPr/>
        </p:nvSpPr>
        <p:spPr>
          <a:xfrm>
            <a:off x="1294545" y="1894870"/>
            <a:ext cx="10325528" cy="86692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3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54A204-7D7D-0A41-99AC-44124F7C1D67}"/>
              </a:ext>
            </a:extLst>
          </p:cNvPr>
          <p:cNvSpPr/>
          <p:nvPr/>
        </p:nvSpPr>
        <p:spPr>
          <a:xfrm>
            <a:off x="1294544" y="3229273"/>
            <a:ext cx="9863191" cy="86692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3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D84F5-B892-7178-A97F-7090FF956D77}"/>
              </a:ext>
            </a:extLst>
          </p:cNvPr>
          <p:cNvSpPr txBox="1"/>
          <p:nvPr/>
        </p:nvSpPr>
        <p:spPr>
          <a:xfrm rot="186704">
            <a:off x="4498538" y="1314180"/>
            <a:ext cx="5822066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ngle"/>
            </a:sp3d>
          </a:bodyPr>
          <a:lstStyle/>
          <a:p>
            <a:r>
              <a:rPr lang="en-US" sz="7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Cambria" panose="02040503050406030204" pitchFamily="18" charset="0"/>
              </a:rPr>
              <a:t>DẶN DÒ</a:t>
            </a:r>
            <a:endParaRPr lang="vi-VN" sz="72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1D908-0398-3F8A-9B9F-654184C3DC3D}"/>
              </a:ext>
            </a:extLst>
          </p:cNvPr>
          <p:cNvSpPr txBox="1"/>
          <p:nvPr/>
        </p:nvSpPr>
        <p:spPr>
          <a:xfrm>
            <a:off x="1500399" y="2005169"/>
            <a:ext cx="9913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endParaRPr lang="vi-VN" sz="36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F5BF10-75C6-DCB2-8ABE-13C8DB7B1D1D}"/>
              </a:ext>
            </a:extLst>
          </p:cNvPr>
          <p:cNvSpPr txBox="1"/>
          <p:nvPr/>
        </p:nvSpPr>
        <p:spPr>
          <a:xfrm>
            <a:off x="1484016" y="3344644"/>
            <a:ext cx="9673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endParaRPr lang="vi-VN" sz="36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19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18896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:a16="http://schemas.microsoft.com/office/drawing/2014/main" id="{3C1F6657-7D1B-4745-8E90-A3FCCEA3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/>
          <a:stretch/>
        </p:blipFill>
        <p:spPr>
          <a:xfrm>
            <a:off x="241316" y="3450679"/>
            <a:ext cx="6261152" cy="3312728"/>
          </a:xfrm>
          <a:prstGeom prst="rect">
            <a:avLst/>
          </a:prstGeom>
        </p:spPr>
      </p:pic>
      <p:pic>
        <p:nvPicPr>
          <p:cNvPr id="25" name="图片 13">
            <a:extLst>
              <a:ext uri="{FF2B5EF4-FFF2-40B4-BE49-F238E27FC236}">
                <a16:creationId xmlns:a16="http://schemas.microsoft.com/office/drawing/2014/main" id="{8EEEDCCE-D833-4257-A4C1-8D9CCFC7F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3" y="168526"/>
            <a:ext cx="1028700" cy="10287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id="{8EEEDCCE-D833-4257-A4C1-8D9CCFC7F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045" y="0"/>
            <a:ext cx="1028700" cy="1028700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7CC90469-9A72-44C6-B4C7-5B86E3E4C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41" y="3193728"/>
            <a:ext cx="771525" cy="771525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:a16="http://schemas.microsoft.com/office/drawing/2014/main" id="{0930D76A-5229-4D3B-A710-F272C77C7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33" y="2933169"/>
            <a:ext cx="1123950" cy="847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C1B9E7-0796-1EAA-AE7A-72093A9EB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331" y="1160879"/>
            <a:ext cx="12192000" cy="2034779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4EA82B1-566D-C81E-63C8-231E1B0690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7734" y="0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FE9D24-AD20-4B1E-43AF-C899F176B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135" y="118825"/>
            <a:ext cx="5005250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FE9D24-AD20-4B1E-43AF-C899F176B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535" y="271225"/>
            <a:ext cx="500525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9690D8-B58A-1CA7-19AB-195C1676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679" y="3628752"/>
            <a:ext cx="8053514" cy="2645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1535" y="1028700"/>
            <a:ext cx="5573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HOẠT ĐỘNG TRẢI NGHIỆM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2457450"/>
            <a:ext cx="488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</a:rPr>
              <a:t>Sinh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</a:rPr>
              <a:t>hoạt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</a:rPr>
              <a:t>lớp</a:t>
            </a:r>
            <a:endParaRPr lang="en-US" sz="28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5">
            <a:extLst>
              <a:ext uri="{FF2B5EF4-FFF2-40B4-BE49-F238E27FC236}">
                <a16:creationId xmlns:a16="http://schemas.microsoft.com/office/drawing/2014/main" id="{FBB57706-8C32-4B78-B9C4-336D5E78E4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80" y="0"/>
            <a:ext cx="4595469" cy="66040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2" y="33838"/>
            <a:ext cx="1508522" cy="1508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FE9D24-AD20-4B1E-43AF-C899F176B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135" y="118825"/>
            <a:ext cx="5005250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9690D8-B58A-1CA7-19AB-195C1676AA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631" y="1448556"/>
            <a:ext cx="8053514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18896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18896" y="4646289"/>
            <a:ext cx="12210897" cy="2211711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:a16="http://schemas.microsoft.com/office/drawing/2014/main" id="{3C1F6657-7D1B-4745-8E90-A3FCCEA3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/>
          <a:stretch/>
        </p:blipFill>
        <p:spPr>
          <a:xfrm>
            <a:off x="0" y="3545272"/>
            <a:ext cx="6261152" cy="3312728"/>
          </a:xfrm>
          <a:prstGeom prst="rect">
            <a:avLst/>
          </a:prstGeom>
        </p:spPr>
      </p:pic>
      <p:pic>
        <p:nvPicPr>
          <p:cNvPr id="25" name="图片 13">
            <a:extLst>
              <a:ext uri="{FF2B5EF4-FFF2-40B4-BE49-F238E27FC236}">
                <a16:creationId xmlns:a16="http://schemas.microsoft.com/office/drawing/2014/main" id="{8EEEDCCE-D833-4257-A4C1-8D9CCFC7F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3" y="168526"/>
            <a:ext cx="1028700" cy="10287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id="{8EEEDCCE-D833-4257-A4C1-8D9CCFC7F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045" y="0"/>
            <a:ext cx="1028700" cy="1028700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7CC90469-9A72-44C6-B4C7-5B86E3E4C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41" y="3193728"/>
            <a:ext cx="771525" cy="771525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:a16="http://schemas.microsoft.com/office/drawing/2014/main" id="{0930D76A-5229-4D3B-A710-F272C77C7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33" y="2933169"/>
            <a:ext cx="1123950" cy="847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CDBF3E-AC95-1D4A-DBF7-F71D68B0DF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7972" y="1004593"/>
            <a:ext cx="12192000" cy="1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5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2F7589F-91F2-DE9C-3970-957979457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1" b="1755"/>
          <a:stretch/>
        </p:blipFill>
        <p:spPr>
          <a:xfrm>
            <a:off x="1524" y="0"/>
            <a:ext cx="12191980" cy="6856718"/>
          </a:xfrm>
          <a:prstGeom prst="rect">
            <a:avLst/>
          </a:prstGeom>
        </p:spPr>
      </p:pic>
      <p:pic>
        <p:nvPicPr>
          <p:cNvPr id="13" name="Picture 12" descr="A picture containing metalware, accessory, chain&#10;&#10;Description automatically generated">
            <a:extLst>
              <a:ext uri="{FF2B5EF4-FFF2-40B4-BE49-F238E27FC236}">
                <a16:creationId xmlns:a16="http://schemas.microsoft.com/office/drawing/2014/main" id="{762DDD84-CF9B-197F-7C6D-7A6619525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0582" l="6728" r="91221">
                        <a14:foregroundMark x1="12359" y1="56912" x2="17470" y2="54082"/>
                        <a14:foregroundMark x1="17470" y1="54082" x2="24285" y2="59458"/>
                        <a14:foregroundMark x1="77505" y1="57761" x2="82270" y2="54689"/>
                        <a14:foregroundMark x1="82270" y1="54689" x2="88969" y2="55416"/>
                        <a14:foregroundMark x1="88969" y1="55416" x2="91279" y2="57559"/>
                        <a14:foregroundMark x1="6757" y1="67098" x2="6757" y2="75546"/>
                        <a14:foregroundMark x1="6757" y1="75546" x2="6757" y2="75546"/>
                        <a14:foregroundMark x1="24459" y1="68795" x2="27231" y2="75829"/>
                        <a14:foregroundMark x1="27231" y1="75829" x2="27924" y2="80841"/>
                        <a14:foregroundMark x1="20214" y1="85287" x2="19607" y2="88036"/>
                        <a14:foregroundMark x1="80075" y1="83185" x2="80999" y2="90582"/>
                        <a14:foregroundMark x1="80999" y1="90582" x2="80999" y2="90582"/>
                        <a14:foregroundMark x1="85388" y1="81690" x2="84464" y2="88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15" y="668519"/>
            <a:ext cx="10101942" cy="59556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51749B-8D87-26E0-A8EE-546DD528980A}"/>
              </a:ext>
            </a:extLst>
          </p:cNvPr>
          <p:cNvSpPr txBox="1"/>
          <p:nvPr/>
        </p:nvSpPr>
        <p:spPr>
          <a:xfrm>
            <a:off x="3516086" y="2135697"/>
            <a:ext cx="52904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Chia sẻ ước mơ nghề nghiệp.</a:t>
            </a:r>
          </a:p>
        </p:txBody>
      </p:sp>
    </p:spTree>
    <p:extLst>
      <p:ext uri="{BB962C8B-B14F-4D97-AF65-F5344CB8AC3E}">
        <p14:creationId xmlns:p14="http://schemas.microsoft.com/office/powerpoint/2010/main" val="3078269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98446A-4BDA-D294-E2BE-029CF4E90B43}"/>
              </a:ext>
            </a:extLst>
          </p:cNvPr>
          <p:cNvSpPr/>
          <p:nvPr/>
        </p:nvSpPr>
        <p:spPr>
          <a:xfrm>
            <a:off x="261257" y="245873"/>
            <a:ext cx="11702144" cy="63662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3DEA6-7D0D-02ED-3A2A-2BE5D0F51622}"/>
              </a:ext>
            </a:extLst>
          </p:cNvPr>
          <p:cNvSpPr txBox="1"/>
          <p:nvPr/>
        </p:nvSpPr>
        <p:spPr>
          <a:xfrm>
            <a:off x="674914" y="598714"/>
            <a:ext cx="1066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- Mỗi thành viên trong lớp viết tên nghề mình mơ ước lên một tấm thẻ.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11B4D5-083C-B3B4-D4F8-B9432FE98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83" y="2601005"/>
            <a:ext cx="113061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230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98446A-4BDA-D294-E2BE-029CF4E90B43}"/>
              </a:ext>
            </a:extLst>
          </p:cNvPr>
          <p:cNvSpPr/>
          <p:nvPr/>
        </p:nvSpPr>
        <p:spPr>
          <a:xfrm>
            <a:off x="261257" y="245873"/>
            <a:ext cx="11702144" cy="63662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7986EE-9C2F-36BD-27AF-55115DDE09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4375"/>
          <a:stretch/>
        </p:blipFill>
        <p:spPr>
          <a:xfrm>
            <a:off x="2209799" y="-1002977"/>
            <a:ext cx="8592457" cy="7240835"/>
          </a:xfrm>
          <a:prstGeom prst="rect">
            <a:avLst/>
          </a:prstGeom>
        </p:spPr>
      </p:pic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3BF10696-7D74-033C-4271-5336C322C79B}"/>
              </a:ext>
            </a:extLst>
          </p:cNvPr>
          <p:cNvSpPr/>
          <p:nvPr/>
        </p:nvSpPr>
        <p:spPr>
          <a:xfrm>
            <a:off x="1088571" y="849086"/>
            <a:ext cx="9590315" cy="1349828"/>
          </a:xfrm>
          <a:prstGeom prst="roundRect">
            <a:avLst/>
          </a:pr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821426866">
                  <a:custGeom>
                    <a:avLst/>
                    <a:gdLst>
                      <a:gd name="connsiteX0" fmla="*/ 0 w 8908498"/>
                      <a:gd name="connsiteY0" fmla="*/ 257339 h 1544002"/>
                      <a:gd name="connsiteX1" fmla="*/ 257339 w 8908498"/>
                      <a:gd name="connsiteY1" fmla="*/ 0 h 1544002"/>
                      <a:gd name="connsiteX2" fmla="*/ 8651159 w 8908498"/>
                      <a:gd name="connsiteY2" fmla="*/ 0 h 1544002"/>
                      <a:gd name="connsiteX3" fmla="*/ 8908498 w 8908498"/>
                      <a:gd name="connsiteY3" fmla="*/ 257339 h 1544002"/>
                      <a:gd name="connsiteX4" fmla="*/ 8908498 w 8908498"/>
                      <a:gd name="connsiteY4" fmla="*/ 1286663 h 1544002"/>
                      <a:gd name="connsiteX5" fmla="*/ 8651159 w 8908498"/>
                      <a:gd name="connsiteY5" fmla="*/ 1544002 h 1544002"/>
                      <a:gd name="connsiteX6" fmla="*/ 257339 w 8908498"/>
                      <a:gd name="connsiteY6" fmla="*/ 1544002 h 1544002"/>
                      <a:gd name="connsiteX7" fmla="*/ 0 w 8908498"/>
                      <a:gd name="connsiteY7" fmla="*/ 1286663 h 1544002"/>
                      <a:gd name="connsiteX8" fmla="*/ 0 w 8908498"/>
                      <a:gd name="connsiteY8" fmla="*/ 257339 h 1544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08498" h="1544002" fill="none" extrusionOk="0">
                        <a:moveTo>
                          <a:pt x="0" y="257339"/>
                        </a:moveTo>
                        <a:cubicBezTo>
                          <a:pt x="10605" y="97479"/>
                          <a:pt x="102813" y="-10246"/>
                          <a:pt x="257339" y="0"/>
                        </a:cubicBezTo>
                        <a:cubicBezTo>
                          <a:pt x="3707551" y="5363"/>
                          <a:pt x="6152107" y="60305"/>
                          <a:pt x="8651159" y="0"/>
                        </a:cubicBezTo>
                        <a:cubicBezTo>
                          <a:pt x="8780048" y="18301"/>
                          <a:pt x="8908859" y="120424"/>
                          <a:pt x="8908498" y="257339"/>
                        </a:cubicBezTo>
                        <a:cubicBezTo>
                          <a:pt x="8993835" y="495764"/>
                          <a:pt x="8934238" y="859890"/>
                          <a:pt x="8908498" y="1286663"/>
                        </a:cubicBezTo>
                        <a:cubicBezTo>
                          <a:pt x="8909290" y="1440093"/>
                          <a:pt x="8791459" y="1540779"/>
                          <a:pt x="8651159" y="1544002"/>
                        </a:cubicBezTo>
                        <a:cubicBezTo>
                          <a:pt x="7217968" y="1415020"/>
                          <a:pt x="2505219" y="1418993"/>
                          <a:pt x="257339" y="1544002"/>
                        </a:cubicBezTo>
                        <a:cubicBezTo>
                          <a:pt x="124564" y="1537983"/>
                          <a:pt x="-20263" y="1413005"/>
                          <a:pt x="0" y="1286663"/>
                        </a:cubicBezTo>
                        <a:cubicBezTo>
                          <a:pt x="-64084" y="1058872"/>
                          <a:pt x="55270" y="492361"/>
                          <a:pt x="0" y="257339"/>
                        </a:cubicBezTo>
                        <a:close/>
                      </a:path>
                      <a:path w="8908498" h="1544002" stroke="0" extrusionOk="0">
                        <a:moveTo>
                          <a:pt x="0" y="257339"/>
                        </a:moveTo>
                        <a:cubicBezTo>
                          <a:pt x="2065" y="107558"/>
                          <a:pt x="120242" y="-4962"/>
                          <a:pt x="257339" y="0"/>
                        </a:cubicBezTo>
                        <a:cubicBezTo>
                          <a:pt x="2843139" y="-158158"/>
                          <a:pt x="6068542" y="-164098"/>
                          <a:pt x="8651159" y="0"/>
                        </a:cubicBezTo>
                        <a:cubicBezTo>
                          <a:pt x="8791298" y="17097"/>
                          <a:pt x="8895618" y="99640"/>
                          <a:pt x="8908498" y="257339"/>
                        </a:cubicBezTo>
                        <a:cubicBezTo>
                          <a:pt x="8842482" y="422255"/>
                          <a:pt x="8930977" y="933356"/>
                          <a:pt x="8908498" y="1286663"/>
                        </a:cubicBezTo>
                        <a:cubicBezTo>
                          <a:pt x="8912646" y="1428431"/>
                          <a:pt x="8779074" y="1547047"/>
                          <a:pt x="8651159" y="1544002"/>
                        </a:cubicBezTo>
                        <a:cubicBezTo>
                          <a:pt x="6654033" y="1579717"/>
                          <a:pt x="4360674" y="1404992"/>
                          <a:pt x="257339" y="1544002"/>
                        </a:cubicBezTo>
                        <a:cubicBezTo>
                          <a:pt x="105651" y="1533920"/>
                          <a:pt x="-13298" y="1410995"/>
                          <a:pt x="0" y="1286663"/>
                        </a:cubicBezTo>
                        <a:cubicBezTo>
                          <a:pt x="33026" y="1144867"/>
                          <a:pt x="-44769" y="630165"/>
                          <a:pt x="0" y="2573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Lập nhóm dựa trên những nghề mơ ước giống nhau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498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98446A-4BDA-D294-E2BE-029CF4E90B43}"/>
              </a:ext>
            </a:extLst>
          </p:cNvPr>
          <p:cNvSpPr/>
          <p:nvPr/>
        </p:nvSpPr>
        <p:spPr>
          <a:xfrm>
            <a:off x="261257" y="245873"/>
            <a:ext cx="11702144" cy="63662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0C75E5E-75BF-FE41-8662-0CF6AE000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25" y="2721429"/>
            <a:ext cx="3496596" cy="413657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32E6998-ABD7-C92B-6EFA-27F29A394829}"/>
              </a:ext>
            </a:extLst>
          </p:cNvPr>
          <p:cNvSpPr/>
          <p:nvPr/>
        </p:nvSpPr>
        <p:spPr>
          <a:xfrm>
            <a:off x="2046514" y="315686"/>
            <a:ext cx="5736771" cy="1883229"/>
          </a:xfrm>
          <a:prstGeom prst="wedgeRoundRectCallout">
            <a:avLst>
              <a:gd name="adj1" fmla="val -33736"/>
              <a:gd name="adj2" fmla="val 71749"/>
              <a:gd name="adj3" fmla="val 16667"/>
            </a:avLst>
          </a:prstGeom>
          <a:solidFill>
            <a:schemeClr val="accent2">
              <a:lumMod val="20000"/>
              <a:lumOff val="80000"/>
              <a:alpha val="7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</a:rPr>
              <a:t>Tại sao em lại thích mơ ước nghề này?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EAEB34D-3F62-FEB9-E3A7-BA7D49A757EF}"/>
              </a:ext>
            </a:extLst>
          </p:cNvPr>
          <p:cNvSpPr/>
          <p:nvPr/>
        </p:nvSpPr>
        <p:spPr>
          <a:xfrm>
            <a:off x="4256314" y="2645230"/>
            <a:ext cx="7151915" cy="2079172"/>
          </a:xfrm>
          <a:prstGeom prst="wedgeRoundRectCallout">
            <a:avLst>
              <a:gd name="adj1" fmla="val -33736"/>
              <a:gd name="adj2" fmla="val 71749"/>
              <a:gd name="adj3" fmla="val 16667"/>
            </a:avLst>
          </a:prstGeom>
          <a:solidFill>
            <a:schemeClr val="accent2">
              <a:lumMod val="20000"/>
              <a:lumOff val="80000"/>
              <a:alpha val="7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</a:rPr>
              <a:t>Lí do giống nhau và khác nhau khi chọn mơ ước nghề này?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836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447"/>
  <p:tag name="MH_SECTIONID" val="448,449,"/>
  <p:tag name="ISPRING_PRESENTATION_TITLE" val="绿色美食画册通用PPT模板"/>
  <p:tag name="INKNOELEADERBOARD" val="1738143187"/>
</p:tagLst>
</file>

<file path=ppt/theme/theme1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  <a:alpha val="73000"/>
          </a:schemeClr>
        </a:solidFill>
        <a:ln>
          <a:solidFill>
            <a:schemeClr val="bg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17663</TotalTime>
  <Words>170</Words>
  <Application>Microsoft Office PowerPoint</Application>
  <PresentationFormat>Widescreen</PresentationFormat>
  <Paragraphs>19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宋体</vt:lpstr>
      <vt:lpstr>Arial</vt:lpstr>
      <vt:lpstr>Broadway</vt:lpstr>
      <vt:lpstr>Calibri</vt:lpstr>
      <vt:lpstr>Calibri Light</vt:lpstr>
      <vt:lpstr>Cambria</vt:lpstr>
      <vt:lpstr>SVN-Newton</vt:lpstr>
      <vt:lpstr>Times New Roman</vt:lpstr>
      <vt:lpstr>1_AAAAAAAAAAAAAAAAAAAAAAAAAAA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Mang Non</dc:subject>
  <dc:creator>Huong Thao - 0972115126</dc:creator>
  <cp:keywords>Mang Non</cp:keywords>
  <dc:description>Mang Non</dc:description>
  <cp:lastModifiedBy>MAIHUNG</cp:lastModifiedBy>
  <cp:revision>3152</cp:revision>
  <dcterms:created xsi:type="dcterms:W3CDTF">2018-02-07T02:07:44Z</dcterms:created>
  <dcterms:modified xsi:type="dcterms:W3CDTF">2025-04-21T19:37:40Z</dcterms:modified>
  <cp:category>Mang Non</cp:category>
</cp:coreProperties>
</file>