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5FAC2-DEFD-B718-3D23-4FEBF2E83C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6525C7C-2DF7-7636-A996-14BB9C00A3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5BC1F2A-CE45-A0AB-7D55-CB71FF49D86F}"/>
              </a:ext>
            </a:extLst>
          </p:cNvPr>
          <p:cNvSpPr>
            <a:spLocks noGrp="1"/>
          </p:cNvSpPr>
          <p:nvPr>
            <p:ph type="dt" sz="half" idx="10"/>
          </p:nvPr>
        </p:nvSpPr>
        <p:spPr/>
        <p:txBody>
          <a:bodyPr/>
          <a:lstStyle/>
          <a:p>
            <a:fld id="{0408D8F6-8114-432D-9877-DC11C3ACF8D6}" type="datetimeFigureOut">
              <a:rPr lang="en-US" smtClean="0"/>
              <a:t>4/13/2025</a:t>
            </a:fld>
            <a:endParaRPr lang="en-US"/>
          </a:p>
        </p:txBody>
      </p:sp>
      <p:sp>
        <p:nvSpPr>
          <p:cNvPr id="5" name="Footer Placeholder 4">
            <a:extLst>
              <a:ext uri="{FF2B5EF4-FFF2-40B4-BE49-F238E27FC236}">
                <a16:creationId xmlns:a16="http://schemas.microsoft.com/office/drawing/2014/main" id="{5DB44939-E944-1191-E42C-197F42477E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BADEB7-4094-63BF-7224-33688D24C5A7}"/>
              </a:ext>
            </a:extLst>
          </p:cNvPr>
          <p:cNvSpPr>
            <a:spLocks noGrp="1"/>
          </p:cNvSpPr>
          <p:nvPr>
            <p:ph type="sldNum" sz="quarter" idx="12"/>
          </p:nvPr>
        </p:nvSpPr>
        <p:spPr/>
        <p:txBody>
          <a:bodyPr/>
          <a:lstStyle/>
          <a:p>
            <a:fld id="{66CBAC0F-799A-47F8-9142-A5EF29619FA0}" type="slidenum">
              <a:rPr lang="en-US" smtClean="0"/>
              <a:t>‹#›</a:t>
            </a:fld>
            <a:endParaRPr lang="en-US"/>
          </a:p>
        </p:txBody>
      </p:sp>
    </p:spTree>
    <p:extLst>
      <p:ext uri="{BB962C8B-B14F-4D97-AF65-F5344CB8AC3E}">
        <p14:creationId xmlns:p14="http://schemas.microsoft.com/office/powerpoint/2010/main" val="3758435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893CB-BEB4-230F-FFF3-BBBCCF3B13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0CA18C5-3F8A-C826-157F-FE251194D9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AFA220-8ECC-55C0-5FA6-8339C9E2D277}"/>
              </a:ext>
            </a:extLst>
          </p:cNvPr>
          <p:cNvSpPr>
            <a:spLocks noGrp="1"/>
          </p:cNvSpPr>
          <p:nvPr>
            <p:ph type="dt" sz="half" idx="10"/>
          </p:nvPr>
        </p:nvSpPr>
        <p:spPr/>
        <p:txBody>
          <a:bodyPr/>
          <a:lstStyle/>
          <a:p>
            <a:fld id="{0408D8F6-8114-432D-9877-DC11C3ACF8D6}" type="datetimeFigureOut">
              <a:rPr lang="en-US" smtClean="0"/>
              <a:t>4/13/2025</a:t>
            </a:fld>
            <a:endParaRPr lang="en-US"/>
          </a:p>
        </p:txBody>
      </p:sp>
      <p:sp>
        <p:nvSpPr>
          <p:cNvPr id="5" name="Footer Placeholder 4">
            <a:extLst>
              <a:ext uri="{FF2B5EF4-FFF2-40B4-BE49-F238E27FC236}">
                <a16:creationId xmlns:a16="http://schemas.microsoft.com/office/drawing/2014/main" id="{CF2767CB-B1FB-6E27-D679-71438FD757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A1CBE-D0A5-30EA-FF26-D45C0939874F}"/>
              </a:ext>
            </a:extLst>
          </p:cNvPr>
          <p:cNvSpPr>
            <a:spLocks noGrp="1"/>
          </p:cNvSpPr>
          <p:nvPr>
            <p:ph type="sldNum" sz="quarter" idx="12"/>
          </p:nvPr>
        </p:nvSpPr>
        <p:spPr/>
        <p:txBody>
          <a:bodyPr/>
          <a:lstStyle/>
          <a:p>
            <a:fld id="{66CBAC0F-799A-47F8-9142-A5EF29619FA0}" type="slidenum">
              <a:rPr lang="en-US" smtClean="0"/>
              <a:t>‹#›</a:t>
            </a:fld>
            <a:endParaRPr lang="en-US"/>
          </a:p>
        </p:txBody>
      </p:sp>
    </p:spTree>
    <p:extLst>
      <p:ext uri="{BB962C8B-B14F-4D97-AF65-F5344CB8AC3E}">
        <p14:creationId xmlns:p14="http://schemas.microsoft.com/office/powerpoint/2010/main" val="3891371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8BADC1-9CB9-907C-BCA7-DD7274B5419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C853699-9AB3-D364-B513-F21F1CB322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76B764-FED7-2873-798C-3D6BA73976FD}"/>
              </a:ext>
            </a:extLst>
          </p:cNvPr>
          <p:cNvSpPr>
            <a:spLocks noGrp="1"/>
          </p:cNvSpPr>
          <p:nvPr>
            <p:ph type="dt" sz="half" idx="10"/>
          </p:nvPr>
        </p:nvSpPr>
        <p:spPr/>
        <p:txBody>
          <a:bodyPr/>
          <a:lstStyle/>
          <a:p>
            <a:fld id="{0408D8F6-8114-432D-9877-DC11C3ACF8D6}" type="datetimeFigureOut">
              <a:rPr lang="en-US" smtClean="0"/>
              <a:t>4/13/2025</a:t>
            </a:fld>
            <a:endParaRPr lang="en-US"/>
          </a:p>
        </p:txBody>
      </p:sp>
      <p:sp>
        <p:nvSpPr>
          <p:cNvPr id="5" name="Footer Placeholder 4">
            <a:extLst>
              <a:ext uri="{FF2B5EF4-FFF2-40B4-BE49-F238E27FC236}">
                <a16:creationId xmlns:a16="http://schemas.microsoft.com/office/drawing/2014/main" id="{796B3429-EA3A-831E-9718-D258648EB0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1A13E5-A4EA-0AE5-5F22-791CFB8D71F2}"/>
              </a:ext>
            </a:extLst>
          </p:cNvPr>
          <p:cNvSpPr>
            <a:spLocks noGrp="1"/>
          </p:cNvSpPr>
          <p:nvPr>
            <p:ph type="sldNum" sz="quarter" idx="12"/>
          </p:nvPr>
        </p:nvSpPr>
        <p:spPr/>
        <p:txBody>
          <a:bodyPr/>
          <a:lstStyle/>
          <a:p>
            <a:fld id="{66CBAC0F-799A-47F8-9142-A5EF29619FA0}" type="slidenum">
              <a:rPr lang="en-US" smtClean="0"/>
              <a:t>‹#›</a:t>
            </a:fld>
            <a:endParaRPr lang="en-US"/>
          </a:p>
        </p:txBody>
      </p:sp>
    </p:spTree>
    <p:extLst>
      <p:ext uri="{BB962C8B-B14F-4D97-AF65-F5344CB8AC3E}">
        <p14:creationId xmlns:p14="http://schemas.microsoft.com/office/powerpoint/2010/main" val="2745700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D468E-6DA2-44B1-FB99-27D44F742D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F9CD0C-E83E-9C4F-D617-5B540A06EA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B58188-DF25-FB51-B279-8E316DC939EA}"/>
              </a:ext>
            </a:extLst>
          </p:cNvPr>
          <p:cNvSpPr>
            <a:spLocks noGrp="1"/>
          </p:cNvSpPr>
          <p:nvPr>
            <p:ph type="dt" sz="half" idx="10"/>
          </p:nvPr>
        </p:nvSpPr>
        <p:spPr/>
        <p:txBody>
          <a:bodyPr/>
          <a:lstStyle/>
          <a:p>
            <a:fld id="{0408D8F6-8114-432D-9877-DC11C3ACF8D6}" type="datetimeFigureOut">
              <a:rPr lang="en-US" smtClean="0"/>
              <a:t>4/13/2025</a:t>
            </a:fld>
            <a:endParaRPr lang="en-US"/>
          </a:p>
        </p:txBody>
      </p:sp>
      <p:sp>
        <p:nvSpPr>
          <p:cNvPr id="5" name="Footer Placeholder 4">
            <a:extLst>
              <a:ext uri="{FF2B5EF4-FFF2-40B4-BE49-F238E27FC236}">
                <a16:creationId xmlns:a16="http://schemas.microsoft.com/office/drawing/2014/main" id="{82B55092-7A0D-909D-8F09-6B5DD0BCBA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863388-6140-372F-8988-8F275EFCB203}"/>
              </a:ext>
            </a:extLst>
          </p:cNvPr>
          <p:cNvSpPr>
            <a:spLocks noGrp="1"/>
          </p:cNvSpPr>
          <p:nvPr>
            <p:ph type="sldNum" sz="quarter" idx="12"/>
          </p:nvPr>
        </p:nvSpPr>
        <p:spPr/>
        <p:txBody>
          <a:bodyPr/>
          <a:lstStyle/>
          <a:p>
            <a:fld id="{66CBAC0F-799A-47F8-9142-A5EF29619FA0}" type="slidenum">
              <a:rPr lang="en-US" smtClean="0"/>
              <a:t>‹#›</a:t>
            </a:fld>
            <a:endParaRPr lang="en-US"/>
          </a:p>
        </p:txBody>
      </p:sp>
    </p:spTree>
    <p:extLst>
      <p:ext uri="{BB962C8B-B14F-4D97-AF65-F5344CB8AC3E}">
        <p14:creationId xmlns:p14="http://schemas.microsoft.com/office/powerpoint/2010/main" val="3456664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6E9A2-8333-BBCA-471F-434A47D271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EF6DB6A-F344-81D5-BDF0-506217FACE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5C14A7-AD45-4F11-A07B-26E0F91DE729}"/>
              </a:ext>
            </a:extLst>
          </p:cNvPr>
          <p:cNvSpPr>
            <a:spLocks noGrp="1"/>
          </p:cNvSpPr>
          <p:nvPr>
            <p:ph type="dt" sz="half" idx="10"/>
          </p:nvPr>
        </p:nvSpPr>
        <p:spPr/>
        <p:txBody>
          <a:bodyPr/>
          <a:lstStyle/>
          <a:p>
            <a:fld id="{0408D8F6-8114-432D-9877-DC11C3ACF8D6}" type="datetimeFigureOut">
              <a:rPr lang="en-US" smtClean="0"/>
              <a:t>4/13/2025</a:t>
            </a:fld>
            <a:endParaRPr lang="en-US"/>
          </a:p>
        </p:txBody>
      </p:sp>
      <p:sp>
        <p:nvSpPr>
          <p:cNvPr id="5" name="Footer Placeholder 4">
            <a:extLst>
              <a:ext uri="{FF2B5EF4-FFF2-40B4-BE49-F238E27FC236}">
                <a16:creationId xmlns:a16="http://schemas.microsoft.com/office/drawing/2014/main" id="{291A15E4-F397-B999-21E0-50EE6697AB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E6D5C4-EFA4-CB04-B78A-F33C2623AD69}"/>
              </a:ext>
            </a:extLst>
          </p:cNvPr>
          <p:cNvSpPr>
            <a:spLocks noGrp="1"/>
          </p:cNvSpPr>
          <p:nvPr>
            <p:ph type="sldNum" sz="quarter" idx="12"/>
          </p:nvPr>
        </p:nvSpPr>
        <p:spPr/>
        <p:txBody>
          <a:bodyPr/>
          <a:lstStyle/>
          <a:p>
            <a:fld id="{66CBAC0F-799A-47F8-9142-A5EF29619FA0}" type="slidenum">
              <a:rPr lang="en-US" smtClean="0"/>
              <a:t>‹#›</a:t>
            </a:fld>
            <a:endParaRPr lang="en-US"/>
          </a:p>
        </p:txBody>
      </p:sp>
    </p:spTree>
    <p:extLst>
      <p:ext uri="{BB962C8B-B14F-4D97-AF65-F5344CB8AC3E}">
        <p14:creationId xmlns:p14="http://schemas.microsoft.com/office/powerpoint/2010/main" val="54164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0BBB3-CB20-2942-55C6-0F6C9BED18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A379EF-6E2E-7A62-D2BA-6EFDF743F2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7EFDDE-B47B-52D0-6FBE-2F89DF41DE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E1257C-62AA-3908-CE7E-3D65C8B69D0D}"/>
              </a:ext>
            </a:extLst>
          </p:cNvPr>
          <p:cNvSpPr>
            <a:spLocks noGrp="1"/>
          </p:cNvSpPr>
          <p:nvPr>
            <p:ph type="dt" sz="half" idx="10"/>
          </p:nvPr>
        </p:nvSpPr>
        <p:spPr/>
        <p:txBody>
          <a:bodyPr/>
          <a:lstStyle/>
          <a:p>
            <a:fld id="{0408D8F6-8114-432D-9877-DC11C3ACF8D6}" type="datetimeFigureOut">
              <a:rPr lang="en-US" smtClean="0"/>
              <a:t>4/13/2025</a:t>
            </a:fld>
            <a:endParaRPr lang="en-US"/>
          </a:p>
        </p:txBody>
      </p:sp>
      <p:sp>
        <p:nvSpPr>
          <p:cNvPr id="6" name="Footer Placeholder 5">
            <a:extLst>
              <a:ext uri="{FF2B5EF4-FFF2-40B4-BE49-F238E27FC236}">
                <a16:creationId xmlns:a16="http://schemas.microsoft.com/office/drawing/2014/main" id="{BEAC8864-0195-E99D-AC1E-55F565F3C3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CE854D-A6A5-1E60-59C0-1029A4A010FA}"/>
              </a:ext>
            </a:extLst>
          </p:cNvPr>
          <p:cNvSpPr>
            <a:spLocks noGrp="1"/>
          </p:cNvSpPr>
          <p:nvPr>
            <p:ph type="sldNum" sz="quarter" idx="12"/>
          </p:nvPr>
        </p:nvSpPr>
        <p:spPr/>
        <p:txBody>
          <a:bodyPr/>
          <a:lstStyle/>
          <a:p>
            <a:fld id="{66CBAC0F-799A-47F8-9142-A5EF29619FA0}" type="slidenum">
              <a:rPr lang="en-US" smtClean="0"/>
              <a:t>‹#›</a:t>
            </a:fld>
            <a:endParaRPr lang="en-US"/>
          </a:p>
        </p:txBody>
      </p:sp>
    </p:spTree>
    <p:extLst>
      <p:ext uri="{BB962C8B-B14F-4D97-AF65-F5344CB8AC3E}">
        <p14:creationId xmlns:p14="http://schemas.microsoft.com/office/powerpoint/2010/main" val="4059228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C3B9A-8135-86F3-6D15-7FA8487093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19E51F3-3743-91D1-7272-B91B08F794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1409AC3-F55F-FC54-EAF9-D1AB28693A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25531D-9586-FE36-5617-E864D6818A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33AA634-95E6-D401-F895-BE21424290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5EBEDE-008E-C88F-6AB7-644482E98F07}"/>
              </a:ext>
            </a:extLst>
          </p:cNvPr>
          <p:cNvSpPr>
            <a:spLocks noGrp="1"/>
          </p:cNvSpPr>
          <p:nvPr>
            <p:ph type="dt" sz="half" idx="10"/>
          </p:nvPr>
        </p:nvSpPr>
        <p:spPr/>
        <p:txBody>
          <a:bodyPr/>
          <a:lstStyle/>
          <a:p>
            <a:fld id="{0408D8F6-8114-432D-9877-DC11C3ACF8D6}" type="datetimeFigureOut">
              <a:rPr lang="en-US" smtClean="0"/>
              <a:t>4/13/2025</a:t>
            </a:fld>
            <a:endParaRPr lang="en-US"/>
          </a:p>
        </p:txBody>
      </p:sp>
      <p:sp>
        <p:nvSpPr>
          <p:cNvPr id="8" name="Footer Placeholder 7">
            <a:extLst>
              <a:ext uri="{FF2B5EF4-FFF2-40B4-BE49-F238E27FC236}">
                <a16:creationId xmlns:a16="http://schemas.microsoft.com/office/drawing/2014/main" id="{C9806104-51A1-3FF8-3F76-7CD1E3BEE9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17257A-5FE8-EFD3-AC46-64A5CCB7496B}"/>
              </a:ext>
            </a:extLst>
          </p:cNvPr>
          <p:cNvSpPr>
            <a:spLocks noGrp="1"/>
          </p:cNvSpPr>
          <p:nvPr>
            <p:ph type="sldNum" sz="quarter" idx="12"/>
          </p:nvPr>
        </p:nvSpPr>
        <p:spPr/>
        <p:txBody>
          <a:bodyPr/>
          <a:lstStyle/>
          <a:p>
            <a:fld id="{66CBAC0F-799A-47F8-9142-A5EF29619FA0}" type="slidenum">
              <a:rPr lang="en-US" smtClean="0"/>
              <a:t>‹#›</a:t>
            </a:fld>
            <a:endParaRPr lang="en-US"/>
          </a:p>
        </p:txBody>
      </p:sp>
    </p:spTree>
    <p:extLst>
      <p:ext uri="{BB962C8B-B14F-4D97-AF65-F5344CB8AC3E}">
        <p14:creationId xmlns:p14="http://schemas.microsoft.com/office/powerpoint/2010/main" val="1650987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22F43-CCBD-3207-994F-A4DD5C6E2B5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774002D-0DD9-2850-FCD3-FB26803ABF03}"/>
              </a:ext>
            </a:extLst>
          </p:cNvPr>
          <p:cNvSpPr>
            <a:spLocks noGrp="1"/>
          </p:cNvSpPr>
          <p:nvPr>
            <p:ph type="dt" sz="half" idx="10"/>
          </p:nvPr>
        </p:nvSpPr>
        <p:spPr/>
        <p:txBody>
          <a:bodyPr/>
          <a:lstStyle/>
          <a:p>
            <a:fld id="{0408D8F6-8114-432D-9877-DC11C3ACF8D6}" type="datetimeFigureOut">
              <a:rPr lang="en-US" smtClean="0"/>
              <a:t>4/13/2025</a:t>
            </a:fld>
            <a:endParaRPr lang="en-US"/>
          </a:p>
        </p:txBody>
      </p:sp>
      <p:sp>
        <p:nvSpPr>
          <p:cNvPr id="4" name="Footer Placeholder 3">
            <a:extLst>
              <a:ext uri="{FF2B5EF4-FFF2-40B4-BE49-F238E27FC236}">
                <a16:creationId xmlns:a16="http://schemas.microsoft.com/office/drawing/2014/main" id="{ED69F3AD-CFC2-B89E-C9F1-10240DCE63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DF52DDE-A5D8-7481-FFC0-02B063621509}"/>
              </a:ext>
            </a:extLst>
          </p:cNvPr>
          <p:cNvSpPr>
            <a:spLocks noGrp="1"/>
          </p:cNvSpPr>
          <p:nvPr>
            <p:ph type="sldNum" sz="quarter" idx="12"/>
          </p:nvPr>
        </p:nvSpPr>
        <p:spPr/>
        <p:txBody>
          <a:bodyPr/>
          <a:lstStyle/>
          <a:p>
            <a:fld id="{66CBAC0F-799A-47F8-9142-A5EF29619FA0}" type="slidenum">
              <a:rPr lang="en-US" smtClean="0"/>
              <a:t>‹#›</a:t>
            </a:fld>
            <a:endParaRPr lang="en-US"/>
          </a:p>
        </p:txBody>
      </p:sp>
    </p:spTree>
    <p:extLst>
      <p:ext uri="{BB962C8B-B14F-4D97-AF65-F5344CB8AC3E}">
        <p14:creationId xmlns:p14="http://schemas.microsoft.com/office/powerpoint/2010/main" val="61841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3E9CC6-1A8B-0767-E5F8-CD10CD89782B}"/>
              </a:ext>
            </a:extLst>
          </p:cNvPr>
          <p:cNvSpPr>
            <a:spLocks noGrp="1"/>
          </p:cNvSpPr>
          <p:nvPr>
            <p:ph type="dt" sz="half" idx="10"/>
          </p:nvPr>
        </p:nvSpPr>
        <p:spPr/>
        <p:txBody>
          <a:bodyPr/>
          <a:lstStyle/>
          <a:p>
            <a:fld id="{0408D8F6-8114-432D-9877-DC11C3ACF8D6}" type="datetimeFigureOut">
              <a:rPr lang="en-US" smtClean="0"/>
              <a:t>4/13/2025</a:t>
            </a:fld>
            <a:endParaRPr lang="en-US"/>
          </a:p>
        </p:txBody>
      </p:sp>
      <p:sp>
        <p:nvSpPr>
          <p:cNvPr id="3" name="Footer Placeholder 2">
            <a:extLst>
              <a:ext uri="{FF2B5EF4-FFF2-40B4-BE49-F238E27FC236}">
                <a16:creationId xmlns:a16="http://schemas.microsoft.com/office/drawing/2014/main" id="{20946D19-E250-A613-B94E-09DBA24C2C3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D662302-E458-AF9F-E591-66A5E3C37C93}"/>
              </a:ext>
            </a:extLst>
          </p:cNvPr>
          <p:cNvSpPr>
            <a:spLocks noGrp="1"/>
          </p:cNvSpPr>
          <p:nvPr>
            <p:ph type="sldNum" sz="quarter" idx="12"/>
          </p:nvPr>
        </p:nvSpPr>
        <p:spPr/>
        <p:txBody>
          <a:bodyPr/>
          <a:lstStyle/>
          <a:p>
            <a:fld id="{66CBAC0F-799A-47F8-9142-A5EF29619FA0}" type="slidenum">
              <a:rPr lang="en-US" smtClean="0"/>
              <a:t>‹#›</a:t>
            </a:fld>
            <a:endParaRPr lang="en-US"/>
          </a:p>
        </p:txBody>
      </p:sp>
    </p:spTree>
    <p:extLst>
      <p:ext uri="{BB962C8B-B14F-4D97-AF65-F5344CB8AC3E}">
        <p14:creationId xmlns:p14="http://schemas.microsoft.com/office/powerpoint/2010/main" val="3265019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2D0B1-3575-1CD9-BC52-84F26D852A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23F707D-0205-EAED-C7C6-8BDDBEDD82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BE4A7EE-054E-36F7-2B23-A6BB94A25D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F4F7E8-E821-C923-A5EA-5C9C326EBBD2}"/>
              </a:ext>
            </a:extLst>
          </p:cNvPr>
          <p:cNvSpPr>
            <a:spLocks noGrp="1"/>
          </p:cNvSpPr>
          <p:nvPr>
            <p:ph type="dt" sz="half" idx="10"/>
          </p:nvPr>
        </p:nvSpPr>
        <p:spPr/>
        <p:txBody>
          <a:bodyPr/>
          <a:lstStyle/>
          <a:p>
            <a:fld id="{0408D8F6-8114-432D-9877-DC11C3ACF8D6}" type="datetimeFigureOut">
              <a:rPr lang="en-US" smtClean="0"/>
              <a:t>4/13/2025</a:t>
            </a:fld>
            <a:endParaRPr lang="en-US"/>
          </a:p>
        </p:txBody>
      </p:sp>
      <p:sp>
        <p:nvSpPr>
          <p:cNvPr id="6" name="Footer Placeholder 5">
            <a:extLst>
              <a:ext uri="{FF2B5EF4-FFF2-40B4-BE49-F238E27FC236}">
                <a16:creationId xmlns:a16="http://schemas.microsoft.com/office/drawing/2014/main" id="{FFE0B39A-93C7-92CA-D9BA-8F83FB7AC3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1255F2-227D-D17C-F281-DC0A3348636E}"/>
              </a:ext>
            </a:extLst>
          </p:cNvPr>
          <p:cNvSpPr>
            <a:spLocks noGrp="1"/>
          </p:cNvSpPr>
          <p:nvPr>
            <p:ph type="sldNum" sz="quarter" idx="12"/>
          </p:nvPr>
        </p:nvSpPr>
        <p:spPr/>
        <p:txBody>
          <a:bodyPr/>
          <a:lstStyle/>
          <a:p>
            <a:fld id="{66CBAC0F-799A-47F8-9142-A5EF29619FA0}" type="slidenum">
              <a:rPr lang="en-US" smtClean="0"/>
              <a:t>‹#›</a:t>
            </a:fld>
            <a:endParaRPr lang="en-US"/>
          </a:p>
        </p:txBody>
      </p:sp>
    </p:spTree>
    <p:extLst>
      <p:ext uri="{BB962C8B-B14F-4D97-AF65-F5344CB8AC3E}">
        <p14:creationId xmlns:p14="http://schemas.microsoft.com/office/powerpoint/2010/main" val="951763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D229B-017D-8C3E-16DF-857D14FA0E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B65351-728F-8B7A-065D-9FC51861B6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F7CDDF3-F977-21E5-13BD-09961B3959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6D782E-20D4-8936-2BA1-39B66D1989FC}"/>
              </a:ext>
            </a:extLst>
          </p:cNvPr>
          <p:cNvSpPr>
            <a:spLocks noGrp="1"/>
          </p:cNvSpPr>
          <p:nvPr>
            <p:ph type="dt" sz="half" idx="10"/>
          </p:nvPr>
        </p:nvSpPr>
        <p:spPr/>
        <p:txBody>
          <a:bodyPr/>
          <a:lstStyle/>
          <a:p>
            <a:fld id="{0408D8F6-8114-432D-9877-DC11C3ACF8D6}" type="datetimeFigureOut">
              <a:rPr lang="en-US" smtClean="0"/>
              <a:t>4/13/2025</a:t>
            </a:fld>
            <a:endParaRPr lang="en-US"/>
          </a:p>
        </p:txBody>
      </p:sp>
      <p:sp>
        <p:nvSpPr>
          <p:cNvPr id="6" name="Footer Placeholder 5">
            <a:extLst>
              <a:ext uri="{FF2B5EF4-FFF2-40B4-BE49-F238E27FC236}">
                <a16:creationId xmlns:a16="http://schemas.microsoft.com/office/drawing/2014/main" id="{EC422211-C3C3-8150-1BA2-40648D77B7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96D1E1-7974-8BAC-AC60-CE7A9B9767AB}"/>
              </a:ext>
            </a:extLst>
          </p:cNvPr>
          <p:cNvSpPr>
            <a:spLocks noGrp="1"/>
          </p:cNvSpPr>
          <p:nvPr>
            <p:ph type="sldNum" sz="quarter" idx="12"/>
          </p:nvPr>
        </p:nvSpPr>
        <p:spPr/>
        <p:txBody>
          <a:bodyPr/>
          <a:lstStyle/>
          <a:p>
            <a:fld id="{66CBAC0F-799A-47F8-9142-A5EF29619FA0}" type="slidenum">
              <a:rPr lang="en-US" smtClean="0"/>
              <a:t>‹#›</a:t>
            </a:fld>
            <a:endParaRPr lang="en-US"/>
          </a:p>
        </p:txBody>
      </p:sp>
    </p:spTree>
    <p:extLst>
      <p:ext uri="{BB962C8B-B14F-4D97-AF65-F5344CB8AC3E}">
        <p14:creationId xmlns:p14="http://schemas.microsoft.com/office/powerpoint/2010/main" val="1701457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851FE6-7E59-D61E-D7D9-E8C3D8A42A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B9498A5-2B60-D926-11E5-AA9DF712C8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6DB351-81AB-C73C-B5AC-4C7FA401DD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08D8F6-8114-432D-9877-DC11C3ACF8D6}" type="datetimeFigureOut">
              <a:rPr lang="en-US" smtClean="0"/>
              <a:t>4/13/2025</a:t>
            </a:fld>
            <a:endParaRPr lang="en-US"/>
          </a:p>
        </p:txBody>
      </p:sp>
      <p:sp>
        <p:nvSpPr>
          <p:cNvPr id="5" name="Footer Placeholder 4">
            <a:extLst>
              <a:ext uri="{FF2B5EF4-FFF2-40B4-BE49-F238E27FC236}">
                <a16:creationId xmlns:a16="http://schemas.microsoft.com/office/drawing/2014/main" id="{4E58DBC0-70FE-4D6B-3CEF-3811E99314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398CE67-C7AD-7FA7-78A4-D71107BE8C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CBAC0F-799A-47F8-9142-A5EF29619FA0}" type="slidenum">
              <a:rPr lang="en-US" smtClean="0"/>
              <a:t>‹#›</a:t>
            </a:fld>
            <a:endParaRPr lang="en-US"/>
          </a:p>
        </p:txBody>
      </p:sp>
    </p:spTree>
    <p:extLst>
      <p:ext uri="{BB962C8B-B14F-4D97-AF65-F5344CB8AC3E}">
        <p14:creationId xmlns:p14="http://schemas.microsoft.com/office/powerpoint/2010/main" val="1404264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E480369-BBFB-B114-C28A-6FF029D17729}"/>
              </a:ext>
            </a:extLst>
          </p:cNvPr>
          <p:cNvPicPr>
            <a:picLocks noChangeAspect="1"/>
          </p:cNvPicPr>
          <p:nvPr/>
        </p:nvPicPr>
        <p:blipFill>
          <a:blip r:embed="rId2"/>
          <a:stretch>
            <a:fillRect/>
          </a:stretch>
        </p:blipFill>
        <p:spPr>
          <a:xfrm>
            <a:off x="4818743" y="2534583"/>
            <a:ext cx="4209143" cy="1195587"/>
          </a:xfrm>
          <a:prstGeom prst="rect">
            <a:avLst/>
          </a:prstGeom>
        </p:spPr>
      </p:pic>
      <p:pic>
        <p:nvPicPr>
          <p:cNvPr id="5" name="Picture 4">
            <a:extLst>
              <a:ext uri="{FF2B5EF4-FFF2-40B4-BE49-F238E27FC236}">
                <a16:creationId xmlns:a16="http://schemas.microsoft.com/office/drawing/2014/main" id="{B51B9B92-A2A2-FCA8-E46E-DE46F1329FEB}"/>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20000"/>
                    </a14:imgEffect>
                  </a14:imgLayer>
                </a14:imgProps>
              </a:ext>
            </a:extLst>
          </a:blip>
          <a:stretch>
            <a:fillRect/>
          </a:stretch>
        </p:blipFill>
        <p:spPr>
          <a:xfrm>
            <a:off x="1857830" y="4111729"/>
            <a:ext cx="9129484" cy="2407557"/>
          </a:xfrm>
          <a:prstGeom prst="rect">
            <a:avLst/>
          </a:prstGeom>
        </p:spPr>
      </p:pic>
      <p:sp>
        <p:nvSpPr>
          <p:cNvPr id="6" name="TextBox 5">
            <a:extLst>
              <a:ext uri="{FF2B5EF4-FFF2-40B4-BE49-F238E27FC236}">
                <a16:creationId xmlns:a16="http://schemas.microsoft.com/office/drawing/2014/main" id="{DF84920C-4134-01C7-7D74-96C31D4D06E1}"/>
              </a:ext>
            </a:extLst>
          </p:cNvPr>
          <p:cNvSpPr txBox="1"/>
          <p:nvPr/>
        </p:nvSpPr>
        <p:spPr>
          <a:xfrm>
            <a:off x="458076" y="313833"/>
            <a:ext cx="8736037" cy="1938992"/>
          </a:xfrm>
          <a:prstGeom prst="rect">
            <a:avLst/>
          </a:prstGeom>
          <a:noFill/>
        </p:spPr>
        <p:txBody>
          <a:bodyPr wrap="square" rtlCol="0">
            <a:spAutoFit/>
          </a:bodyPr>
          <a:lstStyle/>
          <a:p>
            <a:r>
              <a:rPr lang="en-US" sz="4000" dirty="0">
                <a:solidFill>
                  <a:srgbClr val="0070C0"/>
                </a:solidFill>
                <a:latin typeface="Times New Roman" panose="02020603050405020304" pitchFamily="18" charset="0"/>
                <a:cs typeface="Times New Roman" panose="02020603050405020304" pitchFamily="18" charset="0"/>
              </a:rPr>
              <a:t>GV: Vũ Thị Hoài</a:t>
            </a:r>
          </a:p>
          <a:p>
            <a:r>
              <a:rPr lang="en-US" sz="4000" dirty="0" err="1">
                <a:solidFill>
                  <a:srgbClr val="0070C0"/>
                </a:solidFill>
                <a:latin typeface="Times New Roman" panose="02020603050405020304" pitchFamily="18" charset="0"/>
                <a:cs typeface="Times New Roman" panose="02020603050405020304" pitchFamily="18" charset="0"/>
              </a:rPr>
              <a:t>Lớp</a:t>
            </a:r>
            <a:r>
              <a:rPr lang="en-US" sz="4000" dirty="0">
                <a:solidFill>
                  <a:srgbClr val="0070C0"/>
                </a:solidFill>
                <a:latin typeface="Times New Roman" panose="02020603050405020304" pitchFamily="18" charset="0"/>
                <a:cs typeface="Times New Roman" panose="02020603050405020304" pitchFamily="18" charset="0"/>
              </a:rPr>
              <a:t> 5E</a:t>
            </a:r>
          </a:p>
          <a:p>
            <a:r>
              <a:rPr lang="en-US" sz="4000" dirty="0">
                <a:solidFill>
                  <a:srgbClr val="0070C0"/>
                </a:solidFill>
                <a:latin typeface="Times New Roman" panose="02020603050405020304" pitchFamily="18" charset="0"/>
                <a:cs typeface="Times New Roman" panose="02020603050405020304" pitchFamily="18" charset="0"/>
              </a:rPr>
              <a:t>Trường </a:t>
            </a:r>
            <a:r>
              <a:rPr lang="en-US" sz="4000" dirty="0" err="1">
                <a:solidFill>
                  <a:srgbClr val="0070C0"/>
                </a:solidFill>
                <a:latin typeface="Times New Roman" panose="02020603050405020304" pitchFamily="18" charset="0"/>
                <a:cs typeface="Times New Roman" panose="02020603050405020304" pitchFamily="18" charset="0"/>
              </a:rPr>
              <a:t>Tiểu</a:t>
            </a:r>
            <a:r>
              <a:rPr lang="en-US" sz="4000" dirty="0">
                <a:solidFill>
                  <a:srgbClr val="0070C0"/>
                </a:solidFill>
                <a:latin typeface="Times New Roman" panose="02020603050405020304" pitchFamily="18" charset="0"/>
                <a:cs typeface="Times New Roman" panose="02020603050405020304" pitchFamily="18" charset="0"/>
              </a:rPr>
              <a:t> </a:t>
            </a:r>
            <a:r>
              <a:rPr lang="en-US" sz="4000" dirty="0" err="1">
                <a:solidFill>
                  <a:srgbClr val="0070C0"/>
                </a:solidFill>
                <a:latin typeface="Times New Roman" panose="02020603050405020304" pitchFamily="18" charset="0"/>
                <a:cs typeface="Times New Roman" panose="02020603050405020304" pitchFamily="18" charset="0"/>
              </a:rPr>
              <a:t>học</a:t>
            </a:r>
            <a:r>
              <a:rPr lang="en-US" sz="4000" dirty="0">
                <a:solidFill>
                  <a:srgbClr val="0070C0"/>
                </a:solidFill>
                <a:latin typeface="Times New Roman" panose="02020603050405020304" pitchFamily="18" charset="0"/>
                <a:cs typeface="Times New Roman" panose="02020603050405020304" pitchFamily="18" charset="0"/>
              </a:rPr>
              <a:t> Hoà Nghĩa</a:t>
            </a:r>
          </a:p>
        </p:txBody>
      </p:sp>
      <p:sp>
        <p:nvSpPr>
          <p:cNvPr id="7" name="TextBox 6">
            <a:extLst>
              <a:ext uri="{FF2B5EF4-FFF2-40B4-BE49-F238E27FC236}">
                <a16:creationId xmlns:a16="http://schemas.microsoft.com/office/drawing/2014/main" id="{C63B2DF3-AF58-106B-5BC2-5CFBEF763725}"/>
              </a:ext>
            </a:extLst>
          </p:cNvPr>
          <p:cNvSpPr txBox="1"/>
          <p:nvPr/>
        </p:nvSpPr>
        <p:spPr>
          <a:xfrm>
            <a:off x="1857830" y="3530583"/>
            <a:ext cx="1987675" cy="584775"/>
          </a:xfrm>
          <a:prstGeom prst="rect">
            <a:avLst/>
          </a:prstGeom>
          <a:noFill/>
        </p:spPr>
        <p:txBody>
          <a:bodyPr wrap="square" rtlCol="0">
            <a:spAutoFit/>
          </a:bodyPr>
          <a:lstStyle/>
          <a:p>
            <a:r>
              <a:rPr lang="en-US" sz="3200" b="1" dirty="0">
                <a:solidFill>
                  <a:srgbClr val="FF0000"/>
                </a:solidFill>
                <a:latin typeface="Times New Roman" panose="02020603050405020304" pitchFamily="18" charset="0"/>
                <a:cs typeface="Times New Roman" panose="02020603050405020304" pitchFamily="18" charset="0"/>
              </a:rPr>
              <a:t>BÀI 24: </a:t>
            </a:r>
          </a:p>
        </p:txBody>
      </p:sp>
    </p:spTree>
    <p:extLst>
      <p:ext uri="{BB962C8B-B14F-4D97-AF65-F5344CB8AC3E}">
        <p14:creationId xmlns:p14="http://schemas.microsoft.com/office/powerpoint/2010/main" val="3323924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1000"/>
                                        <p:tgtEl>
                                          <p:spTgt spid="7"/>
                                        </p:tgtEl>
                                      </p:cBhvr>
                                    </p:animEffect>
                                    <p:anim calcmode="lin" valueType="num">
                                      <p:cBhvr>
                                        <p:cTn id="24" dur="1000" fill="hold"/>
                                        <p:tgtEl>
                                          <p:spTgt spid="7"/>
                                        </p:tgtEl>
                                        <p:attrNameLst>
                                          <p:attrName>ppt_x</p:attrName>
                                        </p:attrNameLst>
                                      </p:cBhvr>
                                      <p:tavLst>
                                        <p:tav tm="0">
                                          <p:val>
                                            <p:strVal val="#ppt_x"/>
                                          </p:val>
                                        </p:tav>
                                        <p:tav tm="100000">
                                          <p:val>
                                            <p:strVal val="#ppt_x"/>
                                          </p:val>
                                        </p:tav>
                                      </p:tavLst>
                                    </p:anim>
                                    <p:anim calcmode="lin" valueType="num">
                                      <p:cBhvr>
                                        <p:cTn id="2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53256DA1-E878-0204-BF46-B1C06D7ED07C}"/>
              </a:ext>
            </a:extLst>
          </p:cNvPr>
          <p:cNvGrpSpPr/>
          <p:nvPr/>
        </p:nvGrpSpPr>
        <p:grpSpPr>
          <a:xfrm>
            <a:off x="110197" y="0"/>
            <a:ext cx="5715000" cy="2046023"/>
            <a:chOff x="4655463" y="665953"/>
            <a:chExt cx="2881074" cy="1364015"/>
          </a:xfrm>
        </p:grpSpPr>
        <p:sp>
          <p:nvSpPr>
            <p:cNvPr id="5" name="Freeform 14">
              <a:extLst>
                <a:ext uri="{FF2B5EF4-FFF2-40B4-BE49-F238E27FC236}">
                  <a16:creationId xmlns:a16="http://schemas.microsoft.com/office/drawing/2014/main" id="{383D8B77-8196-4AE3-53B4-F0AD7A80DBB3}"/>
                </a:ext>
              </a:extLst>
            </p:cNvPr>
            <p:cNvSpPr/>
            <p:nvPr/>
          </p:nvSpPr>
          <p:spPr>
            <a:xfrm>
              <a:off x="4655463" y="665953"/>
              <a:ext cx="2881074" cy="1364015"/>
            </a:xfrm>
            <a:custGeom>
              <a:avLst/>
              <a:gdLst/>
              <a:ahLst/>
              <a:cxnLst/>
              <a:rect l="l" t="t" r="r" b="b"/>
              <a:pathLst>
                <a:path w="2793396" h="1117359">
                  <a:moveTo>
                    <a:pt x="0" y="0"/>
                  </a:moveTo>
                  <a:lnTo>
                    <a:pt x="2793396" y="0"/>
                  </a:lnTo>
                  <a:lnTo>
                    <a:pt x="2793396" y="1117359"/>
                  </a:lnTo>
                  <a:lnTo>
                    <a:pt x="0" y="111735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vi-VN" sz="2700" b="0" i="0" u="none" strike="noStrike" kern="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6" name="TextBox 5">
              <a:extLst>
                <a:ext uri="{FF2B5EF4-FFF2-40B4-BE49-F238E27FC236}">
                  <a16:creationId xmlns:a16="http://schemas.microsoft.com/office/drawing/2014/main" id="{F513C306-C4AE-3926-75F3-AF41892264D6}"/>
                </a:ext>
              </a:extLst>
            </p:cNvPr>
            <p:cNvSpPr txBox="1"/>
            <p:nvPr/>
          </p:nvSpPr>
          <p:spPr>
            <a:xfrm>
              <a:off x="5127374" y="1107124"/>
              <a:ext cx="2007516" cy="615553"/>
            </a:xfrm>
            <a:prstGeom prst="rect">
              <a:avLst/>
            </a:prstGeom>
            <a:noFill/>
          </p:spPr>
          <p:txBody>
            <a:bodyPr wrap="none" rtlCol="0">
              <a:spAutoFit/>
            </a:bodyPr>
            <a:lstStyle/>
            <a:p>
              <a:pPr marL="0" marR="0" lvl="0" indent="0" algn="ctr" defTabSz="1371600" rtl="0" eaLnBrk="1" fontAlgn="auto" latinLnBrk="0" hangingPunct="1">
                <a:lnSpc>
                  <a:spcPct val="100000"/>
                </a:lnSpc>
                <a:spcBef>
                  <a:spcPts val="0"/>
                </a:spcBef>
                <a:spcAft>
                  <a:spcPts val="0"/>
                </a:spcAft>
                <a:buClrTx/>
                <a:buSzTx/>
                <a:buFontTx/>
                <a:buNone/>
                <a:tabLst/>
                <a:defRPr/>
              </a:pPr>
              <a:r>
                <a:rPr kumimoji="0" lang="en-GB" sz="5400" b="1" i="0" u="none" strike="noStrike" kern="0" cap="none" spc="0" normalizeH="0" baseline="0" noProof="0" dirty="0" err="1">
                  <a:ln>
                    <a:noFill/>
                  </a:ln>
                  <a:solidFill>
                    <a:prstClr val="white"/>
                  </a:solidFill>
                  <a:effectLst/>
                  <a:uLnTx/>
                  <a:uFillTx/>
                  <a:latin typeface="Cambria" panose="02040503050406030204" pitchFamily="18" charset="0"/>
                  <a:ea typeface="Cambria" panose="02040503050406030204" pitchFamily="18" charset="0"/>
                  <a:cs typeface="+mn-cs"/>
                </a:rPr>
                <a:t>Học</a:t>
              </a:r>
              <a:r>
                <a:rPr kumimoji="0" lang="en-GB" sz="5400" b="1" i="0" u="none" strike="noStrike" kern="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GB" sz="5400" b="1" i="0" u="none" strike="noStrike" kern="0" cap="none" spc="0" normalizeH="0" baseline="0" noProof="0" dirty="0" err="1">
                  <a:ln>
                    <a:noFill/>
                  </a:ln>
                  <a:solidFill>
                    <a:prstClr val="white"/>
                  </a:solidFill>
                  <a:effectLst/>
                  <a:uLnTx/>
                  <a:uFillTx/>
                  <a:latin typeface="Cambria" panose="02040503050406030204" pitchFamily="18" charset="0"/>
                  <a:ea typeface="Cambria" panose="02040503050406030204" pitchFamily="18" charset="0"/>
                  <a:cs typeface="+mn-cs"/>
                </a:rPr>
                <a:t>sinh</a:t>
              </a:r>
              <a:r>
                <a:rPr kumimoji="0" lang="en-GB" sz="5400" b="1" i="0" u="none" strike="noStrike" kern="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GB" sz="5400" b="1" i="0" u="none" strike="noStrike" kern="0" cap="none" spc="0" normalizeH="0" baseline="0" noProof="0" dirty="0" err="1">
                  <a:ln>
                    <a:noFill/>
                  </a:ln>
                  <a:solidFill>
                    <a:prstClr val="white"/>
                  </a:solidFill>
                  <a:effectLst/>
                  <a:uLnTx/>
                  <a:uFillTx/>
                  <a:latin typeface="Cambria" panose="02040503050406030204" pitchFamily="18" charset="0"/>
                  <a:ea typeface="Cambria" panose="02040503050406030204" pitchFamily="18" charset="0"/>
                  <a:cs typeface="+mn-cs"/>
                </a:rPr>
                <a:t>nữ</a:t>
              </a:r>
              <a:endParaRPr kumimoji="0" lang="vi-VN" sz="5400" b="1" i="0" u="none" strike="noStrike" kern="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endParaRPr>
            </a:p>
          </p:txBody>
        </p:sp>
      </p:grpSp>
      <p:sp>
        <p:nvSpPr>
          <p:cNvPr id="9" name="TextBox 8">
            <a:extLst>
              <a:ext uri="{FF2B5EF4-FFF2-40B4-BE49-F238E27FC236}">
                <a16:creationId xmlns:a16="http://schemas.microsoft.com/office/drawing/2014/main" id="{783F155F-A228-D700-08E6-CC3A4C6F7A27}"/>
              </a:ext>
            </a:extLst>
          </p:cNvPr>
          <p:cNvSpPr txBox="1"/>
          <p:nvPr/>
        </p:nvSpPr>
        <p:spPr>
          <a:xfrm>
            <a:off x="1401969" y="2046023"/>
            <a:ext cx="10223974" cy="4031873"/>
          </a:xfrm>
          <a:prstGeom prst="rect">
            <a:avLst/>
          </a:prstGeom>
          <a:noFill/>
        </p:spPr>
        <p:txBody>
          <a:bodyPr wrap="square">
            <a:spAutoFit/>
          </a:bodyPr>
          <a:lstStyle/>
          <a:p>
            <a:pPr lvl="0" algn="just"/>
            <a:r>
              <a:rPr lang="vi-VN" sz="3200" b="1" dirty="0">
                <a:solidFill>
                  <a:srgbClr val="FF0000"/>
                </a:solidFill>
                <a:latin typeface="Cambria" panose="02040503050406030204" pitchFamily="18" charset="0"/>
                <a:ea typeface="Cambria" panose="02040503050406030204" pitchFamily="18" charset="0"/>
              </a:rPr>
              <a:t>+ Đặc điểm sinh học giống nhau: </a:t>
            </a:r>
            <a:r>
              <a:rPr lang="vi-VN" sz="3200" dirty="0">
                <a:solidFill>
                  <a:srgbClr val="FF0000"/>
                </a:solidFill>
                <a:latin typeface="Cambria" panose="02040503050406030204" pitchFamily="18" charset="0"/>
                <a:ea typeface="Cambria" panose="02040503050406030204" pitchFamily="18" charset="0"/>
              </a:rPr>
              <a:t>cơ quan sinh dục tạo ra trứng, có kinh nguyệt, và có thể mang thai, ...</a:t>
            </a:r>
          </a:p>
          <a:p>
            <a:pPr lvl="0" algn="just"/>
            <a:r>
              <a:rPr lang="vi-VN" sz="3200" b="1" dirty="0">
                <a:solidFill>
                  <a:srgbClr val="FF0000"/>
                </a:solidFill>
                <a:latin typeface="Cambria" panose="02040503050406030204" pitchFamily="18" charset="0"/>
                <a:ea typeface="Cambria" panose="02040503050406030204" pitchFamily="18" charset="0"/>
              </a:rPr>
              <a:t>+ Đặc điểm sinh học khác nhau: </a:t>
            </a:r>
            <a:r>
              <a:rPr lang="vi-VN" sz="3200" dirty="0">
                <a:solidFill>
                  <a:srgbClr val="FF0000"/>
                </a:solidFill>
                <a:latin typeface="Cambria" panose="02040503050406030204" pitchFamily="18" charset="0"/>
                <a:ea typeface="Cambria" panose="02040503050406030204" pitchFamily="18" charset="0"/>
              </a:rPr>
              <a:t>một số bạn tóc xoăn tự nhiên, ...</a:t>
            </a:r>
          </a:p>
          <a:p>
            <a:pPr lvl="0" algn="just"/>
            <a:r>
              <a:rPr lang="vi-VN" sz="3200" b="1" dirty="0">
                <a:solidFill>
                  <a:srgbClr val="FF0000"/>
                </a:solidFill>
                <a:latin typeface="Cambria" panose="02040503050406030204" pitchFamily="18" charset="0"/>
                <a:ea typeface="Cambria" panose="02040503050406030204" pitchFamily="18" charset="0"/>
              </a:rPr>
              <a:t>+ Đặc điểm xã hội giống nhau: </a:t>
            </a:r>
            <a:r>
              <a:rPr lang="vi-VN" sz="3200" dirty="0">
                <a:solidFill>
                  <a:srgbClr val="FF0000"/>
                </a:solidFill>
                <a:latin typeface="Cambria" panose="02040503050406030204" pitchFamily="18" charset="0"/>
                <a:ea typeface="Cambria" panose="02040503050406030204" pitchFamily="18" charset="0"/>
              </a:rPr>
              <a:t>thường để tóc dài, thích mặc váy,...</a:t>
            </a:r>
          </a:p>
          <a:p>
            <a:pPr lvl="0" algn="just"/>
            <a:r>
              <a:rPr lang="vi-VN" sz="3200" b="1" dirty="0">
                <a:solidFill>
                  <a:srgbClr val="FF0000"/>
                </a:solidFill>
                <a:latin typeface="Cambria" panose="02040503050406030204" pitchFamily="18" charset="0"/>
                <a:ea typeface="Cambria" panose="02040503050406030204" pitchFamily="18" charset="0"/>
              </a:rPr>
              <a:t>+ Đặc điểm xã hội khác nhau: </a:t>
            </a:r>
            <a:r>
              <a:rPr lang="vi-VN" sz="3200" dirty="0">
                <a:solidFill>
                  <a:srgbClr val="FF0000"/>
                </a:solidFill>
                <a:latin typeface="Cambria" panose="02040503050406030204" pitchFamily="18" charset="0"/>
                <a:ea typeface="Cambria" panose="02040503050406030204" pitchFamily="18" charset="0"/>
              </a:rPr>
              <a:t>có bạn thích làm cô giáo, có bạn lại thích hoạ sĩ,...</a:t>
            </a:r>
          </a:p>
        </p:txBody>
      </p:sp>
    </p:spTree>
    <p:extLst>
      <p:ext uri="{BB962C8B-B14F-4D97-AF65-F5344CB8AC3E}">
        <p14:creationId xmlns:p14="http://schemas.microsoft.com/office/powerpoint/2010/main" val="1371195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6FDDC0D-C540-2ED1-7AC9-31236D4470FF}"/>
              </a:ext>
            </a:extLst>
          </p:cNvPr>
          <p:cNvGrpSpPr/>
          <p:nvPr/>
        </p:nvGrpSpPr>
        <p:grpSpPr>
          <a:xfrm rot="194220">
            <a:off x="7614732" y="361585"/>
            <a:ext cx="3644083" cy="1722456"/>
            <a:chOff x="1061262" y="1677226"/>
            <a:chExt cx="3135834" cy="1669477"/>
          </a:xfrm>
        </p:grpSpPr>
        <p:sp>
          <p:nvSpPr>
            <p:cNvPr id="5" name="Freeform 10">
              <a:extLst>
                <a:ext uri="{FF2B5EF4-FFF2-40B4-BE49-F238E27FC236}">
                  <a16:creationId xmlns:a16="http://schemas.microsoft.com/office/drawing/2014/main" id="{3DCB7C3D-D368-A96E-8A04-54F2B496DFB8}"/>
                </a:ext>
              </a:extLst>
            </p:cNvPr>
            <p:cNvSpPr/>
            <p:nvPr/>
          </p:nvSpPr>
          <p:spPr>
            <a:xfrm>
              <a:off x="1061262" y="1677226"/>
              <a:ext cx="3135834" cy="1669477"/>
            </a:xfrm>
            <a:custGeom>
              <a:avLst/>
              <a:gdLst/>
              <a:ahLst/>
              <a:cxnLst/>
              <a:rect l="l" t="t" r="r" b="b"/>
              <a:pathLst>
                <a:path w="2812754" h="1452084">
                  <a:moveTo>
                    <a:pt x="0" y="0"/>
                  </a:moveTo>
                  <a:lnTo>
                    <a:pt x="2812753" y="0"/>
                  </a:lnTo>
                  <a:lnTo>
                    <a:pt x="2812753" y="1452084"/>
                  </a:lnTo>
                  <a:lnTo>
                    <a:pt x="0" y="14520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pPr defTabSz="1371600">
                <a:defRPr/>
              </a:pPr>
              <a:endParaRPr lang="vi-VN" sz="2700" kern="0">
                <a:solidFill>
                  <a:prstClr val="black"/>
                </a:solidFill>
                <a:latin typeface="Arial" panose="020B0604020202020204" pitchFamily="34" charset="0"/>
              </a:endParaRPr>
            </a:p>
          </p:txBody>
        </p:sp>
        <p:sp>
          <p:nvSpPr>
            <p:cNvPr id="6" name="TextBox 5">
              <a:extLst>
                <a:ext uri="{FF2B5EF4-FFF2-40B4-BE49-F238E27FC236}">
                  <a16:creationId xmlns:a16="http://schemas.microsoft.com/office/drawing/2014/main" id="{0646056A-F1BC-B770-49EA-47E11FABCDF2}"/>
                </a:ext>
              </a:extLst>
            </p:cNvPr>
            <p:cNvSpPr txBox="1"/>
            <p:nvPr/>
          </p:nvSpPr>
          <p:spPr>
            <a:xfrm>
              <a:off x="1303020" y="2317966"/>
              <a:ext cx="2830068" cy="543145"/>
            </a:xfrm>
            <a:prstGeom prst="rect">
              <a:avLst/>
            </a:prstGeom>
            <a:noFill/>
          </p:spPr>
          <p:txBody>
            <a:bodyPr wrap="square">
              <a:spAutoFit/>
            </a:bodyPr>
            <a:lstStyle/>
            <a:p>
              <a:pPr defTabSz="1371600"/>
              <a:r>
                <a:rPr lang="en-US" sz="3600" b="1" dirty="0" err="1">
                  <a:solidFill>
                    <a:srgbClr val="C00000"/>
                  </a:solidFill>
                  <a:latin typeface="Arial" panose="020B0604020202020204" pitchFamily="34" charset="0"/>
                </a:rPr>
                <a:t>Luật</a:t>
              </a:r>
              <a:r>
                <a:rPr lang="en-US" sz="3600" b="1" dirty="0">
                  <a:solidFill>
                    <a:srgbClr val="C00000"/>
                  </a:solidFill>
                  <a:latin typeface="Arial" panose="020B0604020202020204" pitchFamily="34" charset="0"/>
                </a:rPr>
                <a:t> </a:t>
              </a:r>
              <a:r>
                <a:rPr lang="en-US" sz="3600" b="1" dirty="0" err="1">
                  <a:solidFill>
                    <a:srgbClr val="C00000"/>
                  </a:solidFill>
                  <a:latin typeface="Arial" panose="020B0604020202020204" pitchFamily="34" charset="0"/>
                </a:rPr>
                <a:t>chơi</a:t>
              </a:r>
              <a:endParaRPr lang="vi-VN" sz="3600" b="1" dirty="0">
                <a:solidFill>
                  <a:srgbClr val="C00000"/>
                </a:solidFill>
                <a:latin typeface="Arial" panose="020B0604020202020204" pitchFamily="34" charset="0"/>
              </a:endParaRPr>
            </a:p>
          </p:txBody>
        </p:sp>
      </p:grpSp>
      <p:sp>
        <p:nvSpPr>
          <p:cNvPr id="7" name="TextBox 6">
            <a:extLst>
              <a:ext uri="{FF2B5EF4-FFF2-40B4-BE49-F238E27FC236}">
                <a16:creationId xmlns:a16="http://schemas.microsoft.com/office/drawing/2014/main" id="{335DD4F5-8106-B876-270E-4FDC40B8B58B}"/>
              </a:ext>
            </a:extLst>
          </p:cNvPr>
          <p:cNvSpPr txBox="1"/>
          <p:nvPr/>
        </p:nvSpPr>
        <p:spPr>
          <a:xfrm>
            <a:off x="0" y="1888944"/>
            <a:ext cx="11479237" cy="4708981"/>
          </a:xfrm>
          <a:prstGeom prst="rect">
            <a:avLst/>
          </a:prstGeom>
          <a:noFill/>
        </p:spPr>
        <p:txBody>
          <a:bodyPr wrap="square">
            <a:spAutoFit/>
          </a:bodyPr>
          <a:lstStyle/>
          <a:p>
            <a:pPr algn="just" defTabSz="1371600"/>
            <a:r>
              <a:rPr lang="en-US" sz="4800" b="1" dirty="0">
                <a:solidFill>
                  <a:srgbClr val="002060"/>
                </a:solidFill>
                <a:latin typeface="Cambria" panose="02040503050406030204" pitchFamily="18" charset="0"/>
                <a:ea typeface="Cambria" panose="02040503050406030204" pitchFamily="18" charset="0"/>
              </a:rPr>
              <a:t>   </a:t>
            </a:r>
            <a:r>
              <a:rPr lang="vi-VN" sz="3600" b="1" dirty="0">
                <a:solidFill>
                  <a:srgbClr val="002060"/>
                </a:solidFill>
                <a:latin typeface="Cambria" panose="02040503050406030204" pitchFamily="18" charset="0"/>
                <a:ea typeface="Cambria" panose="02040503050406030204" pitchFamily="18" charset="0"/>
              </a:rPr>
              <a:t>5 bạn giữ 5 thẻ có đặc điểm khác nhau, các bạn còn lại sẽ chọn đặc điểm phù hợp với mình và di chuyển tạo thành </a:t>
            </a:r>
            <a:r>
              <a:rPr lang="en-US" sz="3600" b="1" dirty="0">
                <a:solidFill>
                  <a:srgbClr val="002060"/>
                </a:solidFill>
                <a:latin typeface="Cambria" panose="02040503050406030204" pitchFamily="18" charset="0"/>
                <a:ea typeface="Cambria" panose="02040503050406030204" pitchFamily="18" charset="0"/>
              </a:rPr>
              <a:t>5</a:t>
            </a:r>
            <a:r>
              <a:rPr lang="vi-VN" sz="3600" b="1" dirty="0">
                <a:solidFill>
                  <a:srgbClr val="002060"/>
                </a:solidFill>
                <a:latin typeface="Cambria" panose="02040503050406030204" pitchFamily="18" charset="0"/>
                <a:ea typeface="Cambria" panose="02040503050406030204" pitchFamily="18" charset="0"/>
              </a:rPr>
              <a:t> nhóm. </a:t>
            </a:r>
            <a:endParaRPr lang="en-US" sz="3600" b="1" dirty="0">
              <a:solidFill>
                <a:srgbClr val="002060"/>
              </a:solidFill>
              <a:latin typeface="Cambria" panose="02040503050406030204" pitchFamily="18" charset="0"/>
              <a:ea typeface="Cambria" panose="02040503050406030204" pitchFamily="18" charset="0"/>
            </a:endParaRPr>
          </a:p>
          <a:p>
            <a:pPr marL="571500" indent="-571500" algn="just" defTabSz="1371600">
              <a:buFont typeface="Arial" panose="020B0604020202020204" pitchFamily="34" charset="0"/>
              <a:buChar char="•"/>
            </a:pPr>
            <a:r>
              <a:rPr lang="vi-VN" sz="3600" b="1" dirty="0">
                <a:solidFill>
                  <a:srgbClr val="002060"/>
                </a:solidFill>
                <a:latin typeface="Cambria" panose="02040503050406030204" pitchFamily="18" charset="0"/>
                <a:ea typeface="Cambria" panose="02040503050406030204" pitchFamily="18" charset="0"/>
              </a:rPr>
              <a:t>Nhóm 1: có đặc điểm tóc ngắn</a:t>
            </a:r>
          </a:p>
          <a:p>
            <a:pPr marL="571500" indent="-571500" algn="just" defTabSz="1371600">
              <a:buFont typeface="Arial" panose="020B0604020202020204" pitchFamily="34" charset="0"/>
              <a:buChar char="•"/>
            </a:pPr>
            <a:r>
              <a:rPr lang="vi-VN" sz="3600" b="1" dirty="0">
                <a:solidFill>
                  <a:srgbClr val="002060"/>
                </a:solidFill>
                <a:latin typeface="Cambria" panose="02040503050406030204" pitchFamily="18" charset="0"/>
                <a:ea typeface="Cambria" panose="02040503050406030204" pitchFamily="18" charset="0"/>
              </a:rPr>
              <a:t>Nhóm 2: có đặc điểm thích đá bóng</a:t>
            </a:r>
          </a:p>
          <a:p>
            <a:pPr marL="571500" indent="-571500" algn="just" defTabSz="1371600">
              <a:buFont typeface="Arial" panose="020B0604020202020204" pitchFamily="34" charset="0"/>
              <a:buChar char="•"/>
            </a:pPr>
            <a:r>
              <a:rPr lang="vi-VN" sz="3600" b="1" dirty="0">
                <a:solidFill>
                  <a:srgbClr val="002060"/>
                </a:solidFill>
                <a:latin typeface="Cambria" panose="02040503050406030204" pitchFamily="18" charset="0"/>
                <a:ea typeface="Cambria" panose="02040503050406030204" pitchFamily="18" charset="0"/>
              </a:rPr>
              <a:t>Nhóm 3: có đặc điểm thích múa hát</a:t>
            </a:r>
          </a:p>
          <a:p>
            <a:pPr marL="571500" indent="-571500" algn="just" defTabSz="1371600">
              <a:buFont typeface="Arial" panose="020B0604020202020204" pitchFamily="34" charset="0"/>
              <a:buChar char="•"/>
            </a:pPr>
            <a:r>
              <a:rPr lang="vi-VN" sz="3600" b="1" dirty="0">
                <a:solidFill>
                  <a:srgbClr val="002060"/>
                </a:solidFill>
                <a:latin typeface="Cambria" panose="02040503050406030204" pitchFamily="18" charset="0"/>
                <a:ea typeface="Cambria" panose="02040503050406030204" pitchFamily="18" charset="0"/>
              </a:rPr>
              <a:t>Nhóm 4: có đặc điểm thích đọc truyện</a:t>
            </a:r>
          </a:p>
          <a:p>
            <a:pPr marL="571500" indent="-571500" algn="just" defTabSz="1371600">
              <a:buFont typeface="Arial" panose="020B0604020202020204" pitchFamily="34" charset="0"/>
              <a:buChar char="•"/>
            </a:pPr>
            <a:r>
              <a:rPr lang="vi-VN" sz="3600" b="1" dirty="0">
                <a:solidFill>
                  <a:srgbClr val="002060"/>
                </a:solidFill>
                <a:latin typeface="Cambria" panose="02040503050406030204" pitchFamily="18" charset="0"/>
                <a:ea typeface="Cambria" panose="02040503050406030204" pitchFamily="18" charset="0"/>
              </a:rPr>
              <a:t>Nhóm 5: có đặc điểm tóc dài</a:t>
            </a:r>
          </a:p>
        </p:txBody>
      </p:sp>
      <p:pic>
        <p:nvPicPr>
          <p:cNvPr id="8" name="Picture 7">
            <a:extLst>
              <a:ext uri="{FF2B5EF4-FFF2-40B4-BE49-F238E27FC236}">
                <a16:creationId xmlns:a16="http://schemas.microsoft.com/office/drawing/2014/main" id="{A5BACBE6-FD43-8C9C-0D43-B35CA7778E40}"/>
              </a:ext>
            </a:extLst>
          </p:cNvPr>
          <p:cNvPicPr>
            <a:picLocks noChangeAspect="1"/>
          </p:cNvPicPr>
          <p:nvPr/>
        </p:nvPicPr>
        <p:blipFill>
          <a:blip r:embed="rId4"/>
          <a:stretch>
            <a:fillRect/>
          </a:stretch>
        </p:blipFill>
        <p:spPr>
          <a:xfrm>
            <a:off x="999054" y="260075"/>
            <a:ext cx="4821702" cy="1565617"/>
          </a:xfrm>
          <a:prstGeom prst="rect">
            <a:avLst/>
          </a:prstGeom>
        </p:spPr>
      </p:pic>
    </p:spTree>
    <p:extLst>
      <p:ext uri="{BB962C8B-B14F-4D97-AF65-F5344CB8AC3E}">
        <p14:creationId xmlns:p14="http://schemas.microsoft.com/office/powerpoint/2010/main" val="371173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ipe(down)">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38F2EAD3-3840-0EA2-D296-12E377B58C42}"/>
              </a:ext>
            </a:extLst>
          </p:cNvPr>
          <p:cNvSpPr txBox="1"/>
          <p:nvPr/>
        </p:nvSpPr>
        <p:spPr>
          <a:xfrm>
            <a:off x="717454" y="1031187"/>
            <a:ext cx="11113476" cy="4524315"/>
          </a:xfrm>
          <a:prstGeom prst="rect">
            <a:avLst/>
          </a:prstGeom>
          <a:noFill/>
        </p:spPr>
        <p:txBody>
          <a:bodyPr wrap="square">
            <a:spAutoFit/>
          </a:bodyPr>
          <a:lstStyle/>
          <a:p>
            <a:r>
              <a:rPr lang="vi-VN" sz="3600" b="1" dirty="0">
                <a:latin typeface="Cambria" panose="02040503050406030204" pitchFamily="18" charset="0"/>
                <a:ea typeface="Cambria" panose="02040503050406030204" pitchFamily="18" charset="0"/>
              </a:rPr>
              <a:t>Ngay từ khi được hình thành trong cơ thể mẹ, con người đã mang đặc điểm sinh học ít thay đổi như màu tóc, màu mắt; cấu tạo, chức năng các cơ quan trọng cơ thể,... Nam và nữ được phân biệt bởi cơ quan sinh dục. Trong quá trình phát triển, con người hình thành những đặc điểm xã hội về tính cách, sở thích, trang phục, nghề nghiệp,... Những đặc điểm này có thể thay đổi theo thời gian.</a:t>
            </a:r>
            <a:endParaRPr lang="en-US" sz="3600" dirty="0"/>
          </a:p>
        </p:txBody>
      </p:sp>
    </p:spTree>
    <p:extLst>
      <p:ext uri="{BB962C8B-B14F-4D97-AF65-F5344CB8AC3E}">
        <p14:creationId xmlns:p14="http://schemas.microsoft.com/office/powerpoint/2010/main" val="324888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6378690-A535-9034-7558-87885C6ECC17}"/>
              </a:ext>
            </a:extLst>
          </p:cNvPr>
          <p:cNvSpPr txBox="1"/>
          <p:nvPr/>
        </p:nvSpPr>
        <p:spPr>
          <a:xfrm>
            <a:off x="543951" y="1451903"/>
            <a:ext cx="9725464" cy="1938992"/>
          </a:xfrm>
          <a:prstGeom prst="rect">
            <a:avLst/>
          </a:prstGeom>
          <a:noFill/>
        </p:spPr>
        <p:txBody>
          <a:bodyPr wrap="square" rtlCol="0">
            <a:spAutoFit/>
          </a:bodyPr>
          <a:lstStyle/>
          <a:p>
            <a:pPr algn="ctr"/>
            <a:r>
              <a:rPr lang="en-US" sz="4000" b="1" dirty="0">
                <a:latin typeface="Cambria" panose="02040503050406030204" pitchFamily="18" charset="0"/>
                <a:ea typeface="Cambria" panose="02040503050406030204" pitchFamily="18" charset="0"/>
              </a:rPr>
              <a:t>Đ</a:t>
            </a:r>
            <a:r>
              <a:rPr lang="vi-VN" sz="4000" b="1" dirty="0">
                <a:latin typeface="Cambria" panose="02040503050406030204" pitchFamily="18" charset="0"/>
                <a:ea typeface="Cambria" panose="02040503050406030204" pitchFamily="18" charset="0"/>
              </a:rPr>
              <a:t>ặc điểm nào của con người ít thay đổi, đặc điểm nào của con người thay đổi theo thời gian?</a:t>
            </a:r>
            <a:endParaRPr lang="en-US" sz="4000" b="1" dirty="0">
              <a:latin typeface="Cambria" panose="02040503050406030204" pitchFamily="18" charset="0"/>
              <a:ea typeface="Cambria" panose="02040503050406030204" pitchFamily="18" charset="0"/>
            </a:endParaRPr>
          </a:p>
        </p:txBody>
      </p:sp>
      <p:sp>
        <p:nvSpPr>
          <p:cNvPr id="5" name="TextBox 4">
            <a:extLst>
              <a:ext uri="{FF2B5EF4-FFF2-40B4-BE49-F238E27FC236}">
                <a16:creationId xmlns:a16="http://schemas.microsoft.com/office/drawing/2014/main" id="{A34EF43C-865E-3C77-D0D7-826DF04325CE}"/>
              </a:ext>
            </a:extLst>
          </p:cNvPr>
          <p:cNvSpPr txBox="1"/>
          <p:nvPr/>
        </p:nvSpPr>
        <p:spPr>
          <a:xfrm>
            <a:off x="2142979" y="3933678"/>
            <a:ext cx="6781800" cy="1938992"/>
          </a:xfrm>
          <a:prstGeom prst="rect">
            <a:avLst/>
          </a:prstGeom>
          <a:noFill/>
        </p:spPr>
        <p:txBody>
          <a:bodyPr wrap="square" rtlCol="0">
            <a:spAutoFit/>
          </a:bodyPr>
          <a:lstStyle/>
          <a:p>
            <a:pPr algn="ctr"/>
            <a:r>
              <a:rPr lang="en-US" sz="4000" b="1" dirty="0" err="1">
                <a:solidFill>
                  <a:srgbClr val="FF0000"/>
                </a:solidFill>
                <a:latin typeface="Cambria" panose="02040503050406030204" pitchFamily="18" charset="0"/>
                <a:ea typeface="Cambria" panose="02040503050406030204" pitchFamily="18" charset="0"/>
              </a:rPr>
              <a:t>Các</a:t>
            </a:r>
            <a:r>
              <a:rPr lang="en-US" sz="4000" b="1" dirty="0">
                <a:solidFill>
                  <a:srgbClr val="FF0000"/>
                </a:solidFill>
                <a:latin typeface="Cambria" panose="02040503050406030204" pitchFamily="18" charset="0"/>
                <a:ea typeface="Cambria" panose="02040503050406030204" pitchFamily="18" charset="0"/>
              </a:rPr>
              <a:t> </a:t>
            </a:r>
            <a:r>
              <a:rPr lang="en-US" sz="4000" b="1" dirty="0" err="1">
                <a:solidFill>
                  <a:srgbClr val="FF0000"/>
                </a:solidFill>
                <a:latin typeface="Cambria" panose="02040503050406030204" pitchFamily="18" charset="0"/>
                <a:ea typeface="Cambria" panose="02040503050406030204" pitchFamily="18" charset="0"/>
              </a:rPr>
              <a:t>đặc</a:t>
            </a:r>
            <a:r>
              <a:rPr lang="en-US" sz="4000" b="1" dirty="0">
                <a:solidFill>
                  <a:srgbClr val="FF0000"/>
                </a:solidFill>
                <a:latin typeface="Cambria" panose="02040503050406030204" pitchFamily="18" charset="0"/>
                <a:ea typeface="Cambria" panose="02040503050406030204" pitchFamily="18" charset="0"/>
              </a:rPr>
              <a:t> </a:t>
            </a:r>
            <a:r>
              <a:rPr lang="en-US" sz="4000" b="1" dirty="0" err="1">
                <a:solidFill>
                  <a:srgbClr val="FF0000"/>
                </a:solidFill>
                <a:latin typeface="Cambria" panose="02040503050406030204" pitchFamily="18" charset="0"/>
                <a:ea typeface="Cambria" panose="02040503050406030204" pitchFamily="18" charset="0"/>
              </a:rPr>
              <a:t>điểm</a:t>
            </a:r>
            <a:r>
              <a:rPr lang="en-US" sz="4000" b="1" dirty="0">
                <a:solidFill>
                  <a:srgbClr val="FF0000"/>
                </a:solidFill>
                <a:latin typeface="Cambria" panose="02040503050406030204" pitchFamily="18" charset="0"/>
                <a:ea typeface="Cambria" panose="02040503050406030204" pitchFamily="18" charset="0"/>
              </a:rPr>
              <a:t> </a:t>
            </a:r>
            <a:r>
              <a:rPr lang="en-US" sz="4000" b="1" dirty="0" err="1">
                <a:solidFill>
                  <a:srgbClr val="FF0000"/>
                </a:solidFill>
                <a:latin typeface="Cambria" panose="02040503050406030204" pitchFamily="18" charset="0"/>
                <a:ea typeface="Cambria" panose="02040503050406030204" pitchFamily="18" charset="0"/>
              </a:rPr>
              <a:t>sinh</a:t>
            </a:r>
            <a:r>
              <a:rPr lang="en-US" sz="4000" b="1" dirty="0">
                <a:solidFill>
                  <a:srgbClr val="FF0000"/>
                </a:solidFill>
                <a:latin typeface="Cambria" panose="02040503050406030204" pitchFamily="18" charset="0"/>
                <a:ea typeface="Cambria" panose="02040503050406030204" pitchFamily="18" charset="0"/>
              </a:rPr>
              <a:t> </a:t>
            </a:r>
            <a:r>
              <a:rPr lang="en-US" sz="4000" b="1" dirty="0" err="1">
                <a:solidFill>
                  <a:srgbClr val="FF0000"/>
                </a:solidFill>
                <a:latin typeface="Cambria" panose="02040503050406030204" pitchFamily="18" charset="0"/>
                <a:ea typeface="Cambria" panose="02040503050406030204" pitchFamily="18" charset="0"/>
              </a:rPr>
              <a:t>học</a:t>
            </a:r>
            <a:r>
              <a:rPr lang="en-US" sz="4000" b="1" dirty="0">
                <a:solidFill>
                  <a:srgbClr val="FF0000"/>
                </a:solidFill>
                <a:latin typeface="Cambria" panose="02040503050406030204" pitchFamily="18" charset="0"/>
                <a:ea typeface="Cambria" panose="02040503050406030204" pitchFamily="18" charset="0"/>
              </a:rPr>
              <a:t> </a:t>
            </a:r>
            <a:r>
              <a:rPr lang="en-US" sz="4000" b="1" dirty="0" err="1">
                <a:solidFill>
                  <a:srgbClr val="FF0000"/>
                </a:solidFill>
                <a:latin typeface="Cambria" panose="02040503050406030204" pitchFamily="18" charset="0"/>
                <a:ea typeface="Cambria" panose="02040503050406030204" pitchFamily="18" charset="0"/>
              </a:rPr>
              <a:t>ít</a:t>
            </a:r>
            <a:r>
              <a:rPr lang="en-US" sz="4000" b="1" dirty="0">
                <a:solidFill>
                  <a:srgbClr val="FF0000"/>
                </a:solidFill>
                <a:latin typeface="Cambria" panose="02040503050406030204" pitchFamily="18" charset="0"/>
                <a:ea typeface="Cambria" panose="02040503050406030204" pitchFamily="18" charset="0"/>
              </a:rPr>
              <a:t> </a:t>
            </a:r>
            <a:r>
              <a:rPr lang="en-US" sz="4000" b="1" dirty="0" err="1">
                <a:solidFill>
                  <a:srgbClr val="FF0000"/>
                </a:solidFill>
                <a:latin typeface="Cambria" panose="02040503050406030204" pitchFamily="18" charset="0"/>
                <a:ea typeface="Cambria" panose="02040503050406030204" pitchFamily="18" charset="0"/>
              </a:rPr>
              <a:t>thay</a:t>
            </a:r>
            <a:r>
              <a:rPr lang="en-US" sz="4000" b="1" dirty="0">
                <a:solidFill>
                  <a:srgbClr val="FF0000"/>
                </a:solidFill>
                <a:latin typeface="Cambria" panose="02040503050406030204" pitchFamily="18" charset="0"/>
                <a:ea typeface="Cambria" panose="02040503050406030204" pitchFamily="18" charset="0"/>
              </a:rPr>
              <a:t> </a:t>
            </a:r>
            <a:r>
              <a:rPr lang="en-US" sz="4000" b="1" dirty="0" err="1">
                <a:solidFill>
                  <a:srgbClr val="FF0000"/>
                </a:solidFill>
                <a:latin typeface="Cambria" panose="02040503050406030204" pitchFamily="18" charset="0"/>
                <a:ea typeface="Cambria" panose="02040503050406030204" pitchFamily="18" charset="0"/>
              </a:rPr>
              <a:t>đổi</a:t>
            </a:r>
            <a:r>
              <a:rPr lang="en-US" sz="4000" b="1" dirty="0">
                <a:solidFill>
                  <a:srgbClr val="FF0000"/>
                </a:solidFill>
                <a:latin typeface="Cambria" panose="02040503050406030204" pitchFamily="18" charset="0"/>
                <a:ea typeface="Cambria" panose="02040503050406030204" pitchFamily="18" charset="0"/>
              </a:rPr>
              <a:t>, </a:t>
            </a:r>
            <a:r>
              <a:rPr lang="en-US" sz="4000" b="1" dirty="0" err="1">
                <a:solidFill>
                  <a:srgbClr val="FF0000"/>
                </a:solidFill>
                <a:latin typeface="Cambria" panose="02040503050406030204" pitchFamily="18" charset="0"/>
                <a:ea typeface="Cambria" panose="02040503050406030204" pitchFamily="18" charset="0"/>
              </a:rPr>
              <a:t>đặc</a:t>
            </a:r>
            <a:r>
              <a:rPr lang="en-US" sz="4000" b="1" dirty="0">
                <a:solidFill>
                  <a:srgbClr val="FF0000"/>
                </a:solidFill>
                <a:latin typeface="Cambria" panose="02040503050406030204" pitchFamily="18" charset="0"/>
                <a:ea typeface="Cambria" panose="02040503050406030204" pitchFamily="18" charset="0"/>
              </a:rPr>
              <a:t> </a:t>
            </a:r>
            <a:r>
              <a:rPr lang="en-US" sz="4000" b="1" dirty="0" err="1">
                <a:solidFill>
                  <a:srgbClr val="FF0000"/>
                </a:solidFill>
                <a:latin typeface="Cambria" panose="02040503050406030204" pitchFamily="18" charset="0"/>
                <a:ea typeface="Cambria" panose="02040503050406030204" pitchFamily="18" charset="0"/>
              </a:rPr>
              <a:t>điểm</a:t>
            </a:r>
            <a:r>
              <a:rPr lang="en-US" sz="4000" b="1" dirty="0">
                <a:solidFill>
                  <a:srgbClr val="FF0000"/>
                </a:solidFill>
                <a:latin typeface="Cambria" panose="02040503050406030204" pitchFamily="18" charset="0"/>
                <a:ea typeface="Cambria" panose="02040503050406030204" pitchFamily="18" charset="0"/>
              </a:rPr>
              <a:t> </a:t>
            </a:r>
            <a:r>
              <a:rPr lang="en-US" sz="4000" b="1" dirty="0" err="1">
                <a:solidFill>
                  <a:srgbClr val="FF0000"/>
                </a:solidFill>
                <a:latin typeface="Cambria" panose="02040503050406030204" pitchFamily="18" charset="0"/>
                <a:ea typeface="Cambria" panose="02040503050406030204" pitchFamily="18" charset="0"/>
              </a:rPr>
              <a:t>xã</a:t>
            </a:r>
            <a:r>
              <a:rPr lang="en-US" sz="4000" b="1" dirty="0">
                <a:solidFill>
                  <a:srgbClr val="FF0000"/>
                </a:solidFill>
                <a:latin typeface="Cambria" panose="02040503050406030204" pitchFamily="18" charset="0"/>
                <a:ea typeface="Cambria" panose="02040503050406030204" pitchFamily="18" charset="0"/>
              </a:rPr>
              <a:t> </a:t>
            </a:r>
            <a:r>
              <a:rPr lang="en-US" sz="4000" b="1" dirty="0" err="1">
                <a:solidFill>
                  <a:srgbClr val="FF0000"/>
                </a:solidFill>
                <a:latin typeface="Cambria" panose="02040503050406030204" pitchFamily="18" charset="0"/>
                <a:ea typeface="Cambria" panose="02040503050406030204" pitchFamily="18" charset="0"/>
              </a:rPr>
              <a:t>hội</a:t>
            </a:r>
            <a:r>
              <a:rPr lang="en-US" sz="4000" b="1" dirty="0">
                <a:solidFill>
                  <a:srgbClr val="FF0000"/>
                </a:solidFill>
                <a:latin typeface="Cambria" panose="02040503050406030204" pitchFamily="18" charset="0"/>
                <a:ea typeface="Cambria" panose="02040503050406030204" pitchFamily="18" charset="0"/>
              </a:rPr>
              <a:t> </a:t>
            </a:r>
            <a:r>
              <a:rPr lang="en-US" sz="4000" b="1" dirty="0" err="1">
                <a:solidFill>
                  <a:srgbClr val="FF0000"/>
                </a:solidFill>
                <a:latin typeface="Cambria" panose="02040503050406030204" pitchFamily="18" charset="0"/>
                <a:ea typeface="Cambria" panose="02040503050406030204" pitchFamily="18" charset="0"/>
              </a:rPr>
              <a:t>thay</a:t>
            </a:r>
            <a:r>
              <a:rPr lang="en-US" sz="4000" b="1" dirty="0">
                <a:solidFill>
                  <a:srgbClr val="FF0000"/>
                </a:solidFill>
                <a:latin typeface="Cambria" panose="02040503050406030204" pitchFamily="18" charset="0"/>
                <a:ea typeface="Cambria" panose="02040503050406030204" pitchFamily="18" charset="0"/>
              </a:rPr>
              <a:t> </a:t>
            </a:r>
            <a:r>
              <a:rPr lang="en-US" sz="4000" b="1" dirty="0" err="1">
                <a:solidFill>
                  <a:srgbClr val="FF0000"/>
                </a:solidFill>
                <a:latin typeface="Cambria" panose="02040503050406030204" pitchFamily="18" charset="0"/>
                <a:ea typeface="Cambria" panose="02040503050406030204" pitchFamily="18" charset="0"/>
              </a:rPr>
              <a:t>đổi</a:t>
            </a:r>
            <a:r>
              <a:rPr lang="en-US" sz="4000" b="1" dirty="0">
                <a:solidFill>
                  <a:srgbClr val="FF0000"/>
                </a:solidFill>
                <a:latin typeface="Cambria" panose="02040503050406030204" pitchFamily="18" charset="0"/>
                <a:ea typeface="Cambria" panose="02040503050406030204" pitchFamily="18" charset="0"/>
              </a:rPr>
              <a:t> </a:t>
            </a:r>
            <a:r>
              <a:rPr lang="en-US" sz="4000" b="1" dirty="0" err="1">
                <a:solidFill>
                  <a:srgbClr val="FF0000"/>
                </a:solidFill>
                <a:latin typeface="Cambria" panose="02040503050406030204" pitchFamily="18" charset="0"/>
                <a:ea typeface="Cambria" panose="02040503050406030204" pitchFamily="18" charset="0"/>
              </a:rPr>
              <a:t>theo</a:t>
            </a:r>
            <a:r>
              <a:rPr lang="en-US" sz="4000" b="1" dirty="0">
                <a:solidFill>
                  <a:srgbClr val="FF0000"/>
                </a:solidFill>
                <a:latin typeface="Cambria" panose="02040503050406030204" pitchFamily="18" charset="0"/>
                <a:ea typeface="Cambria" panose="02040503050406030204" pitchFamily="18" charset="0"/>
              </a:rPr>
              <a:t> </a:t>
            </a:r>
            <a:r>
              <a:rPr lang="en-US" sz="4000" b="1" dirty="0" err="1">
                <a:solidFill>
                  <a:srgbClr val="FF0000"/>
                </a:solidFill>
                <a:latin typeface="Cambria" panose="02040503050406030204" pitchFamily="18" charset="0"/>
                <a:ea typeface="Cambria" panose="02040503050406030204" pitchFamily="18" charset="0"/>
              </a:rPr>
              <a:t>thời</a:t>
            </a:r>
            <a:r>
              <a:rPr lang="en-US" sz="4000" b="1" dirty="0">
                <a:solidFill>
                  <a:srgbClr val="FF0000"/>
                </a:solidFill>
                <a:latin typeface="Cambria" panose="02040503050406030204" pitchFamily="18" charset="0"/>
                <a:ea typeface="Cambria" panose="02040503050406030204" pitchFamily="18" charset="0"/>
              </a:rPr>
              <a:t> </a:t>
            </a:r>
            <a:r>
              <a:rPr lang="en-US" sz="4000" b="1" dirty="0" err="1">
                <a:solidFill>
                  <a:srgbClr val="FF0000"/>
                </a:solidFill>
                <a:latin typeface="Cambria" panose="02040503050406030204" pitchFamily="18" charset="0"/>
                <a:ea typeface="Cambria" panose="02040503050406030204" pitchFamily="18" charset="0"/>
              </a:rPr>
              <a:t>gian</a:t>
            </a:r>
            <a:endParaRPr lang="en-US" sz="4000" b="1"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088349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Diagonal Corners Rounded 3">
            <a:extLst>
              <a:ext uri="{FF2B5EF4-FFF2-40B4-BE49-F238E27FC236}">
                <a16:creationId xmlns:a16="http://schemas.microsoft.com/office/drawing/2014/main" id="{992AF155-917D-BF2F-6951-1DDFC47D7D50}"/>
              </a:ext>
            </a:extLst>
          </p:cNvPr>
          <p:cNvSpPr/>
          <p:nvPr/>
        </p:nvSpPr>
        <p:spPr>
          <a:xfrm>
            <a:off x="609600" y="190500"/>
            <a:ext cx="11321143" cy="1750842"/>
          </a:xfrm>
          <a:prstGeom prst="round2DiagRect">
            <a:avLst/>
          </a:prstGeom>
          <a:solidFill>
            <a:srgbClr val="FFFFCC"/>
          </a:solidFill>
          <a:ln w="28575">
            <a:solidFill>
              <a:schemeClr val="tx2"/>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vi-VN" sz="3200" b="1" i="1" dirty="0">
                <a:solidFill>
                  <a:schemeClr val="tx1"/>
                </a:solidFill>
                <a:latin typeface="Calibri" panose="020F0502020204030204" pitchFamily="34" charset="0"/>
                <a:ea typeface="Calibri" panose="020F0502020204030204" pitchFamily="34" charset="0"/>
                <a:cs typeface="Calibri" panose="020F0502020204030204" pitchFamily="34" charset="0"/>
              </a:rPr>
              <a:t>Quan sát hình 1, đọc thông tin và cho biết:</a:t>
            </a:r>
          </a:p>
          <a:p>
            <a:r>
              <a:rPr lang="vi-VN" sz="3200" i="1" dirty="0">
                <a:solidFill>
                  <a:schemeClr val="tx1"/>
                </a:solidFill>
                <a:latin typeface="Calibri" panose="020F0502020204030204" pitchFamily="34" charset="0"/>
                <a:ea typeface="Calibri" panose="020F0502020204030204" pitchFamily="34" charset="0"/>
                <a:cs typeface="Calibri" panose="020F0502020204030204" pitchFamily="34" charset="0"/>
              </a:rPr>
              <a:t>- Thông tin nào chỉ đặc điểm sinh học của con người?</a:t>
            </a:r>
          </a:p>
          <a:p>
            <a:r>
              <a:rPr lang="vi-VN" sz="3200" i="1" dirty="0">
                <a:solidFill>
                  <a:schemeClr val="tx1"/>
                </a:solidFill>
                <a:latin typeface="Calibri" panose="020F0502020204030204" pitchFamily="34" charset="0"/>
                <a:ea typeface="Calibri" panose="020F0502020204030204" pitchFamily="34" charset="0"/>
                <a:cs typeface="Calibri" panose="020F0502020204030204" pitchFamily="34" charset="0"/>
              </a:rPr>
              <a:t>- Thông tin nào chỉ đặc điểm xã hội của con người?</a:t>
            </a:r>
            <a:endParaRPr lang="vi-VN" sz="32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810E8578-F8E8-E963-9B35-386982D82DC0}"/>
              </a:ext>
            </a:extLst>
          </p:cNvPr>
          <p:cNvPicPr>
            <a:picLocks noChangeAspect="1"/>
          </p:cNvPicPr>
          <p:nvPr/>
        </p:nvPicPr>
        <p:blipFill>
          <a:blip r:embed="rId2"/>
          <a:stretch>
            <a:fillRect/>
          </a:stretch>
        </p:blipFill>
        <p:spPr>
          <a:xfrm>
            <a:off x="928469" y="2082018"/>
            <a:ext cx="10550768" cy="4585482"/>
          </a:xfrm>
          <a:prstGeom prst="rect">
            <a:avLst/>
          </a:prstGeom>
        </p:spPr>
      </p:pic>
    </p:spTree>
    <p:extLst>
      <p:ext uri="{BB962C8B-B14F-4D97-AF65-F5344CB8AC3E}">
        <p14:creationId xmlns:p14="http://schemas.microsoft.com/office/powerpoint/2010/main" val="1990210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0C257B8F-C8FD-317B-094B-3C238536D07D}"/>
              </a:ext>
            </a:extLst>
          </p:cNvPr>
          <p:cNvGraphicFramePr>
            <a:graphicFrameLocks noGrp="1"/>
          </p:cNvGraphicFramePr>
          <p:nvPr>
            <p:extLst>
              <p:ext uri="{D42A27DB-BD31-4B8C-83A1-F6EECF244321}">
                <p14:modId xmlns:p14="http://schemas.microsoft.com/office/powerpoint/2010/main" val="899878790"/>
              </p:ext>
            </p:extLst>
          </p:nvPr>
        </p:nvGraphicFramePr>
        <p:xfrm>
          <a:off x="195943" y="188687"/>
          <a:ext cx="11800114" cy="6198988"/>
        </p:xfrm>
        <a:graphic>
          <a:graphicData uri="http://schemas.openxmlformats.org/drawingml/2006/table">
            <a:tbl>
              <a:tblPr firstRow="1" bandRow="1">
                <a:tableStyleId>{93296810-A885-4BE3-A3E7-6D5BEEA58F35}</a:tableStyleId>
              </a:tblPr>
              <a:tblGrid>
                <a:gridCol w="5900057">
                  <a:extLst>
                    <a:ext uri="{9D8B030D-6E8A-4147-A177-3AD203B41FA5}">
                      <a16:colId xmlns:a16="http://schemas.microsoft.com/office/drawing/2014/main" val="2176738396"/>
                    </a:ext>
                  </a:extLst>
                </a:gridCol>
                <a:gridCol w="5900057">
                  <a:extLst>
                    <a:ext uri="{9D8B030D-6E8A-4147-A177-3AD203B41FA5}">
                      <a16:colId xmlns:a16="http://schemas.microsoft.com/office/drawing/2014/main" val="3984527409"/>
                    </a:ext>
                  </a:extLst>
                </a:gridCol>
              </a:tblGrid>
              <a:tr h="1108877">
                <a:tc>
                  <a:txBody>
                    <a:bodyPr/>
                    <a:lstStyle/>
                    <a:p>
                      <a:pPr algn="ctr"/>
                      <a:r>
                        <a:rPr lang="en-US" sz="3200" dirty="0" err="1">
                          <a:latin typeface="Cambria" panose="02040503050406030204" pitchFamily="18" charset="0"/>
                          <a:ea typeface="Cambria" panose="02040503050406030204" pitchFamily="18" charset="0"/>
                        </a:rPr>
                        <a:t>Đặc</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điểm</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sinh</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học</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của</a:t>
                      </a:r>
                      <a:r>
                        <a:rPr lang="en-US" sz="3200" dirty="0">
                          <a:latin typeface="Cambria" panose="02040503050406030204" pitchFamily="18" charset="0"/>
                          <a:ea typeface="Cambria" panose="02040503050406030204" pitchFamily="18" charset="0"/>
                        </a:rPr>
                        <a:t> con </a:t>
                      </a:r>
                      <a:r>
                        <a:rPr lang="en-US" sz="3200" dirty="0" err="1">
                          <a:latin typeface="Cambria" panose="02040503050406030204" pitchFamily="18" charset="0"/>
                          <a:ea typeface="Cambria" panose="02040503050406030204" pitchFamily="18" charset="0"/>
                        </a:rPr>
                        <a:t>người</a:t>
                      </a:r>
                      <a:endParaRPr lang="en-US" sz="3200" dirty="0">
                        <a:latin typeface="Cambria" panose="02040503050406030204" pitchFamily="18" charset="0"/>
                        <a:ea typeface="Cambria" panose="0204050305040603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dirty="0" err="1">
                          <a:latin typeface="Cambria" panose="02040503050406030204" pitchFamily="18" charset="0"/>
                          <a:ea typeface="Cambria" panose="02040503050406030204" pitchFamily="18" charset="0"/>
                        </a:rPr>
                        <a:t>Đặc</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điểm</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xã</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hội</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của</a:t>
                      </a:r>
                      <a:r>
                        <a:rPr lang="en-US" sz="3200" dirty="0">
                          <a:latin typeface="Cambria" panose="02040503050406030204" pitchFamily="18" charset="0"/>
                          <a:ea typeface="Cambria" panose="02040503050406030204" pitchFamily="18" charset="0"/>
                        </a:rPr>
                        <a:t> con </a:t>
                      </a:r>
                      <a:r>
                        <a:rPr lang="en-US" sz="3200" dirty="0" err="1">
                          <a:latin typeface="Cambria" panose="02040503050406030204" pitchFamily="18" charset="0"/>
                          <a:ea typeface="Cambria" panose="02040503050406030204" pitchFamily="18" charset="0"/>
                        </a:rPr>
                        <a:t>người</a:t>
                      </a:r>
                      <a:endParaRPr lang="en-US" sz="3200" dirty="0">
                        <a:latin typeface="Cambria" panose="02040503050406030204" pitchFamily="18" charset="0"/>
                        <a:ea typeface="Cambria" panose="02040503050406030204" pitchFamily="18" charset="0"/>
                      </a:endParaRPr>
                    </a:p>
                    <a:p>
                      <a:pPr algn="ctr"/>
                      <a:endParaRPr lang="en-US" sz="4400" dirty="0">
                        <a:latin typeface="Cambria" panose="02040503050406030204" pitchFamily="18" charset="0"/>
                        <a:ea typeface="Cambria" panose="0204050305040603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3559226049"/>
                  </a:ext>
                </a:extLst>
              </a:tr>
              <a:tr h="4949308">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8153193"/>
                  </a:ext>
                </a:extLst>
              </a:tr>
            </a:tbl>
          </a:graphicData>
        </a:graphic>
      </p:graphicFrame>
      <p:sp>
        <p:nvSpPr>
          <p:cNvPr id="6" name="TextBox 5">
            <a:extLst>
              <a:ext uri="{FF2B5EF4-FFF2-40B4-BE49-F238E27FC236}">
                <a16:creationId xmlns:a16="http://schemas.microsoft.com/office/drawing/2014/main" id="{A557DA88-D50B-BAED-D441-3AFE261FBE1B}"/>
              </a:ext>
            </a:extLst>
          </p:cNvPr>
          <p:cNvSpPr txBox="1"/>
          <p:nvPr/>
        </p:nvSpPr>
        <p:spPr>
          <a:xfrm>
            <a:off x="0" y="1692729"/>
            <a:ext cx="5907314" cy="4524315"/>
          </a:xfrm>
          <a:prstGeom prst="rect">
            <a:avLst/>
          </a:prstGeom>
          <a:noFill/>
        </p:spPr>
        <p:txBody>
          <a:bodyPr wrap="square" rtlCol="0">
            <a:spAutoFit/>
          </a:bodyPr>
          <a:lstStyle/>
          <a:p>
            <a:pPr marL="285750" indent="-285750">
              <a:buFont typeface="Arial" panose="020B0604020202020204" pitchFamily="34" charset="0"/>
              <a:buChar char="•"/>
            </a:pPr>
            <a:r>
              <a:rPr lang="vi-VN" sz="3200" dirty="0">
                <a:latin typeface="Cambria" panose="02040503050406030204" pitchFamily="18" charset="0"/>
                <a:ea typeface="Cambria" panose="02040503050406030204" pitchFamily="18" charset="0"/>
              </a:rPr>
              <a:t>Cơ quan sinh dục tạo ra trứng.</a:t>
            </a:r>
            <a:endParaRPr lang="en-US" sz="3200" dirty="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vi-VN" sz="3200" dirty="0">
                <a:latin typeface="Cambria" panose="02040503050406030204" pitchFamily="18" charset="0"/>
                <a:ea typeface="Cambria" panose="02040503050406030204" pitchFamily="18" charset="0"/>
              </a:rPr>
              <a:t>Sinh con và cho con bú.</a:t>
            </a:r>
            <a:endParaRPr lang="en-US" sz="3200" dirty="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vi-VN" sz="3200" dirty="0">
                <a:latin typeface="Cambria" panose="02040503050406030204" pitchFamily="18" charset="0"/>
                <a:ea typeface="Cambria" panose="02040503050406030204" pitchFamily="18" charset="0"/>
              </a:rPr>
              <a:t>Cơ quan sinh dục tạo ra tinh</a:t>
            </a:r>
            <a:r>
              <a:rPr lang="en-US" sz="3200" dirty="0">
                <a:latin typeface="Cambria" panose="02040503050406030204" pitchFamily="18" charset="0"/>
                <a:ea typeface="Cambria" panose="02040503050406030204" pitchFamily="18" charset="0"/>
              </a:rPr>
              <a:t> </a:t>
            </a:r>
            <a:r>
              <a:rPr lang="vi-VN" sz="3200" dirty="0">
                <a:latin typeface="Cambria" panose="02040503050406030204" pitchFamily="18" charset="0"/>
                <a:ea typeface="Cambria" panose="02040503050406030204" pitchFamily="18" charset="0"/>
              </a:rPr>
              <a:t>trùng.</a:t>
            </a:r>
            <a:endParaRPr lang="en-US" sz="3200" dirty="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vi-VN" sz="3200" dirty="0">
                <a:latin typeface="Cambria" panose="02040503050406030204" pitchFamily="18" charset="0"/>
                <a:ea typeface="Cambria" panose="02040503050406030204" pitchFamily="18" charset="0"/>
              </a:rPr>
              <a:t>Có râu.</a:t>
            </a:r>
            <a:endParaRPr lang="en-US" sz="3200" dirty="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vi-VN" sz="3200" dirty="0">
                <a:latin typeface="Cambria" panose="02040503050406030204" pitchFamily="18" charset="0"/>
                <a:ea typeface="Cambria" panose="02040503050406030204" pitchFamily="18" charset="0"/>
              </a:rPr>
              <a:t> Da nâu.</a:t>
            </a:r>
            <a:endParaRPr lang="en-US" sz="3200" dirty="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vi-VN" sz="3200" dirty="0">
                <a:latin typeface="Cambria" panose="02040503050406030204" pitchFamily="18" charset="0"/>
                <a:ea typeface="Cambria" panose="02040503050406030204" pitchFamily="18" charset="0"/>
              </a:rPr>
              <a:t>Có thể mang thai.</a:t>
            </a:r>
            <a:endParaRPr lang="en-US" sz="3200" dirty="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vi-VN" sz="3200" dirty="0">
                <a:latin typeface="Cambria" panose="02040503050406030204" pitchFamily="18" charset="0"/>
                <a:ea typeface="Cambria" panose="02040503050406030204" pitchFamily="18" charset="0"/>
              </a:rPr>
              <a:t>Có kinh nguyệt.</a:t>
            </a:r>
            <a:endParaRPr lang="en-US" sz="3200" dirty="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vi-VN" sz="3200" dirty="0">
                <a:latin typeface="Cambria" panose="02040503050406030204" pitchFamily="18" charset="0"/>
                <a:ea typeface="Cambria" panose="02040503050406030204" pitchFamily="18" charset="0"/>
              </a:rPr>
              <a:t>Giọng nói trầm.</a:t>
            </a:r>
          </a:p>
        </p:txBody>
      </p:sp>
      <p:sp>
        <p:nvSpPr>
          <p:cNvPr id="7" name="TextBox 6">
            <a:extLst>
              <a:ext uri="{FF2B5EF4-FFF2-40B4-BE49-F238E27FC236}">
                <a16:creationId xmlns:a16="http://schemas.microsoft.com/office/drawing/2014/main" id="{498BA5DF-93BF-3137-B2F4-C1D6C3E892BA}"/>
              </a:ext>
            </a:extLst>
          </p:cNvPr>
          <p:cNvSpPr txBox="1"/>
          <p:nvPr/>
        </p:nvSpPr>
        <p:spPr>
          <a:xfrm>
            <a:off x="6284688" y="1997839"/>
            <a:ext cx="5518106" cy="2554545"/>
          </a:xfrm>
          <a:prstGeom prst="rect">
            <a:avLst/>
          </a:prstGeom>
          <a:noFill/>
        </p:spPr>
        <p:txBody>
          <a:bodyPr wrap="square" rtlCol="0">
            <a:spAutoFit/>
          </a:bodyPr>
          <a:lstStyle/>
          <a:p>
            <a:pPr marL="285750" indent="-285750">
              <a:buFont typeface="Arial" panose="020B0604020202020204" pitchFamily="34" charset="0"/>
              <a:buChar char="•"/>
            </a:pPr>
            <a:r>
              <a:rPr lang="vi-VN" sz="3200" dirty="0">
                <a:latin typeface="Cambria" panose="02040503050406030204" pitchFamily="18" charset="0"/>
                <a:ea typeface="Cambria" panose="02040503050406030204" pitchFamily="18" charset="0"/>
              </a:rPr>
              <a:t>Nuôi dưỡng và chăm sóc con.</a:t>
            </a:r>
            <a:endParaRPr lang="en-US" sz="3200" dirty="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vi-VN" sz="3200" dirty="0">
                <a:latin typeface="Cambria" panose="02040503050406030204" pitchFamily="18" charset="0"/>
                <a:ea typeface="Cambria" panose="02040503050406030204" pitchFamily="18" charset="0"/>
              </a:rPr>
              <a:t> Thích mặc áo sơ mi.</a:t>
            </a:r>
            <a:endParaRPr lang="en-US" sz="3200" dirty="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vi-VN" sz="3200" dirty="0">
                <a:latin typeface="Cambria" panose="02040503050406030204" pitchFamily="18" charset="0"/>
                <a:ea typeface="Cambria" panose="02040503050406030204" pitchFamily="18" charset="0"/>
              </a:rPr>
              <a:t>Để tóc ngắn.</a:t>
            </a:r>
            <a:endParaRPr lang="en-US" sz="3200" dirty="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vi-VN" sz="3200" dirty="0">
                <a:latin typeface="Cambria" panose="02040503050406030204" pitchFamily="18" charset="0"/>
                <a:ea typeface="Cambria" panose="02040503050406030204" pitchFamily="18" charset="0"/>
              </a:rPr>
              <a:t>Chú ý vẻ bề ngoài.</a:t>
            </a:r>
            <a:endParaRPr lang="en-US" sz="3200" dirty="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vi-VN" sz="3200" dirty="0">
                <a:latin typeface="Cambria" panose="02040503050406030204" pitchFamily="18" charset="0"/>
                <a:ea typeface="Cambria" panose="02040503050406030204" pitchFamily="18" charset="0"/>
              </a:rPr>
              <a:t>Làm nghề giáo viên.</a:t>
            </a:r>
          </a:p>
        </p:txBody>
      </p:sp>
    </p:spTree>
    <p:extLst>
      <p:ext uri="{BB962C8B-B14F-4D97-AF65-F5344CB8AC3E}">
        <p14:creationId xmlns:p14="http://schemas.microsoft.com/office/powerpoint/2010/main" val="2231069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C1AFB52-F11C-DD99-94F1-E48B40CEC3CB}"/>
              </a:ext>
            </a:extLst>
          </p:cNvPr>
          <p:cNvSpPr txBox="1"/>
          <p:nvPr/>
        </p:nvSpPr>
        <p:spPr>
          <a:xfrm>
            <a:off x="930812" y="610186"/>
            <a:ext cx="8614719" cy="1077218"/>
          </a:xfrm>
          <a:prstGeom prst="rect">
            <a:avLst/>
          </a:prstGeom>
          <a:noFill/>
        </p:spPr>
        <p:txBody>
          <a:bodyPr wrap="square" rtlCol="0">
            <a:spAutoFit/>
          </a:bodyPr>
          <a:lstStyle/>
          <a:p>
            <a:pPr lvl="0" algn="ctr"/>
            <a:r>
              <a:rPr lang="vi-VN" sz="3200" b="1" dirty="0">
                <a:solidFill>
                  <a:prstClr val="black"/>
                </a:solidFill>
                <a:latin typeface="Cambria" panose="02040503050406030204" pitchFamily="18" charset="0"/>
                <a:ea typeface="Cambria" panose="02040503050406030204" pitchFamily="18" charset="0"/>
              </a:rPr>
              <a:t>Kể thêm những đặc điểm sinh học và đặc điểm xã hội khác của con người.</a:t>
            </a:r>
            <a:endParaRPr kumimoji="0" lang="en-US" sz="32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3E03165A-C02F-5417-99F5-E2557AFBB2A8}"/>
              </a:ext>
            </a:extLst>
          </p:cNvPr>
          <p:cNvSpPr txBox="1"/>
          <p:nvPr/>
        </p:nvSpPr>
        <p:spPr>
          <a:xfrm>
            <a:off x="717454" y="1920895"/>
            <a:ext cx="10874324" cy="2431435"/>
          </a:xfrm>
          <a:prstGeom prst="rect">
            <a:avLst/>
          </a:prstGeom>
          <a:noFill/>
        </p:spPr>
        <p:txBody>
          <a:bodyPr wrap="square">
            <a:spAutoFit/>
          </a:bodyPr>
          <a:lstStyle/>
          <a:p>
            <a:pPr marL="685800" marR="0" lvl="0" indent="-6858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800" b="1" i="1" u="none" strike="noStrike" kern="1200" cap="none" spc="0" normalizeH="0" baseline="0" noProof="0" dirty="0">
                <a:ln>
                  <a:noFill/>
                </a:ln>
                <a:solidFill>
                  <a:srgbClr val="E36239"/>
                </a:solidFill>
                <a:effectLst/>
                <a:uLnTx/>
                <a:uFillTx/>
                <a:latin typeface="Calibri" panose="020F0502020204030204" pitchFamily="34" charset="0"/>
                <a:ea typeface="Calibri" panose="020F0502020204030204" pitchFamily="34" charset="0"/>
                <a:cs typeface="Calibri" panose="020F0502020204030204" pitchFamily="34" charset="0"/>
              </a:rPr>
              <a:t>Đ</a:t>
            </a:r>
            <a:r>
              <a:rPr kumimoji="0" lang="vi-VN" sz="3800" b="1" i="1" u="none" strike="noStrike" kern="1200" cap="none" spc="0" normalizeH="0" baseline="0" noProof="0" dirty="0">
                <a:ln>
                  <a:noFill/>
                </a:ln>
                <a:solidFill>
                  <a:srgbClr val="E36239"/>
                </a:solidFill>
                <a:effectLst/>
                <a:uLnTx/>
                <a:uFillTx/>
                <a:latin typeface="Calibri" panose="020F0502020204030204" pitchFamily="34" charset="0"/>
                <a:ea typeface="Calibri" panose="020F0502020204030204" pitchFamily="34" charset="0"/>
                <a:cs typeface="Calibri" panose="020F0502020204030204" pitchFamily="34" charset="0"/>
              </a:rPr>
              <a:t>ặc điểm xã hội: </a:t>
            </a:r>
            <a:r>
              <a:rPr kumimoji="0" lang="vi-VN" sz="3800" i="1" u="none" strike="noStrike" kern="1200" cap="none" spc="0" normalizeH="0" baseline="0" noProof="0" dirty="0">
                <a:ln>
                  <a:noFill/>
                </a:ln>
                <a:solidFill>
                  <a:srgbClr val="E36239"/>
                </a:solidFill>
                <a:effectLst/>
                <a:uLnTx/>
                <a:uFillTx/>
                <a:latin typeface="Calibri" panose="020F0502020204030204" pitchFamily="34" charset="0"/>
                <a:ea typeface="Calibri" panose="020F0502020204030204" pitchFamily="34" charset="0"/>
                <a:cs typeface="Calibri" panose="020F0502020204030204" pitchFamily="34" charset="0"/>
              </a:rPr>
              <a:t>thích ăn quà vặt, làm nghề cắt tóc, thích mặc váy,....</a:t>
            </a:r>
            <a:endParaRPr kumimoji="0" lang="en-US" sz="3800" i="1" u="none" strike="noStrike" kern="1200" cap="none" spc="0" normalizeH="0" baseline="0" noProof="0" dirty="0">
              <a:ln>
                <a:noFill/>
              </a:ln>
              <a:solidFill>
                <a:srgbClr val="E36239"/>
              </a:solidFill>
              <a:effectLst/>
              <a:uLnTx/>
              <a:uFillTx/>
              <a:latin typeface="Calibri" panose="020F0502020204030204" pitchFamily="34" charset="0"/>
              <a:ea typeface="Calibri" panose="020F0502020204030204" pitchFamily="34" charset="0"/>
              <a:cs typeface="Calibri" panose="020F0502020204030204" pitchFamily="34" charset="0"/>
            </a:endParaRPr>
          </a:p>
          <a:p>
            <a:pPr marL="685800" marR="0" lvl="0" indent="-6858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vi-VN" sz="3800" b="1" i="1" u="none" strike="noStrike" kern="1200" cap="none" spc="0" normalizeH="0" baseline="0" noProof="0" dirty="0">
                <a:ln>
                  <a:noFill/>
                </a:ln>
                <a:solidFill>
                  <a:srgbClr val="E36239"/>
                </a:solidFill>
                <a:effectLst/>
                <a:uLnTx/>
                <a:uFillTx/>
                <a:latin typeface="Calibri" panose="020F0502020204030204" pitchFamily="34" charset="0"/>
                <a:ea typeface="Calibri" panose="020F0502020204030204" pitchFamily="34" charset="0"/>
                <a:cs typeface="Calibri" panose="020F0502020204030204" pitchFamily="34" charset="0"/>
              </a:rPr>
              <a:t>Các đặc điểm sinh học của con người</a:t>
            </a:r>
            <a:r>
              <a:rPr kumimoji="0" lang="en-US" sz="3800" b="1" i="1" u="none" strike="noStrike" kern="1200" cap="none" spc="0" normalizeH="0" baseline="0" noProof="0" dirty="0">
                <a:ln>
                  <a:noFill/>
                </a:ln>
                <a:solidFill>
                  <a:srgbClr val="E36239"/>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vi-VN" sz="3800" i="1" u="none" strike="noStrike" kern="1200" cap="none" spc="0" normalizeH="0" baseline="0" noProof="0" dirty="0">
                <a:ln>
                  <a:noFill/>
                </a:ln>
                <a:solidFill>
                  <a:srgbClr val="E36239"/>
                </a:solidFill>
                <a:effectLst/>
                <a:uLnTx/>
                <a:uFillTx/>
                <a:latin typeface="Calibri" panose="020F0502020204030204" pitchFamily="34" charset="0"/>
                <a:ea typeface="Calibri" panose="020F0502020204030204" pitchFamily="34" charset="0"/>
                <a:cs typeface="Calibri" panose="020F0502020204030204" pitchFamily="34" charset="0"/>
              </a:rPr>
              <a:t>giọng nói nhẹ nhàng, râu quai nón, da trắng,  mũi cao,...</a:t>
            </a:r>
          </a:p>
        </p:txBody>
      </p:sp>
    </p:spTree>
    <p:extLst>
      <p:ext uri="{BB962C8B-B14F-4D97-AF65-F5344CB8AC3E}">
        <p14:creationId xmlns:p14="http://schemas.microsoft.com/office/powerpoint/2010/main" val="1862677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98FEC60-E07F-39F9-DEE8-2A5AC9B6F998}"/>
              </a:ext>
            </a:extLst>
          </p:cNvPr>
          <p:cNvSpPr txBox="1"/>
          <p:nvPr/>
        </p:nvSpPr>
        <p:spPr>
          <a:xfrm>
            <a:off x="1375829" y="956549"/>
            <a:ext cx="9906000" cy="2862322"/>
          </a:xfrm>
          <a:prstGeom prst="rect">
            <a:avLst/>
          </a:prstGeom>
          <a:noFill/>
        </p:spPr>
        <p:txBody>
          <a:bodyPr wrap="square" rtlCol="0">
            <a:spAutoFit/>
          </a:bodyPr>
          <a:lstStyle/>
          <a:p>
            <a:pPr algn="ctr"/>
            <a:r>
              <a:rPr lang="en-US" sz="6000" b="1" dirty="0">
                <a:solidFill>
                  <a:srgbClr val="002060"/>
                </a:solidFill>
                <a:latin typeface="Cambria" panose="02040503050406030204" pitchFamily="18" charset="0"/>
                <a:ea typeface="Cambria" panose="02040503050406030204" pitchFamily="18" charset="0"/>
              </a:rPr>
              <a:t>Em </a:t>
            </a:r>
            <a:r>
              <a:rPr lang="en-US" sz="6000" b="1" dirty="0" err="1">
                <a:solidFill>
                  <a:srgbClr val="002060"/>
                </a:solidFill>
                <a:latin typeface="Cambria" panose="02040503050406030204" pitchFamily="18" charset="0"/>
                <a:ea typeface="Cambria" panose="02040503050406030204" pitchFamily="18" charset="0"/>
              </a:rPr>
              <a:t>và</a:t>
            </a:r>
            <a:r>
              <a:rPr lang="en-US" sz="6000" b="1" dirty="0">
                <a:solidFill>
                  <a:srgbClr val="002060"/>
                </a:solidFill>
                <a:latin typeface="Cambria" panose="02040503050406030204" pitchFamily="18" charset="0"/>
                <a:ea typeface="Cambria" panose="02040503050406030204" pitchFamily="18" charset="0"/>
              </a:rPr>
              <a:t> </a:t>
            </a:r>
            <a:r>
              <a:rPr lang="en-US" sz="6000" b="1" dirty="0" err="1">
                <a:solidFill>
                  <a:srgbClr val="002060"/>
                </a:solidFill>
                <a:latin typeface="Cambria" panose="02040503050406030204" pitchFamily="18" charset="0"/>
                <a:ea typeface="Cambria" panose="02040503050406030204" pitchFamily="18" charset="0"/>
              </a:rPr>
              <a:t>các</a:t>
            </a:r>
            <a:r>
              <a:rPr lang="en-US" sz="6000" b="1" dirty="0">
                <a:solidFill>
                  <a:srgbClr val="002060"/>
                </a:solidFill>
                <a:latin typeface="Cambria" panose="02040503050406030204" pitchFamily="18" charset="0"/>
                <a:ea typeface="Cambria" panose="02040503050406030204" pitchFamily="18" charset="0"/>
              </a:rPr>
              <a:t> </a:t>
            </a:r>
            <a:r>
              <a:rPr lang="en-US" sz="6000" b="1" dirty="0" err="1">
                <a:solidFill>
                  <a:srgbClr val="002060"/>
                </a:solidFill>
                <a:latin typeface="Cambria" panose="02040503050406030204" pitchFamily="18" charset="0"/>
                <a:ea typeface="Cambria" panose="02040503050406030204" pitchFamily="18" charset="0"/>
              </a:rPr>
              <a:t>bạn</a:t>
            </a:r>
            <a:r>
              <a:rPr lang="en-US" sz="6000" b="1" dirty="0">
                <a:solidFill>
                  <a:srgbClr val="002060"/>
                </a:solidFill>
                <a:latin typeface="Cambria" panose="02040503050406030204" pitchFamily="18" charset="0"/>
                <a:ea typeface="Cambria" panose="02040503050406030204" pitchFamily="18" charset="0"/>
              </a:rPr>
              <a:t> </a:t>
            </a:r>
            <a:r>
              <a:rPr lang="en-US" sz="6000" b="1" dirty="0" err="1">
                <a:solidFill>
                  <a:srgbClr val="002060"/>
                </a:solidFill>
                <a:latin typeface="Cambria" panose="02040503050406030204" pitchFamily="18" charset="0"/>
                <a:ea typeface="Cambria" panose="02040503050406030204" pitchFamily="18" charset="0"/>
              </a:rPr>
              <a:t>có</a:t>
            </a:r>
            <a:r>
              <a:rPr lang="en-US" sz="6000" b="1" dirty="0">
                <a:solidFill>
                  <a:srgbClr val="002060"/>
                </a:solidFill>
                <a:latin typeface="Cambria" panose="02040503050406030204" pitchFamily="18" charset="0"/>
                <a:ea typeface="Cambria" panose="02040503050406030204" pitchFamily="18" charset="0"/>
              </a:rPr>
              <a:t> </a:t>
            </a:r>
            <a:r>
              <a:rPr lang="en-US" sz="6000" b="1" dirty="0" err="1">
                <a:solidFill>
                  <a:srgbClr val="002060"/>
                </a:solidFill>
                <a:latin typeface="Cambria" panose="02040503050406030204" pitchFamily="18" charset="0"/>
                <a:ea typeface="Cambria" panose="02040503050406030204" pitchFamily="18" charset="0"/>
              </a:rPr>
              <a:t>đặc</a:t>
            </a:r>
            <a:r>
              <a:rPr lang="en-US" sz="6000" b="1" dirty="0">
                <a:solidFill>
                  <a:srgbClr val="002060"/>
                </a:solidFill>
                <a:latin typeface="Cambria" panose="02040503050406030204" pitchFamily="18" charset="0"/>
                <a:ea typeface="Cambria" panose="02040503050406030204" pitchFamily="18" charset="0"/>
              </a:rPr>
              <a:t> </a:t>
            </a:r>
            <a:r>
              <a:rPr lang="en-US" sz="6000" b="1" dirty="0" err="1">
                <a:solidFill>
                  <a:srgbClr val="002060"/>
                </a:solidFill>
                <a:latin typeface="Cambria" panose="02040503050406030204" pitchFamily="18" charset="0"/>
                <a:ea typeface="Cambria" panose="02040503050406030204" pitchFamily="18" charset="0"/>
              </a:rPr>
              <a:t>điểm</a:t>
            </a:r>
            <a:r>
              <a:rPr lang="en-US" sz="6000" b="1" dirty="0">
                <a:solidFill>
                  <a:srgbClr val="002060"/>
                </a:solidFill>
                <a:latin typeface="Cambria" panose="02040503050406030204" pitchFamily="18" charset="0"/>
                <a:ea typeface="Cambria" panose="02040503050406030204" pitchFamily="18" charset="0"/>
              </a:rPr>
              <a:t> </a:t>
            </a:r>
            <a:r>
              <a:rPr lang="en-US" sz="6000" b="1" dirty="0" err="1">
                <a:solidFill>
                  <a:srgbClr val="002060"/>
                </a:solidFill>
                <a:latin typeface="Cambria" panose="02040503050406030204" pitchFamily="18" charset="0"/>
                <a:ea typeface="Cambria" panose="02040503050406030204" pitchFamily="18" charset="0"/>
              </a:rPr>
              <a:t>sinh</a:t>
            </a:r>
            <a:r>
              <a:rPr lang="en-US" sz="6000" b="1" dirty="0">
                <a:solidFill>
                  <a:srgbClr val="002060"/>
                </a:solidFill>
                <a:latin typeface="Cambria" panose="02040503050406030204" pitchFamily="18" charset="0"/>
                <a:ea typeface="Cambria" panose="02040503050406030204" pitchFamily="18" charset="0"/>
              </a:rPr>
              <a:t> </a:t>
            </a:r>
            <a:r>
              <a:rPr lang="en-US" sz="6000" b="1" dirty="0" err="1">
                <a:solidFill>
                  <a:srgbClr val="002060"/>
                </a:solidFill>
                <a:latin typeface="Cambria" panose="02040503050406030204" pitchFamily="18" charset="0"/>
                <a:ea typeface="Cambria" panose="02040503050406030204" pitchFamily="18" charset="0"/>
              </a:rPr>
              <a:t>học</a:t>
            </a:r>
            <a:r>
              <a:rPr lang="en-US" sz="6000" b="1" dirty="0">
                <a:solidFill>
                  <a:srgbClr val="002060"/>
                </a:solidFill>
                <a:latin typeface="Cambria" panose="02040503050406030204" pitchFamily="18" charset="0"/>
                <a:ea typeface="Cambria" panose="02040503050406030204" pitchFamily="18" charset="0"/>
              </a:rPr>
              <a:t>, </a:t>
            </a:r>
            <a:r>
              <a:rPr lang="en-US" sz="6000" b="1" dirty="0" err="1">
                <a:solidFill>
                  <a:srgbClr val="002060"/>
                </a:solidFill>
                <a:latin typeface="Cambria" panose="02040503050406030204" pitchFamily="18" charset="0"/>
                <a:ea typeface="Cambria" panose="02040503050406030204" pitchFamily="18" charset="0"/>
              </a:rPr>
              <a:t>đặc</a:t>
            </a:r>
            <a:r>
              <a:rPr lang="en-US" sz="6000" b="1" dirty="0">
                <a:solidFill>
                  <a:srgbClr val="002060"/>
                </a:solidFill>
                <a:latin typeface="Cambria" panose="02040503050406030204" pitchFamily="18" charset="0"/>
                <a:ea typeface="Cambria" panose="02040503050406030204" pitchFamily="18" charset="0"/>
              </a:rPr>
              <a:t> </a:t>
            </a:r>
            <a:r>
              <a:rPr lang="en-US" sz="6000" b="1" dirty="0" err="1">
                <a:solidFill>
                  <a:srgbClr val="002060"/>
                </a:solidFill>
                <a:latin typeface="Cambria" panose="02040503050406030204" pitchFamily="18" charset="0"/>
                <a:ea typeface="Cambria" panose="02040503050406030204" pitchFamily="18" charset="0"/>
              </a:rPr>
              <a:t>điểm</a:t>
            </a:r>
            <a:r>
              <a:rPr lang="en-US" sz="6000" b="1" dirty="0">
                <a:solidFill>
                  <a:srgbClr val="002060"/>
                </a:solidFill>
                <a:latin typeface="Cambria" panose="02040503050406030204" pitchFamily="18" charset="0"/>
                <a:ea typeface="Cambria" panose="02040503050406030204" pitchFamily="18" charset="0"/>
              </a:rPr>
              <a:t> </a:t>
            </a:r>
            <a:r>
              <a:rPr lang="en-US" sz="6000" b="1" dirty="0" err="1">
                <a:solidFill>
                  <a:srgbClr val="002060"/>
                </a:solidFill>
                <a:latin typeface="Cambria" panose="02040503050406030204" pitchFamily="18" charset="0"/>
                <a:ea typeface="Cambria" panose="02040503050406030204" pitchFamily="18" charset="0"/>
              </a:rPr>
              <a:t>xã</a:t>
            </a:r>
            <a:r>
              <a:rPr lang="en-US" sz="6000" b="1" dirty="0">
                <a:solidFill>
                  <a:srgbClr val="002060"/>
                </a:solidFill>
                <a:latin typeface="Cambria" panose="02040503050406030204" pitchFamily="18" charset="0"/>
                <a:ea typeface="Cambria" panose="02040503050406030204" pitchFamily="18" charset="0"/>
              </a:rPr>
              <a:t> </a:t>
            </a:r>
            <a:r>
              <a:rPr lang="en-US" sz="6000" b="1" dirty="0" err="1">
                <a:solidFill>
                  <a:srgbClr val="002060"/>
                </a:solidFill>
                <a:latin typeface="Cambria" panose="02040503050406030204" pitchFamily="18" charset="0"/>
                <a:ea typeface="Cambria" panose="02040503050406030204" pitchFamily="18" charset="0"/>
              </a:rPr>
              <a:t>hội</a:t>
            </a:r>
            <a:r>
              <a:rPr lang="en-US" sz="6000" b="1" dirty="0">
                <a:solidFill>
                  <a:srgbClr val="002060"/>
                </a:solidFill>
                <a:latin typeface="Cambria" panose="02040503050406030204" pitchFamily="18" charset="0"/>
                <a:ea typeface="Cambria" panose="02040503050406030204" pitchFamily="18" charset="0"/>
              </a:rPr>
              <a:t> </a:t>
            </a:r>
            <a:r>
              <a:rPr lang="en-US" sz="6000" b="1" dirty="0" err="1">
                <a:solidFill>
                  <a:srgbClr val="002060"/>
                </a:solidFill>
                <a:latin typeface="Cambria" panose="02040503050406030204" pitchFamily="18" charset="0"/>
                <a:ea typeface="Cambria" panose="02040503050406030204" pitchFamily="18" charset="0"/>
              </a:rPr>
              <a:t>nào</a:t>
            </a:r>
            <a:r>
              <a:rPr lang="en-US" sz="6000" b="1" dirty="0">
                <a:solidFill>
                  <a:srgbClr val="002060"/>
                </a:solidFill>
                <a:latin typeface="Cambria" panose="02040503050406030204" pitchFamily="18" charset="0"/>
                <a:ea typeface="Cambria" panose="02040503050406030204" pitchFamily="18" charset="0"/>
              </a:rPr>
              <a:t> </a:t>
            </a:r>
            <a:r>
              <a:rPr lang="en-US" sz="6000" b="1" dirty="0" err="1">
                <a:solidFill>
                  <a:srgbClr val="002060"/>
                </a:solidFill>
                <a:latin typeface="Cambria" panose="02040503050406030204" pitchFamily="18" charset="0"/>
                <a:ea typeface="Cambria" panose="02040503050406030204" pitchFamily="18" charset="0"/>
              </a:rPr>
              <a:t>giống</a:t>
            </a:r>
            <a:r>
              <a:rPr lang="en-US" sz="6000" b="1" dirty="0">
                <a:solidFill>
                  <a:srgbClr val="002060"/>
                </a:solidFill>
                <a:latin typeface="Cambria" panose="02040503050406030204" pitchFamily="18" charset="0"/>
                <a:ea typeface="Cambria" panose="02040503050406030204" pitchFamily="18" charset="0"/>
              </a:rPr>
              <a:t> </a:t>
            </a:r>
            <a:r>
              <a:rPr lang="en-US" sz="6000" b="1" dirty="0" err="1">
                <a:solidFill>
                  <a:srgbClr val="002060"/>
                </a:solidFill>
                <a:latin typeface="Cambria" panose="02040503050406030204" pitchFamily="18" charset="0"/>
                <a:ea typeface="Cambria" panose="02040503050406030204" pitchFamily="18" charset="0"/>
              </a:rPr>
              <a:t>nhau</a:t>
            </a:r>
            <a:r>
              <a:rPr lang="en-US" sz="6000" b="1" dirty="0">
                <a:solidFill>
                  <a:srgbClr val="002060"/>
                </a:solidFill>
                <a:latin typeface="Cambria" panose="02040503050406030204" pitchFamily="18" charset="0"/>
                <a:ea typeface="Cambria" panose="02040503050406030204" pitchFamily="18" charset="0"/>
              </a:rPr>
              <a:t>, </a:t>
            </a:r>
            <a:r>
              <a:rPr lang="en-US" sz="6000" b="1" dirty="0" err="1">
                <a:solidFill>
                  <a:srgbClr val="002060"/>
                </a:solidFill>
                <a:latin typeface="Cambria" panose="02040503050406030204" pitchFamily="18" charset="0"/>
                <a:ea typeface="Cambria" panose="02040503050406030204" pitchFamily="18" charset="0"/>
              </a:rPr>
              <a:t>khác</a:t>
            </a:r>
            <a:r>
              <a:rPr lang="en-US" sz="6000" b="1" dirty="0">
                <a:solidFill>
                  <a:srgbClr val="002060"/>
                </a:solidFill>
                <a:latin typeface="Cambria" panose="02040503050406030204" pitchFamily="18" charset="0"/>
                <a:ea typeface="Cambria" panose="02040503050406030204" pitchFamily="18" charset="0"/>
              </a:rPr>
              <a:t> </a:t>
            </a:r>
            <a:r>
              <a:rPr lang="en-US" sz="6000" b="1" dirty="0" err="1">
                <a:solidFill>
                  <a:srgbClr val="002060"/>
                </a:solidFill>
                <a:latin typeface="Cambria" panose="02040503050406030204" pitchFamily="18" charset="0"/>
                <a:ea typeface="Cambria" panose="02040503050406030204" pitchFamily="18" charset="0"/>
              </a:rPr>
              <a:t>nhau</a:t>
            </a:r>
            <a:r>
              <a:rPr lang="en-US" sz="6000" b="1" dirty="0">
                <a:solidFill>
                  <a:srgbClr val="002060"/>
                </a:solidFill>
                <a:latin typeface="Cambria" panose="02040503050406030204" pitchFamily="18" charset="0"/>
                <a:ea typeface="Cambria" panose="02040503050406030204" pitchFamily="18" charset="0"/>
              </a:rPr>
              <a:t>?</a:t>
            </a:r>
          </a:p>
        </p:txBody>
      </p:sp>
    </p:spTree>
    <p:extLst>
      <p:ext uri="{BB962C8B-B14F-4D97-AF65-F5344CB8AC3E}">
        <p14:creationId xmlns:p14="http://schemas.microsoft.com/office/powerpoint/2010/main" val="399498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0A504260-1C96-88C8-80C0-D9380CE8172E}"/>
              </a:ext>
            </a:extLst>
          </p:cNvPr>
          <p:cNvGrpSpPr/>
          <p:nvPr/>
        </p:nvGrpSpPr>
        <p:grpSpPr>
          <a:xfrm>
            <a:off x="574430" y="-217463"/>
            <a:ext cx="5715000" cy="2046023"/>
            <a:chOff x="4655463" y="665953"/>
            <a:chExt cx="2881074" cy="1364015"/>
          </a:xfrm>
        </p:grpSpPr>
        <p:sp>
          <p:nvSpPr>
            <p:cNvPr id="5" name="Freeform 14">
              <a:extLst>
                <a:ext uri="{FF2B5EF4-FFF2-40B4-BE49-F238E27FC236}">
                  <a16:creationId xmlns:a16="http://schemas.microsoft.com/office/drawing/2014/main" id="{E4AD5CBB-5972-81CF-00B2-8E3422AB5DC3}"/>
                </a:ext>
              </a:extLst>
            </p:cNvPr>
            <p:cNvSpPr/>
            <p:nvPr/>
          </p:nvSpPr>
          <p:spPr>
            <a:xfrm>
              <a:off x="4655463" y="665953"/>
              <a:ext cx="2881074" cy="1364015"/>
            </a:xfrm>
            <a:custGeom>
              <a:avLst/>
              <a:gdLst/>
              <a:ahLst/>
              <a:cxnLst/>
              <a:rect l="l" t="t" r="r" b="b"/>
              <a:pathLst>
                <a:path w="2793396" h="1117359">
                  <a:moveTo>
                    <a:pt x="0" y="0"/>
                  </a:moveTo>
                  <a:lnTo>
                    <a:pt x="2793396" y="0"/>
                  </a:lnTo>
                  <a:lnTo>
                    <a:pt x="2793396" y="1117359"/>
                  </a:lnTo>
                  <a:lnTo>
                    <a:pt x="0" y="111735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pPr defTabSz="1371600">
                <a:defRPr/>
              </a:pPr>
              <a:endParaRPr lang="vi-VN" sz="2700" kern="0">
                <a:solidFill>
                  <a:prstClr val="black"/>
                </a:solidFill>
                <a:latin typeface="Arial" panose="020B0604020202020204" pitchFamily="34" charset="0"/>
              </a:endParaRPr>
            </a:p>
          </p:txBody>
        </p:sp>
        <p:sp>
          <p:nvSpPr>
            <p:cNvPr id="6" name="TextBox 5">
              <a:extLst>
                <a:ext uri="{FF2B5EF4-FFF2-40B4-BE49-F238E27FC236}">
                  <a16:creationId xmlns:a16="http://schemas.microsoft.com/office/drawing/2014/main" id="{53D91EC9-67AB-139C-D7CD-F57DB162AFAD}"/>
                </a:ext>
              </a:extLst>
            </p:cNvPr>
            <p:cNvSpPr txBox="1"/>
            <p:nvPr/>
          </p:nvSpPr>
          <p:spPr>
            <a:xfrm>
              <a:off x="5001309" y="1107124"/>
              <a:ext cx="2259648" cy="615553"/>
            </a:xfrm>
            <a:prstGeom prst="rect">
              <a:avLst/>
            </a:prstGeom>
            <a:noFill/>
          </p:spPr>
          <p:txBody>
            <a:bodyPr wrap="none" rtlCol="0">
              <a:spAutoFit/>
            </a:bodyPr>
            <a:lstStyle/>
            <a:p>
              <a:pPr algn="ctr" defTabSz="1371600">
                <a:defRPr/>
              </a:pPr>
              <a:r>
                <a:rPr lang="en-GB" sz="5400" b="1" kern="0" dirty="0" err="1">
                  <a:solidFill>
                    <a:prstClr val="white"/>
                  </a:solidFill>
                  <a:latin typeface="Cambria" panose="02040503050406030204" pitchFamily="18" charset="0"/>
                  <a:ea typeface="Cambria" panose="02040503050406030204" pitchFamily="18" charset="0"/>
                </a:rPr>
                <a:t>Học</a:t>
              </a:r>
              <a:r>
                <a:rPr lang="en-GB" sz="5400" b="1" kern="0" dirty="0">
                  <a:solidFill>
                    <a:prstClr val="white"/>
                  </a:solidFill>
                  <a:latin typeface="Cambria" panose="02040503050406030204" pitchFamily="18" charset="0"/>
                  <a:ea typeface="Cambria" panose="02040503050406030204" pitchFamily="18" charset="0"/>
                </a:rPr>
                <a:t> </a:t>
              </a:r>
              <a:r>
                <a:rPr lang="en-GB" sz="5400" b="1" kern="0" dirty="0" err="1">
                  <a:solidFill>
                    <a:prstClr val="white"/>
                  </a:solidFill>
                  <a:latin typeface="Cambria" panose="02040503050406030204" pitchFamily="18" charset="0"/>
                  <a:ea typeface="Cambria" panose="02040503050406030204" pitchFamily="18" charset="0"/>
                </a:rPr>
                <a:t>sinh</a:t>
              </a:r>
              <a:r>
                <a:rPr lang="en-GB" sz="5400" b="1" kern="0" dirty="0">
                  <a:solidFill>
                    <a:prstClr val="white"/>
                  </a:solidFill>
                  <a:latin typeface="Cambria" panose="02040503050406030204" pitchFamily="18" charset="0"/>
                  <a:ea typeface="Cambria" panose="02040503050406030204" pitchFamily="18" charset="0"/>
                </a:rPr>
                <a:t> </a:t>
              </a:r>
              <a:r>
                <a:rPr lang="en-GB" sz="5400" b="1" kern="0" dirty="0" err="1">
                  <a:solidFill>
                    <a:prstClr val="white"/>
                  </a:solidFill>
                  <a:latin typeface="Cambria" panose="02040503050406030204" pitchFamily="18" charset="0"/>
                  <a:ea typeface="Cambria" panose="02040503050406030204" pitchFamily="18" charset="0"/>
                </a:rPr>
                <a:t>nam</a:t>
              </a:r>
              <a:endParaRPr lang="vi-VN" sz="5400" b="1" kern="0" dirty="0">
                <a:solidFill>
                  <a:prstClr val="white"/>
                </a:solidFill>
                <a:latin typeface="Cambria" panose="02040503050406030204" pitchFamily="18" charset="0"/>
                <a:ea typeface="Cambria" panose="02040503050406030204" pitchFamily="18" charset="0"/>
              </a:endParaRPr>
            </a:p>
          </p:txBody>
        </p:sp>
      </p:grpSp>
      <p:sp>
        <p:nvSpPr>
          <p:cNvPr id="7" name="TextBox 6">
            <a:extLst>
              <a:ext uri="{FF2B5EF4-FFF2-40B4-BE49-F238E27FC236}">
                <a16:creationId xmlns:a16="http://schemas.microsoft.com/office/drawing/2014/main" id="{050DCB6F-54DC-E1E0-D755-109E62649D56}"/>
              </a:ext>
            </a:extLst>
          </p:cNvPr>
          <p:cNvSpPr txBox="1"/>
          <p:nvPr/>
        </p:nvSpPr>
        <p:spPr>
          <a:xfrm>
            <a:off x="574430" y="1874396"/>
            <a:ext cx="10515600" cy="4031873"/>
          </a:xfrm>
          <a:prstGeom prst="rect">
            <a:avLst/>
          </a:prstGeom>
          <a:noFill/>
        </p:spPr>
        <p:txBody>
          <a:bodyPr wrap="square" rtlCol="0">
            <a:spAutoFit/>
          </a:bodyPr>
          <a:lstStyle/>
          <a:p>
            <a:pPr algn="just"/>
            <a:r>
              <a:rPr lang="vi-VN" sz="3200" b="1" dirty="0">
                <a:solidFill>
                  <a:srgbClr val="FF0000"/>
                </a:solidFill>
                <a:latin typeface="Cambria" panose="02040503050406030204" pitchFamily="18" charset="0"/>
                <a:ea typeface="Cambria" panose="02040503050406030204" pitchFamily="18" charset="0"/>
              </a:rPr>
              <a:t>+ Đặc điểm sinh học giống nhau: </a:t>
            </a:r>
            <a:r>
              <a:rPr lang="vi-VN" sz="3200" dirty="0">
                <a:solidFill>
                  <a:srgbClr val="FF0000"/>
                </a:solidFill>
                <a:latin typeface="Cambria" panose="02040503050406030204" pitchFamily="18" charset="0"/>
                <a:ea typeface="Cambria" panose="02040503050406030204" pitchFamily="18" charset="0"/>
              </a:rPr>
              <a:t>cơ quan sinh dục tạo ra tinh trùng, giọng nói thường tầm, ...</a:t>
            </a:r>
          </a:p>
          <a:p>
            <a:pPr algn="just"/>
            <a:r>
              <a:rPr lang="vi-VN" sz="3200" b="1" dirty="0">
                <a:solidFill>
                  <a:srgbClr val="FF0000"/>
                </a:solidFill>
                <a:latin typeface="Cambria" panose="02040503050406030204" pitchFamily="18" charset="0"/>
                <a:ea typeface="Cambria" panose="02040503050406030204" pitchFamily="18" charset="0"/>
              </a:rPr>
              <a:t>+ Đặc điểm sinh học khác nhau: </a:t>
            </a:r>
            <a:r>
              <a:rPr lang="vi-VN" sz="3200" dirty="0">
                <a:solidFill>
                  <a:srgbClr val="FF0000"/>
                </a:solidFill>
                <a:latin typeface="Cambria" panose="02040503050406030204" pitchFamily="18" charset="0"/>
                <a:ea typeface="Cambria" panose="02040503050406030204" pitchFamily="18" charset="0"/>
              </a:rPr>
              <a:t>một số bạn có má lúm đồng tiền, một số mắt hai mí, ...</a:t>
            </a:r>
          </a:p>
          <a:p>
            <a:pPr algn="just"/>
            <a:r>
              <a:rPr lang="vi-VN" sz="3200" b="1" dirty="0">
                <a:solidFill>
                  <a:srgbClr val="FF0000"/>
                </a:solidFill>
                <a:latin typeface="Cambria" panose="02040503050406030204" pitchFamily="18" charset="0"/>
                <a:ea typeface="Cambria" panose="02040503050406030204" pitchFamily="18" charset="0"/>
              </a:rPr>
              <a:t>+ Đặc điểm xã hội giống nhau: </a:t>
            </a:r>
            <a:r>
              <a:rPr lang="vi-VN" sz="3200" dirty="0">
                <a:solidFill>
                  <a:srgbClr val="FF0000"/>
                </a:solidFill>
                <a:latin typeface="Cambria" panose="02040503050406030204" pitchFamily="18" charset="0"/>
                <a:ea typeface="Cambria" panose="02040503050406030204" pitchFamily="18" charset="0"/>
              </a:rPr>
              <a:t>thường để tóc ngắn, thích mặc áo thể thao,...</a:t>
            </a:r>
          </a:p>
          <a:p>
            <a:pPr algn="just"/>
            <a:r>
              <a:rPr lang="vi-VN" sz="3200" b="1" dirty="0">
                <a:solidFill>
                  <a:srgbClr val="FF0000"/>
                </a:solidFill>
                <a:latin typeface="Cambria" panose="02040503050406030204" pitchFamily="18" charset="0"/>
                <a:ea typeface="Cambria" panose="02040503050406030204" pitchFamily="18" charset="0"/>
              </a:rPr>
              <a:t>+ Đặc điểm xã hội khác nhau: </a:t>
            </a:r>
            <a:r>
              <a:rPr lang="vi-VN" sz="3200" dirty="0">
                <a:solidFill>
                  <a:srgbClr val="FF0000"/>
                </a:solidFill>
                <a:latin typeface="Cambria" panose="02040503050406030204" pitchFamily="18" charset="0"/>
                <a:ea typeface="Cambria" panose="02040503050406030204" pitchFamily="18" charset="0"/>
              </a:rPr>
              <a:t>có bạn thích đá bóng, có bạn lại thích bóng rổ,...</a:t>
            </a:r>
          </a:p>
        </p:txBody>
      </p:sp>
    </p:spTree>
    <p:extLst>
      <p:ext uri="{BB962C8B-B14F-4D97-AF65-F5344CB8AC3E}">
        <p14:creationId xmlns:p14="http://schemas.microsoft.com/office/powerpoint/2010/main" val="2974974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wipe(down)">
                                      <p:cBhvr>
                                        <p:cTn id="13" dur="500"/>
                                        <p:tgtEl>
                                          <p:spTgt spid="7">
                                            <p:txEl>
                                              <p:pRg st="0" end="0"/>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7">
                                            <p:txEl>
                                              <p:pRg st="1" end="1"/>
                                            </p:txEl>
                                          </p:spTgt>
                                        </p:tgtEl>
                                        <p:attrNameLst>
                                          <p:attrName>style.visibility</p:attrName>
                                        </p:attrNameLst>
                                      </p:cBhvr>
                                      <p:to>
                                        <p:strVal val="visible"/>
                                      </p:to>
                                    </p:set>
                                    <p:animEffect transition="in" filter="wipe(down)">
                                      <p:cBhvr>
                                        <p:cTn id="16" dur="500"/>
                                        <p:tgtEl>
                                          <p:spTgt spid="7">
                                            <p:txEl>
                                              <p:pRg st="1" end="1"/>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wipe(down)">
                                      <p:cBhvr>
                                        <p:cTn id="19" dur="500"/>
                                        <p:tgtEl>
                                          <p:spTgt spid="7">
                                            <p:txEl>
                                              <p:pRg st="2" end="2"/>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down)">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609</Words>
  <Application>Microsoft Office PowerPoint</Application>
  <PresentationFormat>Widescreen</PresentationFormat>
  <Paragraphs>46</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Administrator</cp:lastModifiedBy>
  <cp:revision>1</cp:revision>
  <dcterms:created xsi:type="dcterms:W3CDTF">2025-04-13T12:17:53Z</dcterms:created>
  <dcterms:modified xsi:type="dcterms:W3CDTF">2025-04-13T12:19:20Z</dcterms:modified>
</cp:coreProperties>
</file>