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10505"/>
    <a:srgbClr val="498046"/>
    <a:srgbClr val="EF1558"/>
    <a:srgbClr val="2E925B"/>
    <a:srgbClr val="006600"/>
    <a:srgbClr val="A500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ECAC75-1C04-D09A-9C8F-48453AA56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3EE10ED-4746-A91C-86C2-038BF0078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1EB3B3-BE60-8A99-4B62-6411C200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DDD5CB-7BEB-69E5-4163-DD5FD5C4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325939-1A23-9A56-1E22-2400CA84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05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159355-D38B-B136-E1F1-20C440E8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CFA973-E907-0AFB-1EBF-6E24D221E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DD4008-BCAD-C843-1CB4-A01737F2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3BF777-76C4-7515-4F84-C0695205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54C0A2-F4D6-8227-1195-8FC3FAD6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456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6EDE0F7-F230-BE87-A756-AA0D301FE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2301C6-BCB6-FF89-3474-D000B7572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9554CA-5D68-FC45-F545-1E1635B7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5132A8-BD29-5060-40C4-E0725F03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79A41B-C5D5-DE64-D817-CCDACBDB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046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A999A-B691-DAD8-F5B9-2DA49400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143EE3-E7F7-7F1D-C9CC-B17D3D3C0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CC7DF6-2B83-3544-E829-84C8CC6F1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161243-B853-4C36-A809-C253B237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4E5086-99D0-B046-83AD-F2CB07F2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291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2DC245-C6AF-5E8D-4E8D-151CE118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28FA4E-437B-9AF2-B8BA-1979FA7D2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4A81C5-D714-D817-9FC3-8EFBDBE2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44CEB9-5F9C-5DC1-61C0-463198FF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C3A88C-77D4-D46C-9D9C-147F8831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284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0CEE5-10E0-388C-81F8-875E2E61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387666-53F8-6354-32CB-8AA640A57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E2FF19-1238-F394-ED8E-43A1BD2FB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2C2703-C27D-0D70-63F6-A5EF3042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647873-5929-2BDC-D418-C65C37DF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A0C2B-E851-B71F-68B9-90A4B807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951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E583BA-17A7-FB4D-AED2-CB5522A6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255C9E-F042-A43F-8A36-7FB1ADAB2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AE9A39-2A66-C4F0-18B6-F0AB0E328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5BCE1B0-2BA6-CC5C-6F9A-75A47ECF9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A03738-23F2-98F0-0AE5-CD9921F90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E7D8EAF-0B1D-4624-AEF4-A97C3807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4C488B-930E-B11D-A24F-5C4ED67C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01940E-F7D3-040D-A900-669AA819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664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F1F8D-5CC8-9B2E-EFF1-055C1C23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D707B24-77E8-4F83-56B1-181277B4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9BFABD1-3877-6C14-BAAE-1E61AFE9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2053DC-58D6-A4FB-8743-CDEFE574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655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695387-7AC3-79AE-CD08-A2902B53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F512700-E49D-194F-52A1-AB06F0F3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B5A7552-0EA3-B3AE-0E1C-7B1E5D1A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525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8D04B4-A022-0BDD-91BC-332F34D2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0DA0B7-D81F-C4D7-3DB3-3D1A940C2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D6FE31-ADE3-DE48-7D9D-AD3F301AF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D71552-FF96-1FAA-93BD-9C8A81E3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4C0A5F-6013-008F-B8CD-7057DB16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5249FB-0CA4-F967-F2A5-A6BD68F4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002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D9111-177B-56DD-F232-46288543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177610-6FFA-9F9E-E1F9-ECAE893B8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ABB617-A73D-A09A-3AD3-BAAAC0382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8C978F-30DF-C91E-0DE1-96ED298A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21BD8F-8B70-C8C2-D256-C2BD8E44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75DDE3-128E-1250-9695-D769D60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487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73657EB-F275-D73D-B6FC-9C751E39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0541E0-0BF4-5DB8-9FDB-F82EBB158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6D7EAE-97A6-F86F-DDC1-D4558A0D1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DAABA-578F-41CF-98F1-4ADCD871A81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A6742E-6BB5-094F-1083-222641B6A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EEC225-1934-EF72-DA3E-300A6E0FD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7AF85-391A-4D6A-9B68-0B557E9596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110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=""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0125" y="4132596"/>
            <a:ext cx="3918604" cy="2836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EED1719-17D7-5631-5C13-321E794125DD}"/>
              </a:ext>
            </a:extLst>
          </p:cNvPr>
          <p:cNvSpPr txBox="1"/>
          <p:nvPr/>
        </p:nvSpPr>
        <p:spPr>
          <a:xfrm>
            <a:off x="3586480" y="1885573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8800" dirty="0">
              <a:ln w="561975">
                <a:solidFill>
                  <a:schemeClr val="bg1"/>
                </a:solidFill>
              </a:ln>
              <a:gradFill>
                <a:gsLst>
                  <a:gs pos="57000">
                    <a:srgbClr val="FF0066"/>
                  </a:gs>
                  <a:gs pos="59000">
                    <a:srgbClr val="FFCC66"/>
                  </a:gs>
                </a:gsLst>
                <a:lin ang="5400000" scaled="1"/>
              </a:gradFill>
              <a:effectLst>
                <a:outerShdw dist="38100" dir="5400000" algn="t" rotWithShape="0">
                  <a:prstClr val="black"/>
                </a:outerShdw>
              </a:effectLst>
              <a:latin typeface="#9Slide07 IcielPony" panose="02000000000000000000" pitchFamily="2" charset="-93"/>
            </a:endParaRPr>
          </a:p>
        </p:txBody>
      </p:sp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778" y="410296"/>
            <a:ext cx="1817130" cy="1817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41E586-D9DD-2C28-5B98-5FFEE5FAC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840" y="0"/>
            <a:ext cx="4499238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9000DC-8DA8-C62A-C56B-1748F58B224D}"/>
              </a:ext>
            </a:extLst>
          </p:cNvPr>
          <p:cNvSpPr txBox="1"/>
          <p:nvPr/>
        </p:nvSpPr>
        <p:spPr>
          <a:xfrm>
            <a:off x="2197768" y="672530"/>
            <a:ext cx="82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423852" y="5329645"/>
            <a:ext cx="10768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Ngô Thị Quyên  - Lớp 5C</a:t>
            </a:r>
          </a:p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vị: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rường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 học Hòa Nghĩa 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9509" y="1371600"/>
            <a:ext cx="8569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26: Phòng chống bị xâm hại( Tiết 2) </a:t>
            </a:r>
            <a:endParaRPr lang="en-US" sz="7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7261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1.66667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0EB0CA9-9E3C-AB8A-7355-B6F1D771C40C}"/>
              </a:ext>
            </a:extLst>
          </p:cNvPr>
          <p:cNvSpPr/>
          <p:nvPr/>
        </p:nvSpPr>
        <p:spPr>
          <a:xfrm>
            <a:off x="205367" y="2655952"/>
            <a:ext cx="2667000" cy="10994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F8395A65-523F-364A-961C-DFB718A846C8}"/>
              </a:ext>
            </a:extLst>
          </p:cNvPr>
          <p:cNvCxnSpPr>
            <a:cxnSpLocks/>
          </p:cNvCxnSpPr>
          <p:nvPr/>
        </p:nvCxnSpPr>
        <p:spPr>
          <a:xfrm flipV="1">
            <a:off x="2872367" y="1194199"/>
            <a:ext cx="1140075" cy="19739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B2FBEEE-A4F4-4A36-CD2A-50E40C8E4066}"/>
              </a:ext>
            </a:extLst>
          </p:cNvPr>
          <p:cNvCxnSpPr>
            <a:cxnSpLocks/>
          </p:cNvCxnSpPr>
          <p:nvPr/>
        </p:nvCxnSpPr>
        <p:spPr>
          <a:xfrm>
            <a:off x="2872367" y="3205680"/>
            <a:ext cx="193164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1394973-8EB7-1DD2-4F63-C5E5BFE5C8FE}"/>
              </a:ext>
            </a:extLst>
          </p:cNvPr>
          <p:cNvCxnSpPr>
            <a:cxnSpLocks/>
          </p:cNvCxnSpPr>
          <p:nvPr/>
        </p:nvCxnSpPr>
        <p:spPr>
          <a:xfrm>
            <a:off x="2872367" y="3333466"/>
            <a:ext cx="1537158" cy="18836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9E6B192-54C0-D3C5-95C8-6C10604006A3}"/>
              </a:ext>
            </a:extLst>
          </p:cNvPr>
          <p:cNvSpPr/>
          <p:nvPr/>
        </p:nvSpPr>
        <p:spPr>
          <a:xfrm>
            <a:off x="3838189" y="480616"/>
            <a:ext cx="7445829" cy="13521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nhân,phản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C4B4F14-8580-4C43-A2DA-6F0FC91994BA}"/>
              </a:ext>
            </a:extLst>
          </p:cNvPr>
          <p:cNvSpPr/>
          <p:nvPr/>
        </p:nvSpPr>
        <p:spPr>
          <a:xfrm>
            <a:off x="4540804" y="1937982"/>
            <a:ext cx="7445829" cy="25794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lạ,cũng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900719B-B6FD-A0AD-DBB9-D08AA1866FEF}"/>
              </a:ext>
            </a:extLst>
          </p:cNvPr>
          <p:cNvSpPr/>
          <p:nvPr/>
        </p:nvSpPr>
        <p:spPr>
          <a:xfrm>
            <a:off x="4409525" y="4645191"/>
            <a:ext cx="7445829" cy="1416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="" xmlns:a16="http://schemas.microsoft.com/office/drawing/2014/main" id="{94BEA69E-AD60-0341-6FB3-5DDFDC67914B}"/>
              </a:ext>
            </a:extLst>
          </p:cNvPr>
          <p:cNvSpPr/>
          <p:nvPr/>
        </p:nvSpPr>
        <p:spPr>
          <a:xfrm flipH="1">
            <a:off x="2434209" y="265595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398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092704-4359-15DE-BB84-8067111ACDF7}"/>
              </a:ext>
            </a:extLst>
          </p:cNvPr>
          <p:cNvSpPr txBox="1"/>
          <p:nvPr/>
        </p:nvSpPr>
        <p:spPr>
          <a:xfrm>
            <a:off x="3357975" y="1458725"/>
            <a:ext cx="7325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1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B511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A79905-ECC9-6DFE-539E-DFFCD535ABDB}"/>
              </a:ext>
            </a:extLst>
          </p:cNvPr>
          <p:cNvSpPr/>
          <p:nvPr/>
        </p:nvSpPr>
        <p:spPr>
          <a:xfrm>
            <a:off x="-2148232" y="196840"/>
            <a:ext cx="9064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  Em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6C3AA3B-6644-D8EA-6E49-89228A86C1F3}"/>
              </a:ext>
            </a:extLst>
          </p:cNvPr>
          <p:cNvGrpSpPr/>
          <p:nvPr/>
        </p:nvGrpSpPr>
        <p:grpSpPr>
          <a:xfrm>
            <a:off x="290018" y="1188475"/>
            <a:ext cx="9936868" cy="4481049"/>
            <a:chOff x="3855762" y="33454"/>
            <a:chExt cx="8816676" cy="5099502"/>
          </a:xfrm>
        </p:grpSpPr>
        <p:pic>
          <p:nvPicPr>
            <p:cNvPr id="12" name="图片 131" descr="E:\PPT\包图网\审核中\图片4.png图片4">
              <a:extLst>
                <a:ext uri="{FF2B5EF4-FFF2-40B4-BE49-F238E27FC236}">
                  <a16:creationId xmlns="" xmlns:a16="http://schemas.microsoft.com/office/drawing/2014/main" id="{A3B03C15-352D-3A23-CF44-B54D35F9774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855762" y="33454"/>
              <a:ext cx="8816676" cy="50995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F60EF14-2CDD-3B99-A944-D481A6E68D4F}"/>
                </a:ext>
              </a:extLst>
            </p:cNvPr>
            <p:cNvSpPr txBox="1"/>
            <p:nvPr/>
          </p:nvSpPr>
          <p:spPr>
            <a:xfrm>
              <a:off x="4943118" y="1592721"/>
              <a:ext cx="6499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B51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AAA2E27-29EE-DF88-F535-57EA75EA3EFC}"/>
              </a:ext>
            </a:extLst>
          </p:cNvPr>
          <p:cNvSpPr txBox="1"/>
          <p:nvPr/>
        </p:nvSpPr>
        <p:spPr>
          <a:xfrm>
            <a:off x="1675916" y="2382055"/>
            <a:ext cx="71650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1.Xác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2.Tránh xa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8802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3A427E-9EC7-E59A-2126-A2618F100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9" r="14633" b="41954"/>
          <a:stretch/>
        </p:blipFill>
        <p:spPr>
          <a:xfrm>
            <a:off x="1543063" y="1372073"/>
            <a:ext cx="7901470" cy="3368361"/>
          </a:xfrm>
          <a:prstGeom prst="rect">
            <a:avLst/>
          </a:prstGeom>
        </p:spPr>
      </p:pic>
      <p:pic>
        <p:nvPicPr>
          <p:cNvPr id="5" name="图片 11" descr="组 54">
            <a:extLst>
              <a:ext uri="{FF2B5EF4-FFF2-40B4-BE49-F238E27FC236}">
                <a16:creationId xmlns="" xmlns:a16="http://schemas.microsoft.com/office/drawing/2014/main" id="{9E22FC0E-D9E4-E0B6-242F-5C8AE78C2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81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3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>
            <a:extLst>
              <a:ext uri="{FF2B5EF4-FFF2-40B4-BE49-F238E27FC236}">
                <a16:creationId xmlns="" xmlns:a16="http://schemas.microsoft.com/office/drawing/2014/main" id="{11E1EA68-BDC0-EF94-4D5A-2A06930E1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12930" y="814225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D3D74D-4970-9A09-B862-31F025D3A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520" y="2071937"/>
            <a:ext cx="5870957" cy="1798476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95936759-8C99-2939-5BDB-620D945855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3599" b="45168" l="67116" r="93181">
                        <a14:foregroundMark x1="76739" y1="5459" x2="84447" y2="7198"/>
                        <a14:foregroundMark x1="84447" y1="7198" x2="85714" y2="6793"/>
                        <a14:foregroundMark x1="77520" y1="3639" x2="76523" y2="4408"/>
                        <a14:foregroundMark x1="79326" y1="5297" x2="79811" y2="5297"/>
                        <a14:foregroundMark x1="82129" y1="45168" x2="82022" y2="42903"/>
                        <a14:foregroundMark x1="78221" y1="39749" x2="79919" y2="4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860" t="1579" r="3545" b="51398"/>
          <a:stretch/>
        </p:blipFill>
        <p:spPr>
          <a:xfrm>
            <a:off x="-447344" y="2450895"/>
            <a:ext cx="4842740" cy="4657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5937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12392E88-CFA3-3ADA-6BF5-3DD0BE581B6C}"/>
              </a:ext>
            </a:extLst>
          </p:cNvPr>
          <p:cNvSpPr/>
          <p:nvPr/>
        </p:nvSpPr>
        <p:spPr>
          <a:xfrm>
            <a:off x="436728" y="521302"/>
            <a:ext cx="11245756" cy="1798817"/>
          </a:xfrm>
          <a:custGeom>
            <a:avLst/>
            <a:gdLst>
              <a:gd name="connsiteX0" fmla="*/ 0 w 11245756"/>
              <a:gd name="connsiteY0" fmla="*/ 299808 h 1798817"/>
              <a:gd name="connsiteX1" fmla="*/ 850248 w 11245756"/>
              <a:gd name="connsiteY1" fmla="*/ 0 h 1798817"/>
              <a:gd name="connsiteX2" fmla="*/ 2309308 w 11245756"/>
              <a:gd name="connsiteY2" fmla="*/ 0 h 1798817"/>
              <a:gd name="connsiteX3" fmla="*/ 3482012 w 11245756"/>
              <a:gd name="connsiteY3" fmla="*/ 0 h 1798817"/>
              <a:gd name="connsiteX4" fmla="*/ 4941072 w 11245756"/>
              <a:gd name="connsiteY4" fmla="*/ 0 h 1798817"/>
              <a:gd name="connsiteX5" fmla="*/ 6018323 w 11245756"/>
              <a:gd name="connsiteY5" fmla="*/ 0 h 1798817"/>
              <a:gd name="connsiteX6" fmla="*/ 7477383 w 11245756"/>
              <a:gd name="connsiteY6" fmla="*/ 0 h 1798817"/>
              <a:gd name="connsiteX7" fmla="*/ 8650086 w 11245756"/>
              <a:gd name="connsiteY7" fmla="*/ 0 h 1798817"/>
              <a:gd name="connsiteX8" fmla="*/ 10395505 w 11245756"/>
              <a:gd name="connsiteY8" fmla="*/ 0 h 1798817"/>
              <a:gd name="connsiteX9" fmla="*/ 11245756 w 11245756"/>
              <a:gd name="connsiteY9" fmla="*/ 299808 h 1798817"/>
              <a:gd name="connsiteX10" fmla="*/ 11245756 w 11245756"/>
              <a:gd name="connsiteY10" fmla="*/ 675557 h 1798817"/>
              <a:gd name="connsiteX11" fmla="*/ 11245756 w 11245756"/>
              <a:gd name="connsiteY11" fmla="*/ 1039314 h 1798817"/>
              <a:gd name="connsiteX12" fmla="*/ 11245756 w 11245756"/>
              <a:gd name="connsiteY12" fmla="*/ 1499007 h 1798817"/>
              <a:gd name="connsiteX13" fmla="*/ 10395505 w 11245756"/>
              <a:gd name="connsiteY13" fmla="*/ 1798817 h 1798817"/>
              <a:gd name="connsiteX14" fmla="*/ 9318255 w 11245756"/>
              <a:gd name="connsiteY14" fmla="*/ 1798817 h 1798817"/>
              <a:gd name="connsiteX15" fmla="*/ 8540998 w 11245756"/>
              <a:gd name="connsiteY15" fmla="*/ 1798817 h 1798817"/>
              <a:gd name="connsiteX16" fmla="*/ 7763742 w 11245756"/>
              <a:gd name="connsiteY16" fmla="*/ 1798817 h 1798817"/>
              <a:gd name="connsiteX17" fmla="*/ 6400135 w 11245756"/>
              <a:gd name="connsiteY17" fmla="*/ 1798817 h 1798817"/>
              <a:gd name="connsiteX18" fmla="*/ 4845619 w 11245756"/>
              <a:gd name="connsiteY18" fmla="*/ 1798817 h 1798817"/>
              <a:gd name="connsiteX19" fmla="*/ 3386559 w 11245756"/>
              <a:gd name="connsiteY19" fmla="*/ 1798817 h 1798817"/>
              <a:gd name="connsiteX20" fmla="*/ 2118405 w 11245756"/>
              <a:gd name="connsiteY20" fmla="*/ 1798817 h 1798817"/>
              <a:gd name="connsiteX21" fmla="*/ 850248 w 11245756"/>
              <a:gd name="connsiteY21" fmla="*/ 1798817 h 1798817"/>
              <a:gd name="connsiteX22" fmla="*/ 0 w 11245756"/>
              <a:gd name="connsiteY22" fmla="*/ 1499007 h 1798817"/>
              <a:gd name="connsiteX23" fmla="*/ 0 w 11245756"/>
              <a:gd name="connsiteY23" fmla="*/ 1099274 h 1798817"/>
              <a:gd name="connsiteX24" fmla="*/ 0 w 11245756"/>
              <a:gd name="connsiteY24" fmla="*/ 675557 h 1798817"/>
              <a:gd name="connsiteX25" fmla="*/ 0 w 11245756"/>
              <a:gd name="connsiteY25" fmla="*/ 299808 h 1798817"/>
              <a:gd name="connsiteX0" fmla="*/ 0 w 11245756"/>
              <a:gd name="connsiteY0" fmla="*/ 299808 h 1798817"/>
              <a:gd name="connsiteX1" fmla="*/ 850248 w 11245756"/>
              <a:gd name="connsiteY1" fmla="*/ 0 h 1798817"/>
              <a:gd name="connsiteX2" fmla="*/ 2404761 w 11245756"/>
              <a:gd name="connsiteY2" fmla="*/ 0 h 1798817"/>
              <a:gd name="connsiteX3" fmla="*/ 3672918 w 11245756"/>
              <a:gd name="connsiteY3" fmla="*/ 0 h 1798817"/>
              <a:gd name="connsiteX4" fmla="*/ 4845619 w 11245756"/>
              <a:gd name="connsiteY4" fmla="*/ 0 h 1798817"/>
              <a:gd name="connsiteX5" fmla="*/ 6304682 w 11245756"/>
              <a:gd name="connsiteY5" fmla="*/ 0 h 1798817"/>
              <a:gd name="connsiteX6" fmla="*/ 6964122 w 11245756"/>
              <a:gd name="connsiteY6" fmla="*/ 0 h 1798817"/>
              <a:gd name="connsiteX7" fmla="*/ 7572836 w 11245756"/>
              <a:gd name="connsiteY7" fmla="*/ 0 h 1798817"/>
              <a:gd name="connsiteX8" fmla="*/ 8381182 w 11245756"/>
              <a:gd name="connsiteY8" fmla="*/ 0 h 1798817"/>
              <a:gd name="connsiteX9" fmla="*/ 9127349 w 11245756"/>
              <a:gd name="connsiteY9" fmla="*/ 0 h 1798817"/>
              <a:gd name="connsiteX10" fmla="*/ 10395505 w 11245756"/>
              <a:gd name="connsiteY10" fmla="*/ 0 h 1798817"/>
              <a:gd name="connsiteX11" fmla="*/ 11245756 w 11245756"/>
              <a:gd name="connsiteY11" fmla="*/ 299808 h 1798817"/>
              <a:gd name="connsiteX12" fmla="*/ 11245756 w 11245756"/>
              <a:gd name="connsiteY12" fmla="*/ 675557 h 1798817"/>
              <a:gd name="connsiteX13" fmla="*/ 11245756 w 11245756"/>
              <a:gd name="connsiteY13" fmla="*/ 1075289 h 1798817"/>
              <a:gd name="connsiteX14" fmla="*/ 11245756 w 11245756"/>
              <a:gd name="connsiteY14" fmla="*/ 1499007 h 1798817"/>
              <a:gd name="connsiteX15" fmla="*/ 10395505 w 11245756"/>
              <a:gd name="connsiteY15" fmla="*/ 1798817 h 1798817"/>
              <a:gd name="connsiteX16" fmla="*/ 9031899 w 11245756"/>
              <a:gd name="connsiteY16" fmla="*/ 1798817 h 1798817"/>
              <a:gd name="connsiteX17" fmla="*/ 7668289 w 11245756"/>
              <a:gd name="connsiteY17" fmla="*/ 1798817 h 1798817"/>
              <a:gd name="connsiteX18" fmla="*/ 6113776 w 11245756"/>
              <a:gd name="connsiteY18" fmla="*/ 1798817 h 1798817"/>
              <a:gd name="connsiteX19" fmla="*/ 4750169 w 11245756"/>
              <a:gd name="connsiteY19" fmla="*/ 1798817 h 1798817"/>
              <a:gd name="connsiteX20" fmla="*/ 3672918 w 11245756"/>
              <a:gd name="connsiteY20" fmla="*/ 1798817 h 1798817"/>
              <a:gd name="connsiteX21" fmla="*/ 2500214 w 11245756"/>
              <a:gd name="connsiteY21" fmla="*/ 1798817 h 1798817"/>
              <a:gd name="connsiteX22" fmla="*/ 850248 w 11245756"/>
              <a:gd name="connsiteY22" fmla="*/ 1798817 h 1798817"/>
              <a:gd name="connsiteX23" fmla="*/ 0 w 11245756"/>
              <a:gd name="connsiteY23" fmla="*/ 1499007 h 1798817"/>
              <a:gd name="connsiteX24" fmla="*/ 0 w 11245756"/>
              <a:gd name="connsiteY24" fmla="*/ 1123258 h 1798817"/>
              <a:gd name="connsiteX25" fmla="*/ 0 w 11245756"/>
              <a:gd name="connsiteY25" fmla="*/ 759500 h 1798817"/>
              <a:gd name="connsiteX26" fmla="*/ 0 w 11245756"/>
              <a:gd name="connsiteY26" fmla="*/ 299808 h 1798817"/>
              <a:gd name="connsiteX0" fmla="*/ 0 w 11245756"/>
              <a:gd name="connsiteY0" fmla="*/ 299808 h 1798817"/>
              <a:gd name="connsiteX1" fmla="*/ 850248 w 11245756"/>
              <a:gd name="connsiteY1" fmla="*/ 0 h 1798817"/>
              <a:gd name="connsiteX2" fmla="*/ 2309308 w 11245756"/>
              <a:gd name="connsiteY2" fmla="*/ 0 h 1798817"/>
              <a:gd name="connsiteX3" fmla="*/ 3482012 w 11245756"/>
              <a:gd name="connsiteY3" fmla="*/ 0 h 1798817"/>
              <a:gd name="connsiteX4" fmla="*/ 4941072 w 11245756"/>
              <a:gd name="connsiteY4" fmla="*/ 0 h 1798817"/>
              <a:gd name="connsiteX5" fmla="*/ 6018323 w 11245756"/>
              <a:gd name="connsiteY5" fmla="*/ 0 h 1798817"/>
              <a:gd name="connsiteX6" fmla="*/ 7477383 w 11245756"/>
              <a:gd name="connsiteY6" fmla="*/ 0 h 1798817"/>
              <a:gd name="connsiteX7" fmla="*/ 8650086 w 11245756"/>
              <a:gd name="connsiteY7" fmla="*/ 0 h 1798817"/>
              <a:gd name="connsiteX8" fmla="*/ 10395505 w 11245756"/>
              <a:gd name="connsiteY8" fmla="*/ 0 h 1798817"/>
              <a:gd name="connsiteX9" fmla="*/ 11245756 w 11245756"/>
              <a:gd name="connsiteY9" fmla="*/ 299808 h 1798817"/>
              <a:gd name="connsiteX10" fmla="*/ 11245756 w 11245756"/>
              <a:gd name="connsiteY10" fmla="*/ 675557 h 1798817"/>
              <a:gd name="connsiteX11" fmla="*/ 11245756 w 11245756"/>
              <a:gd name="connsiteY11" fmla="*/ 1039314 h 1798817"/>
              <a:gd name="connsiteX12" fmla="*/ 11245756 w 11245756"/>
              <a:gd name="connsiteY12" fmla="*/ 1499007 h 1798817"/>
              <a:gd name="connsiteX13" fmla="*/ 10395505 w 11245756"/>
              <a:gd name="connsiteY13" fmla="*/ 1798817 h 1798817"/>
              <a:gd name="connsiteX14" fmla="*/ 9318255 w 11245756"/>
              <a:gd name="connsiteY14" fmla="*/ 1798817 h 1798817"/>
              <a:gd name="connsiteX15" fmla="*/ 8556544 w 11245756"/>
              <a:gd name="connsiteY15" fmla="*/ 1798817 h 1798817"/>
              <a:gd name="connsiteX16" fmla="*/ 7763742 w 11245756"/>
              <a:gd name="connsiteY16" fmla="*/ 1798817 h 1798817"/>
              <a:gd name="connsiteX17" fmla="*/ 6400135 w 11245756"/>
              <a:gd name="connsiteY17" fmla="*/ 1798817 h 1798817"/>
              <a:gd name="connsiteX18" fmla="*/ 4845619 w 11245756"/>
              <a:gd name="connsiteY18" fmla="*/ 1798817 h 1798817"/>
              <a:gd name="connsiteX19" fmla="*/ 3386559 w 11245756"/>
              <a:gd name="connsiteY19" fmla="*/ 1798817 h 1798817"/>
              <a:gd name="connsiteX20" fmla="*/ 2118405 w 11245756"/>
              <a:gd name="connsiteY20" fmla="*/ 1798817 h 1798817"/>
              <a:gd name="connsiteX21" fmla="*/ 1497008 w 11245756"/>
              <a:gd name="connsiteY21" fmla="*/ 1798817 h 1798817"/>
              <a:gd name="connsiteX22" fmla="*/ 850248 w 11245756"/>
              <a:gd name="connsiteY22" fmla="*/ 1798817 h 1798817"/>
              <a:gd name="connsiteX23" fmla="*/ 0 w 11245756"/>
              <a:gd name="connsiteY23" fmla="*/ 1499007 h 1798817"/>
              <a:gd name="connsiteX24" fmla="*/ 0 w 11245756"/>
              <a:gd name="connsiteY24" fmla="*/ 1099274 h 1798817"/>
              <a:gd name="connsiteX25" fmla="*/ 0 w 11245756"/>
              <a:gd name="connsiteY25" fmla="*/ 675557 h 1798817"/>
              <a:gd name="connsiteX26" fmla="*/ 0 w 11245756"/>
              <a:gd name="connsiteY26" fmla="*/ 299808 h 179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245756" h="1798817" fill="none" extrusionOk="0">
                <a:moveTo>
                  <a:pt x="0" y="299808"/>
                </a:moveTo>
                <a:cubicBezTo>
                  <a:pt x="77936" y="78094"/>
                  <a:pt x="412430" y="-89898"/>
                  <a:pt x="850248" y="0"/>
                </a:cubicBezTo>
                <a:cubicBezTo>
                  <a:pt x="1362216" y="-18207"/>
                  <a:pt x="1696840" y="-11174"/>
                  <a:pt x="2309308" y="0"/>
                </a:cubicBezTo>
                <a:cubicBezTo>
                  <a:pt x="2922644" y="-3285"/>
                  <a:pt x="3059246" y="20739"/>
                  <a:pt x="3482012" y="0"/>
                </a:cubicBezTo>
                <a:cubicBezTo>
                  <a:pt x="3938557" y="-7932"/>
                  <a:pt x="4361512" y="97542"/>
                  <a:pt x="4941072" y="0"/>
                </a:cubicBezTo>
                <a:cubicBezTo>
                  <a:pt x="5509338" y="-22040"/>
                  <a:pt x="5509990" y="3082"/>
                  <a:pt x="6018323" y="0"/>
                </a:cubicBezTo>
                <a:cubicBezTo>
                  <a:pt x="6577163" y="-8570"/>
                  <a:pt x="7148433" y="107692"/>
                  <a:pt x="7477383" y="0"/>
                </a:cubicBezTo>
                <a:cubicBezTo>
                  <a:pt x="7997565" y="63725"/>
                  <a:pt x="8210275" y="33554"/>
                  <a:pt x="8650086" y="0"/>
                </a:cubicBezTo>
                <a:cubicBezTo>
                  <a:pt x="9231275" y="116922"/>
                  <a:pt x="9969149" y="-63819"/>
                  <a:pt x="10395505" y="0"/>
                </a:cubicBezTo>
                <a:cubicBezTo>
                  <a:pt x="10843494" y="3710"/>
                  <a:pt x="11198775" y="143457"/>
                  <a:pt x="11245756" y="299808"/>
                </a:cubicBezTo>
                <a:cubicBezTo>
                  <a:pt x="11248504" y="328149"/>
                  <a:pt x="11202809" y="487892"/>
                  <a:pt x="11245756" y="675557"/>
                </a:cubicBezTo>
                <a:cubicBezTo>
                  <a:pt x="11248373" y="823179"/>
                  <a:pt x="11241032" y="898409"/>
                  <a:pt x="11245756" y="1039314"/>
                </a:cubicBezTo>
                <a:cubicBezTo>
                  <a:pt x="11223708" y="1170551"/>
                  <a:pt x="11338729" y="1263602"/>
                  <a:pt x="11245756" y="1499007"/>
                </a:cubicBezTo>
                <a:cubicBezTo>
                  <a:pt x="11372863" y="1788792"/>
                  <a:pt x="11059757" y="1839806"/>
                  <a:pt x="10395505" y="1798817"/>
                </a:cubicBezTo>
                <a:cubicBezTo>
                  <a:pt x="10099530" y="1808522"/>
                  <a:pt x="9765093" y="1658015"/>
                  <a:pt x="9318255" y="1798817"/>
                </a:cubicBezTo>
                <a:cubicBezTo>
                  <a:pt x="8964894" y="1781100"/>
                  <a:pt x="8888595" y="1779731"/>
                  <a:pt x="8540998" y="1798817"/>
                </a:cubicBezTo>
                <a:cubicBezTo>
                  <a:pt x="8187087" y="1803793"/>
                  <a:pt x="8136170" y="1815310"/>
                  <a:pt x="7763742" y="1798817"/>
                </a:cubicBezTo>
                <a:cubicBezTo>
                  <a:pt x="7553488" y="1724389"/>
                  <a:pt x="6910918" y="1801664"/>
                  <a:pt x="6400135" y="1798817"/>
                </a:cubicBezTo>
                <a:cubicBezTo>
                  <a:pt x="6054059" y="1661076"/>
                  <a:pt x="5648557" y="1667929"/>
                  <a:pt x="4845619" y="1798817"/>
                </a:cubicBezTo>
                <a:cubicBezTo>
                  <a:pt x="4068738" y="1857803"/>
                  <a:pt x="3824986" y="1762294"/>
                  <a:pt x="3386559" y="1798817"/>
                </a:cubicBezTo>
                <a:cubicBezTo>
                  <a:pt x="2937470" y="1816634"/>
                  <a:pt x="2501591" y="1834242"/>
                  <a:pt x="2118405" y="1798817"/>
                </a:cubicBezTo>
                <a:cubicBezTo>
                  <a:pt x="1585552" y="1804039"/>
                  <a:pt x="1150027" y="1759377"/>
                  <a:pt x="850248" y="1798817"/>
                </a:cubicBezTo>
                <a:cubicBezTo>
                  <a:pt x="327270" y="1826255"/>
                  <a:pt x="52096" y="1700277"/>
                  <a:pt x="0" y="1499007"/>
                </a:cubicBezTo>
                <a:cubicBezTo>
                  <a:pt x="-46604" y="1336952"/>
                  <a:pt x="-12733" y="1238276"/>
                  <a:pt x="0" y="1099274"/>
                </a:cubicBezTo>
                <a:cubicBezTo>
                  <a:pt x="37310" y="961963"/>
                  <a:pt x="-33258" y="785725"/>
                  <a:pt x="0" y="675557"/>
                </a:cubicBezTo>
                <a:cubicBezTo>
                  <a:pt x="-28102" y="556946"/>
                  <a:pt x="-24236" y="377564"/>
                  <a:pt x="0" y="299808"/>
                </a:cubicBezTo>
                <a:close/>
              </a:path>
              <a:path w="11245756" h="1798817" stroke="0" extrusionOk="0">
                <a:moveTo>
                  <a:pt x="0" y="299808"/>
                </a:moveTo>
                <a:cubicBezTo>
                  <a:pt x="-95104" y="160478"/>
                  <a:pt x="317985" y="55025"/>
                  <a:pt x="850248" y="0"/>
                </a:cubicBezTo>
                <a:cubicBezTo>
                  <a:pt x="1540487" y="35914"/>
                  <a:pt x="1865027" y="66607"/>
                  <a:pt x="2404761" y="0"/>
                </a:cubicBezTo>
                <a:cubicBezTo>
                  <a:pt x="2891075" y="4074"/>
                  <a:pt x="3366334" y="-109223"/>
                  <a:pt x="3672918" y="0"/>
                </a:cubicBezTo>
                <a:cubicBezTo>
                  <a:pt x="4003158" y="-35110"/>
                  <a:pt x="4478644" y="-54896"/>
                  <a:pt x="4845619" y="0"/>
                </a:cubicBezTo>
                <a:cubicBezTo>
                  <a:pt x="5444597" y="-96746"/>
                  <a:pt x="5865932" y="-74126"/>
                  <a:pt x="6304682" y="0"/>
                </a:cubicBezTo>
                <a:cubicBezTo>
                  <a:pt x="6528474" y="17804"/>
                  <a:pt x="6646109" y="9791"/>
                  <a:pt x="6964122" y="0"/>
                </a:cubicBezTo>
                <a:cubicBezTo>
                  <a:pt x="7282135" y="-9791"/>
                  <a:pt x="7333207" y="-22307"/>
                  <a:pt x="7572836" y="0"/>
                </a:cubicBezTo>
                <a:cubicBezTo>
                  <a:pt x="7707875" y="34413"/>
                  <a:pt x="8171330" y="-7800"/>
                  <a:pt x="8381182" y="0"/>
                </a:cubicBezTo>
                <a:cubicBezTo>
                  <a:pt x="8578638" y="54711"/>
                  <a:pt x="8886265" y="-8360"/>
                  <a:pt x="9127349" y="0"/>
                </a:cubicBezTo>
                <a:cubicBezTo>
                  <a:pt x="9587938" y="-664"/>
                  <a:pt x="10118421" y="-1565"/>
                  <a:pt x="10395505" y="0"/>
                </a:cubicBezTo>
                <a:cubicBezTo>
                  <a:pt x="10894961" y="-58071"/>
                  <a:pt x="11259999" y="117531"/>
                  <a:pt x="11245756" y="299808"/>
                </a:cubicBezTo>
                <a:cubicBezTo>
                  <a:pt x="11249232" y="458307"/>
                  <a:pt x="11292346" y="525155"/>
                  <a:pt x="11245756" y="675557"/>
                </a:cubicBezTo>
                <a:cubicBezTo>
                  <a:pt x="11217058" y="836877"/>
                  <a:pt x="11263799" y="999659"/>
                  <a:pt x="11245756" y="1075289"/>
                </a:cubicBezTo>
                <a:cubicBezTo>
                  <a:pt x="11233478" y="1145462"/>
                  <a:pt x="11289722" y="1293684"/>
                  <a:pt x="11245756" y="1499007"/>
                </a:cubicBezTo>
                <a:cubicBezTo>
                  <a:pt x="11326240" y="1693335"/>
                  <a:pt x="11013639" y="1755942"/>
                  <a:pt x="10395505" y="1798817"/>
                </a:cubicBezTo>
                <a:cubicBezTo>
                  <a:pt x="10210775" y="1738555"/>
                  <a:pt x="9562125" y="1685675"/>
                  <a:pt x="9031899" y="1798817"/>
                </a:cubicBezTo>
                <a:cubicBezTo>
                  <a:pt x="8624041" y="1823344"/>
                  <a:pt x="8220085" y="1662375"/>
                  <a:pt x="7668289" y="1798817"/>
                </a:cubicBezTo>
                <a:cubicBezTo>
                  <a:pt x="7356931" y="1869926"/>
                  <a:pt x="6821751" y="1687125"/>
                  <a:pt x="6113776" y="1798817"/>
                </a:cubicBezTo>
                <a:cubicBezTo>
                  <a:pt x="5513992" y="1771349"/>
                  <a:pt x="5302818" y="1792995"/>
                  <a:pt x="4750169" y="1798817"/>
                </a:cubicBezTo>
                <a:cubicBezTo>
                  <a:pt x="4143504" y="1773520"/>
                  <a:pt x="3926773" y="1754170"/>
                  <a:pt x="3672918" y="1798817"/>
                </a:cubicBezTo>
                <a:cubicBezTo>
                  <a:pt x="3345410" y="1767088"/>
                  <a:pt x="2982557" y="1811663"/>
                  <a:pt x="2500214" y="1798817"/>
                </a:cubicBezTo>
                <a:cubicBezTo>
                  <a:pt x="1893072" y="1758695"/>
                  <a:pt x="1246356" y="1852610"/>
                  <a:pt x="850248" y="1798817"/>
                </a:cubicBezTo>
                <a:cubicBezTo>
                  <a:pt x="558219" y="1829050"/>
                  <a:pt x="106634" y="1714856"/>
                  <a:pt x="0" y="1499007"/>
                </a:cubicBezTo>
                <a:cubicBezTo>
                  <a:pt x="-24979" y="1359510"/>
                  <a:pt x="-20775" y="1204807"/>
                  <a:pt x="0" y="1123258"/>
                </a:cubicBezTo>
                <a:cubicBezTo>
                  <a:pt x="23362" y="1061436"/>
                  <a:pt x="19678" y="861301"/>
                  <a:pt x="0" y="759500"/>
                </a:cubicBezTo>
                <a:cubicBezTo>
                  <a:pt x="-8746" y="639897"/>
                  <a:pt x="17717" y="397795"/>
                  <a:pt x="0" y="299808"/>
                </a:cubicBezTo>
                <a:close/>
              </a:path>
              <a:path w="11245756" h="1798817" fill="none" stroke="0" extrusionOk="0">
                <a:moveTo>
                  <a:pt x="0" y="299808"/>
                </a:moveTo>
                <a:cubicBezTo>
                  <a:pt x="-69578" y="16324"/>
                  <a:pt x="310793" y="-60417"/>
                  <a:pt x="850248" y="0"/>
                </a:cubicBezTo>
                <a:cubicBezTo>
                  <a:pt x="1495412" y="18427"/>
                  <a:pt x="1594707" y="36070"/>
                  <a:pt x="2309308" y="0"/>
                </a:cubicBezTo>
                <a:cubicBezTo>
                  <a:pt x="2937768" y="2052"/>
                  <a:pt x="3054595" y="18407"/>
                  <a:pt x="3482012" y="0"/>
                </a:cubicBezTo>
                <a:cubicBezTo>
                  <a:pt x="3953915" y="-65883"/>
                  <a:pt x="4370988" y="-25543"/>
                  <a:pt x="4941072" y="0"/>
                </a:cubicBezTo>
                <a:cubicBezTo>
                  <a:pt x="5494955" y="-18238"/>
                  <a:pt x="5520611" y="9645"/>
                  <a:pt x="6018323" y="0"/>
                </a:cubicBezTo>
                <a:cubicBezTo>
                  <a:pt x="6415855" y="-455"/>
                  <a:pt x="6953618" y="144527"/>
                  <a:pt x="7477383" y="0"/>
                </a:cubicBezTo>
                <a:cubicBezTo>
                  <a:pt x="7890197" y="-9433"/>
                  <a:pt x="8143281" y="62198"/>
                  <a:pt x="8650086" y="0"/>
                </a:cubicBezTo>
                <a:cubicBezTo>
                  <a:pt x="9101158" y="23863"/>
                  <a:pt x="10041043" y="21042"/>
                  <a:pt x="10395505" y="0"/>
                </a:cubicBezTo>
                <a:cubicBezTo>
                  <a:pt x="10835955" y="-70546"/>
                  <a:pt x="11142253" y="133867"/>
                  <a:pt x="11245756" y="299808"/>
                </a:cubicBezTo>
                <a:cubicBezTo>
                  <a:pt x="11214278" y="405899"/>
                  <a:pt x="11245802" y="587573"/>
                  <a:pt x="11245756" y="675557"/>
                </a:cubicBezTo>
                <a:cubicBezTo>
                  <a:pt x="11277379" y="826213"/>
                  <a:pt x="11242800" y="893044"/>
                  <a:pt x="11245756" y="1039314"/>
                </a:cubicBezTo>
                <a:cubicBezTo>
                  <a:pt x="11267134" y="1211083"/>
                  <a:pt x="11324197" y="1260648"/>
                  <a:pt x="11245756" y="1499007"/>
                </a:cubicBezTo>
                <a:cubicBezTo>
                  <a:pt x="11131298" y="1740384"/>
                  <a:pt x="10950455" y="1810339"/>
                  <a:pt x="10395505" y="1798817"/>
                </a:cubicBezTo>
                <a:cubicBezTo>
                  <a:pt x="10183907" y="1815820"/>
                  <a:pt x="9750732" y="1736940"/>
                  <a:pt x="9318255" y="1798817"/>
                </a:cubicBezTo>
                <a:cubicBezTo>
                  <a:pt x="8991537" y="1829413"/>
                  <a:pt x="8828097" y="1805553"/>
                  <a:pt x="8556544" y="1798817"/>
                </a:cubicBezTo>
                <a:cubicBezTo>
                  <a:pt x="8331600" y="1802728"/>
                  <a:pt x="7985484" y="1780554"/>
                  <a:pt x="7763742" y="1798817"/>
                </a:cubicBezTo>
                <a:cubicBezTo>
                  <a:pt x="7470281" y="1848272"/>
                  <a:pt x="6827395" y="1743618"/>
                  <a:pt x="6400135" y="1798817"/>
                </a:cubicBezTo>
                <a:cubicBezTo>
                  <a:pt x="6014861" y="1810392"/>
                  <a:pt x="5599567" y="1858536"/>
                  <a:pt x="4845619" y="1798817"/>
                </a:cubicBezTo>
                <a:cubicBezTo>
                  <a:pt x="4094988" y="1811830"/>
                  <a:pt x="3899035" y="1773961"/>
                  <a:pt x="3386559" y="1798817"/>
                </a:cubicBezTo>
                <a:cubicBezTo>
                  <a:pt x="2888611" y="1736167"/>
                  <a:pt x="2467925" y="1735703"/>
                  <a:pt x="2118405" y="1798817"/>
                </a:cubicBezTo>
                <a:cubicBezTo>
                  <a:pt x="1878797" y="1801120"/>
                  <a:pt x="1702591" y="1823077"/>
                  <a:pt x="1497008" y="1798817"/>
                </a:cubicBezTo>
                <a:cubicBezTo>
                  <a:pt x="1291425" y="1774557"/>
                  <a:pt x="1106028" y="1813881"/>
                  <a:pt x="850248" y="1798817"/>
                </a:cubicBezTo>
                <a:cubicBezTo>
                  <a:pt x="356858" y="1829185"/>
                  <a:pt x="65628" y="1669734"/>
                  <a:pt x="0" y="1499007"/>
                </a:cubicBezTo>
                <a:cubicBezTo>
                  <a:pt x="24640" y="1391722"/>
                  <a:pt x="-55575" y="1227128"/>
                  <a:pt x="0" y="1099274"/>
                </a:cubicBezTo>
                <a:cubicBezTo>
                  <a:pt x="58327" y="970289"/>
                  <a:pt x="1300" y="752257"/>
                  <a:pt x="0" y="675557"/>
                </a:cubicBezTo>
                <a:cubicBezTo>
                  <a:pt x="-13419" y="588134"/>
                  <a:pt x="-51413" y="410723"/>
                  <a:pt x="0" y="299808"/>
                </a:cubicBezTo>
                <a:close/>
              </a:path>
              <a:path w="11245756" h="1798817" fill="none" stroke="0" extrusionOk="0">
                <a:moveTo>
                  <a:pt x="0" y="299808"/>
                </a:moveTo>
                <a:cubicBezTo>
                  <a:pt x="-77721" y="77832"/>
                  <a:pt x="321465" y="-8277"/>
                  <a:pt x="850248" y="0"/>
                </a:cubicBezTo>
                <a:cubicBezTo>
                  <a:pt x="1433122" y="4142"/>
                  <a:pt x="1638482" y="15901"/>
                  <a:pt x="2309308" y="0"/>
                </a:cubicBezTo>
                <a:cubicBezTo>
                  <a:pt x="2933734" y="-4359"/>
                  <a:pt x="3054732" y="21667"/>
                  <a:pt x="3482012" y="0"/>
                </a:cubicBezTo>
                <a:cubicBezTo>
                  <a:pt x="3857666" y="-42061"/>
                  <a:pt x="4409539" y="107164"/>
                  <a:pt x="4941072" y="0"/>
                </a:cubicBezTo>
                <a:cubicBezTo>
                  <a:pt x="5505330" y="-23577"/>
                  <a:pt x="5512137" y="1464"/>
                  <a:pt x="6018323" y="0"/>
                </a:cubicBezTo>
                <a:cubicBezTo>
                  <a:pt x="6481473" y="-18828"/>
                  <a:pt x="7023403" y="94023"/>
                  <a:pt x="7477383" y="0"/>
                </a:cubicBezTo>
                <a:cubicBezTo>
                  <a:pt x="7951880" y="-28330"/>
                  <a:pt x="8191901" y="16726"/>
                  <a:pt x="8650086" y="0"/>
                </a:cubicBezTo>
                <a:cubicBezTo>
                  <a:pt x="9202285" y="74958"/>
                  <a:pt x="10057364" y="10926"/>
                  <a:pt x="10395505" y="0"/>
                </a:cubicBezTo>
                <a:cubicBezTo>
                  <a:pt x="10845382" y="-11453"/>
                  <a:pt x="11194683" y="147647"/>
                  <a:pt x="11245756" y="299808"/>
                </a:cubicBezTo>
                <a:cubicBezTo>
                  <a:pt x="11236558" y="365802"/>
                  <a:pt x="11212785" y="528742"/>
                  <a:pt x="11245756" y="675557"/>
                </a:cubicBezTo>
                <a:cubicBezTo>
                  <a:pt x="11260309" y="835839"/>
                  <a:pt x="11244986" y="899585"/>
                  <a:pt x="11245756" y="1039314"/>
                </a:cubicBezTo>
                <a:cubicBezTo>
                  <a:pt x="11236048" y="1179820"/>
                  <a:pt x="11329452" y="1260365"/>
                  <a:pt x="11245756" y="1499007"/>
                </a:cubicBezTo>
                <a:cubicBezTo>
                  <a:pt x="11286289" y="1759578"/>
                  <a:pt x="10974288" y="1809649"/>
                  <a:pt x="10395505" y="1798817"/>
                </a:cubicBezTo>
                <a:cubicBezTo>
                  <a:pt x="10108939" y="1793855"/>
                  <a:pt x="9738351" y="1673312"/>
                  <a:pt x="9318255" y="1798817"/>
                </a:cubicBezTo>
                <a:cubicBezTo>
                  <a:pt x="8964796" y="1779219"/>
                  <a:pt x="8871136" y="1801961"/>
                  <a:pt x="8540998" y="1798817"/>
                </a:cubicBezTo>
                <a:cubicBezTo>
                  <a:pt x="8196255" y="1806875"/>
                  <a:pt x="8145234" y="1828722"/>
                  <a:pt x="7763742" y="1798817"/>
                </a:cubicBezTo>
                <a:cubicBezTo>
                  <a:pt x="7504529" y="1780365"/>
                  <a:pt x="6915838" y="1760094"/>
                  <a:pt x="6400135" y="1798817"/>
                </a:cubicBezTo>
                <a:cubicBezTo>
                  <a:pt x="6010547" y="1773125"/>
                  <a:pt x="5573960" y="1739283"/>
                  <a:pt x="4845619" y="1798817"/>
                </a:cubicBezTo>
                <a:cubicBezTo>
                  <a:pt x="4096169" y="1868106"/>
                  <a:pt x="3807954" y="1817636"/>
                  <a:pt x="3386559" y="1798817"/>
                </a:cubicBezTo>
                <a:cubicBezTo>
                  <a:pt x="2919872" y="1713517"/>
                  <a:pt x="2491615" y="1814843"/>
                  <a:pt x="2118405" y="1798817"/>
                </a:cubicBezTo>
                <a:cubicBezTo>
                  <a:pt x="1661898" y="1841392"/>
                  <a:pt x="1135152" y="1826673"/>
                  <a:pt x="850248" y="1798817"/>
                </a:cubicBezTo>
                <a:cubicBezTo>
                  <a:pt x="346299" y="1832873"/>
                  <a:pt x="44229" y="1668292"/>
                  <a:pt x="0" y="1499007"/>
                </a:cubicBezTo>
                <a:cubicBezTo>
                  <a:pt x="-2815" y="1360167"/>
                  <a:pt x="-19955" y="1216538"/>
                  <a:pt x="0" y="1099274"/>
                </a:cubicBezTo>
                <a:cubicBezTo>
                  <a:pt x="55068" y="971617"/>
                  <a:pt x="-37249" y="784615"/>
                  <a:pt x="0" y="675557"/>
                </a:cubicBezTo>
                <a:cubicBezTo>
                  <a:pt x="-27456" y="570896"/>
                  <a:pt x="-25856" y="375732"/>
                  <a:pt x="0" y="29980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Hãy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kể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tình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huống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có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nguy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cơ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bị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xâm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hại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mà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em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đã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trải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qua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hoặc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em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đã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nghe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biết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.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Tới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  <a:ea typeface="Yu Gothic UI Semibold" panose="020B0700000000000000" pitchFamily="34" charset="-128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字魂59号-创粗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91E2C9-4910-A8B5-72A3-C247CCC9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755" y="1941850"/>
            <a:ext cx="3941069" cy="5192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5543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9C584AA-24F7-5B01-37D3-3C740E465411}"/>
              </a:ext>
            </a:extLst>
          </p:cNvPr>
          <p:cNvGrpSpPr/>
          <p:nvPr/>
        </p:nvGrpSpPr>
        <p:grpSpPr>
          <a:xfrm>
            <a:off x="591743" y="343987"/>
            <a:ext cx="10809027" cy="5240739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69D1F54-A80A-91D2-7A8C-04447954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AB1B500-56E8-80D2-1A6E-2BD5E0238E4B}"/>
                </a:ext>
              </a:extLst>
            </p:cNvPr>
            <p:cNvSpPr txBox="1"/>
            <p:nvPr/>
          </p:nvSpPr>
          <p:spPr>
            <a:xfrm>
              <a:off x="4941113" y="3075577"/>
              <a:ext cx="56561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A88B3F-2332-9A42-8916-EE2BB8A8B36D}"/>
              </a:ext>
            </a:extLst>
          </p:cNvPr>
          <p:cNvSpPr txBox="1"/>
          <p:nvPr/>
        </p:nvSpPr>
        <p:spPr>
          <a:xfrm>
            <a:off x="1823227" y="1607090"/>
            <a:ext cx="864693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4.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T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h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ự</a:t>
            </a:r>
            <a:r>
              <a:rPr lang="en-US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c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h</a:t>
            </a:r>
            <a:r>
              <a:rPr lang="en-US" sz="5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à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n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đ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ư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rgbClr val="2E92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r</a:t>
            </a:r>
            <a:r>
              <a:rPr lang="en-US" sz="5400" b="1" dirty="0" err="1">
                <a:solidFill>
                  <a:srgbClr val="EF15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y</a:t>
            </a:r>
            <a:r>
              <a:rPr lang="en-US" sz="5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ê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u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c</a:t>
            </a:r>
            <a:r>
              <a:rPr lang="en-US" sz="5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ầ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u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g</a:t>
            </a:r>
            <a:r>
              <a:rPr lang="en-US" sz="5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i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ú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p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đ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ỡ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k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h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g</a:t>
            </a:r>
            <a:r>
              <a:rPr 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ặ</a:t>
            </a:r>
            <a:r>
              <a:rPr lang="en-US" sz="5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p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t</a:t>
            </a:r>
            <a:r>
              <a:rPr lang="en-US" sz="5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ì</a:t>
            </a:r>
            <a:r>
              <a:rPr lang="en-US" sz="5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n</a:t>
            </a:r>
            <a:r>
              <a:rPr lang="en-US" sz="5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h</a:t>
            </a:r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h</a:t>
            </a:r>
            <a:r>
              <a:rPr lang="en-US" sz="5400" b="1" dirty="0" err="1">
                <a:solidFill>
                  <a:srgbClr val="498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u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ống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không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 an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toàn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/>
                <a:ea typeface="Yu Gothic UI Semibold" panose="020B0700000000000000" pitchFamily="34" charset="-128"/>
              </a:rPr>
              <a:t>. </a:t>
            </a:r>
            <a:endParaRPr lang="en-US" sz="5400" dirty="0">
              <a:latin typeface="#9Slide07 IcielPony"/>
              <a:ea typeface="Yu Gothic UI Semibold" panose="020B0700000000000000" pitchFamily="34" charset="-128"/>
            </a:endParaRPr>
          </a:p>
        </p:txBody>
      </p:sp>
      <p:pic>
        <p:nvPicPr>
          <p:cNvPr id="13" name="Picture 2" descr="D:\acer\配图\8ff02d20754c5ff1a50fb722d6517668.png">
            <a:extLst>
              <a:ext uri="{FF2B5EF4-FFF2-40B4-BE49-F238E27FC236}">
                <a16:creationId xmlns="" xmlns:a16="http://schemas.microsoft.com/office/drawing/2014/main" id="{74196EFC-2EA2-9C1A-A988-6F64D890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6BA4D0-FE55-A0D6-4500-4070619FB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2084" y="4318690"/>
            <a:ext cx="12996167" cy="2874932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="" xmlns:a16="http://schemas.microsoft.com/office/drawing/2014/main" id="{24EC6171-0B8E-D725-D9A2-131D2A016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716" b="92479" l="14166" r="66753">
                        <a14:foregroundMark x1="35931" y1="11929" x2="43014" y2="10716"/>
                        <a14:foregroundMark x1="43014" y1="10716" x2="43790" y2="10716"/>
                        <a14:foregroundMark x1="42691" y1="39951" x2="41171" y2="52082"/>
                        <a14:foregroundMark x1="27555" y1="44036" x2="28752" y2="52082"/>
                        <a14:foregroundMark x1="28752" y1="52082" x2="28752" y2="52082"/>
                        <a14:foregroundMark x1="29722" y1="45815" x2="31598" y2="50303"/>
                        <a14:foregroundMark x1="44534" y1="39709" x2="50097" y2="47432"/>
                        <a14:foregroundMark x1="47574" y1="45532" x2="46281" y2="52082"/>
                        <a14:foregroundMark x1="47251" y1="43914" x2="48254" y2="46098"/>
                        <a14:foregroundMark x1="44858" y1="42135" x2="46054" y2="44319"/>
                        <a14:foregroundMark x1="66753" y1="35867" x2="65427" y2="34533"/>
                        <a14:foregroundMark x1="60414" y1="23655" x2="61966" y2="25799"/>
                        <a14:foregroundMark x1="20925" y1="31258" x2="19728" y2="33158"/>
                        <a14:foregroundMark x1="17432" y1="40760" x2="16559" y2="44319"/>
                        <a14:foregroundMark x1="30401" y1="71411" x2="37581" y2="77517"/>
                        <a14:foregroundMark x1="31792" y1="85281" x2="46184" y2="85928"/>
                        <a14:foregroundMark x1="46184" y1="85928" x2="49321" y2="85402"/>
                        <a14:foregroundMark x1="47251" y1="68945" x2="47154" y2="82531"/>
                        <a14:foregroundMark x1="44761" y1="69470" x2="41494" y2="83906"/>
                        <a14:foregroundMark x1="30498" y1="73837" x2="35123" y2="85807"/>
                        <a14:foregroundMark x1="35123" y1="85807" x2="35382" y2="88273"/>
                        <a14:foregroundMark x1="36708" y1="89770" x2="42109" y2="92357"/>
                        <a14:foregroundMark x1="42109" y1="92357" x2="44211" y2="9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5" t="3359" r="28336" b="3161"/>
          <a:stretch/>
        </p:blipFill>
        <p:spPr>
          <a:xfrm flipH="1">
            <a:off x="-601570" y="3223990"/>
            <a:ext cx="3462920" cy="4053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59383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="" xmlns:a16="http://schemas.microsoft.com/office/drawing/2014/main" id="{2A7A9890-EE39-0E4C-3F92-5F8D21DDAE4A}"/>
              </a:ext>
            </a:extLst>
          </p:cNvPr>
          <p:cNvSpPr/>
          <p:nvPr/>
        </p:nvSpPr>
        <p:spPr>
          <a:xfrm>
            <a:off x="163773" y="118694"/>
            <a:ext cx="4244454" cy="6620611"/>
          </a:xfrm>
          <a:custGeom>
            <a:avLst/>
            <a:gdLst>
              <a:gd name="connsiteX0" fmla="*/ 0 w 4244454"/>
              <a:gd name="connsiteY0" fmla="*/ 1103455 h 6620611"/>
              <a:gd name="connsiteX1" fmla="*/ 320906 w 4244454"/>
              <a:gd name="connsiteY1" fmla="*/ 0 h 6620611"/>
              <a:gd name="connsiteX2" fmla="*/ 871595 w 4244454"/>
              <a:gd name="connsiteY2" fmla="*/ 0 h 6620611"/>
              <a:gd name="connsiteX3" fmla="*/ 1314206 w 4244454"/>
              <a:gd name="connsiteY3" fmla="*/ 0 h 6620611"/>
              <a:gd name="connsiteX4" fmla="*/ 1864894 w 4244454"/>
              <a:gd name="connsiteY4" fmla="*/ 0 h 6620611"/>
              <a:gd name="connsiteX5" fmla="*/ 2271478 w 4244454"/>
              <a:gd name="connsiteY5" fmla="*/ 0 h 6620611"/>
              <a:gd name="connsiteX6" fmla="*/ 2822167 w 4244454"/>
              <a:gd name="connsiteY6" fmla="*/ 0 h 6620611"/>
              <a:gd name="connsiteX7" fmla="*/ 3264777 w 4244454"/>
              <a:gd name="connsiteY7" fmla="*/ 0 h 6620611"/>
              <a:gd name="connsiteX8" fmla="*/ 3923546 w 4244454"/>
              <a:gd name="connsiteY8" fmla="*/ 0 h 6620611"/>
              <a:gd name="connsiteX9" fmla="*/ 4244454 w 4244454"/>
              <a:gd name="connsiteY9" fmla="*/ 1103455 h 6620611"/>
              <a:gd name="connsiteX10" fmla="*/ 4244454 w 4244454"/>
              <a:gd name="connsiteY10" fmla="*/ 2486413 h 6620611"/>
              <a:gd name="connsiteX11" fmla="*/ 4244454 w 4244454"/>
              <a:gd name="connsiteY11" fmla="*/ 3825236 h 6620611"/>
              <a:gd name="connsiteX12" fmla="*/ 4244454 w 4244454"/>
              <a:gd name="connsiteY12" fmla="*/ 5517151 h 6620611"/>
              <a:gd name="connsiteX13" fmla="*/ 3923546 w 4244454"/>
              <a:gd name="connsiteY13" fmla="*/ 6620610 h 6620611"/>
              <a:gd name="connsiteX14" fmla="*/ 3516962 w 4244454"/>
              <a:gd name="connsiteY14" fmla="*/ 6620610 h 6620611"/>
              <a:gd name="connsiteX15" fmla="*/ 3223605 w 4244454"/>
              <a:gd name="connsiteY15" fmla="*/ 6620610 h 6620611"/>
              <a:gd name="connsiteX16" fmla="*/ 2930247 w 4244454"/>
              <a:gd name="connsiteY16" fmla="*/ 6620610 h 6620611"/>
              <a:gd name="connsiteX17" fmla="*/ 2415585 w 4244454"/>
              <a:gd name="connsiteY17" fmla="*/ 6620610 h 6620611"/>
              <a:gd name="connsiteX18" fmla="*/ 1828868 w 4244454"/>
              <a:gd name="connsiteY18" fmla="*/ 6620610 h 6620611"/>
              <a:gd name="connsiteX19" fmla="*/ 1278179 w 4244454"/>
              <a:gd name="connsiteY19" fmla="*/ 6620610 h 6620611"/>
              <a:gd name="connsiteX20" fmla="*/ 799543 w 4244454"/>
              <a:gd name="connsiteY20" fmla="*/ 6620610 h 6620611"/>
              <a:gd name="connsiteX21" fmla="*/ 320906 w 4244454"/>
              <a:gd name="connsiteY21" fmla="*/ 6620610 h 6620611"/>
              <a:gd name="connsiteX22" fmla="*/ 0 w 4244454"/>
              <a:gd name="connsiteY22" fmla="*/ 5517151 h 6620611"/>
              <a:gd name="connsiteX23" fmla="*/ 0 w 4244454"/>
              <a:gd name="connsiteY23" fmla="*/ 4045920 h 6620611"/>
              <a:gd name="connsiteX24" fmla="*/ 0 w 4244454"/>
              <a:gd name="connsiteY24" fmla="*/ 2486413 h 6620611"/>
              <a:gd name="connsiteX25" fmla="*/ 0 w 4244454"/>
              <a:gd name="connsiteY25" fmla="*/ 1103455 h 6620611"/>
              <a:gd name="connsiteX0" fmla="*/ 0 w 4244454"/>
              <a:gd name="connsiteY0" fmla="*/ 1103455 h 6620611"/>
              <a:gd name="connsiteX1" fmla="*/ 320906 w 4244454"/>
              <a:gd name="connsiteY1" fmla="*/ 0 h 6620611"/>
              <a:gd name="connsiteX2" fmla="*/ 907622 w 4244454"/>
              <a:gd name="connsiteY2" fmla="*/ 0 h 6620611"/>
              <a:gd name="connsiteX3" fmla="*/ 1386259 w 4244454"/>
              <a:gd name="connsiteY3" fmla="*/ 0 h 6620611"/>
              <a:gd name="connsiteX4" fmla="*/ 1828868 w 4244454"/>
              <a:gd name="connsiteY4" fmla="*/ 0 h 6620611"/>
              <a:gd name="connsiteX5" fmla="*/ 2379558 w 4244454"/>
              <a:gd name="connsiteY5" fmla="*/ 0 h 6620611"/>
              <a:gd name="connsiteX6" fmla="*/ 2858194 w 4244454"/>
              <a:gd name="connsiteY6" fmla="*/ 0 h 6620611"/>
              <a:gd name="connsiteX7" fmla="*/ 3163286 w 4244454"/>
              <a:gd name="connsiteY7" fmla="*/ 0 h 6620611"/>
              <a:gd name="connsiteX8" fmla="*/ 3444909 w 4244454"/>
              <a:gd name="connsiteY8" fmla="*/ 0 h 6620611"/>
              <a:gd name="connsiteX9" fmla="*/ 3923546 w 4244454"/>
              <a:gd name="connsiteY9" fmla="*/ 0 h 6620611"/>
              <a:gd name="connsiteX10" fmla="*/ 4244454 w 4244454"/>
              <a:gd name="connsiteY10" fmla="*/ 1103455 h 6620611"/>
              <a:gd name="connsiteX11" fmla="*/ 4244454 w 4244454"/>
              <a:gd name="connsiteY11" fmla="*/ 2486413 h 6620611"/>
              <a:gd name="connsiteX12" fmla="*/ 4244454 w 4244454"/>
              <a:gd name="connsiteY12" fmla="*/ 3957643 h 6620611"/>
              <a:gd name="connsiteX13" fmla="*/ 4244454 w 4244454"/>
              <a:gd name="connsiteY13" fmla="*/ 5517151 h 6620611"/>
              <a:gd name="connsiteX14" fmla="*/ 3923546 w 4244454"/>
              <a:gd name="connsiteY14" fmla="*/ 6620610 h 6620611"/>
              <a:gd name="connsiteX15" fmla="*/ 3408884 w 4244454"/>
              <a:gd name="connsiteY15" fmla="*/ 6620610 h 6620611"/>
              <a:gd name="connsiteX16" fmla="*/ 2894220 w 4244454"/>
              <a:gd name="connsiteY16" fmla="*/ 6620610 h 6620611"/>
              <a:gd name="connsiteX17" fmla="*/ 2307505 w 4244454"/>
              <a:gd name="connsiteY17" fmla="*/ 6620610 h 6620611"/>
              <a:gd name="connsiteX18" fmla="*/ 1792842 w 4244454"/>
              <a:gd name="connsiteY18" fmla="*/ 6620610 h 6620611"/>
              <a:gd name="connsiteX19" fmla="*/ 1386259 w 4244454"/>
              <a:gd name="connsiteY19" fmla="*/ 6620610 h 6620611"/>
              <a:gd name="connsiteX20" fmla="*/ 943648 w 4244454"/>
              <a:gd name="connsiteY20" fmla="*/ 6620610 h 6620611"/>
              <a:gd name="connsiteX21" fmla="*/ 320906 w 4244454"/>
              <a:gd name="connsiteY21" fmla="*/ 6620610 h 6620611"/>
              <a:gd name="connsiteX22" fmla="*/ 0 w 4244454"/>
              <a:gd name="connsiteY22" fmla="*/ 5517151 h 6620611"/>
              <a:gd name="connsiteX23" fmla="*/ 0 w 4244454"/>
              <a:gd name="connsiteY23" fmla="*/ 4134193 h 6620611"/>
              <a:gd name="connsiteX24" fmla="*/ 0 w 4244454"/>
              <a:gd name="connsiteY24" fmla="*/ 2795370 h 6620611"/>
              <a:gd name="connsiteX25" fmla="*/ 0 w 4244454"/>
              <a:gd name="connsiteY25" fmla="*/ 1103455 h 6620611"/>
              <a:gd name="connsiteX0" fmla="*/ 0 w 4244454"/>
              <a:gd name="connsiteY0" fmla="*/ 1103455 h 6620611"/>
              <a:gd name="connsiteX1" fmla="*/ 320906 w 4244454"/>
              <a:gd name="connsiteY1" fmla="*/ 0 h 6620611"/>
              <a:gd name="connsiteX2" fmla="*/ 871595 w 4244454"/>
              <a:gd name="connsiteY2" fmla="*/ 0 h 6620611"/>
              <a:gd name="connsiteX3" fmla="*/ 1314206 w 4244454"/>
              <a:gd name="connsiteY3" fmla="*/ 0 h 6620611"/>
              <a:gd name="connsiteX4" fmla="*/ 1864894 w 4244454"/>
              <a:gd name="connsiteY4" fmla="*/ 0 h 6620611"/>
              <a:gd name="connsiteX5" fmla="*/ 2271478 w 4244454"/>
              <a:gd name="connsiteY5" fmla="*/ 0 h 6620611"/>
              <a:gd name="connsiteX6" fmla="*/ 2822167 w 4244454"/>
              <a:gd name="connsiteY6" fmla="*/ 0 h 6620611"/>
              <a:gd name="connsiteX7" fmla="*/ 3264777 w 4244454"/>
              <a:gd name="connsiteY7" fmla="*/ 0 h 6620611"/>
              <a:gd name="connsiteX8" fmla="*/ 3923546 w 4244454"/>
              <a:gd name="connsiteY8" fmla="*/ 0 h 6620611"/>
              <a:gd name="connsiteX9" fmla="*/ 4244454 w 4244454"/>
              <a:gd name="connsiteY9" fmla="*/ 1103455 h 6620611"/>
              <a:gd name="connsiteX10" fmla="*/ 4244454 w 4244454"/>
              <a:gd name="connsiteY10" fmla="*/ 2486413 h 6620611"/>
              <a:gd name="connsiteX11" fmla="*/ 4244454 w 4244454"/>
              <a:gd name="connsiteY11" fmla="*/ 3825236 h 6620611"/>
              <a:gd name="connsiteX12" fmla="*/ 4244454 w 4244454"/>
              <a:gd name="connsiteY12" fmla="*/ 5517151 h 6620611"/>
              <a:gd name="connsiteX13" fmla="*/ 3923546 w 4244454"/>
              <a:gd name="connsiteY13" fmla="*/ 6620610 h 6620611"/>
              <a:gd name="connsiteX14" fmla="*/ 3516962 w 4244454"/>
              <a:gd name="connsiteY14" fmla="*/ 6620610 h 6620611"/>
              <a:gd name="connsiteX15" fmla="*/ 3229472 w 4244454"/>
              <a:gd name="connsiteY15" fmla="*/ 6620610 h 6620611"/>
              <a:gd name="connsiteX16" fmla="*/ 2930247 w 4244454"/>
              <a:gd name="connsiteY16" fmla="*/ 6620610 h 6620611"/>
              <a:gd name="connsiteX17" fmla="*/ 2415585 w 4244454"/>
              <a:gd name="connsiteY17" fmla="*/ 6620610 h 6620611"/>
              <a:gd name="connsiteX18" fmla="*/ 1828868 w 4244454"/>
              <a:gd name="connsiteY18" fmla="*/ 6620610 h 6620611"/>
              <a:gd name="connsiteX19" fmla="*/ 1278179 w 4244454"/>
              <a:gd name="connsiteY19" fmla="*/ 6620610 h 6620611"/>
              <a:gd name="connsiteX20" fmla="*/ 799543 w 4244454"/>
              <a:gd name="connsiteY20" fmla="*/ 6620610 h 6620611"/>
              <a:gd name="connsiteX21" fmla="*/ 320906 w 4244454"/>
              <a:gd name="connsiteY21" fmla="*/ 6620610 h 6620611"/>
              <a:gd name="connsiteX22" fmla="*/ 0 w 4244454"/>
              <a:gd name="connsiteY22" fmla="*/ 5517151 h 6620611"/>
              <a:gd name="connsiteX23" fmla="*/ 0 w 4244454"/>
              <a:gd name="connsiteY23" fmla="*/ 4045920 h 6620611"/>
              <a:gd name="connsiteX24" fmla="*/ 0 w 4244454"/>
              <a:gd name="connsiteY24" fmla="*/ 2486413 h 6620611"/>
              <a:gd name="connsiteX25" fmla="*/ 0 w 4244454"/>
              <a:gd name="connsiteY25" fmla="*/ 1103455 h 662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44454" h="6620611" fill="none" extrusionOk="0">
                <a:moveTo>
                  <a:pt x="0" y="1103455"/>
                </a:moveTo>
                <a:cubicBezTo>
                  <a:pt x="21903" y="466736"/>
                  <a:pt x="157227" y="-133500"/>
                  <a:pt x="320906" y="0"/>
                </a:cubicBezTo>
                <a:cubicBezTo>
                  <a:pt x="509133" y="-14550"/>
                  <a:pt x="636512" y="48818"/>
                  <a:pt x="871595" y="0"/>
                </a:cubicBezTo>
                <a:cubicBezTo>
                  <a:pt x="1098215" y="-52809"/>
                  <a:pt x="1158830" y="61577"/>
                  <a:pt x="1314206" y="0"/>
                </a:cubicBezTo>
                <a:cubicBezTo>
                  <a:pt x="1537460" y="-30397"/>
                  <a:pt x="1623610" y="404333"/>
                  <a:pt x="1864894" y="0"/>
                </a:cubicBezTo>
                <a:cubicBezTo>
                  <a:pt x="2081560" y="-86471"/>
                  <a:pt x="2072539" y="-6068"/>
                  <a:pt x="2271478" y="0"/>
                </a:cubicBezTo>
                <a:cubicBezTo>
                  <a:pt x="2514918" y="-34312"/>
                  <a:pt x="2678700" y="148978"/>
                  <a:pt x="2822167" y="0"/>
                </a:cubicBezTo>
                <a:cubicBezTo>
                  <a:pt x="3011274" y="100938"/>
                  <a:pt x="3099370" y="35729"/>
                  <a:pt x="3264777" y="0"/>
                </a:cubicBezTo>
                <a:cubicBezTo>
                  <a:pt x="3478961" y="229397"/>
                  <a:pt x="3767758" y="-12433"/>
                  <a:pt x="3923546" y="0"/>
                </a:cubicBezTo>
                <a:cubicBezTo>
                  <a:pt x="4062085" y="43"/>
                  <a:pt x="4310035" y="537279"/>
                  <a:pt x="4244454" y="1103455"/>
                </a:cubicBezTo>
                <a:cubicBezTo>
                  <a:pt x="4273148" y="1254722"/>
                  <a:pt x="4213778" y="1812873"/>
                  <a:pt x="4244454" y="2486413"/>
                </a:cubicBezTo>
                <a:cubicBezTo>
                  <a:pt x="4214162" y="3039896"/>
                  <a:pt x="4244293" y="3317771"/>
                  <a:pt x="4244454" y="3825236"/>
                </a:cubicBezTo>
                <a:cubicBezTo>
                  <a:pt x="4189565" y="4292539"/>
                  <a:pt x="4302202" y="4672475"/>
                  <a:pt x="4244454" y="5517151"/>
                </a:cubicBezTo>
                <a:cubicBezTo>
                  <a:pt x="4311117" y="6480143"/>
                  <a:pt x="4171470" y="6739532"/>
                  <a:pt x="3923546" y="6620610"/>
                </a:cubicBezTo>
                <a:cubicBezTo>
                  <a:pt x="3792281" y="6621066"/>
                  <a:pt x="3685898" y="6357359"/>
                  <a:pt x="3516962" y="6620610"/>
                </a:cubicBezTo>
                <a:cubicBezTo>
                  <a:pt x="3383682" y="6585879"/>
                  <a:pt x="3354637" y="6600378"/>
                  <a:pt x="3223605" y="6620610"/>
                </a:cubicBezTo>
                <a:cubicBezTo>
                  <a:pt x="3084165" y="6636447"/>
                  <a:pt x="3073243" y="6692461"/>
                  <a:pt x="2930247" y="6620610"/>
                </a:cubicBezTo>
                <a:cubicBezTo>
                  <a:pt x="2849594" y="6472981"/>
                  <a:pt x="2611020" y="6650101"/>
                  <a:pt x="2415585" y="6620610"/>
                </a:cubicBezTo>
                <a:cubicBezTo>
                  <a:pt x="2282444" y="6364040"/>
                  <a:pt x="2127870" y="6379837"/>
                  <a:pt x="1828868" y="6620610"/>
                </a:cubicBezTo>
                <a:cubicBezTo>
                  <a:pt x="1534213" y="6740921"/>
                  <a:pt x="1435846" y="6580452"/>
                  <a:pt x="1278179" y="6620610"/>
                </a:cubicBezTo>
                <a:cubicBezTo>
                  <a:pt x="1121280" y="6613268"/>
                  <a:pt x="961336" y="6694457"/>
                  <a:pt x="799543" y="6620610"/>
                </a:cubicBezTo>
                <a:cubicBezTo>
                  <a:pt x="594996" y="6613903"/>
                  <a:pt x="433986" y="6541901"/>
                  <a:pt x="320906" y="6620610"/>
                </a:cubicBezTo>
                <a:cubicBezTo>
                  <a:pt x="111221" y="6692606"/>
                  <a:pt x="15080" y="6261826"/>
                  <a:pt x="0" y="5517151"/>
                </a:cubicBezTo>
                <a:cubicBezTo>
                  <a:pt x="-31532" y="4957292"/>
                  <a:pt x="53553" y="4560956"/>
                  <a:pt x="0" y="4045920"/>
                </a:cubicBezTo>
                <a:cubicBezTo>
                  <a:pt x="-54292" y="3534914"/>
                  <a:pt x="-81386" y="2908899"/>
                  <a:pt x="0" y="2486413"/>
                </a:cubicBezTo>
                <a:cubicBezTo>
                  <a:pt x="-15632" y="2058352"/>
                  <a:pt x="-5287" y="1349379"/>
                  <a:pt x="0" y="1103455"/>
                </a:cubicBezTo>
                <a:close/>
              </a:path>
              <a:path w="4244454" h="6620611" stroke="0" extrusionOk="0">
                <a:moveTo>
                  <a:pt x="0" y="1103455"/>
                </a:moveTo>
                <a:cubicBezTo>
                  <a:pt x="-47163" y="513945"/>
                  <a:pt x="106365" y="165007"/>
                  <a:pt x="320906" y="0"/>
                </a:cubicBezTo>
                <a:cubicBezTo>
                  <a:pt x="562316" y="126091"/>
                  <a:pt x="700587" y="49286"/>
                  <a:pt x="907622" y="0"/>
                </a:cubicBezTo>
                <a:cubicBezTo>
                  <a:pt x="1077784" y="26006"/>
                  <a:pt x="1270710" y="-249607"/>
                  <a:pt x="1386259" y="0"/>
                </a:cubicBezTo>
                <a:cubicBezTo>
                  <a:pt x="1515095" y="-30536"/>
                  <a:pt x="1699661" y="-176284"/>
                  <a:pt x="1828868" y="0"/>
                </a:cubicBezTo>
                <a:cubicBezTo>
                  <a:pt x="2055454" y="-183427"/>
                  <a:pt x="2218290" y="-70867"/>
                  <a:pt x="2379558" y="0"/>
                </a:cubicBezTo>
                <a:cubicBezTo>
                  <a:pt x="2491739" y="6913"/>
                  <a:pt x="2619154" y="4982"/>
                  <a:pt x="2858194" y="0"/>
                </a:cubicBezTo>
                <a:cubicBezTo>
                  <a:pt x="2919177" y="111124"/>
                  <a:pt x="3076847" y="-44037"/>
                  <a:pt x="3163286" y="0"/>
                </a:cubicBezTo>
                <a:cubicBezTo>
                  <a:pt x="3255744" y="39404"/>
                  <a:pt x="3353866" y="-5474"/>
                  <a:pt x="3444909" y="0"/>
                </a:cubicBezTo>
                <a:cubicBezTo>
                  <a:pt x="3625629" y="230922"/>
                  <a:pt x="3785387" y="-113664"/>
                  <a:pt x="3923546" y="0"/>
                </a:cubicBezTo>
                <a:cubicBezTo>
                  <a:pt x="4107419" y="-130043"/>
                  <a:pt x="4270604" y="386140"/>
                  <a:pt x="4244454" y="1103455"/>
                </a:cubicBezTo>
                <a:cubicBezTo>
                  <a:pt x="4218740" y="1671840"/>
                  <a:pt x="4237958" y="1854789"/>
                  <a:pt x="4244454" y="2486413"/>
                </a:cubicBezTo>
                <a:cubicBezTo>
                  <a:pt x="4265464" y="3094046"/>
                  <a:pt x="4218684" y="3690851"/>
                  <a:pt x="4244454" y="3957643"/>
                </a:cubicBezTo>
                <a:cubicBezTo>
                  <a:pt x="4268041" y="4225750"/>
                  <a:pt x="4179190" y="4832842"/>
                  <a:pt x="4244454" y="5517151"/>
                </a:cubicBezTo>
                <a:cubicBezTo>
                  <a:pt x="4216956" y="5955802"/>
                  <a:pt x="4130583" y="6466022"/>
                  <a:pt x="3923546" y="6620610"/>
                </a:cubicBezTo>
                <a:cubicBezTo>
                  <a:pt x="3805668" y="6695387"/>
                  <a:pt x="3547401" y="6537206"/>
                  <a:pt x="3408884" y="6620610"/>
                </a:cubicBezTo>
                <a:cubicBezTo>
                  <a:pt x="3237900" y="6681754"/>
                  <a:pt x="3091390" y="6417625"/>
                  <a:pt x="2894220" y="6620610"/>
                </a:cubicBezTo>
                <a:cubicBezTo>
                  <a:pt x="2695359" y="6816263"/>
                  <a:pt x="2585131" y="6391523"/>
                  <a:pt x="2307505" y="6620610"/>
                </a:cubicBezTo>
                <a:cubicBezTo>
                  <a:pt x="2064508" y="6724822"/>
                  <a:pt x="2035901" y="6568175"/>
                  <a:pt x="1792842" y="6620610"/>
                </a:cubicBezTo>
                <a:cubicBezTo>
                  <a:pt x="1576461" y="6575347"/>
                  <a:pt x="1471777" y="6596549"/>
                  <a:pt x="1386259" y="6620610"/>
                </a:cubicBezTo>
                <a:cubicBezTo>
                  <a:pt x="1293053" y="6636549"/>
                  <a:pt x="1187118" y="6452468"/>
                  <a:pt x="943648" y="6620610"/>
                </a:cubicBezTo>
                <a:cubicBezTo>
                  <a:pt x="660558" y="6419560"/>
                  <a:pt x="472497" y="6786057"/>
                  <a:pt x="320906" y="6620610"/>
                </a:cubicBezTo>
                <a:cubicBezTo>
                  <a:pt x="137436" y="6702530"/>
                  <a:pt x="74867" y="6341313"/>
                  <a:pt x="0" y="5517151"/>
                </a:cubicBezTo>
                <a:cubicBezTo>
                  <a:pt x="-10818" y="4953915"/>
                  <a:pt x="-29024" y="4458180"/>
                  <a:pt x="0" y="4134193"/>
                </a:cubicBezTo>
                <a:cubicBezTo>
                  <a:pt x="27527" y="3952080"/>
                  <a:pt x="-29864" y="3243026"/>
                  <a:pt x="0" y="2795370"/>
                </a:cubicBezTo>
                <a:cubicBezTo>
                  <a:pt x="12594" y="2394875"/>
                  <a:pt x="61956" y="1421658"/>
                  <a:pt x="0" y="1103455"/>
                </a:cubicBezTo>
                <a:close/>
              </a:path>
              <a:path w="4244454" h="6620611" fill="none" stroke="0" extrusionOk="0">
                <a:moveTo>
                  <a:pt x="0" y="1103455"/>
                </a:moveTo>
                <a:cubicBezTo>
                  <a:pt x="-52119" y="391310"/>
                  <a:pt x="115964" y="47568"/>
                  <a:pt x="320906" y="0"/>
                </a:cubicBezTo>
                <a:cubicBezTo>
                  <a:pt x="555815" y="56362"/>
                  <a:pt x="608422" y="78277"/>
                  <a:pt x="871595" y="0"/>
                </a:cubicBezTo>
                <a:cubicBezTo>
                  <a:pt x="1118368" y="-73713"/>
                  <a:pt x="1139425" y="51504"/>
                  <a:pt x="1314206" y="0"/>
                </a:cubicBezTo>
                <a:cubicBezTo>
                  <a:pt x="1456892" y="-95567"/>
                  <a:pt x="1657251" y="129254"/>
                  <a:pt x="1864894" y="0"/>
                </a:cubicBezTo>
                <a:cubicBezTo>
                  <a:pt x="2082808" y="-97837"/>
                  <a:pt x="2105484" y="9661"/>
                  <a:pt x="2271478" y="0"/>
                </a:cubicBezTo>
                <a:cubicBezTo>
                  <a:pt x="2481645" y="-65837"/>
                  <a:pt x="2666093" y="228580"/>
                  <a:pt x="2822167" y="0"/>
                </a:cubicBezTo>
                <a:cubicBezTo>
                  <a:pt x="2985356" y="-72020"/>
                  <a:pt x="3086699" y="122280"/>
                  <a:pt x="3264777" y="0"/>
                </a:cubicBezTo>
                <a:cubicBezTo>
                  <a:pt x="3472735" y="152480"/>
                  <a:pt x="3810238" y="41553"/>
                  <a:pt x="3923546" y="0"/>
                </a:cubicBezTo>
                <a:cubicBezTo>
                  <a:pt x="4112570" y="-138156"/>
                  <a:pt x="4291159" y="450240"/>
                  <a:pt x="4244454" y="1103455"/>
                </a:cubicBezTo>
                <a:cubicBezTo>
                  <a:pt x="4328727" y="1460179"/>
                  <a:pt x="4185239" y="2082264"/>
                  <a:pt x="4244454" y="2486413"/>
                </a:cubicBezTo>
                <a:cubicBezTo>
                  <a:pt x="4286289" y="3066073"/>
                  <a:pt x="4260313" y="3296421"/>
                  <a:pt x="4244454" y="3825236"/>
                </a:cubicBezTo>
                <a:cubicBezTo>
                  <a:pt x="4239812" y="4412207"/>
                  <a:pt x="4254632" y="4698107"/>
                  <a:pt x="4244454" y="5517151"/>
                </a:cubicBezTo>
                <a:cubicBezTo>
                  <a:pt x="4256226" y="6313820"/>
                  <a:pt x="4103108" y="6615825"/>
                  <a:pt x="3923546" y="6620610"/>
                </a:cubicBezTo>
                <a:cubicBezTo>
                  <a:pt x="3832611" y="6544575"/>
                  <a:pt x="3640046" y="6413158"/>
                  <a:pt x="3516962" y="6620610"/>
                </a:cubicBezTo>
                <a:cubicBezTo>
                  <a:pt x="3391321" y="6651803"/>
                  <a:pt x="3319000" y="6642122"/>
                  <a:pt x="3229472" y="6620610"/>
                </a:cubicBezTo>
                <a:cubicBezTo>
                  <a:pt x="3159389" y="6628268"/>
                  <a:pt x="3009069" y="6574383"/>
                  <a:pt x="2930247" y="6620610"/>
                </a:cubicBezTo>
                <a:cubicBezTo>
                  <a:pt x="2809596" y="6787141"/>
                  <a:pt x="2587646" y="6654268"/>
                  <a:pt x="2415585" y="6620610"/>
                </a:cubicBezTo>
                <a:cubicBezTo>
                  <a:pt x="2242873" y="6706447"/>
                  <a:pt x="2101608" y="6609037"/>
                  <a:pt x="1828868" y="6620610"/>
                </a:cubicBezTo>
                <a:cubicBezTo>
                  <a:pt x="1552988" y="6668974"/>
                  <a:pt x="1460082" y="6683992"/>
                  <a:pt x="1278179" y="6620610"/>
                </a:cubicBezTo>
                <a:cubicBezTo>
                  <a:pt x="1107185" y="6529322"/>
                  <a:pt x="956526" y="6679568"/>
                  <a:pt x="799543" y="6620610"/>
                </a:cubicBezTo>
                <a:cubicBezTo>
                  <a:pt x="670662" y="6631076"/>
                  <a:pt x="486609" y="6610665"/>
                  <a:pt x="320906" y="6620610"/>
                </a:cubicBezTo>
                <a:cubicBezTo>
                  <a:pt x="199530" y="6704986"/>
                  <a:pt x="-87317" y="6055532"/>
                  <a:pt x="0" y="5517151"/>
                </a:cubicBezTo>
                <a:cubicBezTo>
                  <a:pt x="-13031" y="5062834"/>
                  <a:pt x="-31541" y="4411243"/>
                  <a:pt x="0" y="4045920"/>
                </a:cubicBezTo>
                <a:cubicBezTo>
                  <a:pt x="70259" y="3654960"/>
                  <a:pt x="-7901" y="2852951"/>
                  <a:pt x="0" y="2486413"/>
                </a:cubicBezTo>
                <a:cubicBezTo>
                  <a:pt x="-7837" y="2210789"/>
                  <a:pt x="-33411" y="1465415"/>
                  <a:pt x="0" y="1103455"/>
                </a:cubicBezTo>
                <a:close/>
              </a:path>
              <a:path w="4244454" h="6620611" fill="none" stroke="0" extrusionOk="0">
                <a:moveTo>
                  <a:pt x="0" y="1103455"/>
                </a:moveTo>
                <a:cubicBezTo>
                  <a:pt x="-14523" y="470130"/>
                  <a:pt x="96361" y="-90606"/>
                  <a:pt x="320906" y="0"/>
                </a:cubicBezTo>
                <a:cubicBezTo>
                  <a:pt x="547077" y="-2896"/>
                  <a:pt x="614358" y="55310"/>
                  <a:pt x="871595" y="0"/>
                </a:cubicBezTo>
                <a:cubicBezTo>
                  <a:pt x="1109012" y="-57646"/>
                  <a:pt x="1151369" y="59257"/>
                  <a:pt x="1314206" y="0"/>
                </a:cubicBezTo>
                <a:cubicBezTo>
                  <a:pt x="1419415" y="-53178"/>
                  <a:pt x="1710291" y="345590"/>
                  <a:pt x="1864894" y="0"/>
                </a:cubicBezTo>
                <a:cubicBezTo>
                  <a:pt x="2095570" y="-85578"/>
                  <a:pt x="2087467" y="1921"/>
                  <a:pt x="2271478" y="0"/>
                </a:cubicBezTo>
                <a:cubicBezTo>
                  <a:pt x="2450770" y="-38530"/>
                  <a:pt x="2641522" y="172587"/>
                  <a:pt x="2822167" y="0"/>
                </a:cubicBezTo>
                <a:cubicBezTo>
                  <a:pt x="3001586" y="76259"/>
                  <a:pt x="3091331" y="28655"/>
                  <a:pt x="3264777" y="0"/>
                </a:cubicBezTo>
                <a:cubicBezTo>
                  <a:pt x="3474722" y="219532"/>
                  <a:pt x="3808866" y="12028"/>
                  <a:pt x="3923546" y="0"/>
                </a:cubicBezTo>
                <a:cubicBezTo>
                  <a:pt x="4026486" y="-46813"/>
                  <a:pt x="4254972" y="544529"/>
                  <a:pt x="4244454" y="1103455"/>
                </a:cubicBezTo>
                <a:cubicBezTo>
                  <a:pt x="4289201" y="1370246"/>
                  <a:pt x="4236814" y="1903889"/>
                  <a:pt x="4244454" y="2486413"/>
                </a:cubicBezTo>
                <a:cubicBezTo>
                  <a:pt x="4253388" y="3035439"/>
                  <a:pt x="4271733" y="3327651"/>
                  <a:pt x="4244454" y="3825236"/>
                </a:cubicBezTo>
                <a:cubicBezTo>
                  <a:pt x="4268860" y="4324738"/>
                  <a:pt x="4287190" y="4643339"/>
                  <a:pt x="4244454" y="5517151"/>
                </a:cubicBezTo>
                <a:cubicBezTo>
                  <a:pt x="4219335" y="6452775"/>
                  <a:pt x="4144411" y="6730294"/>
                  <a:pt x="3923546" y="6620610"/>
                </a:cubicBezTo>
                <a:cubicBezTo>
                  <a:pt x="3817807" y="6608547"/>
                  <a:pt x="3663222" y="6328219"/>
                  <a:pt x="3516962" y="6620610"/>
                </a:cubicBezTo>
                <a:cubicBezTo>
                  <a:pt x="3383647" y="6584842"/>
                  <a:pt x="3351007" y="6606662"/>
                  <a:pt x="3223605" y="6620610"/>
                </a:cubicBezTo>
                <a:cubicBezTo>
                  <a:pt x="3091976" y="6639857"/>
                  <a:pt x="3076206" y="6702775"/>
                  <a:pt x="2930247" y="6620610"/>
                </a:cubicBezTo>
                <a:cubicBezTo>
                  <a:pt x="2831631" y="6511694"/>
                  <a:pt x="2615979" y="6631204"/>
                  <a:pt x="2415585" y="6620610"/>
                </a:cubicBezTo>
                <a:cubicBezTo>
                  <a:pt x="2258395" y="6412678"/>
                  <a:pt x="2109318" y="6391266"/>
                  <a:pt x="1828868" y="6620610"/>
                </a:cubicBezTo>
                <a:cubicBezTo>
                  <a:pt x="1553757" y="6753005"/>
                  <a:pt x="1423658" y="6616859"/>
                  <a:pt x="1278179" y="6620610"/>
                </a:cubicBezTo>
                <a:cubicBezTo>
                  <a:pt x="1098867" y="6582342"/>
                  <a:pt x="943594" y="6692115"/>
                  <a:pt x="799543" y="6620610"/>
                </a:cubicBezTo>
                <a:cubicBezTo>
                  <a:pt x="626541" y="6626191"/>
                  <a:pt x="428837" y="6569346"/>
                  <a:pt x="320906" y="6620610"/>
                </a:cubicBezTo>
                <a:cubicBezTo>
                  <a:pt x="86639" y="6778998"/>
                  <a:pt x="-33380" y="6113985"/>
                  <a:pt x="0" y="5517151"/>
                </a:cubicBezTo>
                <a:cubicBezTo>
                  <a:pt x="56911" y="4996438"/>
                  <a:pt x="-10958" y="4476363"/>
                  <a:pt x="0" y="4045920"/>
                </a:cubicBezTo>
                <a:cubicBezTo>
                  <a:pt x="73551" y="3578333"/>
                  <a:pt x="-99186" y="2897009"/>
                  <a:pt x="0" y="2486413"/>
                </a:cubicBezTo>
                <a:cubicBezTo>
                  <a:pt x="-31330" y="2134836"/>
                  <a:pt x="-25247" y="1348825"/>
                  <a:pt x="0" y="110345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1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.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Quan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sát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tính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hình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13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và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cho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: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?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thể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dẫn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nguy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gì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?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giữ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?</a:t>
            </a:r>
          </a:p>
          <a:p>
            <a:pPr lvl="0" algn="ctr">
              <a:defRPr/>
            </a:pPr>
            <a:r>
              <a:rPr lang="en-US" sz="3200" b="1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2.Theo </a:t>
            </a:r>
            <a:r>
              <a:rPr lang="en-US" sz="3200" b="1" baseline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em</a:t>
            </a:r>
            <a:r>
              <a:rPr lang="en-US" sz="3200" b="1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, </a:t>
            </a:r>
            <a:r>
              <a:rPr lang="en-US" sz="3200" b="1" baseline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nữ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thể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nhờ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sự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giúp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đỡ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của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ai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khác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nữa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2BFA7B-61B1-B97E-E3AB-40DD70D7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61" y="327545"/>
            <a:ext cx="7688239" cy="6411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5528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6887339F-FF7C-C748-1B4A-3F3156E4F71D}"/>
              </a:ext>
            </a:extLst>
          </p:cNvPr>
          <p:cNvSpPr/>
          <p:nvPr/>
        </p:nvSpPr>
        <p:spPr>
          <a:xfrm>
            <a:off x="313897" y="467436"/>
            <a:ext cx="4244454" cy="2961564"/>
          </a:xfrm>
          <a:custGeom>
            <a:avLst/>
            <a:gdLst>
              <a:gd name="connsiteX0" fmla="*/ 0 w 4244454"/>
              <a:gd name="connsiteY0" fmla="*/ 493603 h 2961564"/>
              <a:gd name="connsiteX1" fmla="*/ 320906 w 4244454"/>
              <a:gd name="connsiteY1" fmla="*/ 0 h 2961564"/>
              <a:gd name="connsiteX2" fmla="*/ 871595 w 4244454"/>
              <a:gd name="connsiteY2" fmla="*/ 0 h 2961564"/>
              <a:gd name="connsiteX3" fmla="*/ 1314206 w 4244454"/>
              <a:gd name="connsiteY3" fmla="*/ 0 h 2961564"/>
              <a:gd name="connsiteX4" fmla="*/ 1864894 w 4244454"/>
              <a:gd name="connsiteY4" fmla="*/ 0 h 2961564"/>
              <a:gd name="connsiteX5" fmla="*/ 2271478 w 4244454"/>
              <a:gd name="connsiteY5" fmla="*/ 0 h 2961564"/>
              <a:gd name="connsiteX6" fmla="*/ 2822167 w 4244454"/>
              <a:gd name="connsiteY6" fmla="*/ 0 h 2961564"/>
              <a:gd name="connsiteX7" fmla="*/ 3264777 w 4244454"/>
              <a:gd name="connsiteY7" fmla="*/ 0 h 2961564"/>
              <a:gd name="connsiteX8" fmla="*/ 3923546 w 4244454"/>
              <a:gd name="connsiteY8" fmla="*/ 0 h 2961564"/>
              <a:gd name="connsiteX9" fmla="*/ 4244454 w 4244454"/>
              <a:gd name="connsiteY9" fmla="*/ 493603 h 2961564"/>
              <a:gd name="connsiteX10" fmla="*/ 4244454 w 4244454"/>
              <a:gd name="connsiteY10" fmla="*/ 1112234 h 2961564"/>
              <a:gd name="connsiteX11" fmla="*/ 4244454 w 4244454"/>
              <a:gd name="connsiteY11" fmla="*/ 1711123 h 2961564"/>
              <a:gd name="connsiteX12" fmla="*/ 4244454 w 4244454"/>
              <a:gd name="connsiteY12" fmla="*/ 2467958 h 2961564"/>
              <a:gd name="connsiteX13" fmla="*/ 3923546 w 4244454"/>
              <a:gd name="connsiteY13" fmla="*/ 2961564 h 2961564"/>
              <a:gd name="connsiteX14" fmla="*/ 3516962 w 4244454"/>
              <a:gd name="connsiteY14" fmla="*/ 2961564 h 2961564"/>
              <a:gd name="connsiteX15" fmla="*/ 3223605 w 4244454"/>
              <a:gd name="connsiteY15" fmla="*/ 2961564 h 2961564"/>
              <a:gd name="connsiteX16" fmla="*/ 2930247 w 4244454"/>
              <a:gd name="connsiteY16" fmla="*/ 2961564 h 2961564"/>
              <a:gd name="connsiteX17" fmla="*/ 2415585 w 4244454"/>
              <a:gd name="connsiteY17" fmla="*/ 2961564 h 2961564"/>
              <a:gd name="connsiteX18" fmla="*/ 1828868 w 4244454"/>
              <a:gd name="connsiteY18" fmla="*/ 2961564 h 2961564"/>
              <a:gd name="connsiteX19" fmla="*/ 1278179 w 4244454"/>
              <a:gd name="connsiteY19" fmla="*/ 2961564 h 2961564"/>
              <a:gd name="connsiteX20" fmla="*/ 799543 w 4244454"/>
              <a:gd name="connsiteY20" fmla="*/ 2961564 h 2961564"/>
              <a:gd name="connsiteX21" fmla="*/ 320906 w 4244454"/>
              <a:gd name="connsiteY21" fmla="*/ 2961564 h 2961564"/>
              <a:gd name="connsiteX22" fmla="*/ 0 w 4244454"/>
              <a:gd name="connsiteY22" fmla="*/ 2467958 h 2961564"/>
              <a:gd name="connsiteX23" fmla="*/ 0 w 4244454"/>
              <a:gd name="connsiteY23" fmla="*/ 1809840 h 2961564"/>
              <a:gd name="connsiteX24" fmla="*/ 0 w 4244454"/>
              <a:gd name="connsiteY24" fmla="*/ 1112234 h 2961564"/>
              <a:gd name="connsiteX25" fmla="*/ 0 w 4244454"/>
              <a:gd name="connsiteY25" fmla="*/ 493603 h 2961564"/>
              <a:gd name="connsiteX0" fmla="*/ 0 w 4244454"/>
              <a:gd name="connsiteY0" fmla="*/ 493603 h 2961564"/>
              <a:gd name="connsiteX1" fmla="*/ 320906 w 4244454"/>
              <a:gd name="connsiteY1" fmla="*/ 0 h 2961564"/>
              <a:gd name="connsiteX2" fmla="*/ 907622 w 4244454"/>
              <a:gd name="connsiteY2" fmla="*/ 0 h 2961564"/>
              <a:gd name="connsiteX3" fmla="*/ 1386259 w 4244454"/>
              <a:gd name="connsiteY3" fmla="*/ 0 h 2961564"/>
              <a:gd name="connsiteX4" fmla="*/ 1828868 w 4244454"/>
              <a:gd name="connsiteY4" fmla="*/ 0 h 2961564"/>
              <a:gd name="connsiteX5" fmla="*/ 2379558 w 4244454"/>
              <a:gd name="connsiteY5" fmla="*/ 0 h 2961564"/>
              <a:gd name="connsiteX6" fmla="*/ 2858194 w 4244454"/>
              <a:gd name="connsiteY6" fmla="*/ 0 h 2961564"/>
              <a:gd name="connsiteX7" fmla="*/ 3163286 w 4244454"/>
              <a:gd name="connsiteY7" fmla="*/ 0 h 2961564"/>
              <a:gd name="connsiteX8" fmla="*/ 3444909 w 4244454"/>
              <a:gd name="connsiteY8" fmla="*/ 0 h 2961564"/>
              <a:gd name="connsiteX9" fmla="*/ 3923546 w 4244454"/>
              <a:gd name="connsiteY9" fmla="*/ 0 h 2961564"/>
              <a:gd name="connsiteX10" fmla="*/ 4244454 w 4244454"/>
              <a:gd name="connsiteY10" fmla="*/ 493603 h 2961564"/>
              <a:gd name="connsiteX11" fmla="*/ 4244454 w 4244454"/>
              <a:gd name="connsiteY11" fmla="*/ 1112234 h 2961564"/>
              <a:gd name="connsiteX12" fmla="*/ 4244454 w 4244454"/>
              <a:gd name="connsiteY12" fmla="*/ 1770352 h 2961564"/>
              <a:gd name="connsiteX13" fmla="*/ 4244454 w 4244454"/>
              <a:gd name="connsiteY13" fmla="*/ 2467958 h 2961564"/>
              <a:gd name="connsiteX14" fmla="*/ 3923546 w 4244454"/>
              <a:gd name="connsiteY14" fmla="*/ 2961564 h 2961564"/>
              <a:gd name="connsiteX15" fmla="*/ 3408884 w 4244454"/>
              <a:gd name="connsiteY15" fmla="*/ 2961564 h 2961564"/>
              <a:gd name="connsiteX16" fmla="*/ 2894220 w 4244454"/>
              <a:gd name="connsiteY16" fmla="*/ 2961564 h 2961564"/>
              <a:gd name="connsiteX17" fmla="*/ 2307505 w 4244454"/>
              <a:gd name="connsiteY17" fmla="*/ 2961564 h 2961564"/>
              <a:gd name="connsiteX18" fmla="*/ 1792842 w 4244454"/>
              <a:gd name="connsiteY18" fmla="*/ 2961564 h 2961564"/>
              <a:gd name="connsiteX19" fmla="*/ 1386259 w 4244454"/>
              <a:gd name="connsiteY19" fmla="*/ 2961564 h 2961564"/>
              <a:gd name="connsiteX20" fmla="*/ 943648 w 4244454"/>
              <a:gd name="connsiteY20" fmla="*/ 2961564 h 2961564"/>
              <a:gd name="connsiteX21" fmla="*/ 320906 w 4244454"/>
              <a:gd name="connsiteY21" fmla="*/ 2961564 h 2961564"/>
              <a:gd name="connsiteX22" fmla="*/ 0 w 4244454"/>
              <a:gd name="connsiteY22" fmla="*/ 2467958 h 2961564"/>
              <a:gd name="connsiteX23" fmla="*/ 0 w 4244454"/>
              <a:gd name="connsiteY23" fmla="*/ 1849327 h 2961564"/>
              <a:gd name="connsiteX24" fmla="*/ 0 w 4244454"/>
              <a:gd name="connsiteY24" fmla="*/ 1250438 h 2961564"/>
              <a:gd name="connsiteX25" fmla="*/ 0 w 4244454"/>
              <a:gd name="connsiteY25" fmla="*/ 493603 h 2961564"/>
              <a:gd name="connsiteX0" fmla="*/ 0 w 4244454"/>
              <a:gd name="connsiteY0" fmla="*/ 493603 h 2961564"/>
              <a:gd name="connsiteX1" fmla="*/ 320906 w 4244454"/>
              <a:gd name="connsiteY1" fmla="*/ 0 h 2961564"/>
              <a:gd name="connsiteX2" fmla="*/ 871595 w 4244454"/>
              <a:gd name="connsiteY2" fmla="*/ 0 h 2961564"/>
              <a:gd name="connsiteX3" fmla="*/ 1314206 w 4244454"/>
              <a:gd name="connsiteY3" fmla="*/ 0 h 2961564"/>
              <a:gd name="connsiteX4" fmla="*/ 1864894 w 4244454"/>
              <a:gd name="connsiteY4" fmla="*/ 0 h 2961564"/>
              <a:gd name="connsiteX5" fmla="*/ 2271478 w 4244454"/>
              <a:gd name="connsiteY5" fmla="*/ 0 h 2961564"/>
              <a:gd name="connsiteX6" fmla="*/ 2822167 w 4244454"/>
              <a:gd name="connsiteY6" fmla="*/ 0 h 2961564"/>
              <a:gd name="connsiteX7" fmla="*/ 3264777 w 4244454"/>
              <a:gd name="connsiteY7" fmla="*/ 0 h 2961564"/>
              <a:gd name="connsiteX8" fmla="*/ 3923546 w 4244454"/>
              <a:gd name="connsiteY8" fmla="*/ 0 h 2961564"/>
              <a:gd name="connsiteX9" fmla="*/ 4244454 w 4244454"/>
              <a:gd name="connsiteY9" fmla="*/ 493603 h 2961564"/>
              <a:gd name="connsiteX10" fmla="*/ 4244454 w 4244454"/>
              <a:gd name="connsiteY10" fmla="*/ 1112234 h 2961564"/>
              <a:gd name="connsiteX11" fmla="*/ 4244454 w 4244454"/>
              <a:gd name="connsiteY11" fmla="*/ 1711123 h 2961564"/>
              <a:gd name="connsiteX12" fmla="*/ 4244454 w 4244454"/>
              <a:gd name="connsiteY12" fmla="*/ 2467958 h 2961564"/>
              <a:gd name="connsiteX13" fmla="*/ 3923546 w 4244454"/>
              <a:gd name="connsiteY13" fmla="*/ 2961564 h 2961564"/>
              <a:gd name="connsiteX14" fmla="*/ 3516962 w 4244454"/>
              <a:gd name="connsiteY14" fmla="*/ 2961564 h 2961564"/>
              <a:gd name="connsiteX15" fmla="*/ 3229472 w 4244454"/>
              <a:gd name="connsiteY15" fmla="*/ 2961564 h 2961564"/>
              <a:gd name="connsiteX16" fmla="*/ 2930247 w 4244454"/>
              <a:gd name="connsiteY16" fmla="*/ 2961564 h 2961564"/>
              <a:gd name="connsiteX17" fmla="*/ 2415585 w 4244454"/>
              <a:gd name="connsiteY17" fmla="*/ 2961564 h 2961564"/>
              <a:gd name="connsiteX18" fmla="*/ 1828868 w 4244454"/>
              <a:gd name="connsiteY18" fmla="*/ 2961564 h 2961564"/>
              <a:gd name="connsiteX19" fmla="*/ 1278179 w 4244454"/>
              <a:gd name="connsiteY19" fmla="*/ 2961564 h 2961564"/>
              <a:gd name="connsiteX20" fmla="*/ 799543 w 4244454"/>
              <a:gd name="connsiteY20" fmla="*/ 2961564 h 2961564"/>
              <a:gd name="connsiteX21" fmla="*/ 320906 w 4244454"/>
              <a:gd name="connsiteY21" fmla="*/ 2961564 h 2961564"/>
              <a:gd name="connsiteX22" fmla="*/ 0 w 4244454"/>
              <a:gd name="connsiteY22" fmla="*/ 2467958 h 2961564"/>
              <a:gd name="connsiteX23" fmla="*/ 0 w 4244454"/>
              <a:gd name="connsiteY23" fmla="*/ 1809840 h 2961564"/>
              <a:gd name="connsiteX24" fmla="*/ 0 w 4244454"/>
              <a:gd name="connsiteY24" fmla="*/ 1112234 h 2961564"/>
              <a:gd name="connsiteX25" fmla="*/ 0 w 4244454"/>
              <a:gd name="connsiteY25" fmla="*/ 493603 h 296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44454" h="2961564" fill="none" extrusionOk="0">
                <a:moveTo>
                  <a:pt x="0" y="493603"/>
                </a:moveTo>
                <a:cubicBezTo>
                  <a:pt x="38352" y="188578"/>
                  <a:pt x="153301" y="-67040"/>
                  <a:pt x="320906" y="0"/>
                </a:cubicBezTo>
                <a:cubicBezTo>
                  <a:pt x="525906" y="-4573"/>
                  <a:pt x="647550" y="7678"/>
                  <a:pt x="871595" y="0"/>
                </a:cubicBezTo>
                <a:cubicBezTo>
                  <a:pt x="1107151" y="-24381"/>
                  <a:pt x="1155614" y="26749"/>
                  <a:pt x="1314206" y="0"/>
                </a:cubicBezTo>
                <a:cubicBezTo>
                  <a:pt x="1527233" y="-17717"/>
                  <a:pt x="1637745" y="177060"/>
                  <a:pt x="1864894" y="0"/>
                </a:cubicBezTo>
                <a:cubicBezTo>
                  <a:pt x="2086172" y="-36634"/>
                  <a:pt x="2078679" y="4187"/>
                  <a:pt x="2271478" y="0"/>
                </a:cubicBezTo>
                <a:cubicBezTo>
                  <a:pt x="2498299" y="-15066"/>
                  <a:pt x="2684000" y="75432"/>
                  <a:pt x="2822167" y="0"/>
                </a:cubicBezTo>
                <a:cubicBezTo>
                  <a:pt x="3005468" y="43770"/>
                  <a:pt x="3098088" y="19278"/>
                  <a:pt x="3264777" y="0"/>
                </a:cubicBezTo>
                <a:cubicBezTo>
                  <a:pt x="3464784" y="98129"/>
                  <a:pt x="3773446" y="-7778"/>
                  <a:pt x="3923546" y="0"/>
                </a:cubicBezTo>
                <a:cubicBezTo>
                  <a:pt x="4053422" y="28151"/>
                  <a:pt x="4277935" y="244063"/>
                  <a:pt x="4244454" y="493603"/>
                </a:cubicBezTo>
                <a:cubicBezTo>
                  <a:pt x="4242345" y="573009"/>
                  <a:pt x="4217909" y="801325"/>
                  <a:pt x="4244454" y="1112234"/>
                </a:cubicBezTo>
                <a:cubicBezTo>
                  <a:pt x="4229210" y="1361138"/>
                  <a:pt x="4243791" y="1490876"/>
                  <a:pt x="4244454" y="1711123"/>
                </a:cubicBezTo>
                <a:cubicBezTo>
                  <a:pt x="4233700" y="1938838"/>
                  <a:pt x="4287868" y="2089153"/>
                  <a:pt x="4244454" y="2467958"/>
                </a:cubicBezTo>
                <a:cubicBezTo>
                  <a:pt x="4306626" y="2913900"/>
                  <a:pt x="4189608" y="3019593"/>
                  <a:pt x="3923546" y="2961564"/>
                </a:cubicBezTo>
                <a:cubicBezTo>
                  <a:pt x="3798815" y="2966010"/>
                  <a:pt x="3685691" y="2826650"/>
                  <a:pt x="3516962" y="2961564"/>
                </a:cubicBezTo>
                <a:cubicBezTo>
                  <a:pt x="3383328" y="2947133"/>
                  <a:pt x="3353597" y="2952721"/>
                  <a:pt x="3223605" y="2961564"/>
                </a:cubicBezTo>
                <a:cubicBezTo>
                  <a:pt x="3093003" y="2968396"/>
                  <a:pt x="3072218" y="2992265"/>
                  <a:pt x="2930247" y="2961564"/>
                </a:cubicBezTo>
                <a:cubicBezTo>
                  <a:pt x="2857936" y="2881613"/>
                  <a:pt x="2603018" y="2974049"/>
                  <a:pt x="2415585" y="2961564"/>
                </a:cubicBezTo>
                <a:cubicBezTo>
                  <a:pt x="2283526" y="2832803"/>
                  <a:pt x="2129123" y="2843301"/>
                  <a:pt x="1828868" y="2961564"/>
                </a:cubicBezTo>
                <a:cubicBezTo>
                  <a:pt x="1537546" y="3009337"/>
                  <a:pt x="1450169" y="2947842"/>
                  <a:pt x="1278179" y="2961564"/>
                </a:cubicBezTo>
                <a:cubicBezTo>
                  <a:pt x="1123142" y="2970631"/>
                  <a:pt x="941243" y="3000829"/>
                  <a:pt x="799543" y="2961564"/>
                </a:cubicBezTo>
                <a:cubicBezTo>
                  <a:pt x="590746" y="2962433"/>
                  <a:pt x="434149" y="2928288"/>
                  <a:pt x="320906" y="2961564"/>
                </a:cubicBezTo>
                <a:cubicBezTo>
                  <a:pt x="77371" y="3010967"/>
                  <a:pt x="18401" y="2793276"/>
                  <a:pt x="0" y="2467958"/>
                </a:cubicBezTo>
                <a:cubicBezTo>
                  <a:pt x="-16589" y="2220782"/>
                  <a:pt x="18135" y="2040059"/>
                  <a:pt x="0" y="1809840"/>
                </a:cubicBezTo>
                <a:cubicBezTo>
                  <a:pt x="3252" y="1583085"/>
                  <a:pt x="-33521" y="1297751"/>
                  <a:pt x="0" y="1112234"/>
                </a:cubicBezTo>
                <a:cubicBezTo>
                  <a:pt x="-15237" y="917072"/>
                  <a:pt x="-6717" y="594143"/>
                  <a:pt x="0" y="493603"/>
                </a:cubicBezTo>
                <a:close/>
              </a:path>
              <a:path w="4244454" h="2961564" stroke="0" extrusionOk="0">
                <a:moveTo>
                  <a:pt x="0" y="493603"/>
                </a:moveTo>
                <a:cubicBezTo>
                  <a:pt x="-41613" y="236761"/>
                  <a:pt x="111908" y="83328"/>
                  <a:pt x="320906" y="0"/>
                </a:cubicBezTo>
                <a:cubicBezTo>
                  <a:pt x="574079" y="56789"/>
                  <a:pt x="705890" y="43347"/>
                  <a:pt x="907622" y="0"/>
                </a:cubicBezTo>
                <a:cubicBezTo>
                  <a:pt x="1062157" y="6795"/>
                  <a:pt x="1270948" y="-112494"/>
                  <a:pt x="1386259" y="0"/>
                </a:cubicBezTo>
                <a:cubicBezTo>
                  <a:pt x="1513251" y="-21308"/>
                  <a:pt x="1697209" y="-83890"/>
                  <a:pt x="1828868" y="0"/>
                </a:cubicBezTo>
                <a:cubicBezTo>
                  <a:pt x="2041179" y="-83341"/>
                  <a:pt x="2191134" y="-23738"/>
                  <a:pt x="2379558" y="0"/>
                </a:cubicBezTo>
                <a:cubicBezTo>
                  <a:pt x="2491739" y="6913"/>
                  <a:pt x="2619154" y="4982"/>
                  <a:pt x="2858194" y="0"/>
                </a:cubicBezTo>
                <a:cubicBezTo>
                  <a:pt x="2922909" y="49580"/>
                  <a:pt x="3077738" y="-17678"/>
                  <a:pt x="3163286" y="0"/>
                </a:cubicBezTo>
                <a:cubicBezTo>
                  <a:pt x="3258023" y="10270"/>
                  <a:pt x="3354261" y="-4242"/>
                  <a:pt x="3444909" y="0"/>
                </a:cubicBezTo>
                <a:cubicBezTo>
                  <a:pt x="3618024" y="105299"/>
                  <a:pt x="3782122" y="-65662"/>
                  <a:pt x="3923546" y="0"/>
                </a:cubicBezTo>
                <a:cubicBezTo>
                  <a:pt x="4104729" y="-50200"/>
                  <a:pt x="4263173" y="148529"/>
                  <a:pt x="4244454" y="493603"/>
                </a:cubicBezTo>
                <a:cubicBezTo>
                  <a:pt x="4229082" y="745909"/>
                  <a:pt x="4246871" y="826893"/>
                  <a:pt x="4244454" y="1112234"/>
                </a:cubicBezTo>
                <a:cubicBezTo>
                  <a:pt x="4262141" y="1385061"/>
                  <a:pt x="4226063" y="1653815"/>
                  <a:pt x="4244454" y="1770352"/>
                </a:cubicBezTo>
                <a:cubicBezTo>
                  <a:pt x="4254984" y="1886591"/>
                  <a:pt x="4220920" y="2162192"/>
                  <a:pt x="4244454" y="2467958"/>
                </a:cubicBezTo>
                <a:cubicBezTo>
                  <a:pt x="4210297" y="2670844"/>
                  <a:pt x="4134270" y="2892363"/>
                  <a:pt x="3923546" y="2961564"/>
                </a:cubicBezTo>
                <a:cubicBezTo>
                  <a:pt x="3798216" y="2986929"/>
                  <a:pt x="3580960" y="2924254"/>
                  <a:pt x="3408884" y="2961564"/>
                </a:cubicBezTo>
                <a:cubicBezTo>
                  <a:pt x="3232560" y="3026112"/>
                  <a:pt x="3076126" y="2849122"/>
                  <a:pt x="2894220" y="2961564"/>
                </a:cubicBezTo>
                <a:cubicBezTo>
                  <a:pt x="2752074" y="3056019"/>
                  <a:pt x="2600487" y="2866928"/>
                  <a:pt x="2307505" y="2961564"/>
                </a:cubicBezTo>
                <a:cubicBezTo>
                  <a:pt x="2079518" y="3007236"/>
                  <a:pt x="2012655" y="2937887"/>
                  <a:pt x="1792842" y="2961564"/>
                </a:cubicBezTo>
                <a:cubicBezTo>
                  <a:pt x="1574360" y="2958864"/>
                  <a:pt x="1479126" y="2953292"/>
                  <a:pt x="1386259" y="2961564"/>
                </a:cubicBezTo>
                <a:cubicBezTo>
                  <a:pt x="1301801" y="2975046"/>
                  <a:pt x="1165582" y="2886828"/>
                  <a:pt x="943648" y="2961564"/>
                </a:cubicBezTo>
                <a:cubicBezTo>
                  <a:pt x="678497" y="2865813"/>
                  <a:pt x="469262" y="3036209"/>
                  <a:pt x="320906" y="2961564"/>
                </a:cubicBezTo>
                <a:cubicBezTo>
                  <a:pt x="181327" y="2996019"/>
                  <a:pt x="50955" y="2839088"/>
                  <a:pt x="0" y="2467958"/>
                </a:cubicBezTo>
                <a:cubicBezTo>
                  <a:pt x="-9041" y="2216492"/>
                  <a:pt x="-28678" y="1994907"/>
                  <a:pt x="0" y="1849327"/>
                </a:cubicBezTo>
                <a:cubicBezTo>
                  <a:pt x="27666" y="1781624"/>
                  <a:pt x="3578" y="1441297"/>
                  <a:pt x="0" y="1250438"/>
                </a:cubicBezTo>
                <a:cubicBezTo>
                  <a:pt x="1840" y="1064266"/>
                  <a:pt x="15308" y="636432"/>
                  <a:pt x="0" y="493603"/>
                </a:cubicBezTo>
                <a:close/>
              </a:path>
              <a:path w="4244454" h="2961564" fill="none" stroke="0" extrusionOk="0">
                <a:moveTo>
                  <a:pt x="0" y="493603"/>
                </a:moveTo>
                <a:cubicBezTo>
                  <a:pt x="-37233" y="169737"/>
                  <a:pt x="112257" y="15816"/>
                  <a:pt x="320906" y="0"/>
                </a:cubicBezTo>
                <a:cubicBezTo>
                  <a:pt x="555796" y="30657"/>
                  <a:pt x="604668" y="31840"/>
                  <a:pt x="871595" y="0"/>
                </a:cubicBezTo>
                <a:cubicBezTo>
                  <a:pt x="1113938" y="-29250"/>
                  <a:pt x="1142245" y="19460"/>
                  <a:pt x="1314206" y="0"/>
                </a:cubicBezTo>
                <a:cubicBezTo>
                  <a:pt x="1456499" y="-51416"/>
                  <a:pt x="1657747" y="58531"/>
                  <a:pt x="1864894" y="0"/>
                </a:cubicBezTo>
                <a:cubicBezTo>
                  <a:pt x="2079017" y="-44099"/>
                  <a:pt x="2086615" y="5930"/>
                  <a:pt x="2271478" y="0"/>
                </a:cubicBezTo>
                <a:cubicBezTo>
                  <a:pt x="2482307" y="-41463"/>
                  <a:pt x="2645803" y="106124"/>
                  <a:pt x="2822167" y="0"/>
                </a:cubicBezTo>
                <a:cubicBezTo>
                  <a:pt x="2989300" y="-31123"/>
                  <a:pt x="3080050" y="50064"/>
                  <a:pt x="3264777" y="0"/>
                </a:cubicBezTo>
                <a:cubicBezTo>
                  <a:pt x="3486841" y="50988"/>
                  <a:pt x="3812684" y="6360"/>
                  <a:pt x="3923546" y="0"/>
                </a:cubicBezTo>
                <a:cubicBezTo>
                  <a:pt x="4150682" y="-61768"/>
                  <a:pt x="4213507" y="222183"/>
                  <a:pt x="4244454" y="493603"/>
                </a:cubicBezTo>
                <a:cubicBezTo>
                  <a:pt x="4254882" y="649969"/>
                  <a:pt x="4231428" y="929784"/>
                  <a:pt x="4244454" y="1112234"/>
                </a:cubicBezTo>
                <a:cubicBezTo>
                  <a:pt x="4263807" y="1370490"/>
                  <a:pt x="4248710" y="1468812"/>
                  <a:pt x="4244454" y="1711123"/>
                </a:cubicBezTo>
                <a:cubicBezTo>
                  <a:pt x="4234267" y="1990281"/>
                  <a:pt x="4254685" y="2106018"/>
                  <a:pt x="4244454" y="2467958"/>
                </a:cubicBezTo>
                <a:cubicBezTo>
                  <a:pt x="4268779" y="2840139"/>
                  <a:pt x="4103087" y="2963696"/>
                  <a:pt x="3923546" y="2961564"/>
                </a:cubicBezTo>
                <a:cubicBezTo>
                  <a:pt x="3829751" y="2930767"/>
                  <a:pt x="3664653" y="2871589"/>
                  <a:pt x="3516962" y="2961564"/>
                </a:cubicBezTo>
                <a:cubicBezTo>
                  <a:pt x="3391072" y="2973464"/>
                  <a:pt x="3318260" y="2973739"/>
                  <a:pt x="3229472" y="2961564"/>
                </a:cubicBezTo>
                <a:cubicBezTo>
                  <a:pt x="3156816" y="2969303"/>
                  <a:pt x="3009059" y="2936481"/>
                  <a:pt x="2930247" y="2961564"/>
                </a:cubicBezTo>
                <a:cubicBezTo>
                  <a:pt x="2809927" y="3032759"/>
                  <a:pt x="2583065" y="2983979"/>
                  <a:pt x="2415585" y="2961564"/>
                </a:cubicBezTo>
                <a:cubicBezTo>
                  <a:pt x="2243167" y="2987238"/>
                  <a:pt x="2102676" y="2961778"/>
                  <a:pt x="1828868" y="2961564"/>
                </a:cubicBezTo>
                <a:cubicBezTo>
                  <a:pt x="1555270" y="2980182"/>
                  <a:pt x="1451239" y="2999267"/>
                  <a:pt x="1278179" y="2961564"/>
                </a:cubicBezTo>
                <a:cubicBezTo>
                  <a:pt x="1098010" y="2918318"/>
                  <a:pt x="957929" y="3004854"/>
                  <a:pt x="799543" y="2961564"/>
                </a:cubicBezTo>
                <a:cubicBezTo>
                  <a:pt x="670662" y="2972030"/>
                  <a:pt x="486609" y="2951619"/>
                  <a:pt x="320906" y="2961564"/>
                </a:cubicBezTo>
                <a:cubicBezTo>
                  <a:pt x="145981" y="3019309"/>
                  <a:pt x="-36151" y="2710541"/>
                  <a:pt x="0" y="2467958"/>
                </a:cubicBezTo>
                <a:cubicBezTo>
                  <a:pt x="3700" y="2265290"/>
                  <a:pt x="-33043" y="1946844"/>
                  <a:pt x="0" y="1809840"/>
                </a:cubicBezTo>
                <a:cubicBezTo>
                  <a:pt x="46586" y="1635215"/>
                  <a:pt x="-19251" y="1291594"/>
                  <a:pt x="0" y="1112234"/>
                </a:cubicBezTo>
                <a:cubicBezTo>
                  <a:pt x="-3074" y="969221"/>
                  <a:pt x="-46488" y="651640"/>
                  <a:pt x="0" y="493603"/>
                </a:cubicBezTo>
                <a:close/>
              </a:path>
              <a:path w="4244454" h="2961564" fill="none" stroke="0" extrusionOk="0">
                <a:moveTo>
                  <a:pt x="0" y="493603"/>
                </a:moveTo>
                <a:cubicBezTo>
                  <a:pt x="-8023" y="208338"/>
                  <a:pt x="110692" y="-36340"/>
                  <a:pt x="320906" y="0"/>
                </a:cubicBezTo>
                <a:cubicBezTo>
                  <a:pt x="532817" y="-2351"/>
                  <a:pt x="626314" y="24644"/>
                  <a:pt x="871595" y="0"/>
                </a:cubicBezTo>
                <a:cubicBezTo>
                  <a:pt x="1109022" y="-24217"/>
                  <a:pt x="1151326" y="33383"/>
                  <a:pt x="1314206" y="0"/>
                </a:cubicBezTo>
                <a:cubicBezTo>
                  <a:pt x="1439261" y="-31670"/>
                  <a:pt x="1678498" y="156022"/>
                  <a:pt x="1864894" y="0"/>
                </a:cubicBezTo>
                <a:cubicBezTo>
                  <a:pt x="2083344" y="-38513"/>
                  <a:pt x="2083773" y="-239"/>
                  <a:pt x="2271478" y="0"/>
                </a:cubicBezTo>
                <a:cubicBezTo>
                  <a:pt x="2438532" y="-20630"/>
                  <a:pt x="2668162" y="68468"/>
                  <a:pt x="2822167" y="0"/>
                </a:cubicBezTo>
                <a:cubicBezTo>
                  <a:pt x="3001689" y="25639"/>
                  <a:pt x="3085831" y="22981"/>
                  <a:pt x="3264777" y="0"/>
                </a:cubicBezTo>
                <a:cubicBezTo>
                  <a:pt x="3481642" y="106163"/>
                  <a:pt x="3788984" y="4297"/>
                  <a:pt x="3923546" y="0"/>
                </a:cubicBezTo>
                <a:cubicBezTo>
                  <a:pt x="4058250" y="-22168"/>
                  <a:pt x="4232019" y="239745"/>
                  <a:pt x="4244454" y="493603"/>
                </a:cubicBezTo>
                <a:cubicBezTo>
                  <a:pt x="4266273" y="621508"/>
                  <a:pt x="4235129" y="867519"/>
                  <a:pt x="4244454" y="1112234"/>
                </a:cubicBezTo>
                <a:cubicBezTo>
                  <a:pt x="4252213" y="1361865"/>
                  <a:pt x="4257172" y="1490447"/>
                  <a:pt x="4244454" y="1711123"/>
                </a:cubicBezTo>
                <a:cubicBezTo>
                  <a:pt x="4266844" y="1922306"/>
                  <a:pt x="4282091" y="2068492"/>
                  <a:pt x="4244454" y="2467958"/>
                </a:cubicBezTo>
                <a:cubicBezTo>
                  <a:pt x="4259081" y="2885526"/>
                  <a:pt x="4132333" y="2998912"/>
                  <a:pt x="3923546" y="2961564"/>
                </a:cubicBezTo>
                <a:cubicBezTo>
                  <a:pt x="3806837" y="2955103"/>
                  <a:pt x="3672336" y="2823207"/>
                  <a:pt x="3516962" y="2961564"/>
                </a:cubicBezTo>
                <a:cubicBezTo>
                  <a:pt x="3383318" y="2946975"/>
                  <a:pt x="3346710" y="2958438"/>
                  <a:pt x="3223605" y="2961564"/>
                </a:cubicBezTo>
                <a:cubicBezTo>
                  <a:pt x="3092029" y="2972402"/>
                  <a:pt x="3073350" y="2998861"/>
                  <a:pt x="2930247" y="2961564"/>
                </a:cubicBezTo>
                <a:cubicBezTo>
                  <a:pt x="2832534" y="2905407"/>
                  <a:pt x="2599120" y="2964532"/>
                  <a:pt x="2415585" y="2961564"/>
                </a:cubicBezTo>
                <a:cubicBezTo>
                  <a:pt x="2261653" y="2880459"/>
                  <a:pt x="2120777" y="2858825"/>
                  <a:pt x="1828868" y="2961564"/>
                </a:cubicBezTo>
                <a:cubicBezTo>
                  <a:pt x="1542659" y="3016009"/>
                  <a:pt x="1433279" y="2963829"/>
                  <a:pt x="1278179" y="2961564"/>
                </a:cubicBezTo>
                <a:cubicBezTo>
                  <a:pt x="1101945" y="2920605"/>
                  <a:pt x="952367" y="2993366"/>
                  <a:pt x="799543" y="2961564"/>
                </a:cubicBezTo>
                <a:cubicBezTo>
                  <a:pt x="615994" y="2964149"/>
                  <a:pt x="432539" y="2936424"/>
                  <a:pt x="320906" y="2961564"/>
                </a:cubicBezTo>
                <a:cubicBezTo>
                  <a:pt x="124340" y="3009118"/>
                  <a:pt x="12105" y="2756030"/>
                  <a:pt x="0" y="2467958"/>
                </a:cubicBezTo>
                <a:cubicBezTo>
                  <a:pt x="518" y="2229161"/>
                  <a:pt x="-8085" y="2018297"/>
                  <a:pt x="0" y="1809840"/>
                </a:cubicBezTo>
                <a:cubicBezTo>
                  <a:pt x="39953" y="1599840"/>
                  <a:pt x="-48728" y="1295755"/>
                  <a:pt x="0" y="1112234"/>
                </a:cubicBezTo>
                <a:cubicBezTo>
                  <a:pt x="-11801" y="932211"/>
                  <a:pt x="-15836" y="605116"/>
                  <a:pt x="0" y="4936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gái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đang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gặp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tình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trên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ấy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đi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học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thì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một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anh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làm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quen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và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dặn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giữ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bí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mật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="" xmlns:a16="http://schemas.microsoft.com/office/drawing/2014/main" id="{2416B8BB-913A-081C-0E69-A47C8FF29A53}"/>
              </a:ext>
            </a:extLst>
          </p:cNvPr>
          <p:cNvSpPr/>
          <p:nvPr/>
        </p:nvSpPr>
        <p:spPr>
          <a:xfrm rot="10800000">
            <a:off x="1233849" y="126427"/>
            <a:ext cx="2404549" cy="682018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="" xmlns:a16="http://schemas.microsoft.com/office/drawing/2014/main" id="{8C2A2B2B-7EBE-7152-1349-1DA2132ECEAF}"/>
              </a:ext>
            </a:extLst>
          </p:cNvPr>
          <p:cNvSpPr/>
          <p:nvPr/>
        </p:nvSpPr>
        <p:spPr>
          <a:xfrm>
            <a:off x="6960356" y="419485"/>
            <a:ext cx="4244455" cy="2961564"/>
          </a:xfrm>
          <a:custGeom>
            <a:avLst/>
            <a:gdLst>
              <a:gd name="connsiteX0" fmla="*/ 0 w 4244455"/>
              <a:gd name="connsiteY0" fmla="*/ 493603 h 2961564"/>
              <a:gd name="connsiteX1" fmla="*/ 320906 w 4244455"/>
              <a:gd name="connsiteY1" fmla="*/ 0 h 2961564"/>
              <a:gd name="connsiteX2" fmla="*/ 871595 w 4244455"/>
              <a:gd name="connsiteY2" fmla="*/ 0 h 2961564"/>
              <a:gd name="connsiteX3" fmla="*/ 1314206 w 4244455"/>
              <a:gd name="connsiteY3" fmla="*/ 0 h 2961564"/>
              <a:gd name="connsiteX4" fmla="*/ 1864895 w 4244455"/>
              <a:gd name="connsiteY4" fmla="*/ 0 h 2961564"/>
              <a:gd name="connsiteX5" fmla="*/ 2271479 w 4244455"/>
              <a:gd name="connsiteY5" fmla="*/ 0 h 2961564"/>
              <a:gd name="connsiteX6" fmla="*/ 2822168 w 4244455"/>
              <a:gd name="connsiteY6" fmla="*/ 0 h 2961564"/>
              <a:gd name="connsiteX7" fmla="*/ 3264778 w 4244455"/>
              <a:gd name="connsiteY7" fmla="*/ 0 h 2961564"/>
              <a:gd name="connsiteX8" fmla="*/ 3923547 w 4244455"/>
              <a:gd name="connsiteY8" fmla="*/ 0 h 2961564"/>
              <a:gd name="connsiteX9" fmla="*/ 4244455 w 4244455"/>
              <a:gd name="connsiteY9" fmla="*/ 493603 h 2961564"/>
              <a:gd name="connsiteX10" fmla="*/ 4244455 w 4244455"/>
              <a:gd name="connsiteY10" fmla="*/ 1112234 h 2961564"/>
              <a:gd name="connsiteX11" fmla="*/ 4244455 w 4244455"/>
              <a:gd name="connsiteY11" fmla="*/ 1711123 h 2961564"/>
              <a:gd name="connsiteX12" fmla="*/ 4244455 w 4244455"/>
              <a:gd name="connsiteY12" fmla="*/ 2467958 h 2961564"/>
              <a:gd name="connsiteX13" fmla="*/ 3923547 w 4244455"/>
              <a:gd name="connsiteY13" fmla="*/ 2961564 h 2961564"/>
              <a:gd name="connsiteX14" fmla="*/ 3516963 w 4244455"/>
              <a:gd name="connsiteY14" fmla="*/ 2961564 h 2961564"/>
              <a:gd name="connsiteX15" fmla="*/ 3223605 w 4244455"/>
              <a:gd name="connsiteY15" fmla="*/ 2961564 h 2961564"/>
              <a:gd name="connsiteX16" fmla="*/ 2930248 w 4244455"/>
              <a:gd name="connsiteY16" fmla="*/ 2961564 h 2961564"/>
              <a:gd name="connsiteX17" fmla="*/ 2415585 w 4244455"/>
              <a:gd name="connsiteY17" fmla="*/ 2961564 h 2961564"/>
              <a:gd name="connsiteX18" fmla="*/ 1828868 w 4244455"/>
              <a:gd name="connsiteY18" fmla="*/ 2961564 h 2961564"/>
              <a:gd name="connsiteX19" fmla="*/ 1278179 w 4244455"/>
              <a:gd name="connsiteY19" fmla="*/ 2961564 h 2961564"/>
              <a:gd name="connsiteX20" fmla="*/ 799543 w 4244455"/>
              <a:gd name="connsiteY20" fmla="*/ 2961564 h 2961564"/>
              <a:gd name="connsiteX21" fmla="*/ 320906 w 4244455"/>
              <a:gd name="connsiteY21" fmla="*/ 2961564 h 2961564"/>
              <a:gd name="connsiteX22" fmla="*/ 0 w 4244455"/>
              <a:gd name="connsiteY22" fmla="*/ 2467958 h 2961564"/>
              <a:gd name="connsiteX23" fmla="*/ 0 w 4244455"/>
              <a:gd name="connsiteY23" fmla="*/ 1809840 h 2961564"/>
              <a:gd name="connsiteX24" fmla="*/ 0 w 4244455"/>
              <a:gd name="connsiteY24" fmla="*/ 1112234 h 2961564"/>
              <a:gd name="connsiteX25" fmla="*/ 0 w 4244455"/>
              <a:gd name="connsiteY25" fmla="*/ 493603 h 2961564"/>
              <a:gd name="connsiteX0" fmla="*/ 0 w 4244455"/>
              <a:gd name="connsiteY0" fmla="*/ 493603 h 2961564"/>
              <a:gd name="connsiteX1" fmla="*/ 320906 w 4244455"/>
              <a:gd name="connsiteY1" fmla="*/ 0 h 2961564"/>
              <a:gd name="connsiteX2" fmla="*/ 907622 w 4244455"/>
              <a:gd name="connsiteY2" fmla="*/ 0 h 2961564"/>
              <a:gd name="connsiteX3" fmla="*/ 1386259 w 4244455"/>
              <a:gd name="connsiteY3" fmla="*/ 0 h 2961564"/>
              <a:gd name="connsiteX4" fmla="*/ 1828868 w 4244455"/>
              <a:gd name="connsiteY4" fmla="*/ 0 h 2961564"/>
              <a:gd name="connsiteX5" fmla="*/ 2379559 w 4244455"/>
              <a:gd name="connsiteY5" fmla="*/ 0 h 2961564"/>
              <a:gd name="connsiteX6" fmla="*/ 2858194 w 4244455"/>
              <a:gd name="connsiteY6" fmla="*/ 0 h 2961564"/>
              <a:gd name="connsiteX7" fmla="*/ 3163286 w 4244455"/>
              <a:gd name="connsiteY7" fmla="*/ 0 h 2961564"/>
              <a:gd name="connsiteX8" fmla="*/ 3444910 w 4244455"/>
              <a:gd name="connsiteY8" fmla="*/ 0 h 2961564"/>
              <a:gd name="connsiteX9" fmla="*/ 3923547 w 4244455"/>
              <a:gd name="connsiteY9" fmla="*/ 0 h 2961564"/>
              <a:gd name="connsiteX10" fmla="*/ 4244455 w 4244455"/>
              <a:gd name="connsiteY10" fmla="*/ 493603 h 2961564"/>
              <a:gd name="connsiteX11" fmla="*/ 4244455 w 4244455"/>
              <a:gd name="connsiteY11" fmla="*/ 1112234 h 2961564"/>
              <a:gd name="connsiteX12" fmla="*/ 4244455 w 4244455"/>
              <a:gd name="connsiteY12" fmla="*/ 1770352 h 2961564"/>
              <a:gd name="connsiteX13" fmla="*/ 4244455 w 4244455"/>
              <a:gd name="connsiteY13" fmla="*/ 2467958 h 2961564"/>
              <a:gd name="connsiteX14" fmla="*/ 3923547 w 4244455"/>
              <a:gd name="connsiteY14" fmla="*/ 2961564 h 2961564"/>
              <a:gd name="connsiteX15" fmla="*/ 3408885 w 4244455"/>
              <a:gd name="connsiteY15" fmla="*/ 2961564 h 2961564"/>
              <a:gd name="connsiteX16" fmla="*/ 2894221 w 4244455"/>
              <a:gd name="connsiteY16" fmla="*/ 2961564 h 2961564"/>
              <a:gd name="connsiteX17" fmla="*/ 2307505 w 4244455"/>
              <a:gd name="connsiteY17" fmla="*/ 2961564 h 2961564"/>
              <a:gd name="connsiteX18" fmla="*/ 1792843 w 4244455"/>
              <a:gd name="connsiteY18" fmla="*/ 2961564 h 2961564"/>
              <a:gd name="connsiteX19" fmla="*/ 1386259 w 4244455"/>
              <a:gd name="connsiteY19" fmla="*/ 2961564 h 2961564"/>
              <a:gd name="connsiteX20" fmla="*/ 943649 w 4244455"/>
              <a:gd name="connsiteY20" fmla="*/ 2961564 h 2961564"/>
              <a:gd name="connsiteX21" fmla="*/ 320906 w 4244455"/>
              <a:gd name="connsiteY21" fmla="*/ 2961564 h 2961564"/>
              <a:gd name="connsiteX22" fmla="*/ 0 w 4244455"/>
              <a:gd name="connsiteY22" fmla="*/ 2467958 h 2961564"/>
              <a:gd name="connsiteX23" fmla="*/ 0 w 4244455"/>
              <a:gd name="connsiteY23" fmla="*/ 1849327 h 2961564"/>
              <a:gd name="connsiteX24" fmla="*/ 0 w 4244455"/>
              <a:gd name="connsiteY24" fmla="*/ 1250438 h 2961564"/>
              <a:gd name="connsiteX25" fmla="*/ 0 w 4244455"/>
              <a:gd name="connsiteY25" fmla="*/ 493603 h 2961564"/>
              <a:gd name="connsiteX0" fmla="*/ 0 w 4244455"/>
              <a:gd name="connsiteY0" fmla="*/ 493603 h 2961564"/>
              <a:gd name="connsiteX1" fmla="*/ 320906 w 4244455"/>
              <a:gd name="connsiteY1" fmla="*/ 0 h 2961564"/>
              <a:gd name="connsiteX2" fmla="*/ 871595 w 4244455"/>
              <a:gd name="connsiteY2" fmla="*/ 0 h 2961564"/>
              <a:gd name="connsiteX3" fmla="*/ 1314206 w 4244455"/>
              <a:gd name="connsiteY3" fmla="*/ 0 h 2961564"/>
              <a:gd name="connsiteX4" fmla="*/ 1864895 w 4244455"/>
              <a:gd name="connsiteY4" fmla="*/ 0 h 2961564"/>
              <a:gd name="connsiteX5" fmla="*/ 2271479 w 4244455"/>
              <a:gd name="connsiteY5" fmla="*/ 0 h 2961564"/>
              <a:gd name="connsiteX6" fmla="*/ 2822168 w 4244455"/>
              <a:gd name="connsiteY6" fmla="*/ 0 h 2961564"/>
              <a:gd name="connsiteX7" fmla="*/ 3264778 w 4244455"/>
              <a:gd name="connsiteY7" fmla="*/ 0 h 2961564"/>
              <a:gd name="connsiteX8" fmla="*/ 3923547 w 4244455"/>
              <a:gd name="connsiteY8" fmla="*/ 0 h 2961564"/>
              <a:gd name="connsiteX9" fmla="*/ 4244455 w 4244455"/>
              <a:gd name="connsiteY9" fmla="*/ 493603 h 2961564"/>
              <a:gd name="connsiteX10" fmla="*/ 4244455 w 4244455"/>
              <a:gd name="connsiteY10" fmla="*/ 1112234 h 2961564"/>
              <a:gd name="connsiteX11" fmla="*/ 4244455 w 4244455"/>
              <a:gd name="connsiteY11" fmla="*/ 1711123 h 2961564"/>
              <a:gd name="connsiteX12" fmla="*/ 4244455 w 4244455"/>
              <a:gd name="connsiteY12" fmla="*/ 2467958 h 2961564"/>
              <a:gd name="connsiteX13" fmla="*/ 3923547 w 4244455"/>
              <a:gd name="connsiteY13" fmla="*/ 2961564 h 2961564"/>
              <a:gd name="connsiteX14" fmla="*/ 3516963 w 4244455"/>
              <a:gd name="connsiteY14" fmla="*/ 2961564 h 2961564"/>
              <a:gd name="connsiteX15" fmla="*/ 3229473 w 4244455"/>
              <a:gd name="connsiteY15" fmla="*/ 2961564 h 2961564"/>
              <a:gd name="connsiteX16" fmla="*/ 2930248 w 4244455"/>
              <a:gd name="connsiteY16" fmla="*/ 2961564 h 2961564"/>
              <a:gd name="connsiteX17" fmla="*/ 2415585 w 4244455"/>
              <a:gd name="connsiteY17" fmla="*/ 2961564 h 2961564"/>
              <a:gd name="connsiteX18" fmla="*/ 1828868 w 4244455"/>
              <a:gd name="connsiteY18" fmla="*/ 2961564 h 2961564"/>
              <a:gd name="connsiteX19" fmla="*/ 1278179 w 4244455"/>
              <a:gd name="connsiteY19" fmla="*/ 2961564 h 2961564"/>
              <a:gd name="connsiteX20" fmla="*/ 799543 w 4244455"/>
              <a:gd name="connsiteY20" fmla="*/ 2961564 h 2961564"/>
              <a:gd name="connsiteX21" fmla="*/ 320906 w 4244455"/>
              <a:gd name="connsiteY21" fmla="*/ 2961564 h 2961564"/>
              <a:gd name="connsiteX22" fmla="*/ 0 w 4244455"/>
              <a:gd name="connsiteY22" fmla="*/ 2467958 h 2961564"/>
              <a:gd name="connsiteX23" fmla="*/ 0 w 4244455"/>
              <a:gd name="connsiteY23" fmla="*/ 1809840 h 2961564"/>
              <a:gd name="connsiteX24" fmla="*/ 0 w 4244455"/>
              <a:gd name="connsiteY24" fmla="*/ 1112234 h 2961564"/>
              <a:gd name="connsiteX25" fmla="*/ 0 w 4244455"/>
              <a:gd name="connsiteY25" fmla="*/ 493603 h 296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44455" h="2961564" fill="none" extrusionOk="0">
                <a:moveTo>
                  <a:pt x="0" y="493603"/>
                </a:moveTo>
                <a:cubicBezTo>
                  <a:pt x="38352" y="188578"/>
                  <a:pt x="153301" y="-67040"/>
                  <a:pt x="320906" y="0"/>
                </a:cubicBezTo>
                <a:cubicBezTo>
                  <a:pt x="525906" y="-4573"/>
                  <a:pt x="647550" y="7678"/>
                  <a:pt x="871595" y="0"/>
                </a:cubicBezTo>
                <a:cubicBezTo>
                  <a:pt x="1107151" y="-24381"/>
                  <a:pt x="1155614" y="26749"/>
                  <a:pt x="1314206" y="0"/>
                </a:cubicBezTo>
                <a:cubicBezTo>
                  <a:pt x="1490348" y="-10397"/>
                  <a:pt x="1635025" y="187240"/>
                  <a:pt x="1864895" y="0"/>
                </a:cubicBezTo>
                <a:cubicBezTo>
                  <a:pt x="2083555" y="-37384"/>
                  <a:pt x="2079467" y="6752"/>
                  <a:pt x="2271479" y="0"/>
                </a:cubicBezTo>
                <a:cubicBezTo>
                  <a:pt x="2482217" y="-15577"/>
                  <a:pt x="2677704" y="68908"/>
                  <a:pt x="2822168" y="0"/>
                </a:cubicBezTo>
                <a:cubicBezTo>
                  <a:pt x="3005468" y="43770"/>
                  <a:pt x="3098088" y="19278"/>
                  <a:pt x="3264778" y="0"/>
                </a:cubicBezTo>
                <a:cubicBezTo>
                  <a:pt x="3464785" y="98129"/>
                  <a:pt x="3773447" y="-7778"/>
                  <a:pt x="3923547" y="0"/>
                </a:cubicBezTo>
                <a:cubicBezTo>
                  <a:pt x="4053423" y="28151"/>
                  <a:pt x="4277936" y="244063"/>
                  <a:pt x="4244455" y="493603"/>
                </a:cubicBezTo>
                <a:cubicBezTo>
                  <a:pt x="4242346" y="573009"/>
                  <a:pt x="4217910" y="801325"/>
                  <a:pt x="4244455" y="1112234"/>
                </a:cubicBezTo>
                <a:cubicBezTo>
                  <a:pt x="4229211" y="1361138"/>
                  <a:pt x="4243792" y="1490876"/>
                  <a:pt x="4244455" y="1711123"/>
                </a:cubicBezTo>
                <a:cubicBezTo>
                  <a:pt x="4233701" y="1938838"/>
                  <a:pt x="4287869" y="2089153"/>
                  <a:pt x="4244455" y="2467958"/>
                </a:cubicBezTo>
                <a:cubicBezTo>
                  <a:pt x="4306627" y="2913900"/>
                  <a:pt x="4189609" y="3019593"/>
                  <a:pt x="3923547" y="2961564"/>
                </a:cubicBezTo>
                <a:cubicBezTo>
                  <a:pt x="3798816" y="2966010"/>
                  <a:pt x="3685692" y="2826650"/>
                  <a:pt x="3516963" y="2961564"/>
                </a:cubicBezTo>
                <a:cubicBezTo>
                  <a:pt x="3383329" y="2947133"/>
                  <a:pt x="3353598" y="2952721"/>
                  <a:pt x="3223605" y="2961564"/>
                </a:cubicBezTo>
                <a:cubicBezTo>
                  <a:pt x="3093004" y="2968396"/>
                  <a:pt x="3072219" y="2992265"/>
                  <a:pt x="2930248" y="2961564"/>
                </a:cubicBezTo>
                <a:cubicBezTo>
                  <a:pt x="2857936" y="2881613"/>
                  <a:pt x="2603018" y="2974049"/>
                  <a:pt x="2415585" y="2961564"/>
                </a:cubicBezTo>
                <a:cubicBezTo>
                  <a:pt x="2283527" y="2832803"/>
                  <a:pt x="2129124" y="2843301"/>
                  <a:pt x="1828868" y="2961564"/>
                </a:cubicBezTo>
                <a:cubicBezTo>
                  <a:pt x="1537546" y="3009337"/>
                  <a:pt x="1450169" y="2947842"/>
                  <a:pt x="1278179" y="2961564"/>
                </a:cubicBezTo>
                <a:cubicBezTo>
                  <a:pt x="1123142" y="2970631"/>
                  <a:pt x="941243" y="3000829"/>
                  <a:pt x="799543" y="2961564"/>
                </a:cubicBezTo>
                <a:cubicBezTo>
                  <a:pt x="590747" y="2962433"/>
                  <a:pt x="434149" y="2928288"/>
                  <a:pt x="320906" y="2961564"/>
                </a:cubicBezTo>
                <a:cubicBezTo>
                  <a:pt x="77371" y="3010967"/>
                  <a:pt x="18401" y="2793276"/>
                  <a:pt x="0" y="2467958"/>
                </a:cubicBezTo>
                <a:cubicBezTo>
                  <a:pt x="-16589" y="2220782"/>
                  <a:pt x="18135" y="2040059"/>
                  <a:pt x="0" y="1809840"/>
                </a:cubicBezTo>
                <a:cubicBezTo>
                  <a:pt x="3253" y="1583085"/>
                  <a:pt x="-33521" y="1297751"/>
                  <a:pt x="0" y="1112234"/>
                </a:cubicBezTo>
                <a:cubicBezTo>
                  <a:pt x="-15237" y="917072"/>
                  <a:pt x="-6717" y="594143"/>
                  <a:pt x="0" y="493603"/>
                </a:cubicBezTo>
                <a:close/>
              </a:path>
              <a:path w="4244455" h="2961564" stroke="0" extrusionOk="0">
                <a:moveTo>
                  <a:pt x="0" y="493603"/>
                </a:moveTo>
                <a:cubicBezTo>
                  <a:pt x="-41613" y="236761"/>
                  <a:pt x="111908" y="83328"/>
                  <a:pt x="320906" y="0"/>
                </a:cubicBezTo>
                <a:cubicBezTo>
                  <a:pt x="561724" y="59757"/>
                  <a:pt x="704764" y="40256"/>
                  <a:pt x="907622" y="0"/>
                </a:cubicBezTo>
                <a:cubicBezTo>
                  <a:pt x="1062158" y="6795"/>
                  <a:pt x="1270948" y="-112494"/>
                  <a:pt x="1386259" y="0"/>
                </a:cubicBezTo>
                <a:cubicBezTo>
                  <a:pt x="1515969" y="-26512"/>
                  <a:pt x="1705394" y="-92402"/>
                  <a:pt x="1828868" y="0"/>
                </a:cubicBezTo>
                <a:cubicBezTo>
                  <a:pt x="2041180" y="-83341"/>
                  <a:pt x="2191135" y="-23738"/>
                  <a:pt x="2379559" y="0"/>
                </a:cubicBezTo>
                <a:cubicBezTo>
                  <a:pt x="2499395" y="13773"/>
                  <a:pt x="2627365" y="9679"/>
                  <a:pt x="2858194" y="0"/>
                </a:cubicBezTo>
                <a:cubicBezTo>
                  <a:pt x="2922910" y="49580"/>
                  <a:pt x="3077738" y="-17678"/>
                  <a:pt x="3163286" y="0"/>
                </a:cubicBezTo>
                <a:cubicBezTo>
                  <a:pt x="3258023" y="10270"/>
                  <a:pt x="3354262" y="-4242"/>
                  <a:pt x="3444910" y="0"/>
                </a:cubicBezTo>
                <a:cubicBezTo>
                  <a:pt x="3618025" y="105299"/>
                  <a:pt x="3782123" y="-65662"/>
                  <a:pt x="3923547" y="0"/>
                </a:cubicBezTo>
                <a:cubicBezTo>
                  <a:pt x="4104730" y="-50200"/>
                  <a:pt x="4263174" y="148529"/>
                  <a:pt x="4244455" y="493603"/>
                </a:cubicBezTo>
                <a:cubicBezTo>
                  <a:pt x="4229083" y="745909"/>
                  <a:pt x="4246872" y="826893"/>
                  <a:pt x="4244455" y="1112234"/>
                </a:cubicBezTo>
                <a:cubicBezTo>
                  <a:pt x="4262142" y="1385061"/>
                  <a:pt x="4226064" y="1653815"/>
                  <a:pt x="4244455" y="1770352"/>
                </a:cubicBezTo>
                <a:cubicBezTo>
                  <a:pt x="4254985" y="1886591"/>
                  <a:pt x="4220921" y="2162192"/>
                  <a:pt x="4244455" y="2467958"/>
                </a:cubicBezTo>
                <a:cubicBezTo>
                  <a:pt x="4210298" y="2670844"/>
                  <a:pt x="4134271" y="2892363"/>
                  <a:pt x="3923547" y="2961564"/>
                </a:cubicBezTo>
                <a:cubicBezTo>
                  <a:pt x="3798217" y="2986929"/>
                  <a:pt x="3580961" y="2924254"/>
                  <a:pt x="3408885" y="2961564"/>
                </a:cubicBezTo>
                <a:cubicBezTo>
                  <a:pt x="3232560" y="3026112"/>
                  <a:pt x="3076127" y="2849122"/>
                  <a:pt x="2894221" y="2961564"/>
                </a:cubicBezTo>
                <a:cubicBezTo>
                  <a:pt x="2752075" y="3056019"/>
                  <a:pt x="2600488" y="2866928"/>
                  <a:pt x="2307505" y="2961564"/>
                </a:cubicBezTo>
                <a:cubicBezTo>
                  <a:pt x="2080327" y="3006545"/>
                  <a:pt x="2005608" y="2937492"/>
                  <a:pt x="1792843" y="2961564"/>
                </a:cubicBezTo>
                <a:cubicBezTo>
                  <a:pt x="1574361" y="2958864"/>
                  <a:pt x="1479126" y="2953292"/>
                  <a:pt x="1386259" y="2961564"/>
                </a:cubicBezTo>
                <a:cubicBezTo>
                  <a:pt x="1301801" y="2975046"/>
                  <a:pt x="1165582" y="2886828"/>
                  <a:pt x="943649" y="2961564"/>
                </a:cubicBezTo>
                <a:cubicBezTo>
                  <a:pt x="678497" y="2865813"/>
                  <a:pt x="469262" y="3036209"/>
                  <a:pt x="320906" y="2961564"/>
                </a:cubicBezTo>
                <a:cubicBezTo>
                  <a:pt x="181327" y="2996019"/>
                  <a:pt x="50955" y="2839088"/>
                  <a:pt x="0" y="2467958"/>
                </a:cubicBezTo>
                <a:cubicBezTo>
                  <a:pt x="-9041" y="2216492"/>
                  <a:pt x="-28678" y="1994907"/>
                  <a:pt x="0" y="1849327"/>
                </a:cubicBezTo>
                <a:cubicBezTo>
                  <a:pt x="27666" y="1781624"/>
                  <a:pt x="3578" y="1441297"/>
                  <a:pt x="0" y="1250438"/>
                </a:cubicBezTo>
                <a:cubicBezTo>
                  <a:pt x="1840" y="1064266"/>
                  <a:pt x="15308" y="636432"/>
                  <a:pt x="0" y="493603"/>
                </a:cubicBezTo>
                <a:close/>
              </a:path>
              <a:path w="4244455" h="2961564" fill="none" stroke="0" extrusionOk="0">
                <a:moveTo>
                  <a:pt x="0" y="493603"/>
                </a:moveTo>
                <a:cubicBezTo>
                  <a:pt x="-37233" y="169737"/>
                  <a:pt x="112257" y="15816"/>
                  <a:pt x="320906" y="0"/>
                </a:cubicBezTo>
                <a:cubicBezTo>
                  <a:pt x="555796" y="30657"/>
                  <a:pt x="604668" y="31840"/>
                  <a:pt x="871595" y="0"/>
                </a:cubicBezTo>
                <a:cubicBezTo>
                  <a:pt x="1115588" y="-35373"/>
                  <a:pt x="1140494" y="17567"/>
                  <a:pt x="1314206" y="0"/>
                </a:cubicBezTo>
                <a:cubicBezTo>
                  <a:pt x="1456500" y="-51416"/>
                  <a:pt x="1657748" y="58531"/>
                  <a:pt x="1864895" y="0"/>
                </a:cubicBezTo>
                <a:cubicBezTo>
                  <a:pt x="2084046" y="-47377"/>
                  <a:pt x="2085940" y="6114"/>
                  <a:pt x="2271479" y="0"/>
                </a:cubicBezTo>
                <a:cubicBezTo>
                  <a:pt x="2482308" y="-41463"/>
                  <a:pt x="2645804" y="106124"/>
                  <a:pt x="2822168" y="0"/>
                </a:cubicBezTo>
                <a:cubicBezTo>
                  <a:pt x="2989301" y="-31123"/>
                  <a:pt x="3080051" y="50064"/>
                  <a:pt x="3264778" y="0"/>
                </a:cubicBezTo>
                <a:cubicBezTo>
                  <a:pt x="3486842" y="50988"/>
                  <a:pt x="3812685" y="6360"/>
                  <a:pt x="3923547" y="0"/>
                </a:cubicBezTo>
                <a:cubicBezTo>
                  <a:pt x="4150683" y="-61768"/>
                  <a:pt x="4213508" y="222183"/>
                  <a:pt x="4244455" y="493603"/>
                </a:cubicBezTo>
                <a:cubicBezTo>
                  <a:pt x="4254883" y="649969"/>
                  <a:pt x="4231429" y="929784"/>
                  <a:pt x="4244455" y="1112234"/>
                </a:cubicBezTo>
                <a:cubicBezTo>
                  <a:pt x="4263808" y="1370490"/>
                  <a:pt x="4248711" y="1468812"/>
                  <a:pt x="4244455" y="1711123"/>
                </a:cubicBezTo>
                <a:cubicBezTo>
                  <a:pt x="4234268" y="1990281"/>
                  <a:pt x="4254686" y="2106018"/>
                  <a:pt x="4244455" y="2467958"/>
                </a:cubicBezTo>
                <a:cubicBezTo>
                  <a:pt x="4268780" y="2840139"/>
                  <a:pt x="4103088" y="2963696"/>
                  <a:pt x="3923547" y="2961564"/>
                </a:cubicBezTo>
                <a:cubicBezTo>
                  <a:pt x="3829752" y="2930767"/>
                  <a:pt x="3664654" y="2871589"/>
                  <a:pt x="3516963" y="2961564"/>
                </a:cubicBezTo>
                <a:cubicBezTo>
                  <a:pt x="3391073" y="2973464"/>
                  <a:pt x="3318261" y="2973739"/>
                  <a:pt x="3229473" y="2961564"/>
                </a:cubicBezTo>
                <a:cubicBezTo>
                  <a:pt x="3156816" y="2969303"/>
                  <a:pt x="3009060" y="2936481"/>
                  <a:pt x="2930248" y="2961564"/>
                </a:cubicBezTo>
                <a:cubicBezTo>
                  <a:pt x="2809367" y="3019496"/>
                  <a:pt x="2590297" y="2992198"/>
                  <a:pt x="2415585" y="2961564"/>
                </a:cubicBezTo>
                <a:cubicBezTo>
                  <a:pt x="2243167" y="2987238"/>
                  <a:pt x="2102676" y="2961778"/>
                  <a:pt x="1828868" y="2961564"/>
                </a:cubicBezTo>
                <a:cubicBezTo>
                  <a:pt x="1555271" y="2980182"/>
                  <a:pt x="1451240" y="2999267"/>
                  <a:pt x="1278179" y="2961564"/>
                </a:cubicBezTo>
                <a:cubicBezTo>
                  <a:pt x="1098011" y="2918318"/>
                  <a:pt x="957929" y="3004854"/>
                  <a:pt x="799543" y="2961564"/>
                </a:cubicBezTo>
                <a:cubicBezTo>
                  <a:pt x="670662" y="2972030"/>
                  <a:pt x="486609" y="2951619"/>
                  <a:pt x="320906" y="2961564"/>
                </a:cubicBezTo>
                <a:cubicBezTo>
                  <a:pt x="145981" y="3019309"/>
                  <a:pt x="-36151" y="2710541"/>
                  <a:pt x="0" y="2467958"/>
                </a:cubicBezTo>
                <a:cubicBezTo>
                  <a:pt x="4767" y="2265683"/>
                  <a:pt x="-32585" y="1948431"/>
                  <a:pt x="0" y="1809840"/>
                </a:cubicBezTo>
                <a:cubicBezTo>
                  <a:pt x="46586" y="1635215"/>
                  <a:pt x="-19251" y="1291594"/>
                  <a:pt x="0" y="1112234"/>
                </a:cubicBezTo>
                <a:cubicBezTo>
                  <a:pt x="-3074" y="969221"/>
                  <a:pt x="-46488" y="651640"/>
                  <a:pt x="0" y="493603"/>
                </a:cubicBezTo>
                <a:close/>
              </a:path>
              <a:path w="4244455" h="2961564" fill="none" stroke="0" extrusionOk="0">
                <a:moveTo>
                  <a:pt x="0" y="493603"/>
                </a:moveTo>
                <a:cubicBezTo>
                  <a:pt x="-8023" y="208338"/>
                  <a:pt x="110692" y="-36340"/>
                  <a:pt x="320906" y="0"/>
                </a:cubicBezTo>
                <a:cubicBezTo>
                  <a:pt x="532817" y="-2351"/>
                  <a:pt x="626314" y="24644"/>
                  <a:pt x="871595" y="0"/>
                </a:cubicBezTo>
                <a:cubicBezTo>
                  <a:pt x="1109022" y="-24217"/>
                  <a:pt x="1151326" y="33383"/>
                  <a:pt x="1314206" y="0"/>
                </a:cubicBezTo>
                <a:cubicBezTo>
                  <a:pt x="1435079" y="-33959"/>
                  <a:pt x="1684827" y="159046"/>
                  <a:pt x="1864895" y="0"/>
                </a:cubicBezTo>
                <a:cubicBezTo>
                  <a:pt x="2080012" y="-38909"/>
                  <a:pt x="2081942" y="3532"/>
                  <a:pt x="2271479" y="0"/>
                </a:cubicBezTo>
                <a:cubicBezTo>
                  <a:pt x="2453047" y="-18407"/>
                  <a:pt x="2646171" y="89173"/>
                  <a:pt x="2822168" y="0"/>
                </a:cubicBezTo>
                <a:cubicBezTo>
                  <a:pt x="3001689" y="25639"/>
                  <a:pt x="3085831" y="22981"/>
                  <a:pt x="3264778" y="0"/>
                </a:cubicBezTo>
                <a:cubicBezTo>
                  <a:pt x="3481643" y="106163"/>
                  <a:pt x="3788985" y="4297"/>
                  <a:pt x="3923547" y="0"/>
                </a:cubicBezTo>
                <a:cubicBezTo>
                  <a:pt x="4058251" y="-22168"/>
                  <a:pt x="4232020" y="239745"/>
                  <a:pt x="4244455" y="493603"/>
                </a:cubicBezTo>
                <a:cubicBezTo>
                  <a:pt x="4266274" y="621508"/>
                  <a:pt x="4235130" y="867519"/>
                  <a:pt x="4244455" y="1112234"/>
                </a:cubicBezTo>
                <a:cubicBezTo>
                  <a:pt x="4252214" y="1361865"/>
                  <a:pt x="4257173" y="1490447"/>
                  <a:pt x="4244455" y="1711123"/>
                </a:cubicBezTo>
                <a:cubicBezTo>
                  <a:pt x="4266845" y="1922306"/>
                  <a:pt x="4282092" y="2068492"/>
                  <a:pt x="4244455" y="2467958"/>
                </a:cubicBezTo>
                <a:cubicBezTo>
                  <a:pt x="4259082" y="2885526"/>
                  <a:pt x="4132334" y="2998912"/>
                  <a:pt x="3923547" y="2961564"/>
                </a:cubicBezTo>
                <a:cubicBezTo>
                  <a:pt x="3806838" y="2955103"/>
                  <a:pt x="3672337" y="2823207"/>
                  <a:pt x="3516963" y="2961564"/>
                </a:cubicBezTo>
                <a:cubicBezTo>
                  <a:pt x="3383319" y="2946975"/>
                  <a:pt x="3346711" y="2958438"/>
                  <a:pt x="3223605" y="2961564"/>
                </a:cubicBezTo>
                <a:cubicBezTo>
                  <a:pt x="3092030" y="2972402"/>
                  <a:pt x="3073351" y="2998861"/>
                  <a:pt x="2930248" y="2961564"/>
                </a:cubicBezTo>
                <a:cubicBezTo>
                  <a:pt x="2832534" y="2905407"/>
                  <a:pt x="2599120" y="2964532"/>
                  <a:pt x="2415585" y="2961564"/>
                </a:cubicBezTo>
                <a:cubicBezTo>
                  <a:pt x="2261654" y="2880459"/>
                  <a:pt x="2120778" y="2858825"/>
                  <a:pt x="1828868" y="2961564"/>
                </a:cubicBezTo>
                <a:cubicBezTo>
                  <a:pt x="1542659" y="3016009"/>
                  <a:pt x="1433279" y="2963829"/>
                  <a:pt x="1278179" y="2961564"/>
                </a:cubicBezTo>
                <a:cubicBezTo>
                  <a:pt x="1101945" y="2920605"/>
                  <a:pt x="952367" y="2993366"/>
                  <a:pt x="799543" y="2961564"/>
                </a:cubicBezTo>
                <a:cubicBezTo>
                  <a:pt x="615995" y="2964149"/>
                  <a:pt x="432539" y="2936424"/>
                  <a:pt x="320906" y="2961564"/>
                </a:cubicBezTo>
                <a:cubicBezTo>
                  <a:pt x="124340" y="3009118"/>
                  <a:pt x="12105" y="2756030"/>
                  <a:pt x="0" y="2467958"/>
                </a:cubicBezTo>
                <a:cubicBezTo>
                  <a:pt x="518" y="2229161"/>
                  <a:pt x="-8085" y="2018297"/>
                  <a:pt x="0" y="1809840"/>
                </a:cubicBezTo>
                <a:cubicBezTo>
                  <a:pt x="39954" y="1599840"/>
                  <a:pt x="-48728" y="1295755"/>
                  <a:pt x="0" y="1112234"/>
                </a:cubicBezTo>
                <a:cubicBezTo>
                  <a:pt x="-11801" y="932211"/>
                  <a:pt x="-15836" y="605116"/>
                  <a:pt x="0" y="4936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Tình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đó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nguy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cơ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bạn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ấy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bị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xâm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hại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thể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xâm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hại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tình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dục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="" xmlns:a16="http://schemas.microsoft.com/office/drawing/2014/main" id="{5B9B8270-F2CB-01A7-838E-44AF0F48BE27}"/>
              </a:ext>
            </a:extLst>
          </p:cNvPr>
          <p:cNvSpPr/>
          <p:nvPr/>
        </p:nvSpPr>
        <p:spPr>
          <a:xfrm rot="10800000">
            <a:off x="8087299" y="126426"/>
            <a:ext cx="2404549" cy="682018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="" xmlns:a16="http://schemas.microsoft.com/office/drawing/2014/main" id="{C776DF69-B8BF-17CC-B831-11DDF29159D8}"/>
              </a:ext>
            </a:extLst>
          </p:cNvPr>
          <p:cNvSpPr/>
          <p:nvPr/>
        </p:nvSpPr>
        <p:spPr>
          <a:xfrm>
            <a:off x="109179" y="4271749"/>
            <a:ext cx="4449172" cy="2459825"/>
          </a:xfrm>
          <a:custGeom>
            <a:avLst/>
            <a:gdLst>
              <a:gd name="connsiteX0" fmla="*/ 0 w 4449172"/>
              <a:gd name="connsiteY0" fmla="*/ 409978 h 2459825"/>
              <a:gd name="connsiteX1" fmla="*/ 336384 w 4449172"/>
              <a:gd name="connsiteY1" fmla="*/ 0 h 2459825"/>
              <a:gd name="connsiteX2" fmla="*/ 913634 w 4449172"/>
              <a:gd name="connsiteY2" fmla="*/ 0 h 2459825"/>
              <a:gd name="connsiteX3" fmla="*/ 1377592 w 4449172"/>
              <a:gd name="connsiteY3" fmla="*/ 0 h 2459825"/>
              <a:gd name="connsiteX4" fmla="*/ 1954842 w 4449172"/>
              <a:gd name="connsiteY4" fmla="*/ 0 h 2459825"/>
              <a:gd name="connsiteX5" fmla="*/ 2381036 w 4449172"/>
              <a:gd name="connsiteY5" fmla="*/ 0 h 2459825"/>
              <a:gd name="connsiteX6" fmla="*/ 2958286 w 4449172"/>
              <a:gd name="connsiteY6" fmla="*/ 0 h 2459825"/>
              <a:gd name="connsiteX7" fmla="*/ 3422244 w 4449172"/>
              <a:gd name="connsiteY7" fmla="*/ 0 h 2459825"/>
              <a:gd name="connsiteX8" fmla="*/ 4112786 w 4449172"/>
              <a:gd name="connsiteY8" fmla="*/ 0 h 2459825"/>
              <a:gd name="connsiteX9" fmla="*/ 4449172 w 4449172"/>
              <a:gd name="connsiteY9" fmla="*/ 409978 h 2459825"/>
              <a:gd name="connsiteX10" fmla="*/ 4449172 w 4449172"/>
              <a:gd name="connsiteY10" fmla="*/ 923803 h 2459825"/>
              <a:gd name="connsiteX11" fmla="*/ 4449172 w 4449172"/>
              <a:gd name="connsiteY11" fmla="*/ 1421230 h 2459825"/>
              <a:gd name="connsiteX12" fmla="*/ 4449172 w 4449172"/>
              <a:gd name="connsiteY12" fmla="*/ 2049844 h 2459825"/>
              <a:gd name="connsiteX13" fmla="*/ 4112786 w 4449172"/>
              <a:gd name="connsiteY13" fmla="*/ 2459825 h 2459825"/>
              <a:gd name="connsiteX14" fmla="*/ 3686592 w 4449172"/>
              <a:gd name="connsiteY14" fmla="*/ 2459825 h 2459825"/>
              <a:gd name="connsiteX15" fmla="*/ 3379085 w 4449172"/>
              <a:gd name="connsiteY15" fmla="*/ 2459825 h 2459825"/>
              <a:gd name="connsiteX16" fmla="*/ 3071578 w 4449172"/>
              <a:gd name="connsiteY16" fmla="*/ 2459825 h 2459825"/>
              <a:gd name="connsiteX17" fmla="*/ 2532093 w 4449172"/>
              <a:gd name="connsiteY17" fmla="*/ 2459825 h 2459825"/>
              <a:gd name="connsiteX18" fmla="*/ 1917078 w 4449172"/>
              <a:gd name="connsiteY18" fmla="*/ 2459825 h 2459825"/>
              <a:gd name="connsiteX19" fmla="*/ 1339828 w 4449172"/>
              <a:gd name="connsiteY19" fmla="*/ 2459825 h 2459825"/>
              <a:gd name="connsiteX20" fmla="*/ 838107 w 4449172"/>
              <a:gd name="connsiteY20" fmla="*/ 2459825 h 2459825"/>
              <a:gd name="connsiteX21" fmla="*/ 336384 w 4449172"/>
              <a:gd name="connsiteY21" fmla="*/ 2459825 h 2459825"/>
              <a:gd name="connsiteX22" fmla="*/ 0 w 4449172"/>
              <a:gd name="connsiteY22" fmla="*/ 2049844 h 2459825"/>
              <a:gd name="connsiteX23" fmla="*/ 0 w 4449172"/>
              <a:gd name="connsiteY23" fmla="*/ 1503223 h 2459825"/>
              <a:gd name="connsiteX24" fmla="*/ 0 w 4449172"/>
              <a:gd name="connsiteY24" fmla="*/ 923803 h 2459825"/>
              <a:gd name="connsiteX25" fmla="*/ 0 w 4449172"/>
              <a:gd name="connsiteY25" fmla="*/ 409978 h 2459825"/>
              <a:gd name="connsiteX0" fmla="*/ 0 w 4449172"/>
              <a:gd name="connsiteY0" fmla="*/ 409978 h 2459825"/>
              <a:gd name="connsiteX1" fmla="*/ 336384 w 4449172"/>
              <a:gd name="connsiteY1" fmla="*/ 0 h 2459825"/>
              <a:gd name="connsiteX2" fmla="*/ 951398 w 4449172"/>
              <a:gd name="connsiteY2" fmla="*/ 0 h 2459825"/>
              <a:gd name="connsiteX3" fmla="*/ 1453121 w 4449172"/>
              <a:gd name="connsiteY3" fmla="*/ 0 h 2459825"/>
              <a:gd name="connsiteX4" fmla="*/ 1917078 w 4449172"/>
              <a:gd name="connsiteY4" fmla="*/ 0 h 2459825"/>
              <a:gd name="connsiteX5" fmla="*/ 2494329 w 4449172"/>
              <a:gd name="connsiteY5" fmla="*/ 0 h 2459825"/>
              <a:gd name="connsiteX6" fmla="*/ 2996050 w 4449172"/>
              <a:gd name="connsiteY6" fmla="*/ 0 h 2459825"/>
              <a:gd name="connsiteX7" fmla="*/ 3315857 w 4449172"/>
              <a:gd name="connsiteY7" fmla="*/ 0 h 2459825"/>
              <a:gd name="connsiteX8" fmla="*/ 3611064 w 4449172"/>
              <a:gd name="connsiteY8" fmla="*/ 0 h 2459825"/>
              <a:gd name="connsiteX9" fmla="*/ 4112786 w 4449172"/>
              <a:gd name="connsiteY9" fmla="*/ 0 h 2459825"/>
              <a:gd name="connsiteX10" fmla="*/ 4449172 w 4449172"/>
              <a:gd name="connsiteY10" fmla="*/ 409978 h 2459825"/>
              <a:gd name="connsiteX11" fmla="*/ 4449172 w 4449172"/>
              <a:gd name="connsiteY11" fmla="*/ 923803 h 2459825"/>
              <a:gd name="connsiteX12" fmla="*/ 4449172 w 4449172"/>
              <a:gd name="connsiteY12" fmla="*/ 1470424 h 2459825"/>
              <a:gd name="connsiteX13" fmla="*/ 4449172 w 4449172"/>
              <a:gd name="connsiteY13" fmla="*/ 2049844 h 2459825"/>
              <a:gd name="connsiteX14" fmla="*/ 4112786 w 4449172"/>
              <a:gd name="connsiteY14" fmla="*/ 2459825 h 2459825"/>
              <a:gd name="connsiteX15" fmla="*/ 3573301 w 4449172"/>
              <a:gd name="connsiteY15" fmla="*/ 2459825 h 2459825"/>
              <a:gd name="connsiteX16" fmla="*/ 3033814 w 4449172"/>
              <a:gd name="connsiteY16" fmla="*/ 2459825 h 2459825"/>
              <a:gd name="connsiteX17" fmla="*/ 2418800 w 4449172"/>
              <a:gd name="connsiteY17" fmla="*/ 2459825 h 2459825"/>
              <a:gd name="connsiteX18" fmla="*/ 1879315 w 4449172"/>
              <a:gd name="connsiteY18" fmla="*/ 2459825 h 2459825"/>
              <a:gd name="connsiteX19" fmla="*/ 1453121 w 4449172"/>
              <a:gd name="connsiteY19" fmla="*/ 2459825 h 2459825"/>
              <a:gd name="connsiteX20" fmla="*/ 989162 w 4449172"/>
              <a:gd name="connsiteY20" fmla="*/ 2459825 h 2459825"/>
              <a:gd name="connsiteX21" fmla="*/ 336384 w 4449172"/>
              <a:gd name="connsiteY21" fmla="*/ 2459825 h 2459825"/>
              <a:gd name="connsiteX22" fmla="*/ 0 w 4449172"/>
              <a:gd name="connsiteY22" fmla="*/ 2049844 h 2459825"/>
              <a:gd name="connsiteX23" fmla="*/ 0 w 4449172"/>
              <a:gd name="connsiteY23" fmla="*/ 1536020 h 2459825"/>
              <a:gd name="connsiteX24" fmla="*/ 0 w 4449172"/>
              <a:gd name="connsiteY24" fmla="*/ 1038593 h 2459825"/>
              <a:gd name="connsiteX25" fmla="*/ 0 w 4449172"/>
              <a:gd name="connsiteY25" fmla="*/ 409978 h 2459825"/>
              <a:gd name="connsiteX0" fmla="*/ 0 w 4449172"/>
              <a:gd name="connsiteY0" fmla="*/ 409978 h 2459825"/>
              <a:gd name="connsiteX1" fmla="*/ 336384 w 4449172"/>
              <a:gd name="connsiteY1" fmla="*/ 0 h 2459825"/>
              <a:gd name="connsiteX2" fmla="*/ 913634 w 4449172"/>
              <a:gd name="connsiteY2" fmla="*/ 0 h 2459825"/>
              <a:gd name="connsiteX3" fmla="*/ 1377592 w 4449172"/>
              <a:gd name="connsiteY3" fmla="*/ 0 h 2459825"/>
              <a:gd name="connsiteX4" fmla="*/ 1954842 w 4449172"/>
              <a:gd name="connsiteY4" fmla="*/ 0 h 2459825"/>
              <a:gd name="connsiteX5" fmla="*/ 2381036 w 4449172"/>
              <a:gd name="connsiteY5" fmla="*/ 0 h 2459825"/>
              <a:gd name="connsiteX6" fmla="*/ 2958286 w 4449172"/>
              <a:gd name="connsiteY6" fmla="*/ 0 h 2459825"/>
              <a:gd name="connsiteX7" fmla="*/ 3422244 w 4449172"/>
              <a:gd name="connsiteY7" fmla="*/ 0 h 2459825"/>
              <a:gd name="connsiteX8" fmla="*/ 4112786 w 4449172"/>
              <a:gd name="connsiteY8" fmla="*/ 0 h 2459825"/>
              <a:gd name="connsiteX9" fmla="*/ 4449172 w 4449172"/>
              <a:gd name="connsiteY9" fmla="*/ 409978 h 2459825"/>
              <a:gd name="connsiteX10" fmla="*/ 4449172 w 4449172"/>
              <a:gd name="connsiteY10" fmla="*/ 923803 h 2459825"/>
              <a:gd name="connsiteX11" fmla="*/ 4449172 w 4449172"/>
              <a:gd name="connsiteY11" fmla="*/ 1421230 h 2459825"/>
              <a:gd name="connsiteX12" fmla="*/ 4449172 w 4449172"/>
              <a:gd name="connsiteY12" fmla="*/ 2049844 h 2459825"/>
              <a:gd name="connsiteX13" fmla="*/ 4112786 w 4449172"/>
              <a:gd name="connsiteY13" fmla="*/ 2459825 h 2459825"/>
              <a:gd name="connsiteX14" fmla="*/ 3686592 w 4449172"/>
              <a:gd name="connsiteY14" fmla="*/ 2459825 h 2459825"/>
              <a:gd name="connsiteX15" fmla="*/ 3385236 w 4449172"/>
              <a:gd name="connsiteY15" fmla="*/ 2459825 h 2459825"/>
              <a:gd name="connsiteX16" fmla="*/ 3071578 w 4449172"/>
              <a:gd name="connsiteY16" fmla="*/ 2459825 h 2459825"/>
              <a:gd name="connsiteX17" fmla="*/ 2532093 w 4449172"/>
              <a:gd name="connsiteY17" fmla="*/ 2459825 h 2459825"/>
              <a:gd name="connsiteX18" fmla="*/ 1917078 w 4449172"/>
              <a:gd name="connsiteY18" fmla="*/ 2459825 h 2459825"/>
              <a:gd name="connsiteX19" fmla="*/ 1339828 w 4449172"/>
              <a:gd name="connsiteY19" fmla="*/ 2459825 h 2459825"/>
              <a:gd name="connsiteX20" fmla="*/ 838107 w 4449172"/>
              <a:gd name="connsiteY20" fmla="*/ 2459825 h 2459825"/>
              <a:gd name="connsiteX21" fmla="*/ 336384 w 4449172"/>
              <a:gd name="connsiteY21" fmla="*/ 2459825 h 2459825"/>
              <a:gd name="connsiteX22" fmla="*/ 0 w 4449172"/>
              <a:gd name="connsiteY22" fmla="*/ 2049844 h 2459825"/>
              <a:gd name="connsiteX23" fmla="*/ 0 w 4449172"/>
              <a:gd name="connsiteY23" fmla="*/ 1503223 h 2459825"/>
              <a:gd name="connsiteX24" fmla="*/ 0 w 4449172"/>
              <a:gd name="connsiteY24" fmla="*/ 923803 h 2459825"/>
              <a:gd name="connsiteX25" fmla="*/ 0 w 4449172"/>
              <a:gd name="connsiteY25" fmla="*/ 409978 h 24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49172" h="2459825" fill="none" extrusionOk="0">
                <a:moveTo>
                  <a:pt x="0" y="409978"/>
                </a:moveTo>
                <a:cubicBezTo>
                  <a:pt x="19674" y="166270"/>
                  <a:pt x="154511" y="-49030"/>
                  <a:pt x="336384" y="0"/>
                </a:cubicBezTo>
                <a:cubicBezTo>
                  <a:pt x="542836" y="-7402"/>
                  <a:pt x="672260" y="9128"/>
                  <a:pt x="913634" y="0"/>
                </a:cubicBezTo>
                <a:cubicBezTo>
                  <a:pt x="1158756" y="-18658"/>
                  <a:pt x="1212787" y="27330"/>
                  <a:pt x="1377592" y="0"/>
                </a:cubicBezTo>
                <a:cubicBezTo>
                  <a:pt x="1574322" y="-11423"/>
                  <a:pt x="1713489" y="167035"/>
                  <a:pt x="1954842" y="0"/>
                </a:cubicBezTo>
                <a:cubicBezTo>
                  <a:pt x="2184495" y="-30514"/>
                  <a:pt x="2179204" y="3537"/>
                  <a:pt x="2381036" y="0"/>
                </a:cubicBezTo>
                <a:cubicBezTo>
                  <a:pt x="2628026" y="-12015"/>
                  <a:pt x="2815327" y="67087"/>
                  <a:pt x="2958286" y="0"/>
                </a:cubicBezTo>
                <a:cubicBezTo>
                  <a:pt x="3157395" y="43461"/>
                  <a:pt x="3249709" y="23226"/>
                  <a:pt x="3422244" y="0"/>
                </a:cubicBezTo>
                <a:cubicBezTo>
                  <a:pt x="3632128" y="82436"/>
                  <a:pt x="3951918" y="-13392"/>
                  <a:pt x="4112786" y="0"/>
                </a:cubicBezTo>
                <a:cubicBezTo>
                  <a:pt x="4276993" y="5082"/>
                  <a:pt x="4434107" y="194192"/>
                  <a:pt x="4449172" y="409978"/>
                </a:cubicBezTo>
                <a:cubicBezTo>
                  <a:pt x="4448413" y="473209"/>
                  <a:pt x="4418761" y="655860"/>
                  <a:pt x="4449172" y="923803"/>
                </a:cubicBezTo>
                <a:cubicBezTo>
                  <a:pt x="4432610" y="1132561"/>
                  <a:pt x="4448394" y="1241027"/>
                  <a:pt x="4449172" y="1421230"/>
                </a:cubicBezTo>
                <a:cubicBezTo>
                  <a:pt x="4435834" y="1606462"/>
                  <a:pt x="4494195" y="1732629"/>
                  <a:pt x="4449172" y="2049844"/>
                </a:cubicBezTo>
                <a:cubicBezTo>
                  <a:pt x="4500005" y="2409555"/>
                  <a:pt x="4391101" y="2509279"/>
                  <a:pt x="4112786" y="2459825"/>
                </a:cubicBezTo>
                <a:cubicBezTo>
                  <a:pt x="3998769" y="2459489"/>
                  <a:pt x="3863304" y="2336958"/>
                  <a:pt x="3686592" y="2459825"/>
                </a:cubicBezTo>
                <a:cubicBezTo>
                  <a:pt x="3546531" y="2447460"/>
                  <a:pt x="3516065" y="2449899"/>
                  <a:pt x="3379085" y="2459825"/>
                </a:cubicBezTo>
                <a:cubicBezTo>
                  <a:pt x="3235446" y="2466049"/>
                  <a:pt x="3221095" y="2483389"/>
                  <a:pt x="3071578" y="2459825"/>
                </a:cubicBezTo>
                <a:cubicBezTo>
                  <a:pt x="2982649" y="2399429"/>
                  <a:pt x="2740555" y="2468877"/>
                  <a:pt x="2532093" y="2459825"/>
                </a:cubicBezTo>
                <a:cubicBezTo>
                  <a:pt x="2390271" y="2361246"/>
                  <a:pt x="2235643" y="2343889"/>
                  <a:pt x="1917078" y="2459825"/>
                </a:cubicBezTo>
                <a:cubicBezTo>
                  <a:pt x="1608578" y="2515578"/>
                  <a:pt x="1510329" y="2436911"/>
                  <a:pt x="1339828" y="2459825"/>
                </a:cubicBezTo>
                <a:cubicBezTo>
                  <a:pt x="1153114" y="2452470"/>
                  <a:pt x="998231" y="2490662"/>
                  <a:pt x="838107" y="2459825"/>
                </a:cubicBezTo>
                <a:cubicBezTo>
                  <a:pt x="631937" y="2457354"/>
                  <a:pt x="454886" y="2421412"/>
                  <a:pt x="336384" y="2459825"/>
                </a:cubicBezTo>
                <a:cubicBezTo>
                  <a:pt x="123263" y="2489779"/>
                  <a:pt x="17685" y="2350081"/>
                  <a:pt x="0" y="2049844"/>
                </a:cubicBezTo>
                <a:cubicBezTo>
                  <a:pt x="-26507" y="1835528"/>
                  <a:pt x="22628" y="1695266"/>
                  <a:pt x="0" y="1503223"/>
                </a:cubicBezTo>
                <a:cubicBezTo>
                  <a:pt x="5938" y="1314878"/>
                  <a:pt x="-25939" y="1076186"/>
                  <a:pt x="0" y="923803"/>
                </a:cubicBezTo>
                <a:cubicBezTo>
                  <a:pt x="-16246" y="759853"/>
                  <a:pt x="-9072" y="512304"/>
                  <a:pt x="0" y="409978"/>
                </a:cubicBezTo>
                <a:close/>
              </a:path>
              <a:path w="4449172" h="2459825" stroke="0" extrusionOk="0">
                <a:moveTo>
                  <a:pt x="0" y="409978"/>
                </a:moveTo>
                <a:cubicBezTo>
                  <a:pt x="-54907" y="217164"/>
                  <a:pt x="121305" y="65413"/>
                  <a:pt x="336384" y="0"/>
                </a:cubicBezTo>
                <a:cubicBezTo>
                  <a:pt x="603720" y="47348"/>
                  <a:pt x="738249" y="37200"/>
                  <a:pt x="951398" y="0"/>
                </a:cubicBezTo>
                <a:cubicBezTo>
                  <a:pt x="1127685" y="6697"/>
                  <a:pt x="1332122" y="-98102"/>
                  <a:pt x="1453121" y="0"/>
                </a:cubicBezTo>
                <a:cubicBezTo>
                  <a:pt x="1592079" y="-32513"/>
                  <a:pt x="1789715" y="-83181"/>
                  <a:pt x="1917078" y="0"/>
                </a:cubicBezTo>
                <a:cubicBezTo>
                  <a:pt x="2137417" y="-69938"/>
                  <a:pt x="2298949" y="-22431"/>
                  <a:pt x="2494329" y="0"/>
                </a:cubicBezTo>
                <a:cubicBezTo>
                  <a:pt x="2614305" y="1966"/>
                  <a:pt x="2853256" y="-18361"/>
                  <a:pt x="2996050" y="0"/>
                </a:cubicBezTo>
                <a:cubicBezTo>
                  <a:pt x="3049860" y="44605"/>
                  <a:pt x="3219225" y="-7209"/>
                  <a:pt x="3315857" y="0"/>
                </a:cubicBezTo>
                <a:cubicBezTo>
                  <a:pt x="3409010" y="11206"/>
                  <a:pt x="3523952" y="-7081"/>
                  <a:pt x="3611064" y="0"/>
                </a:cubicBezTo>
                <a:cubicBezTo>
                  <a:pt x="3788652" y="82651"/>
                  <a:pt x="3967936" y="-54674"/>
                  <a:pt x="4112786" y="0"/>
                </a:cubicBezTo>
                <a:cubicBezTo>
                  <a:pt x="4305771" y="-80370"/>
                  <a:pt x="4458824" y="136014"/>
                  <a:pt x="4449172" y="409978"/>
                </a:cubicBezTo>
                <a:cubicBezTo>
                  <a:pt x="4438994" y="620818"/>
                  <a:pt x="4456250" y="687722"/>
                  <a:pt x="4449172" y="923803"/>
                </a:cubicBezTo>
                <a:cubicBezTo>
                  <a:pt x="4453496" y="1149702"/>
                  <a:pt x="4437193" y="1372808"/>
                  <a:pt x="4449172" y="1470424"/>
                </a:cubicBezTo>
                <a:cubicBezTo>
                  <a:pt x="4448880" y="1579003"/>
                  <a:pt x="4442607" y="1790999"/>
                  <a:pt x="4449172" y="2049844"/>
                </a:cubicBezTo>
                <a:cubicBezTo>
                  <a:pt x="4414381" y="2220507"/>
                  <a:pt x="4305570" y="2401527"/>
                  <a:pt x="4112786" y="2459825"/>
                </a:cubicBezTo>
                <a:cubicBezTo>
                  <a:pt x="3978722" y="2477062"/>
                  <a:pt x="3737783" y="2428836"/>
                  <a:pt x="3573301" y="2459825"/>
                </a:cubicBezTo>
                <a:cubicBezTo>
                  <a:pt x="3389677" y="2518333"/>
                  <a:pt x="3225094" y="2369995"/>
                  <a:pt x="3033814" y="2459825"/>
                </a:cubicBezTo>
                <a:cubicBezTo>
                  <a:pt x="2865227" y="2529664"/>
                  <a:pt x="2742729" y="2389162"/>
                  <a:pt x="2418800" y="2459825"/>
                </a:cubicBezTo>
                <a:cubicBezTo>
                  <a:pt x="2179934" y="2499548"/>
                  <a:pt x="2115803" y="2440642"/>
                  <a:pt x="1879315" y="2459825"/>
                </a:cubicBezTo>
                <a:cubicBezTo>
                  <a:pt x="1654646" y="2440715"/>
                  <a:pt x="1551945" y="2454280"/>
                  <a:pt x="1453121" y="2459825"/>
                </a:cubicBezTo>
                <a:cubicBezTo>
                  <a:pt x="1375767" y="2477072"/>
                  <a:pt x="1229773" y="2402216"/>
                  <a:pt x="989162" y="2459825"/>
                </a:cubicBezTo>
                <a:cubicBezTo>
                  <a:pt x="729358" y="2387016"/>
                  <a:pt x="492768" y="2512524"/>
                  <a:pt x="336384" y="2459825"/>
                </a:cubicBezTo>
                <a:cubicBezTo>
                  <a:pt x="155236" y="2497712"/>
                  <a:pt x="55501" y="2372580"/>
                  <a:pt x="0" y="2049844"/>
                </a:cubicBezTo>
                <a:cubicBezTo>
                  <a:pt x="-9895" y="1843615"/>
                  <a:pt x="-18027" y="1656336"/>
                  <a:pt x="0" y="1536020"/>
                </a:cubicBezTo>
                <a:cubicBezTo>
                  <a:pt x="23266" y="1475231"/>
                  <a:pt x="1420" y="1200192"/>
                  <a:pt x="0" y="1038593"/>
                </a:cubicBezTo>
                <a:cubicBezTo>
                  <a:pt x="1724" y="886920"/>
                  <a:pt x="5411" y="528891"/>
                  <a:pt x="0" y="409978"/>
                </a:cubicBezTo>
                <a:close/>
              </a:path>
              <a:path w="4449172" h="2459825" fill="none" stroke="0" extrusionOk="0">
                <a:moveTo>
                  <a:pt x="0" y="409978"/>
                </a:moveTo>
                <a:cubicBezTo>
                  <a:pt x="-47585" y="151709"/>
                  <a:pt x="130870" y="-5436"/>
                  <a:pt x="336384" y="0"/>
                </a:cubicBezTo>
                <a:cubicBezTo>
                  <a:pt x="582681" y="22101"/>
                  <a:pt x="638709" y="28649"/>
                  <a:pt x="913634" y="0"/>
                </a:cubicBezTo>
                <a:cubicBezTo>
                  <a:pt x="1167141" y="-23779"/>
                  <a:pt x="1203841" y="21247"/>
                  <a:pt x="1377592" y="0"/>
                </a:cubicBezTo>
                <a:cubicBezTo>
                  <a:pt x="1525869" y="-51324"/>
                  <a:pt x="1732075" y="49926"/>
                  <a:pt x="1954842" y="0"/>
                </a:cubicBezTo>
                <a:cubicBezTo>
                  <a:pt x="2180665" y="-38089"/>
                  <a:pt x="2191648" y="3461"/>
                  <a:pt x="2381036" y="0"/>
                </a:cubicBezTo>
                <a:cubicBezTo>
                  <a:pt x="2603888" y="-40544"/>
                  <a:pt x="2762301" y="82910"/>
                  <a:pt x="2958286" y="0"/>
                </a:cubicBezTo>
                <a:cubicBezTo>
                  <a:pt x="3133397" y="-27147"/>
                  <a:pt x="3229296" y="46430"/>
                  <a:pt x="3422244" y="0"/>
                </a:cubicBezTo>
                <a:cubicBezTo>
                  <a:pt x="3643649" y="48866"/>
                  <a:pt x="3997643" y="-183"/>
                  <a:pt x="4112786" y="0"/>
                </a:cubicBezTo>
                <a:cubicBezTo>
                  <a:pt x="4323222" y="-51312"/>
                  <a:pt x="4456791" y="157243"/>
                  <a:pt x="4449172" y="409978"/>
                </a:cubicBezTo>
                <a:cubicBezTo>
                  <a:pt x="4451096" y="539231"/>
                  <a:pt x="4438992" y="772116"/>
                  <a:pt x="4449172" y="923803"/>
                </a:cubicBezTo>
                <a:cubicBezTo>
                  <a:pt x="4463513" y="1137385"/>
                  <a:pt x="4454033" y="1223616"/>
                  <a:pt x="4449172" y="1421230"/>
                </a:cubicBezTo>
                <a:cubicBezTo>
                  <a:pt x="4439328" y="1656686"/>
                  <a:pt x="4461649" y="1749978"/>
                  <a:pt x="4449172" y="2049844"/>
                </a:cubicBezTo>
                <a:cubicBezTo>
                  <a:pt x="4449306" y="2348527"/>
                  <a:pt x="4289628" y="2494166"/>
                  <a:pt x="4112786" y="2459825"/>
                </a:cubicBezTo>
                <a:cubicBezTo>
                  <a:pt x="4015135" y="2426913"/>
                  <a:pt x="3841251" y="2383730"/>
                  <a:pt x="3686592" y="2459825"/>
                </a:cubicBezTo>
                <a:cubicBezTo>
                  <a:pt x="3554637" y="2467667"/>
                  <a:pt x="3478153" y="2470700"/>
                  <a:pt x="3385236" y="2459825"/>
                </a:cubicBezTo>
                <a:cubicBezTo>
                  <a:pt x="3296358" y="2460593"/>
                  <a:pt x="3154170" y="2444607"/>
                  <a:pt x="3071578" y="2459825"/>
                </a:cubicBezTo>
                <a:cubicBezTo>
                  <a:pt x="2944554" y="2494943"/>
                  <a:pt x="2696160" y="2469196"/>
                  <a:pt x="2532093" y="2459825"/>
                </a:cubicBezTo>
                <a:cubicBezTo>
                  <a:pt x="2351008" y="2475495"/>
                  <a:pt x="2193449" y="2475101"/>
                  <a:pt x="1917078" y="2459825"/>
                </a:cubicBezTo>
                <a:cubicBezTo>
                  <a:pt x="1620775" y="2477664"/>
                  <a:pt x="1520947" y="2493625"/>
                  <a:pt x="1339828" y="2459825"/>
                </a:cubicBezTo>
                <a:cubicBezTo>
                  <a:pt x="1166063" y="2446385"/>
                  <a:pt x="996915" y="2478988"/>
                  <a:pt x="838107" y="2459825"/>
                </a:cubicBezTo>
                <a:cubicBezTo>
                  <a:pt x="628075" y="2459340"/>
                  <a:pt x="565618" y="2456985"/>
                  <a:pt x="336384" y="2459825"/>
                </a:cubicBezTo>
                <a:cubicBezTo>
                  <a:pt x="155642" y="2502560"/>
                  <a:pt x="9165" y="2242572"/>
                  <a:pt x="0" y="2049844"/>
                </a:cubicBezTo>
                <a:cubicBezTo>
                  <a:pt x="-16222" y="1873260"/>
                  <a:pt x="-30465" y="1621931"/>
                  <a:pt x="0" y="1503223"/>
                </a:cubicBezTo>
                <a:cubicBezTo>
                  <a:pt x="32898" y="1337501"/>
                  <a:pt x="-13455" y="1070340"/>
                  <a:pt x="0" y="923803"/>
                </a:cubicBezTo>
                <a:cubicBezTo>
                  <a:pt x="-4039" y="817500"/>
                  <a:pt x="-21462" y="544215"/>
                  <a:pt x="0" y="409978"/>
                </a:cubicBezTo>
                <a:close/>
              </a:path>
              <a:path w="4449172" h="2459825" fill="none" stroke="0" extrusionOk="0">
                <a:moveTo>
                  <a:pt x="0" y="409978"/>
                </a:moveTo>
                <a:cubicBezTo>
                  <a:pt x="-9657" y="170792"/>
                  <a:pt x="115477" y="-27378"/>
                  <a:pt x="336384" y="0"/>
                </a:cubicBezTo>
                <a:cubicBezTo>
                  <a:pt x="576570" y="1961"/>
                  <a:pt x="655666" y="20524"/>
                  <a:pt x="913634" y="0"/>
                </a:cubicBezTo>
                <a:cubicBezTo>
                  <a:pt x="1159020" y="-16082"/>
                  <a:pt x="1207635" y="26089"/>
                  <a:pt x="1377592" y="0"/>
                </a:cubicBezTo>
                <a:cubicBezTo>
                  <a:pt x="1510438" y="-30360"/>
                  <a:pt x="1765018" y="135487"/>
                  <a:pt x="1954842" y="0"/>
                </a:cubicBezTo>
                <a:cubicBezTo>
                  <a:pt x="2178679" y="-32436"/>
                  <a:pt x="2181713" y="3307"/>
                  <a:pt x="2381036" y="0"/>
                </a:cubicBezTo>
                <a:cubicBezTo>
                  <a:pt x="2561303" y="-17351"/>
                  <a:pt x="2796109" y="58547"/>
                  <a:pt x="2958286" y="0"/>
                </a:cubicBezTo>
                <a:cubicBezTo>
                  <a:pt x="3147176" y="24559"/>
                  <a:pt x="3236544" y="19133"/>
                  <a:pt x="3422244" y="0"/>
                </a:cubicBezTo>
                <a:cubicBezTo>
                  <a:pt x="3646655" y="88998"/>
                  <a:pt x="3993598" y="9241"/>
                  <a:pt x="4112786" y="0"/>
                </a:cubicBezTo>
                <a:cubicBezTo>
                  <a:pt x="4259350" y="-18934"/>
                  <a:pt x="4448910" y="211371"/>
                  <a:pt x="4449172" y="409978"/>
                </a:cubicBezTo>
                <a:cubicBezTo>
                  <a:pt x="4457731" y="504293"/>
                  <a:pt x="4438093" y="716353"/>
                  <a:pt x="4449172" y="923803"/>
                </a:cubicBezTo>
                <a:cubicBezTo>
                  <a:pt x="4452687" y="1125936"/>
                  <a:pt x="4451767" y="1228681"/>
                  <a:pt x="4449172" y="1421230"/>
                </a:cubicBezTo>
                <a:cubicBezTo>
                  <a:pt x="4463099" y="1599853"/>
                  <a:pt x="4484819" y="1728342"/>
                  <a:pt x="4449172" y="2049844"/>
                </a:cubicBezTo>
                <a:cubicBezTo>
                  <a:pt x="4447152" y="2400290"/>
                  <a:pt x="4350107" y="2500440"/>
                  <a:pt x="4112786" y="2459825"/>
                </a:cubicBezTo>
                <a:cubicBezTo>
                  <a:pt x="3986683" y="2453910"/>
                  <a:pt x="3858401" y="2356884"/>
                  <a:pt x="3686592" y="2459825"/>
                </a:cubicBezTo>
                <a:cubicBezTo>
                  <a:pt x="3546552" y="2446790"/>
                  <a:pt x="3508099" y="2458030"/>
                  <a:pt x="3379085" y="2459825"/>
                </a:cubicBezTo>
                <a:cubicBezTo>
                  <a:pt x="3242325" y="2467645"/>
                  <a:pt x="3224118" y="2493274"/>
                  <a:pt x="3071578" y="2459825"/>
                </a:cubicBezTo>
                <a:cubicBezTo>
                  <a:pt x="2968479" y="2430045"/>
                  <a:pt x="2734172" y="2454082"/>
                  <a:pt x="2532093" y="2459825"/>
                </a:cubicBezTo>
                <a:cubicBezTo>
                  <a:pt x="2374390" y="2392262"/>
                  <a:pt x="2220694" y="2374667"/>
                  <a:pt x="1917078" y="2459825"/>
                </a:cubicBezTo>
                <a:cubicBezTo>
                  <a:pt x="1620323" y="2513486"/>
                  <a:pt x="1517333" y="2456283"/>
                  <a:pt x="1339828" y="2459825"/>
                </a:cubicBezTo>
                <a:cubicBezTo>
                  <a:pt x="1151451" y="2440349"/>
                  <a:pt x="984732" y="2485312"/>
                  <a:pt x="838107" y="2459825"/>
                </a:cubicBezTo>
                <a:cubicBezTo>
                  <a:pt x="646819" y="2464567"/>
                  <a:pt x="446782" y="2460025"/>
                  <a:pt x="336384" y="2459825"/>
                </a:cubicBezTo>
                <a:cubicBezTo>
                  <a:pt x="123753" y="2516698"/>
                  <a:pt x="9965" y="2283174"/>
                  <a:pt x="0" y="2049844"/>
                </a:cubicBezTo>
                <a:cubicBezTo>
                  <a:pt x="-7704" y="1849720"/>
                  <a:pt x="-7995" y="1682089"/>
                  <a:pt x="0" y="1503223"/>
                </a:cubicBezTo>
                <a:cubicBezTo>
                  <a:pt x="31651" y="1325755"/>
                  <a:pt x="-16894" y="1070621"/>
                  <a:pt x="0" y="923803"/>
                </a:cubicBezTo>
                <a:cubicBezTo>
                  <a:pt x="-14327" y="782147"/>
                  <a:pt x="-11573" y="513899"/>
                  <a:pt x="0" y="40997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59号-创粗黑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59号-创粗黑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59号-创粗黑"/>
              </a:rPr>
              <a:t>ấy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đã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chia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sẻ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với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lớn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và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nghe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lời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khuyên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của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lớn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để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giữ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an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toàn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cho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bản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thân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59号-创粗黑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sp>
        <p:nvSpPr>
          <p:cNvPr id="12" name="Rectangle: Rounded Corners 3">
            <a:extLst>
              <a:ext uri="{FF2B5EF4-FFF2-40B4-BE49-F238E27FC236}">
                <a16:creationId xmlns="" xmlns:a16="http://schemas.microsoft.com/office/drawing/2014/main" id="{25287EEA-078B-C6A4-029D-63CFFB1C95C6}"/>
              </a:ext>
            </a:extLst>
          </p:cNvPr>
          <p:cNvSpPr/>
          <p:nvPr/>
        </p:nvSpPr>
        <p:spPr>
          <a:xfrm>
            <a:off x="6960356" y="4083172"/>
            <a:ext cx="4575281" cy="2648402"/>
          </a:xfrm>
          <a:custGeom>
            <a:avLst/>
            <a:gdLst>
              <a:gd name="connsiteX0" fmla="*/ 0 w 4575281"/>
              <a:gd name="connsiteY0" fmla="*/ 441408 h 2648402"/>
              <a:gd name="connsiteX1" fmla="*/ 345919 w 4575281"/>
              <a:gd name="connsiteY1" fmla="*/ 0 h 2648402"/>
              <a:gd name="connsiteX2" fmla="*/ 939530 w 4575281"/>
              <a:gd name="connsiteY2" fmla="*/ 0 h 2648402"/>
              <a:gd name="connsiteX3" fmla="*/ 1416639 w 4575281"/>
              <a:gd name="connsiteY3" fmla="*/ 0 h 2648402"/>
              <a:gd name="connsiteX4" fmla="*/ 2010251 w 4575281"/>
              <a:gd name="connsiteY4" fmla="*/ 0 h 2648402"/>
              <a:gd name="connsiteX5" fmla="*/ 2448525 w 4575281"/>
              <a:gd name="connsiteY5" fmla="*/ 0 h 2648402"/>
              <a:gd name="connsiteX6" fmla="*/ 3042136 w 4575281"/>
              <a:gd name="connsiteY6" fmla="*/ 0 h 2648402"/>
              <a:gd name="connsiteX7" fmla="*/ 3519245 w 4575281"/>
              <a:gd name="connsiteY7" fmla="*/ 0 h 2648402"/>
              <a:gd name="connsiteX8" fmla="*/ 4229360 w 4575281"/>
              <a:gd name="connsiteY8" fmla="*/ 0 h 2648402"/>
              <a:gd name="connsiteX9" fmla="*/ 4575281 w 4575281"/>
              <a:gd name="connsiteY9" fmla="*/ 441408 h 2648402"/>
              <a:gd name="connsiteX10" fmla="*/ 4575281 w 4575281"/>
              <a:gd name="connsiteY10" fmla="*/ 994624 h 2648402"/>
              <a:gd name="connsiteX11" fmla="*/ 4575281 w 4575281"/>
              <a:gd name="connsiteY11" fmla="*/ 1530185 h 2648402"/>
              <a:gd name="connsiteX12" fmla="*/ 4575281 w 4575281"/>
              <a:gd name="connsiteY12" fmla="*/ 2206991 h 2648402"/>
              <a:gd name="connsiteX13" fmla="*/ 4229360 w 4575281"/>
              <a:gd name="connsiteY13" fmla="*/ 2648402 h 2648402"/>
              <a:gd name="connsiteX14" fmla="*/ 3791086 w 4575281"/>
              <a:gd name="connsiteY14" fmla="*/ 2648402 h 2648402"/>
              <a:gd name="connsiteX15" fmla="*/ 3474863 w 4575281"/>
              <a:gd name="connsiteY15" fmla="*/ 2648402 h 2648402"/>
              <a:gd name="connsiteX16" fmla="*/ 3158640 w 4575281"/>
              <a:gd name="connsiteY16" fmla="*/ 2648402 h 2648402"/>
              <a:gd name="connsiteX17" fmla="*/ 2603863 w 4575281"/>
              <a:gd name="connsiteY17" fmla="*/ 2648402 h 2648402"/>
              <a:gd name="connsiteX18" fmla="*/ 1971416 w 4575281"/>
              <a:gd name="connsiteY18" fmla="*/ 2648402 h 2648402"/>
              <a:gd name="connsiteX19" fmla="*/ 1377805 w 4575281"/>
              <a:gd name="connsiteY19" fmla="*/ 2648402 h 2648402"/>
              <a:gd name="connsiteX20" fmla="*/ 861862 w 4575281"/>
              <a:gd name="connsiteY20" fmla="*/ 2648402 h 2648402"/>
              <a:gd name="connsiteX21" fmla="*/ 345919 w 4575281"/>
              <a:gd name="connsiteY21" fmla="*/ 2648402 h 2648402"/>
              <a:gd name="connsiteX22" fmla="*/ 0 w 4575281"/>
              <a:gd name="connsiteY22" fmla="*/ 2206991 h 2648402"/>
              <a:gd name="connsiteX23" fmla="*/ 0 w 4575281"/>
              <a:gd name="connsiteY23" fmla="*/ 1618464 h 2648402"/>
              <a:gd name="connsiteX24" fmla="*/ 0 w 4575281"/>
              <a:gd name="connsiteY24" fmla="*/ 994624 h 2648402"/>
              <a:gd name="connsiteX25" fmla="*/ 0 w 4575281"/>
              <a:gd name="connsiteY25" fmla="*/ 441408 h 2648402"/>
              <a:gd name="connsiteX0" fmla="*/ 0 w 4575281"/>
              <a:gd name="connsiteY0" fmla="*/ 441408 h 2648402"/>
              <a:gd name="connsiteX1" fmla="*/ 345919 w 4575281"/>
              <a:gd name="connsiteY1" fmla="*/ 0 h 2648402"/>
              <a:gd name="connsiteX2" fmla="*/ 978365 w 4575281"/>
              <a:gd name="connsiteY2" fmla="*/ 0 h 2648402"/>
              <a:gd name="connsiteX3" fmla="*/ 1494308 w 4575281"/>
              <a:gd name="connsiteY3" fmla="*/ 0 h 2648402"/>
              <a:gd name="connsiteX4" fmla="*/ 1971416 w 4575281"/>
              <a:gd name="connsiteY4" fmla="*/ 0 h 2648402"/>
              <a:gd name="connsiteX5" fmla="*/ 2565029 w 4575281"/>
              <a:gd name="connsiteY5" fmla="*/ 0 h 2648402"/>
              <a:gd name="connsiteX6" fmla="*/ 3080971 w 4575281"/>
              <a:gd name="connsiteY6" fmla="*/ 0 h 2648402"/>
              <a:gd name="connsiteX7" fmla="*/ 3409843 w 4575281"/>
              <a:gd name="connsiteY7" fmla="*/ 0 h 2648402"/>
              <a:gd name="connsiteX8" fmla="*/ 3713417 w 4575281"/>
              <a:gd name="connsiteY8" fmla="*/ 0 h 2648402"/>
              <a:gd name="connsiteX9" fmla="*/ 4229360 w 4575281"/>
              <a:gd name="connsiteY9" fmla="*/ 0 h 2648402"/>
              <a:gd name="connsiteX10" fmla="*/ 4575281 w 4575281"/>
              <a:gd name="connsiteY10" fmla="*/ 441408 h 2648402"/>
              <a:gd name="connsiteX11" fmla="*/ 4575281 w 4575281"/>
              <a:gd name="connsiteY11" fmla="*/ 994624 h 2648402"/>
              <a:gd name="connsiteX12" fmla="*/ 4575281 w 4575281"/>
              <a:gd name="connsiteY12" fmla="*/ 1583151 h 2648402"/>
              <a:gd name="connsiteX13" fmla="*/ 4575281 w 4575281"/>
              <a:gd name="connsiteY13" fmla="*/ 2206991 h 2648402"/>
              <a:gd name="connsiteX14" fmla="*/ 4229360 w 4575281"/>
              <a:gd name="connsiteY14" fmla="*/ 2648402 h 2648402"/>
              <a:gd name="connsiteX15" fmla="*/ 3674584 w 4575281"/>
              <a:gd name="connsiteY15" fmla="*/ 2648402 h 2648402"/>
              <a:gd name="connsiteX16" fmla="*/ 3119806 w 4575281"/>
              <a:gd name="connsiteY16" fmla="*/ 2648402 h 2648402"/>
              <a:gd name="connsiteX17" fmla="*/ 2487360 w 4575281"/>
              <a:gd name="connsiteY17" fmla="*/ 2648402 h 2648402"/>
              <a:gd name="connsiteX18" fmla="*/ 1932583 w 4575281"/>
              <a:gd name="connsiteY18" fmla="*/ 2648402 h 2648402"/>
              <a:gd name="connsiteX19" fmla="*/ 1494308 w 4575281"/>
              <a:gd name="connsiteY19" fmla="*/ 2648402 h 2648402"/>
              <a:gd name="connsiteX20" fmla="*/ 1017200 w 4575281"/>
              <a:gd name="connsiteY20" fmla="*/ 2648402 h 2648402"/>
              <a:gd name="connsiteX21" fmla="*/ 345919 w 4575281"/>
              <a:gd name="connsiteY21" fmla="*/ 2648402 h 2648402"/>
              <a:gd name="connsiteX22" fmla="*/ 0 w 4575281"/>
              <a:gd name="connsiteY22" fmla="*/ 2206991 h 2648402"/>
              <a:gd name="connsiteX23" fmla="*/ 0 w 4575281"/>
              <a:gd name="connsiteY23" fmla="*/ 1653775 h 2648402"/>
              <a:gd name="connsiteX24" fmla="*/ 0 w 4575281"/>
              <a:gd name="connsiteY24" fmla="*/ 1118214 h 2648402"/>
              <a:gd name="connsiteX25" fmla="*/ 0 w 4575281"/>
              <a:gd name="connsiteY25" fmla="*/ 441408 h 2648402"/>
              <a:gd name="connsiteX0" fmla="*/ 0 w 4575281"/>
              <a:gd name="connsiteY0" fmla="*/ 441408 h 2648402"/>
              <a:gd name="connsiteX1" fmla="*/ 345919 w 4575281"/>
              <a:gd name="connsiteY1" fmla="*/ 0 h 2648402"/>
              <a:gd name="connsiteX2" fmla="*/ 939530 w 4575281"/>
              <a:gd name="connsiteY2" fmla="*/ 0 h 2648402"/>
              <a:gd name="connsiteX3" fmla="*/ 1416639 w 4575281"/>
              <a:gd name="connsiteY3" fmla="*/ 0 h 2648402"/>
              <a:gd name="connsiteX4" fmla="*/ 2010251 w 4575281"/>
              <a:gd name="connsiteY4" fmla="*/ 0 h 2648402"/>
              <a:gd name="connsiteX5" fmla="*/ 2448525 w 4575281"/>
              <a:gd name="connsiteY5" fmla="*/ 0 h 2648402"/>
              <a:gd name="connsiteX6" fmla="*/ 3042136 w 4575281"/>
              <a:gd name="connsiteY6" fmla="*/ 0 h 2648402"/>
              <a:gd name="connsiteX7" fmla="*/ 3519245 w 4575281"/>
              <a:gd name="connsiteY7" fmla="*/ 0 h 2648402"/>
              <a:gd name="connsiteX8" fmla="*/ 4229360 w 4575281"/>
              <a:gd name="connsiteY8" fmla="*/ 0 h 2648402"/>
              <a:gd name="connsiteX9" fmla="*/ 4575281 w 4575281"/>
              <a:gd name="connsiteY9" fmla="*/ 441408 h 2648402"/>
              <a:gd name="connsiteX10" fmla="*/ 4575281 w 4575281"/>
              <a:gd name="connsiteY10" fmla="*/ 994624 h 2648402"/>
              <a:gd name="connsiteX11" fmla="*/ 4575281 w 4575281"/>
              <a:gd name="connsiteY11" fmla="*/ 1530185 h 2648402"/>
              <a:gd name="connsiteX12" fmla="*/ 4575281 w 4575281"/>
              <a:gd name="connsiteY12" fmla="*/ 2206991 h 2648402"/>
              <a:gd name="connsiteX13" fmla="*/ 4229360 w 4575281"/>
              <a:gd name="connsiteY13" fmla="*/ 2648402 h 2648402"/>
              <a:gd name="connsiteX14" fmla="*/ 3791086 w 4575281"/>
              <a:gd name="connsiteY14" fmla="*/ 2648402 h 2648402"/>
              <a:gd name="connsiteX15" fmla="*/ 3481188 w 4575281"/>
              <a:gd name="connsiteY15" fmla="*/ 2648402 h 2648402"/>
              <a:gd name="connsiteX16" fmla="*/ 3158640 w 4575281"/>
              <a:gd name="connsiteY16" fmla="*/ 2648402 h 2648402"/>
              <a:gd name="connsiteX17" fmla="*/ 2603863 w 4575281"/>
              <a:gd name="connsiteY17" fmla="*/ 2648402 h 2648402"/>
              <a:gd name="connsiteX18" fmla="*/ 1971416 w 4575281"/>
              <a:gd name="connsiteY18" fmla="*/ 2648402 h 2648402"/>
              <a:gd name="connsiteX19" fmla="*/ 1377805 w 4575281"/>
              <a:gd name="connsiteY19" fmla="*/ 2648402 h 2648402"/>
              <a:gd name="connsiteX20" fmla="*/ 861862 w 4575281"/>
              <a:gd name="connsiteY20" fmla="*/ 2648402 h 2648402"/>
              <a:gd name="connsiteX21" fmla="*/ 345919 w 4575281"/>
              <a:gd name="connsiteY21" fmla="*/ 2648402 h 2648402"/>
              <a:gd name="connsiteX22" fmla="*/ 0 w 4575281"/>
              <a:gd name="connsiteY22" fmla="*/ 2206991 h 2648402"/>
              <a:gd name="connsiteX23" fmla="*/ 0 w 4575281"/>
              <a:gd name="connsiteY23" fmla="*/ 1618464 h 2648402"/>
              <a:gd name="connsiteX24" fmla="*/ 0 w 4575281"/>
              <a:gd name="connsiteY24" fmla="*/ 994624 h 2648402"/>
              <a:gd name="connsiteX25" fmla="*/ 0 w 4575281"/>
              <a:gd name="connsiteY25" fmla="*/ 441408 h 26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575281" h="2648402" fill="none" extrusionOk="0">
                <a:moveTo>
                  <a:pt x="0" y="441408"/>
                </a:moveTo>
                <a:cubicBezTo>
                  <a:pt x="15491" y="183177"/>
                  <a:pt x="174898" y="-80147"/>
                  <a:pt x="345919" y="0"/>
                </a:cubicBezTo>
                <a:cubicBezTo>
                  <a:pt x="561252" y="-6567"/>
                  <a:pt x="693538" y="8183"/>
                  <a:pt x="939530" y="0"/>
                </a:cubicBezTo>
                <a:cubicBezTo>
                  <a:pt x="1192755" y="-20922"/>
                  <a:pt x="1246297" y="26606"/>
                  <a:pt x="1416639" y="0"/>
                </a:cubicBezTo>
                <a:cubicBezTo>
                  <a:pt x="1630159" y="-14318"/>
                  <a:pt x="1770331" y="146473"/>
                  <a:pt x="2010251" y="0"/>
                </a:cubicBezTo>
                <a:cubicBezTo>
                  <a:pt x="2243717" y="-33727"/>
                  <a:pt x="2240089" y="1073"/>
                  <a:pt x="2448525" y="0"/>
                </a:cubicBezTo>
                <a:cubicBezTo>
                  <a:pt x="2694240" y="-13261"/>
                  <a:pt x="2895322" y="71759"/>
                  <a:pt x="3042136" y="0"/>
                </a:cubicBezTo>
                <a:cubicBezTo>
                  <a:pt x="3245704" y="45235"/>
                  <a:pt x="3344363" y="30532"/>
                  <a:pt x="3519245" y="0"/>
                </a:cubicBezTo>
                <a:cubicBezTo>
                  <a:pt x="3751099" y="104429"/>
                  <a:pt x="4062967" y="-14966"/>
                  <a:pt x="4229360" y="0"/>
                </a:cubicBezTo>
                <a:cubicBezTo>
                  <a:pt x="4404555" y="-1692"/>
                  <a:pt x="4558852" y="208776"/>
                  <a:pt x="4575281" y="441408"/>
                </a:cubicBezTo>
                <a:cubicBezTo>
                  <a:pt x="4573149" y="511278"/>
                  <a:pt x="4537596" y="696096"/>
                  <a:pt x="4575281" y="994624"/>
                </a:cubicBezTo>
                <a:cubicBezTo>
                  <a:pt x="4574275" y="1211517"/>
                  <a:pt x="4573766" y="1324566"/>
                  <a:pt x="4575281" y="1530185"/>
                </a:cubicBezTo>
                <a:cubicBezTo>
                  <a:pt x="4558845" y="1726980"/>
                  <a:pt x="4615838" y="1872370"/>
                  <a:pt x="4575281" y="2206991"/>
                </a:cubicBezTo>
                <a:cubicBezTo>
                  <a:pt x="4626221" y="2591873"/>
                  <a:pt x="4516399" y="2701480"/>
                  <a:pt x="4229360" y="2648402"/>
                </a:cubicBezTo>
                <a:cubicBezTo>
                  <a:pt x="4098950" y="2652665"/>
                  <a:pt x="3973151" y="2529478"/>
                  <a:pt x="3791086" y="2648402"/>
                </a:cubicBezTo>
                <a:cubicBezTo>
                  <a:pt x="3647195" y="2633725"/>
                  <a:pt x="3615307" y="2639161"/>
                  <a:pt x="3474863" y="2648402"/>
                </a:cubicBezTo>
                <a:cubicBezTo>
                  <a:pt x="3334056" y="2654533"/>
                  <a:pt x="3309969" y="2677801"/>
                  <a:pt x="3158640" y="2648402"/>
                </a:cubicBezTo>
                <a:cubicBezTo>
                  <a:pt x="3075007" y="2577732"/>
                  <a:pt x="2806085" y="2659226"/>
                  <a:pt x="2603863" y="2648402"/>
                </a:cubicBezTo>
                <a:cubicBezTo>
                  <a:pt x="2456989" y="2546741"/>
                  <a:pt x="2291974" y="2551480"/>
                  <a:pt x="1971416" y="2648402"/>
                </a:cubicBezTo>
                <a:cubicBezTo>
                  <a:pt x="1656087" y="2698036"/>
                  <a:pt x="1559445" y="2631236"/>
                  <a:pt x="1377805" y="2648402"/>
                </a:cubicBezTo>
                <a:cubicBezTo>
                  <a:pt x="1204568" y="2655468"/>
                  <a:pt x="1022620" y="2682511"/>
                  <a:pt x="861862" y="2648402"/>
                </a:cubicBezTo>
                <a:cubicBezTo>
                  <a:pt x="647543" y="2646472"/>
                  <a:pt x="467709" y="2604114"/>
                  <a:pt x="345919" y="2648402"/>
                </a:cubicBezTo>
                <a:cubicBezTo>
                  <a:pt x="116837" y="2684027"/>
                  <a:pt x="18951" y="2516157"/>
                  <a:pt x="0" y="2206991"/>
                </a:cubicBezTo>
                <a:cubicBezTo>
                  <a:pt x="-31499" y="1973153"/>
                  <a:pt x="6074" y="1823538"/>
                  <a:pt x="0" y="1618464"/>
                </a:cubicBezTo>
                <a:cubicBezTo>
                  <a:pt x="3148" y="1415443"/>
                  <a:pt x="-21523" y="1156087"/>
                  <a:pt x="0" y="994624"/>
                </a:cubicBezTo>
                <a:cubicBezTo>
                  <a:pt x="-17310" y="817775"/>
                  <a:pt x="-8776" y="544937"/>
                  <a:pt x="0" y="441408"/>
                </a:cubicBezTo>
                <a:close/>
              </a:path>
              <a:path w="4575281" h="2648402" stroke="0" extrusionOk="0">
                <a:moveTo>
                  <a:pt x="0" y="441408"/>
                </a:moveTo>
                <a:cubicBezTo>
                  <a:pt x="-51266" y="224514"/>
                  <a:pt x="116611" y="89773"/>
                  <a:pt x="345919" y="0"/>
                </a:cubicBezTo>
                <a:cubicBezTo>
                  <a:pt x="628969" y="48894"/>
                  <a:pt x="757181" y="33451"/>
                  <a:pt x="978365" y="0"/>
                </a:cubicBezTo>
                <a:cubicBezTo>
                  <a:pt x="1174640" y="10026"/>
                  <a:pt x="1369716" y="-109376"/>
                  <a:pt x="1494308" y="0"/>
                </a:cubicBezTo>
                <a:cubicBezTo>
                  <a:pt x="1628758" y="-17449"/>
                  <a:pt x="1840039" y="-88037"/>
                  <a:pt x="1971416" y="0"/>
                </a:cubicBezTo>
                <a:cubicBezTo>
                  <a:pt x="2194517" y="-72453"/>
                  <a:pt x="2377190" y="-34914"/>
                  <a:pt x="2565029" y="0"/>
                </a:cubicBezTo>
                <a:cubicBezTo>
                  <a:pt x="2701636" y="19234"/>
                  <a:pt x="2831648" y="19948"/>
                  <a:pt x="3080971" y="0"/>
                </a:cubicBezTo>
                <a:cubicBezTo>
                  <a:pt x="3147691" y="45145"/>
                  <a:pt x="3309424" y="-7313"/>
                  <a:pt x="3409843" y="0"/>
                </a:cubicBezTo>
                <a:cubicBezTo>
                  <a:pt x="3510797" y="8019"/>
                  <a:pt x="3616434" y="-4634"/>
                  <a:pt x="3713417" y="0"/>
                </a:cubicBezTo>
                <a:cubicBezTo>
                  <a:pt x="3905477" y="109358"/>
                  <a:pt x="4080543" y="-57737"/>
                  <a:pt x="4229360" y="0"/>
                </a:cubicBezTo>
                <a:cubicBezTo>
                  <a:pt x="4426745" y="-71546"/>
                  <a:pt x="4583479" y="152629"/>
                  <a:pt x="4575281" y="441408"/>
                </a:cubicBezTo>
                <a:cubicBezTo>
                  <a:pt x="4560435" y="666481"/>
                  <a:pt x="4581340" y="739971"/>
                  <a:pt x="4575281" y="994624"/>
                </a:cubicBezTo>
                <a:cubicBezTo>
                  <a:pt x="4571881" y="1237156"/>
                  <a:pt x="4566386" y="1476710"/>
                  <a:pt x="4575281" y="1583151"/>
                </a:cubicBezTo>
                <a:cubicBezTo>
                  <a:pt x="4576822" y="1697625"/>
                  <a:pt x="4575983" y="1924403"/>
                  <a:pt x="4575281" y="2206991"/>
                </a:cubicBezTo>
                <a:cubicBezTo>
                  <a:pt x="4580693" y="2381216"/>
                  <a:pt x="4426662" y="2585656"/>
                  <a:pt x="4229360" y="2648402"/>
                </a:cubicBezTo>
                <a:cubicBezTo>
                  <a:pt x="4079381" y="2661930"/>
                  <a:pt x="3844361" y="2615038"/>
                  <a:pt x="3674584" y="2648402"/>
                </a:cubicBezTo>
                <a:cubicBezTo>
                  <a:pt x="3489564" y="2691928"/>
                  <a:pt x="3316744" y="2552130"/>
                  <a:pt x="3119806" y="2648402"/>
                </a:cubicBezTo>
                <a:cubicBezTo>
                  <a:pt x="2971798" y="2733941"/>
                  <a:pt x="2817782" y="2570617"/>
                  <a:pt x="2487360" y="2648402"/>
                </a:cubicBezTo>
                <a:cubicBezTo>
                  <a:pt x="2246601" y="2686565"/>
                  <a:pt x="2159813" y="2626804"/>
                  <a:pt x="1932583" y="2648402"/>
                </a:cubicBezTo>
                <a:cubicBezTo>
                  <a:pt x="1700208" y="2634445"/>
                  <a:pt x="1591503" y="2634306"/>
                  <a:pt x="1494308" y="2648402"/>
                </a:cubicBezTo>
                <a:cubicBezTo>
                  <a:pt x="1392864" y="2658259"/>
                  <a:pt x="1239065" y="2576577"/>
                  <a:pt x="1017200" y="2648402"/>
                </a:cubicBezTo>
                <a:cubicBezTo>
                  <a:pt x="761485" y="2577350"/>
                  <a:pt x="507947" y="2698220"/>
                  <a:pt x="345919" y="2648402"/>
                </a:cubicBezTo>
                <a:cubicBezTo>
                  <a:pt x="156584" y="2689292"/>
                  <a:pt x="39440" y="2514109"/>
                  <a:pt x="0" y="2206991"/>
                </a:cubicBezTo>
                <a:cubicBezTo>
                  <a:pt x="-12839" y="1993501"/>
                  <a:pt x="-39544" y="1784798"/>
                  <a:pt x="0" y="1653775"/>
                </a:cubicBezTo>
                <a:cubicBezTo>
                  <a:pt x="26796" y="1592528"/>
                  <a:pt x="-12856" y="1303633"/>
                  <a:pt x="0" y="1118214"/>
                </a:cubicBezTo>
                <a:cubicBezTo>
                  <a:pt x="2345" y="956032"/>
                  <a:pt x="18067" y="568986"/>
                  <a:pt x="0" y="441408"/>
                </a:cubicBezTo>
                <a:close/>
              </a:path>
              <a:path w="4575281" h="2648402" fill="none" stroke="0" extrusionOk="0">
                <a:moveTo>
                  <a:pt x="0" y="441408"/>
                </a:moveTo>
                <a:cubicBezTo>
                  <a:pt x="-57017" y="171922"/>
                  <a:pt x="115434" y="18280"/>
                  <a:pt x="345919" y="0"/>
                </a:cubicBezTo>
                <a:cubicBezTo>
                  <a:pt x="599075" y="31844"/>
                  <a:pt x="655368" y="29992"/>
                  <a:pt x="939530" y="0"/>
                </a:cubicBezTo>
                <a:cubicBezTo>
                  <a:pt x="1202773" y="-34827"/>
                  <a:pt x="1230911" y="15366"/>
                  <a:pt x="1416639" y="0"/>
                </a:cubicBezTo>
                <a:cubicBezTo>
                  <a:pt x="1567840" y="-62511"/>
                  <a:pt x="1774372" y="54859"/>
                  <a:pt x="2010251" y="0"/>
                </a:cubicBezTo>
                <a:cubicBezTo>
                  <a:pt x="2243023" y="-41192"/>
                  <a:pt x="2253244" y="3989"/>
                  <a:pt x="2448525" y="0"/>
                </a:cubicBezTo>
                <a:cubicBezTo>
                  <a:pt x="2669983" y="-36401"/>
                  <a:pt x="2843028" y="90826"/>
                  <a:pt x="3042136" y="0"/>
                </a:cubicBezTo>
                <a:cubicBezTo>
                  <a:pt x="3221204" y="-31201"/>
                  <a:pt x="3320239" y="47203"/>
                  <a:pt x="3519245" y="0"/>
                </a:cubicBezTo>
                <a:cubicBezTo>
                  <a:pt x="3746647" y="53376"/>
                  <a:pt x="4108404" y="3488"/>
                  <a:pt x="4229360" y="0"/>
                </a:cubicBezTo>
                <a:cubicBezTo>
                  <a:pt x="4448168" y="-55246"/>
                  <a:pt x="4568336" y="180532"/>
                  <a:pt x="4575281" y="441408"/>
                </a:cubicBezTo>
                <a:cubicBezTo>
                  <a:pt x="4598185" y="583791"/>
                  <a:pt x="4549031" y="832998"/>
                  <a:pt x="4575281" y="994624"/>
                </a:cubicBezTo>
                <a:cubicBezTo>
                  <a:pt x="4603256" y="1227913"/>
                  <a:pt x="4578174" y="1311659"/>
                  <a:pt x="4575281" y="1530185"/>
                </a:cubicBezTo>
                <a:cubicBezTo>
                  <a:pt x="4565456" y="1782123"/>
                  <a:pt x="4576231" y="1890545"/>
                  <a:pt x="4575281" y="2206991"/>
                </a:cubicBezTo>
                <a:cubicBezTo>
                  <a:pt x="4592369" y="2538421"/>
                  <a:pt x="4422816" y="2651934"/>
                  <a:pt x="4229360" y="2648402"/>
                </a:cubicBezTo>
                <a:cubicBezTo>
                  <a:pt x="4131961" y="2591607"/>
                  <a:pt x="3937775" y="2559964"/>
                  <a:pt x="3791086" y="2648402"/>
                </a:cubicBezTo>
                <a:cubicBezTo>
                  <a:pt x="3655152" y="2663131"/>
                  <a:pt x="3577215" y="2664592"/>
                  <a:pt x="3481188" y="2648402"/>
                </a:cubicBezTo>
                <a:cubicBezTo>
                  <a:pt x="3394093" y="2651720"/>
                  <a:pt x="3243582" y="2628908"/>
                  <a:pt x="3158640" y="2648402"/>
                </a:cubicBezTo>
                <a:cubicBezTo>
                  <a:pt x="3028300" y="2694614"/>
                  <a:pt x="2779341" y="2665917"/>
                  <a:pt x="2603863" y="2648402"/>
                </a:cubicBezTo>
                <a:cubicBezTo>
                  <a:pt x="2428837" y="2684384"/>
                  <a:pt x="2266650" y="2650474"/>
                  <a:pt x="1971416" y="2648402"/>
                </a:cubicBezTo>
                <a:cubicBezTo>
                  <a:pt x="1673441" y="2665267"/>
                  <a:pt x="1564397" y="2683945"/>
                  <a:pt x="1377805" y="2648402"/>
                </a:cubicBezTo>
                <a:cubicBezTo>
                  <a:pt x="1198452" y="2631674"/>
                  <a:pt x="1034184" y="2697082"/>
                  <a:pt x="861862" y="2648402"/>
                </a:cubicBezTo>
                <a:cubicBezTo>
                  <a:pt x="755320" y="2640139"/>
                  <a:pt x="591629" y="2670734"/>
                  <a:pt x="345919" y="2648402"/>
                </a:cubicBezTo>
                <a:cubicBezTo>
                  <a:pt x="177794" y="2675817"/>
                  <a:pt x="-13037" y="2419955"/>
                  <a:pt x="0" y="2206991"/>
                </a:cubicBezTo>
                <a:cubicBezTo>
                  <a:pt x="-14139" y="2018362"/>
                  <a:pt x="-29915" y="1752668"/>
                  <a:pt x="0" y="1618464"/>
                </a:cubicBezTo>
                <a:cubicBezTo>
                  <a:pt x="44945" y="1459295"/>
                  <a:pt x="-15271" y="1153152"/>
                  <a:pt x="0" y="994624"/>
                </a:cubicBezTo>
                <a:cubicBezTo>
                  <a:pt x="-3604" y="872386"/>
                  <a:pt x="-33173" y="584320"/>
                  <a:pt x="0" y="441408"/>
                </a:cubicBezTo>
                <a:close/>
              </a:path>
              <a:path w="4575281" h="2648402" fill="none" stroke="0" extrusionOk="0">
                <a:moveTo>
                  <a:pt x="0" y="441408"/>
                </a:moveTo>
                <a:cubicBezTo>
                  <a:pt x="-1675" y="189360"/>
                  <a:pt x="134495" y="-36000"/>
                  <a:pt x="345919" y="0"/>
                </a:cubicBezTo>
                <a:cubicBezTo>
                  <a:pt x="583222" y="-139"/>
                  <a:pt x="664713" y="22392"/>
                  <a:pt x="939530" y="0"/>
                </a:cubicBezTo>
                <a:cubicBezTo>
                  <a:pt x="1196260" y="-21911"/>
                  <a:pt x="1242954" y="21660"/>
                  <a:pt x="1416639" y="0"/>
                </a:cubicBezTo>
                <a:cubicBezTo>
                  <a:pt x="1558927" y="-28461"/>
                  <a:pt x="1811572" y="143332"/>
                  <a:pt x="2010251" y="0"/>
                </a:cubicBezTo>
                <a:cubicBezTo>
                  <a:pt x="2249371" y="-33870"/>
                  <a:pt x="2243584" y="3655"/>
                  <a:pt x="2448525" y="0"/>
                </a:cubicBezTo>
                <a:cubicBezTo>
                  <a:pt x="2652013" y="-15712"/>
                  <a:pt x="2850895" y="85811"/>
                  <a:pt x="3042136" y="0"/>
                </a:cubicBezTo>
                <a:cubicBezTo>
                  <a:pt x="3235060" y="14336"/>
                  <a:pt x="3323553" y="26680"/>
                  <a:pt x="3519245" y="0"/>
                </a:cubicBezTo>
                <a:cubicBezTo>
                  <a:pt x="3751734" y="96290"/>
                  <a:pt x="4085857" y="4565"/>
                  <a:pt x="4229360" y="0"/>
                </a:cubicBezTo>
                <a:cubicBezTo>
                  <a:pt x="4369814" y="-21764"/>
                  <a:pt x="4575508" y="227058"/>
                  <a:pt x="4575281" y="441408"/>
                </a:cubicBezTo>
                <a:cubicBezTo>
                  <a:pt x="4584962" y="543108"/>
                  <a:pt x="4565196" y="783299"/>
                  <a:pt x="4575281" y="994624"/>
                </a:cubicBezTo>
                <a:cubicBezTo>
                  <a:pt x="4584285" y="1220456"/>
                  <a:pt x="4575761" y="1319924"/>
                  <a:pt x="4575281" y="1530185"/>
                </a:cubicBezTo>
                <a:cubicBezTo>
                  <a:pt x="4589678" y="1723228"/>
                  <a:pt x="4610190" y="1869975"/>
                  <a:pt x="4575281" y="2206991"/>
                </a:cubicBezTo>
                <a:cubicBezTo>
                  <a:pt x="4598259" y="2579872"/>
                  <a:pt x="4451532" y="2677153"/>
                  <a:pt x="4229360" y="2648402"/>
                </a:cubicBezTo>
                <a:cubicBezTo>
                  <a:pt x="4094017" y="2641710"/>
                  <a:pt x="3965696" y="2533925"/>
                  <a:pt x="3791086" y="2648402"/>
                </a:cubicBezTo>
                <a:cubicBezTo>
                  <a:pt x="3647118" y="2633898"/>
                  <a:pt x="3611127" y="2644188"/>
                  <a:pt x="3474863" y="2648402"/>
                </a:cubicBezTo>
                <a:cubicBezTo>
                  <a:pt x="3331598" y="2661413"/>
                  <a:pt x="3315141" y="2683918"/>
                  <a:pt x="3158640" y="2648402"/>
                </a:cubicBezTo>
                <a:cubicBezTo>
                  <a:pt x="3051908" y="2632266"/>
                  <a:pt x="2793505" y="2653843"/>
                  <a:pt x="2603863" y="2648402"/>
                </a:cubicBezTo>
                <a:cubicBezTo>
                  <a:pt x="2434615" y="2585871"/>
                  <a:pt x="2255557" y="2558196"/>
                  <a:pt x="1971416" y="2648402"/>
                </a:cubicBezTo>
                <a:cubicBezTo>
                  <a:pt x="1663969" y="2700887"/>
                  <a:pt x="1555748" y="2646821"/>
                  <a:pt x="1377805" y="2648402"/>
                </a:cubicBezTo>
                <a:cubicBezTo>
                  <a:pt x="1183444" y="2631578"/>
                  <a:pt x="1029628" y="2676879"/>
                  <a:pt x="861862" y="2648402"/>
                </a:cubicBezTo>
                <a:cubicBezTo>
                  <a:pt x="657311" y="2646329"/>
                  <a:pt x="461296" y="2641814"/>
                  <a:pt x="345919" y="2648402"/>
                </a:cubicBezTo>
                <a:cubicBezTo>
                  <a:pt x="128334" y="2705874"/>
                  <a:pt x="4176" y="2450867"/>
                  <a:pt x="0" y="2206991"/>
                </a:cubicBezTo>
                <a:cubicBezTo>
                  <a:pt x="-8328" y="1991336"/>
                  <a:pt x="-8866" y="1798170"/>
                  <a:pt x="0" y="1618464"/>
                </a:cubicBezTo>
                <a:cubicBezTo>
                  <a:pt x="27993" y="1424041"/>
                  <a:pt x="-38182" y="1157188"/>
                  <a:pt x="0" y="994624"/>
                </a:cubicBezTo>
                <a:cubicBezTo>
                  <a:pt x="-15172" y="842770"/>
                  <a:pt x="-12761" y="550877"/>
                  <a:pt x="0" y="44140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Theo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em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,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nữ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thể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nhờ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sự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giúp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đỡ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của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cha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mẹ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,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anh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chị,người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thân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,…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="" xmlns:a16="http://schemas.microsoft.com/office/drawing/2014/main" id="{9E56E2E6-51EE-8C04-0529-810DF09B49E2}"/>
              </a:ext>
            </a:extLst>
          </p:cNvPr>
          <p:cNvSpPr/>
          <p:nvPr/>
        </p:nvSpPr>
        <p:spPr>
          <a:xfrm rot="10800000">
            <a:off x="997557" y="3858354"/>
            <a:ext cx="2404549" cy="682018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8">
            <a:extLst>
              <a:ext uri="{FF2B5EF4-FFF2-40B4-BE49-F238E27FC236}">
                <a16:creationId xmlns="" xmlns:a16="http://schemas.microsoft.com/office/drawing/2014/main" id="{B06F48E1-4FDA-617A-8F46-BD080596D77E}"/>
              </a:ext>
            </a:extLst>
          </p:cNvPr>
          <p:cNvSpPr/>
          <p:nvPr/>
        </p:nvSpPr>
        <p:spPr>
          <a:xfrm rot="10800000">
            <a:off x="8045721" y="3742163"/>
            <a:ext cx="2404549" cy="682018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7C14B35-9E2E-6FAE-3F14-6F1799E99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984857" y="2586251"/>
            <a:ext cx="3317717" cy="4363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7325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4F64E1D-056E-8A83-9491-843DB2D9CE66}"/>
              </a:ext>
            </a:extLst>
          </p:cNvPr>
          <p:cNvGrpSpPr/>
          <p:nvPr/>
        </p:nvGrpSpPr>
        <p:grpSpPr>
          <a:xfrm>
            <a:off x="14469" y="0"/>
            <a:ext cx="12064620" cy="4053385"/>
            <a:chOff x="2097549" y="1295608"/>
            <a:chExt cx="14506488" cy="4045850"/>
          </a:xfrm>
        </p:grpSpPr>
        <p:sp>
          <p:nvSpPr>
            <p:cNvPr id="12" name="TextBox 6">
              <a:extLst>
                <a:ext uri="{FF2B5EF4-FFF2-40B4-BE49-F238E27FC236}">
                  <a16:creationId xmlns="" xmlns:a16="http://schemas.microsoft.com/office/drawing/2014/main" id="{3F3801B5-CBA2-7054-8EE4-15AF93637852}"/>
                </a:ext>
              </a:extLst>
            </p:cNvPr>
            <p:cNvSpPr txBox="1"/>
            <p:nvPr/>
          </p:nvSpPr>
          <p:spPr>
            <a:xfrm>
              <a:off x="2097549" y="2110696"/>
              <a:ext cx="3822335" cy="32307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" name="Group 7">
              <a:extLst>
                <a:ext uri="{FF2B5EF4-FFF2-40B4-BE49-F238E27FC236}">
                  <a16:creationId xmlns="" xmlns:a16="http://schemas.microsoft.com/office/drawing/2014/main" id="{733207EA-8913-9441-F544-3957C4E28848}"/>
                </a:ext>
              </a:extLst>
            </p:cNvPr>
            <p:cNvGrpSpPr/>
            <p:nvPr/>
          </p:nvGrpSpPr>
          <p:grpSpPr>
            <a:xfrm>
              <a:off x="2195226" y="1295608"/>
              <a:ext cx="14408811" cy="3893449"/>
              <a:chOff x="-15331" y="-212635"/>
              <a:chExt cx="3063959" cy="1025435"/>
            </a:xfrm>
          </p:grpSpPr>
          <p:sp>
            <p:nvSpPr>
              <p:cNvPr id="9" name="Freeform 8">
                <a:extLst>
                  <a:ext uri="{FF2B5EF4-FFF2-40B4-BE49-F238E27FC236}">
                    <a16:creationId xmlns="" xmlns:a16="http://schemas.microsoft.com/office/drawing/2014/main" id="{6F2C9738-0441-9B7C-5F78-D22ACDE41811}"/>
                  </a:ext>
                </a:extLst>
              </p:cNvPr>
              <p:cNvSpPr/>
              <p:nvPr/>
            </p:nvSpPr>
            <p:spPr>
              <a:xfrm>
                <a:off x="-15331" y="-212635"/>
                <a:ext cx="3063959" cy="617635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vi-V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1576BEFE-B819-F424-D102-50C115474AC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488D3C8-88AF-60BA-CFB9-E9D61922F370}"/>
              </a:ext>
            </a:extLst>
          </p:cNvPr>
          <p:cNvSpPr/>
          <p:nvPr/>
        </p:nvSpPr>
        <p:spPr>
          <a:xfrm>
            <a:off x="0" y="0"/>
            <a:ext cx="11969567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609630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1.Quan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sát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tình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huống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ở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14,15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và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thảo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luận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:</a:t>
            </a:r>
          </a:p>
          <a:p>
            <a:pPr algn="ctr" defTabSz="609630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bạn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có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gặp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phải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nguy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cơ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nào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?</a:t>
            </a:r>
          </a:p>
          <a:p>
            <a:pPr algn="ctr" defTabSz="609630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Nếu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em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bạn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trong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huống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đó,em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sẽ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làm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gì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?</a:t>
            </a:r>
          </a:p>
          <a:p>
            <a:pPr algn="ctr" defTabSz="609630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2.Từ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tình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huống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trên,thực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hành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đóng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vai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đưa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ra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yêu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cầu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giúp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đỡ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defTabSz="609630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Khi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gặp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tình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huống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không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an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toàn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.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defTabSz="609630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defTabSz="609630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30" name="Picture 6" descr="Khoa học lớp 5 Kết nối tri thức Bài 26: Phòng tránh bị xâm hại">
            <a:extLst>
              <a:ext uri="{FF2B5EF4-FFF2-40B4-BE49-F238E27FC236}">
                <a16:creationId xmlns="" xmlns:a16="http://schemas.microsoft.com/office/drawing/2014/main" id="{8B936915-E40F-1E68-E481-A184AC9E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61" y="2687665"/>
            <a:ext cx="5049672" cy="3753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7940C9E-6877-2A43-B551-DC41C09A5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993" y="2631593"/>
            <a:ext cx="6816574" cy="3753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5057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1ED53C6-C98C-1464-7FD9-5B2C652BC44C}"/>
              </a:ext>
            </a:extLst>
          </p:cNvPr>
          <p:cNvSpPr/>
          <p:nvPr/>
        </p:nvSpPr>
        <p:spPr>
          <a:xfrm>
            <a:off x="0" y="303663"/>
            <a:ext cx="5909481" cy="3899848"/>
          </a:xfrm>
          <a:custGeom>
            <a:avLst/>
            <a:gdLst>
              <a:gd name="connsiteX0" fmla="*/ 0 w 5909481"/>
              <a:gd name="connsiteY0" fmla="*/ 649986 h 3899848"/>
              <a:gd name="connsiteX1" fmla="*/ 446793 w 5909481"/>
              <a:gd name="connsiteY1" fmla="*/ 0 h 3899848"/>
              <a:gd name="connsiteX2" fmla="*/ 1213507 w 5909481"/>
              <a:gd name="connsiteY2" fmla="*/ 0 h 3899848"/>
              <a:gd name="connsiteX3" fmla="*/ 1829746 w 5909481"/>
              <a:gd name="connsiteY3" fmla="*/ 0 h 3899848"/>
              <a:gd name="connsiteX4" fmla="*/ 2596461 w 5909481"/>
              <a:gd name="connsiteY4" fmla="*/ 0 h 3899848"/>
              <a:gd name="connsiteX5" fmla="*/ 3162541 w 5909481"/>
              <a:gd name="connsiteY5" fmla="*/ 0 h 3899848"/>
              <a:gd name="connsiteX6" fmla="*/ 3929255 w 5909481"/>
              <a:gd name="connsiteY6" fmla="*/ 0 h 3899848"/>
              <a:gd name="connsiteX7" fmla="*/ 4545494 w 5909481"/>
              <a:gd name="connsiteY7" fmla="*/ 0 h 3899848"/>
              <a:gd name="connsiteX8" fmla="*/ 5462686 w 5909481"/>
              <a:gd name="connsiteY8" fmla="*/ 0 h 3899848"/>
              <a:gd name="connsiteX9" fmla="*/ 5909481 w 5909481"/>
              <a:gd name="connsiteY9" fmla="*/ 649986 h 3899848"/>
              <a:gd name="connsiteX10" fmla="*/ 5909481 w 5909481"/>
              <a:gd name="connsiteY10" fmla="*/ 1464613 h 3899848"/>
              <a:gd name="connsiteX11" fmla="*/ 5909481 w 5909481"/>
              <a:gd name="connsiteY11" fmla="*/ 2253242 h 3899848"/>
              <a:gd name="connsiteX12" fmla="*/ 5909481 w 5909481"/>
              <a:gd name="connsiteY12" fmla="*/ 3249858 h 3899848"/>
              <a:gd name="connsiteX13" fmla="*/ 5462686 w 5909481"/>
              <a:gd name="connsiteY13" fmla="*/ 3899848 h 3899848"/>
              <a:gd name="connsiteX14" fmla="*/ 4896607 w 5909481"/>
              <a:gd name="connsiteY14" fmla="*/ 3899848 h 3899848"/>
              <a:gd name="connsiteX15" fmla="*/ 4488170 w 5909481"/>
              <a:gd name="connsiteY15" fmla="*/ 3899848 h 3899848"/>
              <a:gd name="connsiteX16" fmla="*/ 4079733 w 5909481"/>
              <a:gd name="connsiteY16" fmla="*/ 3899848 h 3899848"/>
              <a:gd name="connsiteX17" fmla="*/ 3363177 w 5909481"/>
              <a:gd name="connsiteY17" fmla="*/ 3899848 h 3899848"/>
              <a:gd name="connsiteX18" fmla="*/ 2546302 w 5909481"/>
              <a:gd name="connsiteY18" fmla="*/ 3899848 h 3899848"/>
              <a:gd name="connsiteX19" fmla="*/ 1779587 w 5909481"/>
              <a:gd name="connsiteY19" fmla="*/ 3899848 h 3899848"/>
              <a:gd name="connsiteX20" fmla="*/ 1113191 w 5909481"/>
              <a:gd name="connsiteY20" fmla="*/ 3899848 h 3899848"/>
              <a:gd name="connsiteX21" fmla="*/ 446793 w 5909481"/>
              <a:gd name="connsiteY21" fmla="*/ 3899848 h 3899848"/>
              <a:gd name="connsiteX22" fmla="*/ 0 w 5909481"/>
              <a:gd name="connsiteY22" fmla="*/ 3249858 h 3899848"/>
              <a:gd name="connsiteX23" fmla="*/ 0 w 5909481"/>
              <a:gd name="connsiteY23" fmla="*/ 2383235 h 3899848"/>
              <a:gd name="connsiteX24" fmla="*/ 0 w 5909481"/>
              <a:gd name="connsiteY24" fmla="*/ 1464613 h 3899848"/>
              <a:gd name="connsiteX25" fmla="*/ 0 w 5909481"/>
              <a:gd name="connsiteY25" fmla="*/ 649986 h 3899848"/>
              <a:gd name="connsiteX0" fmla="*/ 0 w 5909481"/>
              <a:gd name="connsiteY0" fmla="*/ 649986 h 3899848"/>
              <a:gd name="connsiteX1" fmla="*/ 446793 w 5909481"/>
              <a:gd name="connsiteY1" fmla="*/ 0 h 3899848"/>
              <a:gd name="connsiteX2" fmla="*/ 1263667 w 5909481"/>
              <a:gd name="connsiteY2" fmla="*/ 0 h 3899848"/>
              <a:gd name="connsiteX3" fmla="*/ 1930065 w 5909481"/>
              <a:gd name="connsiteY3" fmla="*/ 0 h 3899848"/>
              <a:gd name="connsiteX4" fmla="*/ 2546302 w 5909481"/>
              <a:gd name="connsiteY4" fmla="*/ 0 h 3899848"/>
              <a:gd name="connsiteX5" fmla="*/ 3313018 w 5909481"/>
              <a:gd name="connsiteY5" fmla="*/ 0 h 3899848"/>
              <a:gd name="connsiteX6" fmla="*/ 3979415 w 5909481"/>
              <a:gd name="connsiteY6" fmla="*/ 0 h 3899848"/>
              <a:gd name="connsiteX7" fmla="*/ 4404189 w 5909481"/>
              <a:gd name="connsiteY7" fmla="*/ 0 h 3899848"/>
              <a:gd name="connsiteX8" fmla="*/ 4796288 w 5909481"/>
              <a:gd name="connsiteY8" fmla="*/ 0 h 3899848"/>
              <a:gd name="connsiteX9" fmla="*/ 5462686 w 5909481"/>
              <a:gd name="connsiteY9" fmla="*/ 0 h 3899848"/>
              <a:gd name="connsiteX10" fmla="*/ 5909481 w 5909481"/>
              <a:gd name="connsiteY10" fmla="*/ 649986 h 3899848"/>
              <a:gd name="connsiteX11" fmla="*/ 5909481 w 5909481"/>
              <a:gd name="connsiteY11" fmla="*/ 1464613 h 3899848"/>
              <a:gd name="connsiteX12" fmla="*/ 5909481 w 5909481"/>
              <a:gd name="connsiteY12" fmla="*/ 2331236 h 3899848"/>
              <a:gd name="connsiteX13" fmla="*/ 5909481 w 5909481"/>
              <a:gd name="connsiteY13" fmla="*/ 3249858 h 3899848"/>
              <a:gd name="connsiteX14" fmla="*/ 5462686 w 5909481"/>
              <a:gd name="connsiteY14" fmla="*/ 3899848 h 3899848"/>
              <a:gd name="connsiteX15" fmla="*/ 4746131 w 5909481"/>
              <a:gd name="connsiteY15" fmla="*/ 3899848 h 3899848"/>
              <a:gd name="connsiteX16" fmla="*/ 4029574 w 5909481"/>
              <a:gd name="connsiteY16" fmla="*/ 3899848 h 3899848"/>
              <a:gd name="connsiteX17" fmla="*/ 3212700 w 5909481"/>
              <a:gd name="connsiteY17" fmla="*/ 3899848 h 3899848"/>
              <a:gd name="connsiteX18" fmla="*/ 2496144 w 5909481"/>
              <a:gd name="connsiteY18" fmla="*/ 3899848 h 3899848"/>
              <a:gd name="connsiteX19" fmla="*/ 1930065 w 5909481"/>
              <a:gd name="connsiteY19" fmla="*/ 3899848 h 3899848"/>
              <a:gd name="connsiteX20" fmla="*/ 1313826 w 5909481"/>
              <a:gd name="connsiteY20" fmla="*/ 3899848 h 3899848"/>
              <a:gd name="connsiteX21" fmla="*/ 446793 w 5909481"/>
              <a:gd name="connsiteY21" fmla="*/ 3899848 h 3899848"/>
              <a:gd name="connsiteX22" fmla="*/ 0 w 5909481"/>
              <a:gd name="connsiteY22" fmla="*/ 3249858 h 3899848"/>
              <a:gd name="connsiteX23" fmla="*/ 0 w 5909481"/>
              <a:gd name="connsiteY23" fmla="*/ 2435232 h 3899848"/>
              <a:gd name="connsiteX24" fmla="*/ 0 w 5909481"/>
              <a:gd name="connsiteY24" fmla="*/ 1646603 h 3899848"/>
              <a:gd name="connsiteX25" fmla="*/ 0 w 5909481"/>
              <a:gd name="connsiteY25" fmla="*/ 649986 h 3899848"/>
              <a:gd name="connsiteX0" fmla="*/ 0 w 5909481"/>
              <a:gd name="connsiteY0" fmla="*/ 649986 h 3899848"/>
              <a:gd name="connsiteX1" fmla="*/ 446793 w 5909481"/>
              <a:gd name="connsiteY1" fmla="*/ 0 h 3899848"/>
              <a:gd name="connsiteX2" fmla="*/ 1213507 w 5909481"/>
              <a:gd name="connsiteY2" fmla="*/ 0 h 3899848"/>
              <a:gd name="connsiteX3" fmla="*/ 1829746 w 5909481"/>
              <a:gd name="connsiteY3" fmla="*/ 0 h 3899848"/>
              <a:gd name="connsiteX4" fmla="*/ 2596461 w 5909481"/>
              <a:gd name="connsiteY4" fmla="*/ 0 h 3899848"/>
              <a:gd name="connsiteX5" fmla="*/ 3162541 w 5909481"/>
              <a:gd name="connsiteY5" fmla="*/ 0 h 3899848"/>
              <a:gd name="connsiteX6" fmla="*/ 3929255 w 5909481"/>
              <a:gd name="connsiteY6" fmla="*/ 0 h 3899848"/>
              <a:gd name="connsiteX7" fmla="*/ 4545494 w 5909481"/>
              <a:gd name="connsiteY7" fmla="*/ 0 h 3899848"/>
              <a:gd name="connsiteX8" fmla="*/ 5462686 w 5909481"/>
              <a:gd name="connsiteY8" fmla="*/ 0 h 3899848"/>
              <a:gd name="connsiteX9" fmla="*/ 5909481 w 5909481"/>
              <a:gd name="connsiteY9" fmla="*/ 649986 h 3899848"/>
              <a:gd name="connsiteX10" fmla="*/ 5909481 w 5909481"/>
              <a:gd name="connsiteY10" fmla="*/ 1464613 h 3899848"/>
              <a:gd name="connsiteX11" fmla="*/ 5909481 w 5909481"/>
              <a:gd name="connsiteY11" fmla="*/ 2253242 h 3899848"/>
              <a:gd name="connsiteX12" fmla="*/ 5909481 w 5909481"/>
              <a:gd name="connsiteY12" fmla="*/ 3249858 h 3899848"/>
              <a:gd name="connsiteX13" fmla="*/ 5462686 w 5909481"/>
              <a:gd name="connsiteY13" fmla="*/ 3899848 h 3899848"/>
              <a:gd name="connsiteX14" fmla="*/ 4896607 w 5909481"/>
              <a:gd name="connsiteY14" fmla="*/ 3899848 h 3899848"/>
              <a:gd name="connsiteX15" fmla="*/ 4496339 w 5909481"/>
              <a:gd name="connsiteY15" fmla="*/ 3899848 h 3899848"/>
              <a:gd name="connsiteX16" fmla="*/ 4079733 w 5909481"/>
              <a:gd name="connsiteY16" fmla="*/ 3899848 h 3899848"/>
              <a:gd name="connsiteX17" fmla="*/ 3363177 w 5909481"/>
              <a:gd name="connsiteY17" fmla="*/ 3899848 h 3899848"/>
              <a:gd name="connsiteX18" fmla="*/ 2546302 w 5909481"/>
              <a:gd name="connsiteY18" fmla="*/ 3899848 h 3899848"/>
              <a:gd name="connsiteX19" fmla="*/ 1779587 w 5909481"/>
              <a:gd name="connsiteY19" fmla="*/ 3899848 h 3899848"/>
              <a:gd name="connsiteX20" fmla="*/ 1113191 w 5909481"/>
              <a:gd name="connsiteY20" fmla="*/ 3899848 h 3899848"/>
              <a:gd name="connsiteX21" fmla="*/ 446793 w 5909481"/>
              <a:gd name="connsiteY21" fmla="*/ 3899848 h 3899848"/>
              <a:gd name="connsiteX22" fmla="*/ 0 w 5909481"/>
              <a:gd name="connsiteY22" fmla="*/ 3249858 h 3899848"/>
              <a:gd name="connsiteX23" fmla="*/ 0 w 5909481"/>
              <a:gd name="connsiteY23" fmla="*/ 2383235 h 3899848"/>
              <a:gd name="connsiteX24" fmla="*/ 0 w 5909481"/>
              <a:gd name="connsiteY24" fmla="*/ 1464613 h 3899848"/>
              <a:gd name="connsiteX25" fmla="*/ 0 w 5909481"/>
              <a:gd name="connsiteY25" fmla="*/ 649986 h 38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09481" h="3899848" fill="none" extrusionOk="0">
                <a:moveTo>
                  <a:pt x="0" y="649986"/>
                </a:moveTo>
                <a:cubicBezTo>
                  <a:pt x="40931" y="255684"/>
                  <a:pt x="218356" y="-98233"/>
                  <a:pt x="446793" y="0"/>
                </a:cubicBezTo>
                <a:cubicBezTo>
                  <a:pt x="732679" y="-5971"/>
                  <a:pt x="893757" y="16527"/>
                  <a:pt x="1213507" y="0"/>
                </a:cubicBezTo>
                <a:cubicBezTo>
                  <a:pt x="1533289" y="-27315"/>
                  <a:pt x="1611500" y="42581"/>
                  <a:pt x="1829746" y="0"/>
                </a:cubicBezTo>
                <a:cubicBezTo>
                  <a:pt x="2091010" y="-17006"/>
                  <a:pt x="2277340" y="246589"/>
                  <a:pt x="2596461" y="0"/>
                </a:cubicBezTo>
                <a:cubicBezTo>
                  <a:pt x="2895822" y="-50543"/>
                  <a:pt x="2892091" y="-1348"/>
                  <a:pt x="3162541" y="0"/>
                </a:cubicBezTo>
                <a:cubicBezTo>
                  <a:pt x="3484342" y="-19576"/>
                  <a:pt x="3737351" y="100676"/>
                  <a:pt x="3929255" y="0"/>
                </a:cubicBezTo>
                <a:cubicBezTo>
                  <a:pt x="4201261" y="73874"/>
                  <a:pt x="4316571" y="33740"/>
                  <a:pt x="4545494" y="0"/>
                </a:cubicBezTo>
                <a:cubicBezTo>
                  <a:pt x="4823267" y="128776"/>
                  <a:pt x="5246994" y="-19984"/>
                  <a:pt x="5462686" y="0"/>
                </a:cubicBezTo>
                <a:cubicBezTo>
                  <a:pt x="5657045" y="26950"/>
                  <a:pt x="5944828" y="319807"/>
                  <a:pt x="5909481" y="649986"/>
                </a:cubicBezTo>
                <a:cubicBezTo>
                  <a:pt x="5907486" y="753139"/>
                  <a:pt x="5872490" y="1053378"/>
                  <a:pt x="5909481" y="1464613"/>
                </a:cubicBezTo>
                <a:cubicBezTo>
                  <a:pt x="5885389" y="1794315"/>
                  <a:pt x="5907272" y="1945289"/>
                  <a:pt x="5909481" y="2253242"/>
                </a:cubicBezTo>
                <a:cubicBezTo>
                  <a:pt x="5872402" y="2527273"/>
                  <a:pt x="5976831" y="2742489"/>
                  <a:pt x="5909481" y="3249858"/>
                </a:cubicBezTo>
                <a:cubicBezTo>
                  <a:pt x="5991505" y="3833911"/>
                  <a:pt x="5818964" y="3974305"/>
                  <a:pt x="5462686" y="3899848"/>
                </a:cubicBezTo>
                <a:cubicBezTo>
                  <a:pt x="5298356" y="3903014"/>
                  <a:pt x="5131664" y="3725100"/>
                  <a:pt x="4896607" y="3899848"/>
                </a:cubicBezTo>
                <a:cubicBezTo>
                  <a:pt x="4710847" y="3877788"/>
                  <a:pt x="4668945" y="3888667"/>
                  <a:pt x="4488170" y="3899848"/>
                </a:cubicBezTo>
                <a:cubicBezTo>
                  <a:pt x="4302600" y="3909145"/>
                  <a:pt x="4275989" y="3942173"/>
                  <a:pt x="4079733" y="3899848"/>
                </a:cubicBezTo>
                <a:cubicBezTo>
                  <a:pt x="3963970" y="3804939"/>
                  <a:pt x="3618875" y="3916563"/>
                  <a:pt x="3363177" y="3899848"/>
                </a:cubicBezTo>
                <a:cubicBezTo>
                  <a:pt x="3173524" y="3751060"/>
                  <a:pt x="2969180" y="3724794"/>
                  <a:pt x="2546302" y="3899848"/>
                </a:cubicBezTo>
                <a:cubicBezTo>
                  <a:pt x="2135521" y="3988669"/>
                  <a:pt x="2002315" y="3863493"/>
                  <a:pt x="1779587" y="3899848"/>
                </a:cubicBezTo>
                <a:cubicBezTo>
                  <a:pt x="1538943" y="3893422"/>
                  <a:pt x="1317219" y="3950176"/>
                  <a:pt x="1113191" y="3899848"/>
                </a:cubicBezTo>
                <a:cubicBezTo>
                  <a:pt x="832553" y="3897899"/>
                  <a:pt x="604327" y="3849281"/>
                  <a:pt x="446793" y="3899848"/>
                </a:cubicBezTo>
                <a:cubicBezTo>
                  <a:pt x="135343" y="3956238"/>
                  <a:pt x="25739" y="3678432"/>
                  <a:pt x="0" y="3249858"/>
                </a:cubicBezTo>
                <a:cubicBezTo>
                  <a:pt x="-22145" y="2924850"/>
                  <a:pt x="11278" y="2685297"/>
                  <a:pt x="0" y="2383235"/>
                </a:cubicBezTo>
                <a:cubicBezTo>
                  <a:pt x="-27203" y="2081522"/>
                  <a:pt x="-39503" y="1706571"/>
                  <a:pt x="0" y="1464613"/>
                </a:cubicBezTo>
                <a:cubicBezTo>
                  <a:pt x="-28057" y="1199118"/>
                  <a:pt x="-11708" y="809842"/>
                  <a:pt x="0" y="649986"/>
                </a:cubicBezTo>
                <a:close/>
              </a:path>
              <a:path w="5909481" h="3899848" stroke="0" extrusionOk="0">
                <a:moveTo>
                  <a:pt x="0" y="649986"/>
                </a:moveTo>
                <a:cubicBezTo>
                  <a:pt x="-48062" y="298858"/>
                  <a:pt x="151437" y="122785"/>
                  <a:pt x="446793" y="0"/>
                </a:cubicBezTo>
                <a:cubicBezTo>
                  <a:pt x="811046" y="72179"/>
                  <a:pt x="981040" y="54274"/>
                  <a:pt x="1263667" y="0"/>
                </a:cubicBezTo>
                <a:cubicBezTo>
                  <a:pt x="1522039" y="15953"/>
                  <a:pt x="1768261" y="-181215"/>
                  <a:pt x="1930065" y="0"/>
                </a:cubicBezTo>
                <a:cubicBezTo>
                  <a:pt x="2116226" y="-47221"/>
                  <a:pt x="2377758" y="-126665"/>
                  <a:pt x="2546302" y="0"/>
                </a:cubicBezTo>
                <a:cubicBezTo>
                  <a:pt x="2840325" y="-109438"/>
                  <a:pt x="3084145" y="-59883"/>
                  <a:pt x="3313018" y="0"/>
                </a:cubicBezTo>
                <a:cubicBezTo>
                  <a:pt x="3471776" y="-32660"/>
                  <a:pt x="3781063" y="12589"/>
                  <a:pt x="3979415" y="0"/>
                </a:cubicBezTo>
                <a:cubicBezTo>
                  <a:pt x="4064308" y="66556"/>
                  <a:pt x="4277864" y="-16176"/>
                  <a:pt x="4404189" y="0"/>
                </a:cubicBezTo>
                <a:cubicBezTo>
                  <a:pt x="4530557" y="17342"/>
                  <a:pt x="4678019" y="-8709"/>
                  <a:pt x="4796288" y="0"/>
                </a:cubicBezTo>
                <a:cubicBezTo>
                  <a:pt x="5036681" y="138565"/>
                  <a:pt x="5278091" y="-70536"/>
                  <a:pt x="5462686" y="0"/>
                </a:cubicBezTo>
                <a:cubicBezTo>
                  <a:pt x="5721538" y="-144888"/>
                  <a:pt x="5928892" y="208154"/>
                  <a:pt x="5909481" y="649986"/>
                </a:cubicBezTo>
                <a:cubicBezTo>
                  <a:pt x="5904019" y="989576"/>
                  <a:pt x="5910807" y="1086732"/>
                  <a:pt x="5909481" y="1464613"/>
                </a:cubicBezTo>
                <a:cubicBezTo>
                  <a:pt x="5921889" y="1823040"/>
                  <a:pt x="5906915" y="2170902"/>
                  <a:pt x="5909481" y="2331236"/>
                </a:cubicBezTo>
                <a:cubicBezTo>
                  <a:pt x="5918805" y="2490578"/>
                  <a:pt x="5872529" y="2850407"/>
                  <a:pt x="5909481" y="3249858"/>
                </a:cubicBezTo>
                <a:cubicBezTo>
                  <a:pt x="5877689" y="3514407"/>
                  <a:pt x="5723492" y="3807802"/>
                  <a:pt x="5462686" y="3899848"/>
                </a:cubicBezTo>
                <a:cubicBezTo>
                  <a:pt x="5298621" y="3937257"/>
                  <a:pt x="4940355" y="3850717"/>
                  <a:pt x="4746131" y="3899848"/>
                </a:cubicBezTo>
                <a:cubicBezTo>
                  <a:pt x="4507033" y="3959370"/>
                  <a:pt x="4292745" y="3788639"/>
                  <a:pt x="4029574" y="3899848"/>
                </a:cubicBezTo>
                <a:cubicBezTo>
                  <a:pt x="3834141" y="4024796"/>
                  <a:pt x="3591849" y="3766088"/>
                  <a:pt x="3212700" y="3899848"/>
                </a:cubicBezTo>
                <a:cubicBezTo>
                  <a:pt x="2896778" y="3959362"/>
                  <a:pt x="2808075" y="3869049"/>
                  <a:pt x="2496144" y="3899848"/>
                </a:cubicBezTo>
                <a:cubicBezTo>
                  <a:pt x="2194296" y="3886249"/>
                  <a:pt x="2051204" y="3873114"/>
                  <a:pt x="1930065" y="3899848"/>
                </a:cubicBezTo>
                <a:cubicBezTo>
                  <a:pt x="1794314" y="3911583"/>
                  <a:pt x="1600159" y="3793738"/>
                  <a:pt x="1313826" y="3899848"/>
                </a:cubicBezTo>
                <a:cubicBezTo>
                  <a:pt x="946876" y="3773642"/>
                  <a:pt x="658648" y="3961830"/>
                  <a:pt x="446793" y="3899848"/>
                </a:cubicBezTo>
                <a:cubicBezTo>
                  <a:pt x="270520" y="3941259"/>
                  <a:pt x="65554" y="3730479"/>
                  <a:pt x="0" y="3249858"/>
                </a:cubicBezTo>
                <a:cubicBezTo>
                  <a:pt x="-18393" y="2938562"/>
                  <a:pt x="-49785" y="2627729"/>
                  <a:pt x="0" y="2435232"/>
                </a:cubicBezTo>
                <a:cubicBezTo>
                  <a:pt x="45246" y="2359594"/>
                  <a:pt x="-28011" y="1925507"/>
                  <a:pt x="0" y="1646603"/>
                </a:cubicBezTo>
                <a:cubicBezTo>
                  <a:pt x="3189" y="1404840"/>
                  <a:pt x="45673" y="837137"/>
                  <a:pt x="0" y="649986"/>
                </a:cubicBezTo>
                <a:close/>
              </a:path>
              <a:path w="5909481" h="3899848" fill="none" stroke="0" extrusionOk="0">
                <a:moveTo>
                  <a:pt x="0" y="649986"/>
                </a:moveTo>
                <a:cubicBezTo>
                  <a:pt x="-68745" y="243217"/>
                  <a:pt x="159414" y="16113"/>
                  <a:pt x="446793" y="0"/>
                </a:cubicBezTo>
                <a:cubicBezTo>
                  <a:pt x="773833" y="40543"/>
                  <a:pt x="835615" y="37738"/>
                  <a:pt x="1213507" y="0"/>
                </a:cubicBezTo>
                <a:cubicBezTo>
                  <a:pt x="1549768" y="-34750"/>
                  <a:pt x="1594322" y="29268"/>
                  <a:pt x="1829746" y="0"/>
                </a:cubicBezTo>
                <a:cubicBezTo>
                  <a:pt x="2026717" y="-76072"/>
                  <a:pt x="2298464" y="78906"/>
                  <a:pt x="2596461" y="0"/>
                </a:cubicBezTo>
                <a:cubicBezTo>
                  <a:pt x="2898445" y="-60787"/>
                  <a:pt x="2903569" y="8148"/>
                  <a:pt x="3162541" y="0"/>
                </a:cubicBezTo>
                <a:cubicBezTo>
                  <a:pt x="3468982" y="-66421"/>
                  <a:pt x="3686744" y="144109"/>
                  <a:pt x="3929255" y="0"/>
                </a:cubicBezTo>
                <a:cubicBezTo>
                  <a:pt x="4156992" y="-52401"/>
                  <a:pt x="4292020" y="80084"/>
                  <a:pt x="4545494" y="0"/>
                </a:cubicBezTo>
                <a:cubicBezTo>
                  <a:pt x="4851340" y="68814"/>
                  <a:pt x="5286160" y="29592"/>
                  <a:pt x="5462686" y="0"/>
                </a:cubicBezTo>
                <a:cubicBezTo>
                  <a:pt x="5728003" y="-81366"/>
                  <a:pt x="5923665" y="254468"/>
                  <a:pt x="5909481" y="649986"/>
                </a:cubicBezTo>
                <a:cubicBezTo>
                  <a:pt x="5939636" y="858673"/>
                  <a:pt x="5870739" y="1226691"/>
                  <a:pt x="5909481" y="1464613"/>
                </a:cubicBezTo>
                <a:cubicBezTo>
                  <a:pt x="5936140" y="1804826"/>
                  <a:pt x="5914384" y="1932617"/>
                  <a:pt x="5909481" y="2253242"/>
                </a:cubicBezTo>
                <a:cubicBezTo>
                  <a:pt x="5898486" y="2617377"/>
                  <a:pt x="5929851" y="2770366"/>
                  <a:pt x="5909481" y="3249858"/>
                </a:cubicBezTo>
                <a:cubicBezTo>
                  <a:pt x="5941412" y="3740478"/>
                  <a:pt x="5702196" y="3931695"/>
                  <a:pt x="5462686" y="3899848"/>
                </a:cubicBezTo>
                <a:cubicBezTo>
                  <a:pt x="5334645" y="3839748"/>
                  <a:pt x="5103299" y="3781511"/>
                  <a:pt x="4896607" y="3899848"/>
                </a:cubicBezTo>
                <a:cubicBezTo>
                  <a:pt x="4721348" y="3914481"/>
                  <a:pt x="4620249" y="3919739"/>
                  <a:pt x="4496339" y="3899848"/>
                </a:cubicBezTo>
                <a:cubicBezTo>
                  <a:pt x="4385824" y="3905108"/>
                  <a:pt x="4189436" y="3875421"/>
                  <a:pt x="4079733" y="3899848"/>
                </a:cubicBezTo>
                <a:cubicBezTo>
                  <a:pt x="3911172" y="3968004"/>
                  <a:pt x="3598139" y="3932711"/>
                  <a:pt x="3363177" y="3899848"/>
                </a:cubicBezTo>
                <a:cubicBezTo>
                  <a:pt x="3123021" y="3931727"/>
                  <a:pt x="2928257" y="3900060"/>
                  <a:pt x="2546302" y="3899848"/>
                </a:cubicBezTo>
                <a:cubicBezTo>
                  <a:pt x="2157390" y="3926874"/>
                  <a:pt x="2017484" y="3953146"/>
                  <a:pt x="1779587" y="3899848"/>
                </a:cubicBezTo>
                <a:cubicBezTo>
                  <a:pt x="1544337" y="3865225"/>
                  <a:pt x="1332939" y="3956478"/>
                  <a:pt x="1113191" y="3899848"/>
                </a:cubicBezTo>
                <a:cubicBezTo>
                  <a:pt x="932915" y="3909502"/>
                  <a:pt x="612540" y="3922349"/>
                  <a:pt x="446793" y="3899848"/>
                </a:cubicBezTo>
                <a:cubicBezTo>
                  <a:pt x="219625" y="3957257"/>
                  <a:pt x="-29562" y="3565154"/>
                  <a:pt x="0" y="3249858"/>
                </a:cubicBezTo>
                <a:cubicBezTo>
                  <a:pt x="4575" y="2982469"/>
                  <a:pt x="-38428" y="2586517"/>
                  <a:pt x="0" y="2383235"/>
                </a:cubicBezTo>
                <a:cubicBezTo>
                  <a:pt x="54537" y="2137638"/>
                  <a:pt x="-28016" y="1703408"/>
                  <a:pt x="0" y="1464613"/>
                </a:cubicBezTo>
                <a:cubicBezTo>
                  <a:pt x="-5531" y="1292456"/>
                  <a:pt x="-24132" y="863863"/>
                  <a:pt x="0" y="649986"/>
                </a:cubicBezTo>
                <a:close/>
              </a:path>
              <a:path w="5909481" h="3899848" fill="none" stroke="0" extrusionOk="0">
                <a:moveTo>
                  <a:pt x="0" y="649986"/>
                </a:moveTo>
                <a:cubicBezTo>
                  <a:pt x="-1914" y="279539"/>
                  <a:pt x="141599" y="-42255"/>
                  <a:pt x="446793" y="0"/>
                </a:cubicBezTo>
                <a:cubicBezTo>
                  <a:pt x="765916" y="2013"/>
                  <a:pt x="851488" y="33114"/>
                  <a:pt x="1213507" y="0"/>
                </a:cubicBezTo>
                <a:cubicBezTo>
                  <a:pt x="1546326" y="-33874"/>
                  <a:pt x="1605480" y="31021"/>
                  <a:pt x="1829746" y="0"/>
                </a:cubicBezTo>
                <a:cubicBezTo>
                  <a:pt x="2032572" y="-27734"/>
                  <a:pt x="2304930" y="191279"/>
                  <a:pt x="2596461" y="0"/>
                </a:cubicBezTo>
                <a:cubicBezTo>
                  <a:pt x="2900908" y="-50623"/>
                  <a:pt x="2899751" y="2058"/>
                  <a:pt x="3162541" y="0"/>
                </a:cubicBezTo>
                <a:cubicBezTo>
                  <a:pt x="3407682" y="-25591"/>
                  <a:pt x="3698385" y="105988"/>
                  <a:pt x="3929255" y="0"/>
                </a:cubicBezTo>
                <a:cubicBezTo>
                  <a:pt x="4180794" y="47743"/>
                  <a:pt x="4290706" y="39026"/>
                  <a:pt x="4545494" y="0"/>
                </a:cubicBezTo>
                <a:cubicBezTo>
                  <a:pt x="4844559" y="139039"/>
                  <a:pt x="5308895" y="13871"/>
                  <a:pt x="5462686" y="0"/>
                </a:cubicBezTo>
                <a:cubicBezTo>
                  <a:pt x="5647288" y="-30149"/>
                  <a:pt x="5893396" y="317330"/>
                  <a:pt x="5909481" y="649986"/>
                </a:cubicBezTo>
                <a:cubicBezTo>
                  <a:pt x="5930090" y="807127"/>
                  <a:pt x="5894149" y="1121254"/>
                  <a:pt x="5909481" y="1464613"/>
                </a:cubicBezTo>
                <a:cubicBezTo>
                  <a:pt x="5923425" y="1798833"/>
                  <a:pt x="5910576" y="1943652"/>
                  <a:pt x="5909481" y="2253242"/>
                </a:cubicBezTo>
                <a:cubicBezTo>
                  <a:pt x="5906980" y="2559035"/>
                  <a:pt x="5958923" y="2735111"/>
                  <a:pt x="5909481" y="3249858"/>
                </a:cubicBezTo>
                <a:cubicBezTo>
                  <a:pt x="5937977" y="3798652"/>
                  <a:pt x="5770659" y="3959863"/>
                  <a:pt x="5462686" y="3899848"/>
                </a:cubicBezTo>
                <a:cubicBezTo>
                  <a:pt x="5307989" y="3891796"/>
                  <a:pt x="5107070" y="3703541"/>
                  <a:pt x="4896607" y="3899848"/>
                </a:cubicBezTo>
                <a:cubicBezTo>
                  <a:pt x="4711069" y="3873349"/>
                  <a:pt x="4661847" y="3894673"/>
                  <a:pt x="4488170" y="3899848"/>
                </a:cubicBezTo>
                <a:cubicBezTo>
                  <a:pt x="4304986" y="3914418"/>
                  <a:pt x="4282035" y="3951440"/>
                  <a:pt x="4079733" y="3899848"/>
                </a:cubicBezTo>
                <a:cubicBezTo>
                  <a:pt x="3943254" y="3836550"/>
                  <a:pt x="3603826" y="3911733"/>
                  <a:pt x="3363177" y="3899848"/>
                </a:cubicBezTo>
                <a:cubicBezTo>
                  <a:pt x="3149360" y="3794198"/>
                  <a:pt x="2924999" y="3766055"/>
                  <a:pt x="2546302" y="3899848"/>
                </a:cubicBezTo>
                <a:cubicBezTo>
                  <a:pt x="2149669" y="3975898"/>
                  <a:pt x="2014860" y="3893486"/>
                  <a:pt x="1779587" y="3899848"/>
                </a:cubicBezTo>
                <a:cubicBezTo>
                  <a:pt x="1534494" y="3842163"/>
                  <a:pt x="1305337" y="3940503"/>
                  <a:pt x="1113191" y="3899848"/>
                </a:cubicBezTo>
                <a:cubicBezTo>
                  <a:pt x="865285" y="3910403"/>
                  <a:pt x="600239" y="3873091"/>
                  <a:pt x="446793" y="3899848"/>
                </a:cubicBezTo>
                <a:cubicBezTo>
                  <a:pt x="166720" y="3976749"/>
                  <a:pt x="1199" y="3607620"/>
                  <a:pt x="0" y="3249858"/>
                </a:cubicBezTo>
                <a:cubicBezTo>
                  <a:pt x="40660" y="2948196"/>
                  <a:pt x="-10345" y="2675168"/>
                  <a:pt x="0" y="2383235"/>
                </a:cubicBezTo>
                <a:cubicBezTo>
                  <a:pt x="65102" y="2113851"/>
                  <a:pt x="-67298" y="1706812"/>
                  <a:pt x="0" y="1464613"/>
                </a:cubicBezTo>
                <a:cubicBezTo>
                  <a:pt x="-16394" y="1228058"/>
                  <a:pt x="-24669" y="787003"/>
                  <a:pt x="0" y="64998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nam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ở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trong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hình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14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nguy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cơ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sẽ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bị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xâm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hại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tình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dục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hoặc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xâm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hại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thể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chất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. 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Nếu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em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là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bạn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nam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trong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hình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14 ,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em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sẽ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từ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chối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lên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nhà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chú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chơi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và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kể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chuyện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với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cha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mẹ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DF44E97D-3672-F960-E1E1-73AEF7C0B22A}"/>
              </a:ext>
            </a:extLst>
          </p:cNvPr>
          <p:cNvSpPr/>
          <p:nvPr/>
        </p:nvSpPr>
        <p:spPr>
          <a:xfrm>
            <a:off x="6096000" y="342633"/>
            <a:ext cx="5909481" cy="3899849"/>
          </a:xfrm>
          <a:custGeom>
            <a:avLst/>
            <a:gdLst>
              <a:gd name="connsiteX0" fmla="*/ 0 w 5909481"/>
              <a:gd name="connsiteY0" fmla="*/ 649986 h 3899849"/>
              <a:gd name="connsiteX1" fmla="*/ 446793 w 5909481"/>
              <a:gd name="connsiteY1" fmla="*/ 0 h 3899849"/>
              <a:gd name="connsiteX2" fmla="*/ 1213507 w 5909481"/>
              <a:gd name="connsiteY2" fmla="*/ 0 h 3899849"/>
              <a:gd name="connsiteX3" fmla="*/ 1829746 w 5909481"/>
              <a:gd name="connsiteY3" fmla="*/ 0 h 3899849"/>
              <a:gd name="connsiteX4" fmla="*/ 2596461 w 5909481"/>
              <a:gd name="connsiteY4" fmla="*/ 0 h 3899849"/>
              <a:gd name="connsiteX5" fmla="*/ 3162541 w 5909481"/>
              <a:gd name="connsiteY5" fmla="*/ 0 h 3899849"/>
              <a:gd name="connsiteX6" fmla="*/ 3929255 w 5909481"/>
              <a:gd name="connsiteY6" fmla="*/ 0 h 3899849"/>
              <a:gd name="connsiteX7" fmla="*/ 4545494 w 5909481"/>
              <a:gd name="connsiteY7" fmla="*/ 0 h 3899849"/>
              <a:gd name="connsiteX8" fmla="*/ 5462686 w 5909481"/>
              <a:gd name="connsiteY8" fmla="*/ 0 h 3899849"/>
              <a:gd name="connsiteX9" fmla="*/ 5909481 w 5909481"/>
              <a:gd name="connsiteY9" fmla="*/ 649986 h 3899849"/>
              <a:gd name="connsiteX10" fmla="*/ 5909481 w 5909481"/>
              <a:gd name="connsiteY10" fmla="*/ 1464613 h 3899849"/>
              <a:gd name="connsiteX11" fmla="*/ 5909481 w 5909481"/>
              <a:gd name="connsiteY11" fmla="*/ 2253242 h 3899849"/>
              <a:gd name="connsiteX12" fmla="*/ 5909481 w 5909481"/>
              <a:gd name="connsiteY12" fmla="*/ 3249859 h 3899849"/>
              <a:gd name="connsiteX13" fmla="*/ 5462686 w 5909481"/>
              <a:gd name="connsiteY13" fmla="*/ 3899849 h 3899849"/>
              <a:gd name="connsiteX14" fmla="*/ 4896607 w 5909481"/>
              <a:gd name="connsiteY14" fmla="*/ 3899849 h 3899849"/>
              <a:gd name="connsiteX15" fmla="*/ 4488170 w 5909481"/>
              <a:gd name="connsiteY15" fmla="*/ 3899849 h 3899849"/>
              <a:gd name="connsiteX16" fmla="*/ 4079733 w 5909481"/>
              <a:gd name="connsiteY16" fmla="*/ 3899849 h 3899849"/>
              <a:gd name="connsiteX17" fmla="*/ 3363177 w 5909481"/>
              <a:gd name="connsiteY17" fmla="*/ 3899849 h 3899849"/>
              <a:gd name="connsiteX18" fmla="*/ 2546302 w 5909481"/>
              <a:gd name="connsiteY18" fmla="*/ 3899849 h 3899849"/>
              <a:gd name="connsiteX19" fmla="*/ 1779587 w 5909481"/>
              <a:gd name="connsiteY19" fmla="*/ 3899849 h 3899849"/>
              <a:gd name="connsiteX20" fmla="*/ 1113191 w 5909481"/>
              <a:gd name="connsiteY20" fmla="*/ 3899849 h 3899849"/>
              <a:gd name="connsiteX21" fmla="*/ 446793 w 5909481"/>
              <a:gd name="connsiteY21" fmla="*/ 3899849 h 3899849"/>
              <a:gd name="connsiteX22" fmla="*/ 0 w 5909481"/>
              <a:gd name="connsiteY22" fmla="*/ 3249859 h 3899849"/>
              <a:gd name="connsiteX23" fmla="*/ 0 w 5909481"/>
              <a:gd name="connsiteY23" fmla="*/ 2383236 h 3899849"/>
              <a:gd name="connsiteX24" fmla="*/ 0 w 5909481"/>
              <a:gd name="connsiteY24" fmla="*/ 1464613 h 3899849"/>
              <a:gd name="connsiteX25" fmla="*/ 0 w 5909481"/>
              <a:gd name="connsiteY25" fmla="*/ 649986 h 3899849"/>
              <a:gd name="connsiteX0" fmla="*/ 0 w 5909481"/>
              <a:gd name="connsiteY0" fmla="*/ 649986 h 3899849"/>
              <a:gd name="connsiteX1" fmla="*/ 446793 w 5909481"/>
              <a:gd name="connsiteY1" fmla="*/ 0 h 3899849"/>
              <a:gd name="connsiteX2" fmla="*/ 1263667 w 5909481"/>
              <a:gd name="connsiteY2" fmla="*/ 0 h 3899849"/>
              <a:gd name="connsiteX3" fmla="*/ 1930065 w 5909481"/>
              <a:gd name="connsiteY3" fmla="*/ 0 h 3899849"/>
              <a:gd name="connsiteX4" fmla="*/ 2546302 w 5909481"/>
              <a:gd name="connsiteY4" fmla="*/ 0 h 3899849"/>
              <a:gd name="connsiteX5" fmla="*/ 3313018 w 5909481"/>
              <a:gd name="connsiteY5" fmla="*/ 0 h 3899849"/>
              <a:gd name="connsiteX6" fmla="*/ 3979415 w 5909481"/>
              <a:gd name="connsiteY6" fmla="*/ 0 h 3899849"/>
              <a:gd name="connsiteX7" fmla="*/ 4404189 w 5909481"/>
              <a:gd name="connsiteY7" fmla="*/ 0 h 3899849"/>
              <a:gd name="connsiteX8" fmla="*/ 4796288 w 5909481"/>
              <a:gd name="connsiteY8" fmla="*/ 0 h 3899849"/>
              <a:gd name="connsiteX9" fmla="*/ 5462686 w 5909481"/>
              <a:gd name="connsiteY9" fmla="*/ 0 h 3899849"/>
              <a:gd name="connsiteX10" fmla="*/ 5909481 w 5909481"/>
              <a:gd name="connsiteY10" fmla="*/ 649986 h 3899849"/>
              <a:gd name="connsiteX11" fmla="*/ 5909481 w 5909481"/>
              <a:gd name="connsiteY11" fmla="*/ 1464613 h 3899849"/>
              <a:gd name="connsiteX12" fmla="*/ 5909481 w 5909481"/>
              <a:gd name="connsiteY12" fmla="*/ 2331236 h 3899849"/>
              <a:gd name="connsiteX13" fmla="*/ 5909481 w 5909481"/>
              <a:gd name="connsiteY13" fmla="*/ 3249859 h 3899849"/>
              <a:gd name="connsiteX14" fmla="*/ 5462686 w 5909481"/>
              <a:gd name="connsiteY14" fmla="*/ 3899849 h 3899849"/>
              <a:gd name="connsiteX15" fmla="*/ 4746131 w 5909481"/>
              <a:gd name="connsiteY15" fmla="*/ 3899849 h 3899849"/>
              <a:gd name="connsiteX16" fmla="*/ 4029574 w 5909481"/>
              <a:gd name="connsiteY16" fmla="*/ 3899849 h 3899849"/>
              <a:gd name="connsiteX17" fmla="*/ 3212700 w 5909481"/>
              <a:gd name="connsiteY17" fmla="*/ 3899849 h 3899849"/>
              <a:gd name="connsiteX18" fmla="*/ 2496144 w 5909481"/>
              <a:gd name="connsiteY18" fmla="*/ 3899849 h 3899849"/>
              <a:gd name="connsiteX19" fmla="*/ 1930065 w 5909481"/>
              <a:gd name="connsiteY19" fmla="*/ 3899849 h 3899849"/>
              <a:gd name="connsiteX20" fmla="*/ 1313826 w 5909481"/>
              <a:gd name="connsiteY20" fmla="*/ 3899849 h 3899849"/>
              <a:gd name="connsiteX21" fmla="*/ 446793 w 5909481"/>
              <a:gd name="connsiteY21" fmla="*/ 3899849 h 3899849"/>
              <a:gd name="connsiteX22" fmla="*/ 0 w 5909481"/>
              <a:gd name="connsiteY22" fmla="*/ 3249859 h 3899849"/>
              <a:gd name="connsiteX23" fmla="*/ 0 w 5909481"/>
              <a:gd name="connsiteY23" fmla="*/ 2435233 h 3899849"/>
              <a:gd name="connsiteX24" fmla="*/ 0 w 5909481"/>
              <a:gd name="connsiteY24" fmla="*/ 1646603 h 3899849"/>
              <a:gd name="connsiteX25" fmla="*/ 0 w 5909481"/>
              <a:gd name="connsiteY25" fmla="*/ 649986 h 3899849"/>
              <a:gd name="connsiteX0" fmla="*/ 0 w 5909481"/>
              <a:gd name="connsiteY0" fmla="*/ 649986 h 3899849"/>
              <a:gd name="connsiteX1" fmla="*/ 446793 w 5909481"/>
              <a:gd name="connsiteY1" fmla="*/ 0 h 3899849"/>
              <a:gd name="connsiteX2" fmla="*/ 1213507 w 5909481"/>
              <a:gd name="connsiteY2" fmla="*/ 0 h 3899849"/>
              <a:gd name="connsiteX3" fmla="*/ 1829746 w 5909481"/>
              <a:gd name="connsiteY3" fmla="*/ 0 h 3899849"/>
              <a:gd name="connsiteX4" fmla="*/ 2596461 w 5909481"/>
              <a:gd name="connsiteY4" fmla="*/ 0 h 3899849"/>
              <a:gd name="connsiteX5" fmla="*/ 3162541 w 5909481"/>
              <a:gd name="connsiteY5" fmla="*/ 0 h 3899849"/>
              <a:gd name="connsiteX6" fmla="*/ 3929255 w 5909481"/>
              <a:gd name="connsiteY6" fmla="*/ 0 h 3899849"/>
              <a:gd name="connsiteX7" fmla="*/ 4545494 w 5909481"/>
              <a:gd name="connsiteY7" fmla="*/ 0 h 3899849"/>
              <a:gd name="connsiteX8" fmla="*/ 5462686 w 5909481"/>
              <a:gd name="connsiteY8" fmla="*/ 0 h 3899849"/>
              <a:gd name="connsiteX9" fmla="*/ 5909481 w 5909481"/>
              <a:gd name="connsiteY9" fmla="*/ 649986 h 3899849"/>
              <a:gd name="connsiteX10" fmla="*/ 5909481 w 5909481"/>
              <a:gd name="connsiteY10" fmla="*/ 1464613 h 3899849"/>
              <a:gd name="connsiteX11" fmla="*/ 5909481 w 5909481"/>
              <a:gd name="connsiteY11" fmla="*/ 2253242 h 3899849"/>
              <a:gd name="connsiteX12" fmla="*/ 5909481 w 5909481"/>
              <a:gd name="connsiteY12" fmla="*/ 3249859 h 3899849"/>
              <a:gd name="connsiteX13" fmla="*/ 5462686 w 5909481"/>
              <a:gd name="connsiteY13" fmla="*/ 3899849 h 3899849"/>
              <a:gd name="connsiteX14" fmla="*/ 4896607 w 5909481"/>
              <a:gd name="connsiteY14" fmla="*/ 3899849 h 3899849"/>
              <a:gd name="connsiteX15" fmla="*/ 4496339 w 5909481"/>
              <a:gd name="connsiteY15" fmla="*/ 3899849 h 3899849"/>
              <a:gd name="connsiteX16" fmla="*/ 4079733 w 5909481"/>
              <a:gd name="connsiteY16" fmla="*/ 3899849 h 3899849"/>
              <a:gd name="connsiteX17" fmla="*/ 3363177 w 5909481"/>
              <a:gd name="connsiteY17" fmla="*/ 3899849 h 3899849"/>
              <a:gd name="connsiteX18" fmla="*/ 2546302 w 5909481"/>
              <a:gd name="connsiteY18" fmla="*/ 3899849 h 3899849"/>
              <a:gd name="connsiteX19" fmla="*/ 1779587 w 5909481"/>
              <a:gd name="connsiteY19" fmla="*/ 3899849 h 3899849"/>
              <a:gd name="connsiteX20" fmla="*/ 1113191 w 5909481"/>
              <a:gd name="connsiteY20" fmla="*/ 3899849 h 3899849"/>
              <a:gd name="connsiteX21" fmla="*/ 446793 w 5909481"/>
              <a:gd name="connsiteY21" fmla="*/ 3899849 h 3899849"/>
              <a:gd name="connsiteX22" fmla="*/ 0 w 5909481"/>
              <a:gd name="connsiteY22" fmla="*/ 3249859 h 3899849"/>
              <a:gd name="connsiteX23" fmla="*/ 0 w 5909481"/>
              <a:gd name="connsiteY23" fmla="*/ 2383236 h 3899849"/>
              <a:gd name="connsiteX24" fmla="*/ 0 w 5909481"/>
              <a:gd name="connsiteY24" fmla="*/ 1464613 h 3899849"/>
              <a:gd name="connsiteX25" fmla="*/ 0 w 5909481"/>
              <a:gd name="connsiteY25" fmla="*/ 649986 h 389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09481" h="3899849" fill="none" extrusionOk="0">
                <a:moveTo>
                  <a:pt x="0" y="649986"/>
                </a:moveTo>
                <a:cubicBezTo>
                  <a:pt x="40931" y="255684"/>
                  <a:pt x="218356" y="-98233"/>
                  <a:pt x="446793" y="0"/>
                </a:cubicBezTo>
                <a:cubicBezTo>
                  <a:pt x="732679" y="-5971"/>
                  <a:pt x="893757" y="16527"/>
                  <a:pt x="1213507" y="0"/>
                </a:cubicBezTo>
                <a:cubicBezTo>
                  <a:pt x="1543671" y="-33138"/>
                  <a:pt x="1613309" y="47480"/>
                  <a:pt x="1829746" y="0"/>
                </a:cubicBezTo>
                <a:cubicBezTo>
                  <a:pt x="2091010" y="-17006"/>
                  <a:pt x="2277340" y="246589"/>
                  <a:pt x="2596461" y="0"/>
                </a:cubicBezTo>
                <a:cubicBezTo>
                  <a:pt x="2895822" y="-50543"/>
                  <a:pt x="2892091" y="-1348"/>
                  <a:pt x="3162541" y="0"/>
                </a:cubicBezTo>
                <a:cubicBezTo>
                  <a:pt x="3484342" y="-19576"/>
                  <a:pt x="3737351" y="100676"/>
                  <a:pt x="3929255" y="0"/>
                </a:cubicBezTo>
                <a:cubicBezTo>
                  <a:pt x="4201261" y="73874"/>
                  <a:pt x="4316571" y="33740"/>
                  <a:pt x="4545494" y="0"/>
                </a:cubicBezTo>
                <a:cubicBezTo>
                  <a:pt x="4823267" y="128776"/>
                  <a:pt x="5246994" y="-19984"/>
                  <a:pt x="5462686" y="0"/>
                </a:cubicBezTo>
                <a:cubicBezTo>
                  <a:pt x="5657045" y="26950"/>
                  <a:pt x="5944828" y="319807"/>
                  <a:pt x="5909481" y="649986"/>
                </a:cubicBezTo>
                <a:cubicBezTo>
                  <a:pt x="5907486" y="753139"/>
                  <a:pt x="5872490" y="1053378"/>
                  <a:pt x="5909481" y="1464613"/>
                </a:cubicBezTo>
                <a:cubicBezTo>
                  <a:pt x="5885389" y="1794316"/>
                  <a:pt x="5907272" y="1945290"/>
                  <a:pt x="5909481" y="2253242"/>
                </a:cubicBezTo>
                <a:cubicBezTo>
                  <a:pt x="5872402" y="2527274"/>
                  <a:pt x="5976831" y="2742490"/>
                  <a:pt x="5909481" y="3249859"/>
                </a:cubicBezTo>
                <a:cubicBezTo>
                  <a:pt x="5991505" y="3833912"/>
                  <a:pt x="5818964" y="3974306"/>
                  <a:pt x="5462686" y="3899849"/>
                </a:cubicBezTo>
                <a:cubicBezTo>
                  <a:pt x="5298356" y="3903015"/>
                  <a:pt x="5131664" y="3725101"/>
                  <a:pt x="4896607" y="3899849"/>
                </a:cubicBezTo>
                <a:cubicBezTo>
                  <a:pt x="4710847" y="3877789"/>
                  <a:pt x="4668945" y="3888668"/>
                  <a:pt x="4488170" y="3899849"/>
                </a:cubicBezTo>
                <a:cubicBezTo>
                  <a:pt x="4302600" y="3909146"/>
                  <a:pt x="4275989" y="3942174"/>
                  <a:pt x="4079733" y="3899849"/>
                </a:cubicBezTo>
                <a:cubicBezTo>
                  <a:pt x="3963970" y="3804940"/>
                  <a:pt x="3618875" y="3916564"/>
                  <a:pt x="3363177" y="3899849"/>
                </a:cubicBezTo>
                <a:cubicBezTo>
                  <a:pt x="3173524" y="3751061"/>
                  <a:pt x="2969180" y="3724795"/>
                  <a:pt x="2546302" y="3899849"/>
                </a:cubicBezTo>
                <a:cubicBezTo>
                  <a:pt x="2135521" y="3988670"/>
                  <a:pt x="2002315" y="3863494"/>
                  <a:pt x="1779587" y="3899849"/>
                </a:cubicBezTo>
                <a:cubicBezTo>
                  <a:pt x="1538943" y="3893423"/>
                  <a:pt x="1317219" y="3950177"/>
                  <a:pt x="1113191" y="3899849"/>
                </a:cubicBezTo>
                <a:cubicBezTo>
                  <a:pt x="832553" y="3897900"/>
                  <a:pt x="604327" y="3849282"/>
                  <a:pt x="446793" y="3899849"/>
                </a:cubicBezTo>
                <a:cubicBezTo>
                  <a:pt x="135343" y="3956239"/>
                  <a:pt x="25739" y="3678433"/>
                  <a:pt x="0" y="3249859"/>
                </a:cubicBezTo>
                <a:cubicBezTo>
                  <a:pt x="-22145" y="2924851"/>
                  <a:pt x="11278" y="2685298"/>
                  <a:pt x="0" y="2383236"/>
                </a:cubicBezTo>
                <a:cubicBezTo>
                  <a:pt x="-27203" y="2081522"/>
                  <a:pt x="-39503" y="1706571"/>
                  <a:pt x="0" y="1464613"/>
                </a:cubicBezTo>
                <a:cubicBezTo>
                  <a:pt x="-28057" y="1199118"/>
                  <a:pt x="-11708" y="809842"/>
                  <a:pt x="0" y="649986"/>
                </a:cubicBezTo>
                <a:close/>
              </a:path>
              <a:path w="5909481" h="3899849" stroke="0" extrusionOk="0">
                <a:moveTo>
                  <a:pt x="0" y="649986"/>
                </a:moveTo>
                <a:cubicBezTo>
                  <a:pt x="-48062" y="298858"/>
                  <a:pt x="151437" y="122785"/>
                  <a:pt x="446793" y="0"/>
                </a:cubicBezTo>
                <a:cubicBezTo>
                  <a:pt x="811046" y="72179"/>
                  <a:pt x="981040" y="54274"/>
                  <a:pt x="1263667" y="0"/>
                </a:cubicBezTo>
                <a:cubicBezTo>
                  <a:pt x="1522039" y="15953"/>
                  <a:pt x="1768261" y="-181215"/>
                  <a:pt x="1930065" y="0"/>
                </a:cubicBezTo>
                <a:cubicBezTo>
                  <a:pt x="2116226" y="-47221"/>
                  <a:pt x="2377758" y="-126665"/>
                  <a:pt x="2546302" y="0"/>
                </a:cubicBezTo>
                <a:cubicBezTo>
                  <a:pt x="2840325" y="-109438"/>
                  <a:pt x="3084145" y="-59883"/>
                  <a:pt x="3313018" y="0"/>
                </a:cubicBezTo>
                <a:cubicBezTo>
                  <a:pt x="3471776" y="-32660"/>
                  <a:pt x="3781063" y="12589"/>
                  <a:pt x="3979415" y="0"/>
                </a:cubicBezTo>
                <a:cubicBezTo>
                  <a:pt x="4064308" y="66556"/>
                  <a:pt x="4277864" y="-16176"/>
                  <a:pt x="4404189" y="0"/>
                </a:cubicBezTo>
                <a:cubicBezTo>
                  <a:pt x="4530557" y="17342"/>
                  <a:pt x="4678019" y="-8709"/>
                  <a:pt x="4796288" y="0"/>
                </a:cubicBezTo>
                <a:cubicBezTo>
                  <a:pt x="5036681" y="138565"/>
                  <a:pt x="5278091" y="-70536"/>
                  <a:pt x="5462686" y="0"/>
                </a:cubicBezTo>
                <a:cubicBezTo>
                  <a:pt x="5721538" y="-144888"/>
                  <a:pt x="5928892" y="208154"/>
                  <a:pt x="5909481" y="649986"/>
                </a:cubicBezTo>
                <a:cubicBezTo>
                  <a:pt x="5904019" y="989576"/>
                  <a:pt x="5910807" y="1086732"/>
                  <a:pt x="5909481" y="1464613"/>
                </a:cubicBezTo>
                <a:cubicBezTo>
                  <a:pt x="5903671" y="1821561"/>
                  <a:pt x="5890618" y="2176139"/>
                  <a:pt x="5909481" y="2331236"/>
                </a:cubicBezTo>
                <a:cubicBezTo>
                  <a:pt x="5918805" y="2490579"/>
                  <a:pt x="5872529" y="2850408"/>
                  <a:pt x="5909481" y="3249859"/>
                </a:cubicBezTo>
                <a:cubicBezTo>
                  <a:pt x="5877689" y="3514407"/>
                  <a:pt x="5723492" y="3807803"/>
                  <a:pt x="5462686" y="3899849"/>
                </a:cubicBezTo>
                <a:cubicBezTo>
                  <a:pt x="5298621" y="3937258"/>
                  <a:pt x="4940355" y="3850718"/>
                  <a:pt x="4746131" y="3899849"/>
                </a:cubicBezTo>
                <a:cubicBezTo>
                  <a:pt x="4507033" y="3959371"/>
                  <a:pt x="4292745" y="3788640"/>
                  <a:pt x="4029574" y="3899849"/>
                </a:cubicBezTo>
                <a:cubicBezTo>
                  <a:pt x="3834141" y="4024797"/>
                  <a:pt x="3591849" y="3766089"/>
                  <a:pt x="3212700" y="3899849"/>
                </a:cubicBezTo>
                <a:cubicBezTo>
                  <a:pt x="2896778" y="3959363"/>
                  <a:pt x="2808075" y="3869050"/>
                  <a:pt x="2496144" y="3899849"/>
                </a:cubicBezTo>
                <a:cubicBezTo>
                  <a:pt x="2194296" y="3886250"/>
                  <a:pt x="2051204" y="3873115"/>
                  <a:pt x="1930065" y="3899849"/>
                </a:cubicBezTo>
                <a:cubicBezTo>
                  <a:pt x="1794314" y="3911584"/>
                  <a:pt x="1600159" y="3793739"/>
                  <a:pt x="1313826" y="3899849"/>
                </a:cubicBezTo>
                <a:cubicBezTo>
                  <a:pt x="946876" y="3773643"/>
                  <a:pt x="658648" y="3961831"/>
                  <a:pt x="446793" y="3899849"/>
                </a:cubicBezTo>
                <a:cubicBezTo>
                  <a:pt x="270520" y="3941260"/>
                  <a:pt x="65554" y="3730480"/>
                  <a:pt x="0" y="3249859"/>
                </a:cubicBezTo>
                <a:cubicBezTo>
                  <a:pt x="-18393" y="2938563"/>
                  <a:pt x="-49785" y="2627730"/>
                  <a:pt x="0" y="2435233"/>
                </a:cubicBezTo>
                <a:cubicBezTo>
                  <a:pt x="45246" y="2359594"/>
                  <a:pt x="-28011" y="1925507"/>
                  <a:pt x="0" y="1646603"/>
                </a:cubicBezTo>
                <a:cubicBezTo>
                  <a:pt x="3189" y="1404840"/>
                  <a:pt x="45673" y="837137"/>
                  <a:pt x="0" y="649986"/>
                </a:cubicBezTo>
                <a:close/>
              </a:path>
              <a:path w="5909481" h="3899849" fill="none" stroke="0" extrusionOk="0">
                <a:moveTo>
                  <a:pt x="0" y="649986"/>
                </a:moveTo>
                <a:cubicBezTo>
                  <a:pt x="-68745" y="243217"/>
                  <a:pt x="159414" y="16113"/>
                  <a:pt x="446793" y="0"/>
                </a:cubicBezTo>
                <a:cubicBezTo>
                  <a:pt x="773833" y="40543"/>
                  <a:pt x="835615" y="37738"/>
                  <a:pt x="1213507" y="0"/>
                </a:cubicBezTo>
                <a:cubicBezTo>
                  <a:pt x="1549768" y="-34750"/>
                  <a:pt x="1594322" y="29268"/>
                  <a:pt x="1829746" y="0"/>
                </a:cubicBezTo>
                <a:cubicBezTo>
                  <a:pt x="2026717" y="-76072"/>
                  <a:pt x="2298464" y="78906"/>
                  <a:pt x="2596461" y="0"/>
                </a:cubicBezTo>
                <a:cubicBezTo>
                  <a:pt x="2898445" y="-60787"/>
                  <a:pt x="2903569" y="8148"/>
                  <a:pt x="3162541" y="0"/>
                </a:cubicBezTo>
                <a:cubicBezTo>
                  <a:pt x="3468982" y="-66421"/>
                  <a:pt x="3686744" y="144109"/>
                  <a:pt x="3929255" y="0"/>
                </a:cubicBezTo>
                <a:cubicBezTo>
                  <a:pt x="4156992" y="-52401"/>
                  <a:pt x="4292020" y="80084"/>
                  <a:pt x="4545494" y="0"/>
                </a:cubicBezTo>
                <a:cubicBezTo>
                  <a:pt x="4851340" y="68814"/>
                  <a:pt x="5286160" y="29592"/>
                  <a:pt x="5462686" y="0"/>
                </a:cubicBezTo>
                <a:cubicBezTo>
                  <a:pt x="5728003" y="-81366"/>
                  <a:pt x="5923665" y="254468"/>
                  <a:pt x="5909481" y="649986"/>
                </a:cubicBezTo>
                <a:cubicBezTo>
                  <a:pt x="5945728" y="859647"/>
                  <a:pt x="5864163" y="1227410"/>
                  <a:pt x="5909481" y="1464613"/>
                </a:cubicBezTo>
                <a:cubicBezTo>
                  <a:pt x="5936140" y="1804827"/>
                  <a:pt x="5914384" y="1932618"/>
                  <a:pt x="5909481" y="2253242"/>
                </a:cubicBezTo>
                <a:cubicBezTo>
                  <a:pt x="5898486" y="2617378"/>
                  <a:pt x="5929851" y="2770367"/>
                  <a:pt x="5909481" y="3249859"/>
                </a:cubicBezTo>
                <a:cubicBezTo>
                  <a:pt x="5941412" y="3740479"/>
                  <a:pt x="5702196" y="3931696"/>
                  <a:pt x="5462686" y="3899849"/>
                </a:cubicBezTo>
                <a:cubicBezTo>
                  <a:pt x="5334645" y="3839749"/>
                  <a:pt x="5103299" y="3781512"/>
                  <a:pt x="4896607" y="3899849"/>
                </a:cubicBezTo>
                <a:cubicBezTo>
                  <a:pt x="4721348" y="3914482"/>
                  <a:pt x="4620249" y="3919740"/>
                  <a:pt x="4496339" y="3899849"/>
                </a:cubicBezTo>
                <a:cubicBezTo>
                  <a:pt x="4385824" y="3905109"/>
                  <a:pt x="4189436" y="3875422"/>
                  <a:pt x="4079733" y="3899849"/>
                </a:cubicBezTo>
                <a:cubicBezTo>
                  <a:pt x="3911172" y="3968005"/>
                  <a:pt x="3598139" y="3932712"/>
                  <a:pt x="3363177" y="3899849"/>
                </a:cubicBezTo>
                <a:cubicBezTo>
                  <a:pt x="3123021" y="3931728"/>
                  <a:pt x="2928257" y="3900061"/>
                  <a:pt x="2546302" y="3899849"/>
                </a:cubicBezTo>
                <a:cubicBezTo>
                  <a:pt x="2157390" y="3926875"/>
                  <a:pt x="2017484" y="3953147"/>
                  <a:pt x="1779587" y="3899849"/>
                </a:cubicBezTo>
                <a:cubicBezTo>
                  <a:pt x="1544337" y="3865226"/>
                  <a:pt x="1332939" y="3956479"/>
                  <a:pt x="1113191" y="3899849"/>
                </a:cubicBezTo>
                <a:cubicBezTo>
                  <a:pt x="932915" y="3909503"/>
                  <a:pt x="612540" y="3922350"/>
                  <a:pt x="446793" y="3899849"/>
                </a:cubicBezTo>
                <a:cubicBezTo>
                  <a:pt x="219625" y="3957258"/>
                  <a:pt x="-29562" y="3565155"/>
                  <a:pt x="0" y="3249859"/>
                </a:cubicBezTo>
                <a:cubicBezTo>
                  <a:pt x="4575" y="2982469"/>
                  <a:pt x="-38428" y="2586518"/>
                  <a:pt x="0" y="2383236"/>
                </a:cubicBezTo>
                <a:cubicBezTo>
                  <a:pt x="54537" y="2137639"/>
                  <a:pt x="-28016" y="1703408"/>
                  <a:pt x="0" y="1464613"/>
                </a:cubicBezTo>
                <a:cubicBezTo>
                  <a:pt x="-5531" y="1292456"/>
                  <a:pt x="-24132" y="863863"/>
                  <a:pt x="0" y="649986"/>
                </a:cubicBezTo>
                <a:close/>
              </a:path>
              <a:path w="5909481" h="3899849" fill="none" stroke="0" extrusionOk="0">
                <a:moveTo>
                  <a:pt x="0" y="649986"/>
                </a:moveTo>
                <a:cubicBezTo>
                  <a:pt x="-1914" y="279539"/>
                  <a:pt x="141599" y="-42255"/>
                  <a:pt x="446793" y="0"/>
                </a:cubicBezTo>
                <a:cubicBezTo>
                  <a:pt x="765916" y="2013"/>
                  <a:pt x="851488" y="33114"/>
                  <a:pt x="1213507" y="0"/>
                </a:cubicBezTo>
                <a:cubicBezTo>
                  <a:pt x="1545357" y="-32928"/>
                  <a:pt x="1603715" y="40779"/>
                  <a:pt x="1829746" y="0"/>
                </a:cubicBezTo>
                <a:cubicBezTo>
                  <a:pt x="2032572" y="-27734"/>
                  <a:pt x="2304930" y="191279"/>
                  <a:pt x="2596461" y="0"/>
                </a:cubicBezTo>
                <a:cubicBezTo>
                  <a:pt x="2900908" y="-50623"/>
                  <a:pt x="2899751" y="2058"/>
                  <a:pt x="3162541" y="0"/>
                </a:cubicBezTo>
                <a:cubicBezTo>
                  <a:pt x="3407682" y="-25591"/>
                  <a:pt x="3698385" y="105988"/>
                  <a:pt x="3929255" y="0"/>
                </a:cubicBezTo>
                <a:cubicBezTo>
                  <a:pt x="4180794" y="47743"/>
                  <a:pt x="4290706" y="39026"/>
                  <a:pt x="4545494" y="0"/>
                </a:cubicBezTo>
                <a:cubicBezTo>
                  <a:pt x="4844559" y="139039"/>
                  <a:pt x="5308895" y="13871"/>
                  <a:pt x="5462686" y="0"/>
                </a:cubicBezTo>
                <a:cubicBezTo>
                  <a:pt x="5647288" y="-30149"/>
                  <a:pt x="5893396" y="317330"/>
                  <a:pt x="5909481" y="649986"/>
                </a:cubicBezTo>
                <a:cubicBezTo>
                  <a:pt x="5930090" y="807127"/>
                  <a:pt x="5894149" y="1121254"/>
                  <a:pt x="5909481" y="1464613"/>
                </a:cubicBezTo>
                <a:cubicBezTo>
                  <a:pt x="5923425" y="1798834"/>
                  <a:pt x="5910576" y="1943653"/>
                  <a:pt x="5909481" y="2253242"/>
                </a:cubicBezTo>
                <a:cubicBezTo>
                  <a:pt x="5906980" y="2559036"/>
                  <a:pt x="5958923" y="2735112"/>
                  <a:pt x="5909481" y="3249859"/>
                </a:cubicBezTo>
                <a:cubicBezTo>
                  <a:pt x="5937977" y="3798653"/>
                  <a:pt x="5770659" y="3959864"/>
                  <a:pt x="5462686" y="3899849"/>
                </a:cubicBezTo>
                <a:cubicBezTo>
                  <a:pt x="5307989" y="3891797"/>
                  <a:pt x="5107070" y="3703542"/>
                  <a:pt x="4896607" y="3899849"/>
                </a:cubicBezTo>
                <a:cubicBezTo>
                  <a:pt x="4711069" y="3873350"/>
                  <a:pt x="4661847" y="3894674"/>
                  <a:pt x="4488170" y="3899849"/>
                </a:cubicBezTo>
                <a:cubicBezTo>
                  <a:pt x="4304986" y="3914419"/>
                  <a:pt x="4282035" y="3951441"/>
                  <a:pt x="4079733" y="3899849"/>
                </a:cubicBezTo>
                <a:cubicBezTo>
                  <a:pt x="3943254" y="3836551"/>
                  <a:pt x="3603826" y="3911734"/>
                  <a:pt x="3363177" y="3899849"/>
                </a:cubicBezTo>
                <a:cubicBezTo>
                  <a:pt x="3149360" y="3794199"/>
                  <a:pt x="2924999" y="3766056"/>
                  <a:pt x="2546302" y="3899849"/>
                </a:cubicBezTo>
                <a:cubicBezTo>
                  <a:pt x="2149669" y="3975899"/>
                  <a:pt x="2014860" y="3893487"/>
                  <a:pt x="1779587" y="3899849"/>
                </a:cubicBezTo>
                <a:cubicBezTo>
                  <a:pt x="1534494" y="3842164"/>
                  <a:pt x="1305337" y="3940504"/>
                  <a:pt x="1113191" y="3899849"/>
                </a:cubicBezTo>
                <a:cubicBezTo>
                  <a:pt x="865285" y="3910404"/>
                  <a:pt x="600239" y="3873092"/>
                  <a:pt x="446793" y="3899849"/>
                </a:cubicBezTo>
                <a:cubicBezTo>
                  <a:pt x="166720" y="3976750"/>
                  <a:pt x="1199" y="3607621"/>
                  <a:pt x="0" y="3249859"/>
                </a:cubicBezTo>
                <a:cubicBezTo>
                  <a:pt x="40660" y="2948197"/>
                  <a:pt x="-10345" y="2675169"/>
                  <a:pt x="0" y="2383236"/>
                </a:cubicBezTo>
                <a:cubicBezTo>
                  <a:pt x="65102" y="2113851"/>
                  <a:pt x="-67298" y="1706812"/>
                  <a:pt x="0" y="1464613"/>
                </a:cubicBezTo>
                <a:cubicBezTo>
                  <a:pt x="-16394" y="1228058"/>
                  <a:pt x="-24669" y="787003"/>
                  <a:pt x="0" y="64998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nam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và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bạn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nữ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trong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hình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15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có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nguy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cơ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sẽ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bị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xâm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hại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thể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chất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hoặc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tình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dục</a:t>
            </a:r>
            <a:r>
              <a:rPr lang="en-US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.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Nếu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em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là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bạn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nam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và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bạn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nữ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trong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hình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15,em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sẽ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kể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chuyện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với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người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em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tin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tưởng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và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sẽ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không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gặp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chú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ấy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nữa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Semibold" panose="020B0700000000000000" pitchFamily="34" charset="-128"/>
              </a:rPr>
              <a:t>.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Yu Gothic UI Semibold" panose="020B0700000000000000" pitchFamily="34" charset="-128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字魂59号-创粗黑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="" xmlns:a16="http://schemas.microsoft.com/office/drawing/2014/main" id="{3BCB530D-0DB3-2534-CEC0-AFF3F78E4EAD}"/>
              </a:ext>
            </a:extLst>
          </p:cNvPr>
          <p:cNvSpPr/>
          <p:nvPr/>
        </p:nvSpPr>
        <p:spPr>
          <a:xfrm>
            <a:off x="121072" y="4242482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="" xmlns:a16="http://schemas.microsoft.com/office/drawing/2014/main" id="{D6D69D18-CBDB-F892-DDB0-9EC0FBA5E113}"/>
              </a:ext>
            </a:extLst>
          </p:cNvPr>
          <p:cNvSpPr/>
          <p:nvPr/>
        </p:nvSpPr>
        <p:spPr>
          <a:xfrm>
            <a:off x="1629634" y="-37346"/>
            <a:ext cx="2404549" cy="682018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="" xmlns:a16="http://schemas.microsoft.com/office/drawing/2014/main" id="{9B279C60-F658-0106-F596-E8BCF95705F6}"/>
              </a:ext>
            </a:extLst>
          </p:cNvPr>
          <p:cNvSpPr/>
          <p:nvPr/>
        </p:nvSpPr>
        <p:spPr>
          <a:xfrm>
            <a:off x="7848465" y="1624"/>
            <a:ext cx="2404549" cy="682018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="" xmlns:a16="http://schemas.microsoft.com/office/drawing/2014/main" id="{16ED28F0-F738-0D2F-9CC1-E2C05BA31399}"/>
              </a:ext>
            </a:extLst>
          </p:cNvPr>
          <p:cNvSpPr/>
          <p:nvPr/>
        </p:nvSpPr>
        <p:spPr>
          <a:xfrm>
            <a:off x="-3031" y="5966922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="" xmlns:a16="http://schemas.microsoft.com/office/drawing/2014/main" id="{641B1B28-1A56-A7E7-1DCE-9BA85DFAA716}"/>
              </a:ext>
            </a:extLst>
          </p:cNvPr>
          <p:cNvSpPr/>
          <p:nvPr/>
        </p:nvSpPr>
        <p:spPr>
          <a:xfrm>
            <a:off x="650781" y="5947436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="" xmlns:a16="http://schemas.microsoft.com/office/drawing/2014/main" id="{3F5EAECB-4435-EE65-2DDB-9F97F7FC4F4F}"/>
              </a:ext>
            </a:extLst>
          </p:cNvPr>
          <p:cNvSpPr/>
          <p:nvPr/>
        </p:nvSpPr>
        <p:spPr>
          <a:xfrm>
            <a:off x="-532741" y="5986408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="" xmlns:a16="http://schemas.microsoft.com/office/drawing/2014/main" id="{2AA3D713-600D-4A77-39AB-7D49AB89BF9B}"/>
              </a:ext>
            </a:extLst>
          </p:cNvPr>
          <p:cNvSpPr/>
          <p:nvPr/>
        </p:nvSpPr>
        <p:spPr>
          <a:xfrm rot="-490076">
            <a:off x="10235885" y="5183719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D2839DB1-C5E1-2B6F-6128-6F046FD8DF9E}"/>
              </a:ext>
            </a:extLst>
          </p:cNvPr>
          <p:cNvSpPr/>
          <p:nvPr/>
        </p:nvSpPr>
        <p:spPr>
          <a:xfrm rot="-558072">
            <a:off x="11686866" y="5485678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="" xmlns:a16="http://schemas.microsoft.com/office/drawing/2014/main" id="{18143710-AB88-C19D-93BD-0BB2D817CC5A}"/>
              </a:ext>
            </a:extLst>
          </p:cNvPr>
          <p:cNvSpPr/>
          <p:nvPr/>
        </p:nvSpPr>
        <p:spPr>
          <a:xfrm rot="-1715897">
            <a:off x="10769212" y="521250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7">
            <a:extLst>
              <a:ext uri="{FF2B5EF4-FFF2-40B4-BE49-F238E27FC236}">
                <a16:creationId xmlns="" xmlns:a16="http://schemas.microsoft.com/office/drawing/2014/main" id="{52B6EE17-A5E2-6B3E-3DD8-350E46CCAE57}"/>
              </a:ext>
            </a:extLst>
          </p:cNvPr>
          <p:cNvSpPr/>
          <p:nvPr/>
        </p:nvSpPr>
        <p:spPr>
          <a:xfrm rot="-558072">
            <a:off x="11684392" y="2982009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="" xmlns:a16="http://schemas.microsoft.com/office/drawing/2014/main" id="{77AFFE4D-1CB9-902D-8AB4-540543154F09}"/>
              </a:ext>
            </a:extLst>
          </p:cNvPr>
          <p:cNvSpPr/>
          <p:nvPr/>
        </p:nvSpPr>
        <p:spPr>
          <a:xfrm rot="469593">
            <a:off x="-256086" y="3216862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="" xmlns:a16="http://schemas.microsoft.com/office/drawing/2014/main" id="{FEC64670-B320-15D4-F426-908FE3DA9A6B}"/>
              </a:ext>
            </a:extLst>
          </p:cNvPr>
          <p:cNvSpPr/>
          <p:nvPr/>
        </p:nvSpPr>
        <p:spPr>
          <a:xfrm flipH="1">
            <a:off x="1119511" y="6184606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="" xmlns:a16="http://schemas.microsoft.com/office/drawing/2014/main" id="{C0E4D01E-AF80-763A-1FA8-22A711932C2C}"/>
              </a:ext>
            </a:extLst>
          </p:cNvPr>
          <p:cNvSpPr/>
          <p:nvPr/>
        </p:nvSpPr>
        <p:spPr>
          <a:xfrm flipH="1">
            <a:off x="-227644" y="257080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="" xmlns:a16="http://schemas.microsoft.com/office/drawing/2014/main" id="{453CCA74-E2BA-1F84-EE03-05D30E7EE63D}"/>
              </a:ext>
            </a:extLst>
          </p:cNvPr>
          <p:cNvSpPr/>
          <p:nvPr/>
        </p:nvSpPr>
        <p:spPr>
          <a:xfrm flipH="1">
            <a:off x="121071" y="3554916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897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71D6EC-8E07-47A3-E7D7-229957135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736" y="177421"/>
            <a:ext cx="8327585" cy="6903796"/>
          </a:xfrm>
          <a:prstGeom prst="rect">
            <a:avLst/>
          </a:prstGeom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="" xmlns:a16="http://schemas.microsoft.com/office/drawing/2014/main" id="{6322F0CA-C733-92EC-312C-26F8AD99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14" y="2019868"/>
            <a:ext cx="12989228" cy="3016156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917DC10-1250-62B6-F652-170D3FD26B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339692" y="3429000"/>
            <a:ext cx="3138427" cy="3912067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52944C17-446D-632B-C35F-A38BC4DE46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64" y="890134"/>
            <a:ext cx="1655541" cy="6191083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94AEF867-BFAF-75BC-D5DA-AA8BF747A4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1" y="890133"/>
            <a:ext cx="1655541" cy="6191083"/>
          </a:xfrm>
          <a:prstGeom prst="rect">
            <a:avLst/>
          </a:prstGeom>
        </p:spPr>
      </p:pic>
      <p:pic>
        <p:nvPicPr>
          <p:cNvPr id="9" name="Picture 8" descr="A group of colorful cubes&#10;&#10;Description automatically generated with low confidence">
            <a:extLst>
              <a:ext uri="{FF2B5EF4-FFF2-40B4-BE49-F238E27FC236}">
                <a16:creationId xmlns="" xmlns:a16="http://schemas.microsoft.com/office/drawing/2014/main" id="{87EFA896-2FDA-E87D-96DF-240B72ED6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14" y="-1552008"/>
            <a:ext cx="11487150" cy="3571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23377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482</Words>
  <Application>Microsoft Office PowerPoint</Application>
  <PresentationFormat>Custom</PresentationFormat>
  <Paragraphs>30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9</cp:revision>
  <dcterms:created xsi:type="dcterms:W3CDTF">2025-03-27T12:09:57Z</dcterms:created>
  <dcterms:modified xsi:type="dcterms:W3CDTF">2025-04-11T15:55:03Z</dcterms:modified>
</cp:coreProperties>
</file>