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36" r:id="rId3"/>
    <p:sldId id="260" r:id="rId4"/>
    <p:sldId id="258" r:id="rId5"/>
    <p:sldId id="264" r:id="rId6"/>
    <p:sldId id="265" r:id="rId7"/>
    <p:sldId id="266" r:id="rId8"/>
    <p:sldId id="293" r:id="rId9"/>
    <p:sldId id="272" r:id="rId10"/>
    <p:sldId id="271" r:id="rId11"/>
    <p:sldId id="2634" r:id="rId12"/>
    <p:sldId id="283" r:id="rId13"/>
    <p:sldId id="2635" r:id="rId14"/>
    <p:sldId id="304" r:id="rId15"/>
    <p:sldId id="288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87" d="100"/>
          <a:sy n="87" d="100"/>
        </p:scale>
        <p:origin x="2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EDBB8-3E57-F87D-A22F-6FC9C5279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A02DD-FC1B-9F06-B968-24938C271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F3B75-2AEF-AE74-125A-1C57D989D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249D-C2D6-0FCC-8708-ED4CCEF08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1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058D7-95C3-B17E-37AA-249E02AA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7BF81C9-95F9-372C-0B8F-81274BEC33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FE6D97C-9236-3BBF-9A1B-02FA47CEB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0A3749-3F51-524E-4273-542E4EAAB0DC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86669-3FE7-05DF-0E3D-0A77F784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04815-0C7E-F2DF-73B1-F6AE24E6C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5A5EA62-ADB5-283A-BF07-11224416EBF2}"/>
              </a:ext>
            </a:extLst>
          </p:cNvPr>
          <p:cNvSpPr txBox="1"/>
          <p:nvPr/>
        </p:nvSpPr>
        <p:spPr>
          <a:xfrm>
            <a:off x="1998274" y="5308797"/>
            <a:ext cx="4835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: Bùi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Oanh</a:t>
            </a:r>
          </a:p>
          <a:p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: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b="1" cap="none" spc="0" dirty="0">
              <a:ln w="0"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18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807</TotalTime>
  <Words>317</Words>
  <Application>Microsoft Office PowerPoint</Application>
  <PresentationFormat>Widescreen</PresentationFormat>
  <Paragraphs>51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</vt:lpstr>
      <vt:lpstr>等线</vt:lpstr>
      <vt:lpstr>UTM Cookies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MAIHUNG</cp:lastModifiedBy>
  <cp:revision>108</cp:revision>
  <dcterms:created xsi:type="dcterms:W3CDTF">2023-08-20T05:45:54Z</dcterms:created>
  <dcterms:modified xsi:type="dcterms:W3CDTF">2025-04-21T20:11:49Z</dcterms:modified>
  <cp:category>9Slide.vn</cp:category>
</cp:coreProperties>
</file>