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4.xml" ContentType="application/vnd.openxmlformats-officedocument.theme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85" r:id="rId2"/>
    <p:sldMasterId id="2147483797" r:id="rId3"/>
  </p:sldMasterIdLst>
  <p:notesMasterIdLst>
    <p:notesMasterId r:id="rId13"/>
  </p:notesMasterIdLst>
  <p:sldIdLst>
    <p:sldId id="315" r:id="rId4"/>
    <p:sldId id="258" r:id="rId5"/>
    <p:sldId id="309" r:id="rId6"/>
    <p:sldId id="303" r:id="rId7"/>
    <p:sldId id="295" r:id="rId8"/>
    <p:sldId id="311" r:id="rId9"/>
    <p:sldId id="313" r:id="rId10"/>
    <p:sldId id="312" r:id="rId11"/>
    <p:sldId id="3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0D57-C776-4E36-9573-1FBF7F72B1A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3804E-A109-4AE8-B9BF-9D42C2A90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9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8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357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09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541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236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5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45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3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293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7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502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9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0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6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67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44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782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A086B-115F-4762-BD50-449B9549A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7C3DFE-66E2-4AED-BC92-6647826A9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7A1F2D-BD1E-453C-AB87-D79C716B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84BF08-5EC7-45AB-9179-FF907CEF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847A0-2246-4472-BACE-59FB1E70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321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8F32D1-B8A7-486B-B909-A53713AC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321E49-7494-477C-A252-6D5FAE54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852298-00EF-4392-B8DB-43AADC4D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112243-C92C-4228-BC66-A8FFDFF1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B53ADA-26B5-46BA-A5C4-04D84BF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772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5C367D-86E5-413E-B44C-D991447E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8D4F32-3F18-48BC-A073-91382F2D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B912DA-F19E-416F-BCFE-C49FE962F4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BD0E4-0405-4B7B-8655-D22FEC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83EC4-383A-4B39-91B8-6C247664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40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74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54A-E59D-4BFC-AFDD-A81A30334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136736-0332-4130-9BF6-59DC979C1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01D8-301E-4596-9892-09203A1F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CDCB3-E948-474D-B07F-B2807047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3A15F2-FCCC-4B36-BC80-26EAABFE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E9F267-C1F8-4417-918D-C424DBBF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4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2FBC91-5818-4546-AC6C-10B45943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A27A6-A205-4B8E-A697-687CA6B3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94D42D-58A8-4E82-8416-273C8C277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C40E59D-8A5A-4DF1-814B-1A8670C6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0A96AC-6D72-4ADA-B8A2-D5EEBB935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858107-98DB-4219-A8A4-3E27F741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DAAE6E-D1CC-4AC2-9307-2DA5A589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F12621-C272-4B63-8993-762D0F5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693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DCDD30-9F9C-4C7D-93DE-E081EDB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EE973A-0897-487F-A706-23619DDD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F680F-3FF6-49AB-A23B-8D9B442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6269BC-AF8D-44CC-88DC-A2241D76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1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8EC3432-4D49-33CA-79ED-8AC4A9AFC6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05ED3C52-B14E-C347-E31B-660D2C13425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2D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矩形: 圆角 11">
              <a:extLst>
                <a:ext uri="{FF2B5EF4-FFF2-40B4-BE49-F238E27FC236}">
                  <a16:creationId xmlns:a16="http://schemas.microsoft.com/office/drawing/2014/main" id="{D78214FC-9AD2-4BB4-0831-ADC30EF42317}"/>
                </a:ext>
              </a:extLst>
            </p:cNvPr>
            <p:cNvSpPr/>
            <p:nvPr/>
          </p:nvSpPr>
          <p:spPr>
            <a:xfrm>
              <a:off x="301451" y="391886"/>
              <a:ext cx="11523403" cy="6169688"/>
            </a:xfrm>
            <a:prstGeom prst="roundRect">
              <a:avLst>
                <a:gd name="adj" fmla="val 2892"/>
              </a:avLst>
            </a:prstGeom>
            <a:solidFill>
              <a:schemeClr val="bg1"/>
            </a:solidFill>
            <a:ln w="76200">
              <a:solidFill>
                <a:srgbClr val="00AB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90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2AE0C-EF64-4ACD-8995-37D91EF6B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9CF2C-D892-4874-A548-58A0C74F0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BD171F-B931-4975-A5DE-8E6B3E280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07736-AD74-4530-9BB7-58E82967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8DC008-7D57-4A3D-904D-344CC960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BDEC32-3EBF-4DB5-AA7F-ABE28770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57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2A4B9-DC6C-4CEC-B4EF-AE5B2858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FA51AD-439C-44D6-B80B-C830C028DA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4F15B-BFBC-4EEE-959C-F1AAEFE59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98E00E-70A4-401E-8032-C3CD8BEC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BF2D7F-C362-4E9E-BD1F-79B4A497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218B9-97A3-4FE0-83A0-FD7C01F6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5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7A56A-39A0-449C-AB48-3EA99F0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D9AB5-EDE9-4D72-95CD-2B6C1E700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B852CC-798F-4C2F-8972-12B3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22CD4-CB47-4590-AF62-86990852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F9F-072C-4341-9140-2ED31436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4712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085F01-DF2A-4FC0-8A69-82530B853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0F7148-A32D-4571-979F-6FD9B75A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6D347-D97D-4D03-AF68-85A71165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8AA18-7DB5-4380-AEB9-6F94DBD5AF8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2BE79-3906-40DA-97DA-71056511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06B15B-325D-4928-B505-D4DCC0DF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681D8-F3B2-4254-B1BE-3FA377F96DE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43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445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5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5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7260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0290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1241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5336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95714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2025/4/22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909807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9275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642333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07063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689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24C0A7-3808-B025-4D49-4CA34C4B8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23107" r="23803" b="86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E37BC909-C899-714D-05A3-A0453C6349CC}"/>
              </a:ext>
            </a:extLst>
          </p:cNvPr>
          <p:cNvSpPr/>
          <p:nvPr userDrawn="1"/>
        </p:nvSpPr>
        <p:spPr>
          <a:xfrm>
            <a:off x="238836" y="427525"/>
            <a:ext cx="11714328" cy="6002949"/>
          </a:xfrm>
          <a:prstGeom prst="roundRect">
            <a:avLst/>
          </a:prstGeom>
          <a:solidFill>
            <a:srgbClr val="FFFFFF">
              <a:alpha val="82000"/>
            </a:srgbClr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190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1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400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349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77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9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28264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6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77F0-2F19-B635-4E9C-6735ECEB0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FAC7BA2-1265-B810-68B7-52C4131EF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240F66-BA2B-3C2F-9C19-4FF6FC83A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C43754D-2F49-A93E-B467-01E155A0B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36C677C-BB95-2A88-15C7-B2687CD904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4E1E2C7-EB4B-0F10-DD1A-F713F6243D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5CC1D1F-2A3C-B484-40AD-BC1BF3D3D1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EA37101-39BB-03F1-74A3-BE40E52602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915A7F10-C4A0-2EEF-8C14-BDD88087F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196BC36-22EB-E3FC-72FA-5E666035C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0BA8B7B-051B-C943-74FF-D8B457892A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FF2499-4CD7-FB5B-66B3-70B1BD086E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3" name="Picture 2" descr="A blue and red text&#10;&#10;Description automatically generated">
            <a:extLst>
              <a:ext uri="{FF2B5EF4-FFF2-40B4-BE49-F238E27FC236}">
                <a16:creationId xmlns:a16="http://schemas.microsoft.com/office/drawing/2014/main" id="{090808DE-201D-45CC-8695-242A400091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118" y="-190432"/>
            <a:ext cx="8832574" cy="4306792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F63C41D6-63EB-23A5-DA21-F6B4041152EA}"/>
              </a:ext>
            </a:extLst>
          </p:cNvPr>
          <p:cNvSpPr txBox="1"/>
          <p:nvPr/>
        </p:nvSpPr>
        <p:spPr>
          <a:xfrm>
            <a:off x="1382988" y="4419085"/>
            <a:ext cx="483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: Bùi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spc="0" dirty="0" err="1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Oanh</a:t>
            </a:r>
          </a:p>
          <a:p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: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b="1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400" b="1" cap="none" spc="0" dirty="0">
              <a:ln w="0"/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2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00" y="1134517"/>
            <a:ext cx="6486706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4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-15981" y="1174844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3" name="Picture 2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AB6367FE-F85E-B126-D3E4-739D2C2C8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98" y="2393244"/>
            <a:ext cx="6498827" cy="170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15FAE-9222-C0B6-55E5-8605DBEDB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876" y="1361053"/>
            <a:ext cx="2871465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"/>
              </a:rPr>
              <a:t>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CFFC2-314A-2C26-896A-8886D15F47B7}"/>
              </a:ext>
            </a:extLst>
          </p:cNvPr>
          <p:cNvSpPr txBox="1"/>
          <p:nvPr/>
        </p:nvSpPr>
        <p:spPr>
          <a:xfrm>
            <a:off x="467833" y="2009553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+ 3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522C-2DBC-9271-738A-8203B98652FD}"/>
              </a:ext>
            </a:extLst>
          </p:cNvPr>
          <p:cNvSpPr txBox="1"/>
          <p:nvPr/>
        </p:nvSpPr>
        <p:spPr>
          <a:xfrm>
            <a:off x="425303" y="3604437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x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D0F3C-8485-2E95-E89E-5E9C627AA0F7}"/>
              </a:ext>
            </a:extLst>
          </p:cNvPr>
          <p:cNvSpPr txBox="1"/>
          <p:nvPr/>
        </p:nvSpPr>
        <p:spPr>
          <a:xfrm>
            <a:off x="6847368" y="1924493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285E1-EF49-19FB-45E1-AEA87F3F7CB2}"/>
              </a:ext>
            </a:extLst>
          </p:cNvPr>
          <p:cNvSpPr txBox="1"/>
          <p:nvPr/>
        </p:nvSpPr>
        <p:spPr>
          <a:xfrm>
            <a:off x="6900531" y="3551274"/>
            <a:ext cx="483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F6C52-F9CF-EF8D-9AB2-02A03A4FBE0C}"/>
              </a:ext>
            </a:extLst>
          </p:cNvPr>
          <p:cNvSpPr txBox="1"/>
          <p:nvPr/>
        </p:nvSpPr>
        <p:spPr>
          <a:xfrm>
            <a:off x="457201" y="2732567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8E1AF-AC7D-507A-74A4-3466FE0C9571}"/>
              </a:ext>
            </a:extLst>
          </p:cNvPr>
          <p:cNvSpPr txBox="1"/>
          <p:nvPr/>
        </p:nvSpPr>
        <p:spPr>
          <a:xfrm>
            <a:off x="510364" y="4242390"/>
            <a:ext cx="54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AE92D7-0C5D-24BB-60DC-0C2FB63A2E85}"/>
              </a:ext>
            </a:extLst>
          </p:cNvPr>
          <p:cNvSpPr txBox="1"/>
          <p:nvPr/>
        </p:nvSpPr>
        <p:spPr>
          <a:xfrm>
            <a:off x="6836736" y="2594343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9BF7AF-94D1-D1AE-4407-AB8BE9ED0FAE}"/>
              </a:ext>
            </a:extLst>
          </p:cNvPr>
          <p:cNvSpPr txBox="1"/>
          <p:nvPr/>
        </p:nvSpPr>
        <p:spPr>
          <a:xfrm>
            <a:off x="6847369" y="4104166"/>
            <a:ext cx="5433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/>
      <p:bldP spid="26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814897" y="125312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262852" y="1210590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457BAB-56B4-6308-AB9D-F1F6565DA0B3}"/>
              </a:ext>
            </a:extLst>
          </p:cNvPr>
          <p:cNvSpPr txBox="1"/>
          <p:nvPr/>
        </p:nvSpPr>
        <p:spPr>
          <a:xfrm>
            <a:off x="797442" y="2190307"/>
            <a:ext cx="7910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a) 24 km/h =         m/s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563F2-D275-9CF4-52D8-28D79B4643CF}"/>
              </a:ext>
            </a:extLst>
          </p:cNvPr>
          <p:cNvSpPr txBox="1"/>
          <p:nvPr/>
        </p:nvSpPr>
        <p:spPr>
          <a:xfrm>
            <a:off x="5932968" y="3519377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207 km/h =            m/s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9F9AC-32EC-EEE9-8058-003A933AF3DA}"/>
              </a:ext>
            </a:extLst>
          </p:cNvPr>
          <p:cNvSpPr/>
          <p:nvPr/>
        </p:nvSpPr>
        <p:spPr>
          <a:xfrm>
            <a:off x="3211032" y="2222205"/>
            <a:ext cx="680484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6B136-3E91-4943-E6FA-D2F16D16A099}"/>
              </a:ext>
            </a:extLst>
          </p:cNvPr>
          <p:cNvSpPr/>
          <p:nvPr/>
        </p:nvSpPr>
        <p:spPr>
          <a:xfrm>
            <a:off x="8601739" y="3498112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/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9F9F8EC-8CEB-198A-E043-95615B49F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944" y="2073350"/>
                <a:ext cx="719470" cy="101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2843C39-DB11-86B9-2343-C9E09D780A37}"/>
              </a:ext>
            </a:extLst>
          </p:cNvPr>
          <p:cNvSpPr/>
          <p:nvPr/>
        </p:nvSpPr>
        <p:spPr>
          <a:xfrm>
            <a:off x="8605283" y="3491023"/>
            <a:ext cx="935666" cy="58479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57,5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903767" y="661074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416970" y="597279"/>
            <a:ext cx="1031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115 km. </a:t>
            </a:r>
            <a:r>
              <a:rPr lang="en-US" sz="3000" b="1" dirty="0" err="1">
                <a:solidFill>
                  <a:prstClr val="black"/>
                </a:solidFill>
              </a:rPr>
              <a:t>Một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chiếc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đi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từ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A </a:t>
            </a:r>
            <a:r>
              <a:rPr lang="en-US" sz="3000" b="1" dirty="0" err="1">
                <a:solidFill>
                  <a:prstClr val="black"/>
                </a:solidFill>
              </a:rPr>
              <a:t>đến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</a:t>
            </a:r>
            <a:r>
              <a:rPr lang="en-US" sz="3000" b="1" dirty="0" err="1">
                <a:solidFill>
                  <a:prstClr val="black"/>
                </a:solidFill>
              </a:rPr>
              <a:t>với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vận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tốc</a:t>
            </a:r>
            <a:r>
              <a:rPr lang="en-US" sz="3000" b="1" dirty="0">
                <a:solidFill>
                  <a:prstClr val="black"/>
                </a:solidFill>
              </a:rPr>
              <a:t> 22 km/h. </a:t>
            </a:r>
            <a:r>
              <a:rPr lang="en-US" sz="3000" b="1" dirty="0" err="1">
                <a:solidFill>
                  <a:prstClr val="black"/>
                </a:solidFill>
              </a:rPr>
              <a:t>Hỏi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sau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khởi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hành</a:t>
            </a:r>
            <a:r>
              <a:rPr lang="en-US" sz="3000" b="1" dirty="0">
                <a:solidFill>
                  <a:prstClr val="black"/>
                </a:solidFill>
              </a:rPr>
              <a:t> 3 </a:t>
            </a:r>
            <a:r>
              <a:rPr lang="en-US" sz="3000" b="1" dirty="0" err="1">
                <a:solidFill>
                  <a:prstClr val="black"/>
                </a:solidFill>
              </a:rPr>
              <a:t>giờ</a:t>
            </a:r>
            <a:r>
              <a:rPr lang="en-US" sz="3000" b="1" dirty="0">
                <a:solidFill>
                  <a:prstClr val="black"/>
                </a:solidFill>
              </a:rPr>
              <a:t> 30 </a:t>
            </a:r>
            <a:r>
              <a:rPr lang="en-US" sz="3000" b="1" dirty="0" err="1">
                <a:solidFill>
                  <a:prstClr val="black"/>
                </a:solidFill>
              </a:rPr>
              <a:t>phút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err="1">
                <a:solidFill>
                  <a:prstClr val="black"/>
                </a:solidFill>
              </a:rPr>
              <a:t>tàu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còn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cách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err="1">
                <a:solidFill>
                  <a:prstClr val="black"/>
                </a:solidFill>
              </a:rPr>
              <a:t>bến</a:t>
            </a:r>
            <a:r>
              <a:rPr lang="en-US" sz="3000" b="1" dirty="0">
                <a:solidFill>
                  <a:prstClr val="black"/>
                </a:solidFill>
              </a:rPr>
              <a:t> B bao </a:t>
            </a:r>
            <a:r>
              <a:rPr lang="en-US" sz="3000" b="1" dirty="0" err="1">
                <a:solidFill>
                  <a:prstClr val="black"/>
                </a:solidFill>
              </a:rPr>
              <a:t>nhiêu</a:t>
            </a:r>
            <a:r>
              <a:rPr lang="en-US" sz="3000" b="1" dirty="0">
                <a:solidFill>
                  <a:prstClr val="black"/>
                </a:solidFill>
              </a:rPr>
              <a:t> ki-</a:t>
            </a:r>
            <a:r>
              <a:rPr lang="en-US" sz="3000" b="1" dirty="0" err="1">
                <a:solidFill>
                  <a:prstClr val="black"/>
                </a:solidFill>
              </a:rPr>
              <a:t>lô</a:t>
            </a:r>
            <a:r>
              <a:rPr lang="en-US" sz="3000" b="1" dirty="0">
                <a:solidFill>
                  <a:prstClr val="black"/>
                </a:solidFill>
              </a:rPr>
              <a:t>-</a:t>
            </a:r>
            <a:r>
              <a:rPr lang="en-US" sz="3000" b="1" dirty="0" err="1">
                <a:solidFill>
                  <a:prstClr val="black"/>
                </a:solidFill>
              </a:rPr>
              <a:t>mét</a:t>
            </a:r>
            <a:r>
              <a:rPr lang="en-US" sz="3000" b="1" dirty="0">
                <a:solidFill>
                  <a:prstClr val="black"/>
                </a:solidFill>
              </a:rPr>
              <a:t>?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A14BF-ABBE-6108-1A56-32225504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764" y="2328531"/>
            <a:ext cx="5007450" cy="264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17804-FC5A-6320-3F9A-9D504241D77C}"/>
              </a:ext>
            </a:extLst>
          </p:cNvPr>
          <p:cNvSpPr txBox="1"/>
          <p:nvPr/>
        </p:nvSpPr>
        <p:spPr>
          <a:xfrm>
            <a:off x="372140" y="2198263"/>
            <a:ext cx="6230680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3,5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 X 3,5 = 77 (km)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115 - 77 = 38 (km)</a:t>
            </a: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38 km.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CD1F04DE-93F9-7A06-3179-DD6EB0A86A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9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691116" y="533483"/>
            <a:ext cx="502570" cy="5085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1212111" y="554750"/>
            <a:ext cx="10504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</a:rPr>
              <a:t>Chọn câu trả lời đúng.</a:t>
            </a:r>
          </a:p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Một đoàn tàu hỏa dài 200 m bắt đầu vào đường hầm. Vậy sau bao lâu thì đuôi tàu chui hoàn toàn vào đường hầm, biết tàu đi với vận tốc 20 m/s?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908D-13EF-4644-7C80-52AC2E16D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45" y="2538524"/>
            <a:ext cx="798195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8538A-BA00-D217-B797-999AB0D0DADB}"/>
              </a:ext>
            </a:extLst>
          </p:cNvPr>
          <p:cNvSpPr txBox="1"/>
          <p:nvPr/>
        </p:nvSpPr>
        <p:spPr>
          <a:xfrm>
            <a:off x="2913321" y="5592726"/>
            <a:ext cx="71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12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B8EF8A-A7A3-1BB5-938D-FE6B6671E5E7}"/>
              </a:ext>
            </a:extLst>
          </p:cNvPr>
          <p:cNvSpPr/>
          <p:nvPr/>
        </p:nvSpPr>
        <p:spPr>
          <a:xfrm>
            <a:off x="5071730" y="5624623"/>
            <a:ext cx="584791" cy="56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2" descr="卡通人物&#10;&#10;低可信度描述已自动生成">
            <a:extLst>
              <a:ext uri="{FF2B5EF4-FFF2-40B4-BE49-F238E27FC236}">
                <a16:creationId xmlns:a16="http://schemas.microsoft.com/office/drawing/2014/main" id="{45C27679-FA15-4806-803D-571E5D9C5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1" t="55019" r="23983"/>
          <a:stretch/>
        </p:blipFill>
        <p:spPr>
          <a:xfrm>
            <a:off x="3400760" y="3467017"/>
            <a:ext cx="4962898" cy="2423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FA097-55F5-8201-06A2-C841860B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8" y="60236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Arial</vt:lpstr>
      <vt:lpstr>Calibri</vt:lpstr>
      <vt:lpstr>Cambria</vt:lpstr>
      <vt:lpstr>Cambria Math</vt:lpstr>
      <vt:lpstr>等线</vt:lpstr>
      <vt:lpstr>等线 Light</vt:lpstr>
      <vt:lpstr>UTM Cookies</vt:lpstr>
      <vt:lpstr>Wingdings</vt:lpstr>
      <vt:lpstr>2_Office Theme</vt:lpstr>
      <vt:lpstr>1_Office 主题​​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50</cp:revision>
  <dcterms:created xsi:type="dcterms:W3CDTF">2021-06-29T06:58:36Z</dcterms:created>
  <dcterms:modified xsi:type="dcterms:W3CDTF">2025-04-21T20:15:34Z</dcterms:modified>
</cp:coreProperties>
</file>