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4"/>
  </p:notesMasterIdLst>
  <p:sldIdLst>
    <p:sldId id="2007577202" r:id="rId4"/>
    <p:sldId id="292" r:id="rId5"/>
    <p:sldId id="291" r:id="rId6"/>
    <p:sldId id="374" r:id="rId7"/>
    <p:sldId id="375" r:id="rId8"/>
    <p:sldId id="376" r:id="rId9"/>
    <p:sldId id="2007577198" r:id="rId10"/>
    <p:sldId id="2007577199" r:id="rId11"/>
    <p:sldId id="2007577200" r:id="rId12"/>
    <p:sldId id="20075771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B8"/>
    <a:srgbClr val="BFFBA7"/>
    <a:srgbClr val="E3ECBE"/>
    <a:srgbClr val="FBE3B8"/>
    <a:srgbClr val="F5CDDB"/>
    <a:srgbClr val="D7D2E8"/>
    <a:srgbClr val="FBBBBB"/>
    <a:srgbClr val="FAACAC"/>
    <a:srgbClr val="2F5597"/>
    <a:srgbClr val="00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0760" autoAdjust="0"/>
  </p:normalViewPr>
  <p:slideViewPr>
    <p:cSldViewPr snapToGrid="0">
      <p:cViewPr varScale="1">
        <p:scale>
          <a:sx n="87" d="100"/>
          <a:sy n="87" d="100"/>
        </p:scale>
        <p:origin x="4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C903-D68B-4D5F-BD23-C2AF5AA3284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2360-31A8-4876-BBAE-2BF7BEB9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2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04BF-3C43-8ADC-75A0-48CF74D2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80497-A7D4-8202-22BC-9D075F53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BBDDE-8A23-DA4E-26A8-08D5B497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64F3-22D7-B7A8-6ECC-DC299439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1BB1-0AAD-FFD6-314B-3CFC5A68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6634A-D677-B927-8FC2-15EC492C3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20AF8-4B5E-4524-83F1-300AACFFA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3FC3E-EFCE-C42E-090F-6BC2EA4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02204-E4E3-1D63-2A32-AE6F982D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D579-8494-CC0E-D8FC-0C1D4D1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43AF8-467E-6A30-AC46-5C08D12DB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60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AADB-EF71-D8B1-C0E8-6B395D09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BBD9D-DB0A-F58D-8A75-907B2BE2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B1E1-60AF-936F-6890-3DE2AF0C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B1F8-C4EE-96CE-6DEC-EA3CFD9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4FD3-8CFB-5170-FCA4-841F2191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2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55AE-1FC2-D582-3547-D4539328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B75B-C859-2833-3C64-DBEB1823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7679-10AE-16CA-AF6A-E5CCDA45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8C70-962B-16E4-96AD-C0128A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3E3A1-F94E-A353-43A8-CF43A03E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F1FB-4FFD-0D09-24CB-3744221D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2EF0C-41E4-DD46-711C-7D7D10CE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FFE3-B06B-0A29-B21E-A921DEB3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8318-A139-17F4-6371-4B4E2142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9E35-CC97-9222-A819-EF09297C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5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704D-FF01-A876-6EA1-2D34A109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5C27-99BA-0B44-0355-4D654C3A9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D5D01-E995-1F2C-34DE-C4D6E1F7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B6034-9350-1E2C-9587-C9CD1050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8095C-6485-EBAB-AD84-44A76E99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8A029-435E-1E6C-B78C-81DD4CAC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038A-980F-FC37-3A0E-59FA8D1F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64CCC-48EC-3DD2-D8D9-7E47D235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6EC8-9D39-60C1-853C-66EC13F68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7E85C-70F5-8BC2-A4A4-3B301AB0B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8167F-FE0B-B7BB-4B60-6575447D6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9E181-EDA8-0EDB-320F-26483759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289E6-9296-406F-30A7-8249C860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783EE-47D1-F2AB-5123-61941B9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6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9C1B-4066-2860-EE6B-B86296D6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4799D-6566-73EA-F9D4-2270FAF6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5D2FD-B979-1650-1F59-D7684491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99E5E-8E56-F591-44C1-2804B7EE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6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EA59-DD2E-3613-AF89-E9DB74D5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AEFF6-BFD7-F0FD-391C-F7141D90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07465-4128-8BD8-8E5A-3E7069BF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EE2A9-30CD-A7DE-37D6-8A03545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43A8C-AAF7-32FF-B108-1755C15F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4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A8DC8-6C0F-7127-D698-819A664B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7F861-8744-23A1-3690-556F182D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59975-403C-5285-8005-6913D727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28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B384-1D22-73A4-C51C-59D8ED6A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2FD9-F2D3-69F3-F456-E209AE2A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3C619-2B17-4853-9302-EB286626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79050-0BF0-9352-917F-CD069FC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8A8A4-3B96-482E-506D-345A4512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FC97-1E54-5269-D054-6C33330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6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04C2-8D16-F63D-E9FB-C81658BE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70260-CD83-98D7-FDFC-C632821B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F81EB-F527-3277-880C-60E49954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F1C6D-EBDD-A68A-C732-86044646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97B0-23DA-F34B-0EA0-48F0AC4D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9BED-098E-2DC0-AA65-5569151E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6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FAAB-E45D-959D-8253-2A1E03A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5057D-C0E2-BBA7-B5FE-3B5F8B0E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689A-7B5D-DD11-844F-7EE0B26C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EB4F-E07D-A10C-29A1-49A37DFB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03AE-78B7-45C7-A05A-A4C50F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5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5924A-77AB-A782-4619-206D5D04C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A7DB-2E1D-CA6F-487F-57ED3B45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B82A5-10E7-ACB6-7842-1482A11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52FC-C2FA-21AA-B10F-FC1C5EDE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0F0B-511C-7DFF-737F-3155D7B6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8EB9-A0AF-8014-C462-1F51DB72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AC3B-3F73-7EB7-5E05-26EFE9C5F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F444-C987-286A-FFF1-A6A65266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5B4EA-EC4F-A668-0543-A1EF294E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C6BC6-1D1A-69B6-E0D2-75A4FB92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448A-9FEB-4512-30CB-EC216014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4511-7E58-AA9A-1DE2-B3F8B8B7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D7BB0-F081-9EAA-23D5-762041E2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11DA-D540-1A05-9374-E9F35934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EF52C-DBE3-169D-647C-43966AA4A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EFA74-90D0-77D4-7750-D3633816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69370-00D6-FEEE-B5FA-34F8E42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A2CB0-B8F5-6C12-BB5A-98A8277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D01AF-4151-D25D-B254-5C0FD850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8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A419-9AE7-02E5-2D37-3D9957EC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86460-9E64-8E63-6381-BE49C267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2EE1E-CE60-1A51-C5D0-10DDBD3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1DA3-7790-2A9B-2098-E03D8BC1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17DB7-4CBD-7867-5855-5B5FF62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28A95-10BE-A0B5-66B8-BFA028E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79350-6919-21E2-18B6-CA734D0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F0A1-7A32-0115-A1F0-2438C7EC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83A7-12B0-3A61-1790-7B59A14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4A2AF-8994-26AE-43C9-D343AB5D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E9AAA-7034-C760-3957-71B9080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020E-D7E2-D020-8494-1CFF3BE3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240E8-DBC3-0B5E-3BA2-1F949FD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9276-D573-F436-A002-32BCEE6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034C6-1C25-8B45-EBB0-320C8E171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400F6-BCD1-D719-7B70-1ADC5510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439D4-725E-412A-58FC-D1181C7E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0A18-F696-DB63-87E2-D21B320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2895B-1EF2-3C52-6519-36208330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9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814D2-3B88-96DD-1575-952E872BBC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BBF80E0-309D-176F-D979-9760A63026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3955BFE-558D-C635-E48B-D8DC478ACDC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58099-B076-FD6F-6276-7C6BF71E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3D03-DC3A-15CB-2D48-0256CB70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A6DEE-9AB4-6244-B22E-E110C538D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DA9151-6C6C-4652-ACC3-D3DC2302823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6E138-2B59-8509-98AE-6C35FEAD9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F9BA0-9A79-5764-2A80-8F95851A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80ECE-4838-0FF3-3B14-6C7F8DBA1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BC616-CA96-22EE-F9A4-EE2E71668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  <p:pic>
        <p:nvPicPr>
          <p:cNvPr id="4" name="Picture 3" descr="A blue and red text&#10;&#10;Description automatically generated">
            <a:extLst>
              <a:ext uri="{FF2B5EF4-FFF2-40B4-BE49-F238E27FC236}">
                <a16:creationId xmlns:a16="http://schemas.microsoft.com/office/drawing/2014/main" id="{CD3DBFD5-02B0-84D8-EA2C-9A0B3D3E6C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61" y="-363925"/>
            <a:ext cx="9289312" cy="4529499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4ADB79C3-2ACE-006A-F86F-140AECA7793F}"/>
              </a:ext>
            </a:extLst>
          </p:cNvPr>
          <p:cNvSpPr txBox="1"/>
          <p:nvPr/>
        </p:nvSpPr>
        <p:spPr>
          <a:xfrm>
            <a:off x="4698994" y="5504148"/>
            <a:ext cx="4835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cap="none" spc="0" dirty="0" err="1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cap="none" spc="0" dirty="0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cap="none" spc="0" dirty="0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: Bùi </a:t>
            </a:r>
            <a:r>
              <a:rPr lang="en-US" sz="2400" b="1" cap="none" spc="0" dirty="0" err="1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cap="none" spc="0" dirty="0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400" b="1" cap="none" spc="0" dirty="0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Oanh</a:t>
            </a:r>
          </a:p>
          <a:p>
            <a:r>
              <a:rPr 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: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400" b="1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88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FA320860-1741-15E8-6DF5-D7C351C46CEB}"/>
              </a:ext>
            </a:extLst>
          </p:cNvPr>
          <p:cNvSpPr/>
          <p:nvPr/>
        </p:nvSpPr>
        <p:spPr>
          <a:xfrm>
            <a:off x="1514169" y="594360"/>
            <a:ext cx="9714788" cy="5364480"/>
          </a:xfrm>
          <a:custGeom>
            <a:avLst/>
            <a:gdLst/>
            <a:ahLst/>
            <a:cxnLst/>
            <a:rect l="l" t="t" r="r" b="b"/>
            <a:pathLst>
              <a:path w="2124285" h="1694117">
                <a:moveTo>
                  <a:pt x="0" y="0"/>
                </a:moveTo>
                <a:lnTo>
                  <a:pt x="2124285" y="0"/>
                </a:lnTo>
                <a:lnTo>
                  <a:pt x="2124285" y="1694117"/>
                </a:lnTo>
                <a:lnTo>
                  <a:pt x="0" y="1694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DFD7B-77EC-68E6-386E-0CAA9C171F0B}"/>
              </a:ext>
            </a:extLst>
          </p:cNvPr>
          <p:cNvSpPr txBox="1"/>
          <p:nvPr/>
        </p:nvSpPr>
        <p:spPr>
          <a:xfrm>
            <a:off x="3200015" y="1925647"/>
            <a:ext cx="57919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191242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5B0BF2-A260-A355-189D-C00CDBD6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5" y="325245"/>
            <a:ext cx="10205589" cy="29690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9BF207-5349-DA99-5E10-D676A27AE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18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165496-73AD-550D-6EDD-B72734E2A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8024" y="3067050"/>
            <a:ext cx="4049412" cy="4049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9EACD0-7CC3-1119-AD14-C2BEC792E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687" y="785408"/>
            <a:ext cx="6084335" cy="1268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44F7D-4FC9-4239-C387-84AB2908E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438" y="2366385"/>
            <a:ext cx="10106591" cy="41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2A77F-A30E-6EC0-0922-6EF2A612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  <p:pic>
        <p:nvPicPr>
          <p:cNvPr id="4" name="Picture 3" descr="A blue and red text&#10;&#10;Description automatically generated">
            <a:extLst>
              <a:ext uri="{FF2B5EF4-FFF2-40B4-BE49-F238E27FC236}">
                <a16:creationId xmlns:a16="http://schemas.microsoft.com/office/drawing/2014/main" id="{44C08EB4-5543-9A2A-B0F2-9F5477401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20" y="1244608"/>
            <a:ext cx="9289312" cy="45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3E78D3-C351-14A9-199E-C2FFEAABDCD8}"/>
              </a:ext>
            </a:extLst>
          </p:cNvPr>
          <p:cNvSpPr/>
          <p:nvPr/>
        </p:nvSpPr>
        <p:spPr>
          <a:xfrm>
            <a:off x="977752" y="1667984"/>
            <a:ext cx="10172700" cy="251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9055" lvl="0" algn="just">
              <a:spcAft>
                <a:spcPts val="0"/>
              </a:spcAft>
              <a:buSzPts val="1200"/>
              <a:tabLst>
                <a:tab pos="194310" algn="l"/>
              </a:tabLst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ymbol" panose="05050102010706020507" pitchFamily="18" charset="2"/>
              </a:rPr>
              <a:t>Trường em tổ chức chuyến thăm một trường bạn ở tỉnh khác. Lớp em cũng tham gia chuyến đi này.</a:t>
            </a:r>
            <a:endParaRPr lang="en-US" sz="4000" spc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9662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409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trường em đến trường bạn có hai con đường: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nhất dài 180 km, vận tốc xe dự định đi trên con đường này là 80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hai dài 160 km, vận tốc xe dự định đi trên con đường này là 50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xe đi con đường nào sẽ tốn ít thời gian hơn và thời gian dự định đi là bao lâu?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4A4350-C43D-870B-A525-03A5CE28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03" y="3080120"/>
            <a:ext cx="56102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2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669852" y="776175"/>
            <a:ext cx="104092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nhất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 : 80 = 2,25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hai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: 50 = 3,2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2,25 giờ &lt; 3,2 giờ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xe đi con đường thứ nhất sẽ tốn ít thời gian hơn và thời gian dự định đi là 2,25 giờ (2 giờ 15 phút)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97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giáo chủ nhiệm quyết định chọn con đường thứ nhất. Sau khi đi được 1 giờ với vận tốc dự định, cả đoàn dừng lại để nghỉ ngơi. Hỏi điểm nghỉ ngơi cách nơi đến bao nhiêu ki-lô-mét?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xe đi được sau 1 giờ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× 1 = 80 (km)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 nghỉ ngơi cách nơi đến số ki-lô-mét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180 – 80 = 100 (km)</a:t>
            </a:r>
          </a:p>
          <a:p>
            <a:pPr algn="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100 km.</a:t>
            </a:r>
          </a:p>
        </p:txBody>
      </p:sp>
    </p:spTree>
    <p:extLst>
      <p:ext uri="{BB962C8B-B14F-4D97-AF65-F5344CB8AC3E}">
        <p14:creationId xmlns:p14="http://schemas.microsoft.com/office/powerpoint/2010/main" val="3163094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nghỉ ngơi xong, xe đi quãng đường còn lại hết 1 giờ 36 phút. Em hãy tính vận tốc trung bình mà xe đã đi hết quãng đường đó (theo đơn vị km/h).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giải: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Đổi: 1 giờ 36 phút = 1,6 giờ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tốc trung bình mà xe đã đi hết quãng đường đó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: 1,6 = 62,5 (km/h)</a:t>
            </a:r>
          </a:p>
          <a:p>
            <a:pPr lvl="0" algn="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62,5 km/h.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6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1222</TotalTime>
  <Words>365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Aptos Display</vt:lpstr>
      <vt:lpstr>Arial</vt:lpstr>
      <vt:lpstr>AvantGarde</vt:lpstr>
      <vt:lpstr>Calibri</vt:lpstr>
      <vt:lpstr>Calibri Light</vt:lpstr>
      <vt:lpstr>Cambria</vt:lpstr>
      <vt:lpstr>LNTH-LuoLuoNotangYuanTi 1</vt:lpstr>
      <vt:lpstr>Symbol</vt:lpstr>
      <vt:lpstr>1_Office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MAIHUNG</cp:lastModifiedBy>
  <cp:revision>111</cp:revision>
  <dcterms:created xsi:type="dcterms:W3CDTF">2023-08-21T06:52:17Z</dcterms:created>
  <dcterms:modified xsi:type="dcterms:W3CDTF">2025-04-21T20:14:40Z</dcterms:modified>
  <cp:category>9Slide.vn</cp:category>
</cp:coreProperties>
</file>