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827" r:id="rId2"/>
    <p:sldMasterId id="2147483923" r:id="rId3"/>
    <p:sldMasterId id="2147483939" r:id="rId4"/>
    <p:sldMasterId id="2147483966" r:id="rId5"/>
    <p:sldMasterId id="2147483990" r:id="rId6"/>
  </p:sldMasterIdLst>
  <p:notesMasterIdLst>
    <p:notesMasterId r:id="rId16"/>
  </p:notesMasterIdLst>
  <p:sldIdLst>
    <p:sldId id="3413" r:id="rId7"/>
    <p:sldId id="3404" r:id="rId8"/>
    <p:sldId id="316" r:id="rId9"/>
    <p:sldId id="299" r:id="rId10"/>
    <p:sldId id="3409" r:id="rId11"/>
    <p:sldId id="304" r:id="rId12"/>
    <p:sldId id="3410" r:id="rId13"/>
    <p:sldId id="3411" r:id="rId14"/>
    <p:sldId id="33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E5FF"/>
    <a:srgbClr val="FF99CC"/>
    <a:srgbClr val="E6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7" autoAdjust="0"/>
    <p:restoredTop sz="94660"/>
  </p:normalViewPr>
  <p:slideViewPr>
    <p:cSldViewPr snapToGrid="0">
      <p:cViewPr varScale="1">
        <p:scale>
          <a:sx n="87" d="100"/>
          <a:sy n="87" d="100"/>
        </p:scale>
        <p:origin x="39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t>‹#›</a:t>
            </a:fld>
            <a:endParaRPr lang="en-US"/>
          </a:p>
        </p:txBody>
      </p:sp>
    </p:spTree>
    <p:extLst>
      <p:ext uri="{BB962C8B-B14F-4D97-AF65-F5344CB8AC3E}">
        <p14:creationId xmlns:p14="http://schemas.microsoft.com/office/powerpoint/2010/main" val="254399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1669961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35733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0637493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2025/4/22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5439421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2025/4/22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2154619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2025/4/22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6384958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2025/4/22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717179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4A63A4E-F370-4E43-88DF-FF35117A42C8}" type="datetimeFigureOut">
              <a:rPr lang="zh-CN" altLang="en-US" smtClean="0"/>
              <a:t>2025/4/22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505920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4A63A4E-F370-4E43-88DF-FF35117A42C8}" type="datetimeFigureOut">
              <a:rPr lang="zh-CN" altLang="en-US" smtClean="0"/>
              <a:t>2025/4/22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4517880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A63A4E-F370-4E43-88DF-FF35117A42C8}" type="datetimeFigureOut">
              <a:rPr lang="zh-CN" altLang="en-US" smtClean="0"/>
              <a:t>2025/4/22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1887804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2025/4/22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6928576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9233883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2025/4/22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5621739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2025/4/22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0183202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2025/4/22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6256830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4/22/2025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2725538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4/22/2025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2385074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4/22/2025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547255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4/22/2025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206108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4/22/2025</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3278434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4/22/2025</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375187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4/22/2025</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525942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1712738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4/22/2025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97316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4/22/2025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3350009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4/22/2025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29691192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4/22/2025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2815793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68086433"/>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E1655C05-C3A1-46F9-BDF6-923342D44E1E}"/>
              </a:ext>
            </a:extLst>
          </p:cNvPr>
          <p:cNvGrpSpPr/>
          <p:nvPr userDrawn="1"/>
        </p:nvGrpSpPr>
        <p:grpSpPr>
          <a:xfrm>
            <a:off x="-19050" y="0"/>
            <a:ext cx="12192000" cy="6858000"/>
            <a:chOff x="0" y="0"/>
            <a:chExt cx="12192000" cy="6858000"/>
          </a:xfrm>
        </p:grpSpPr>
        <p:pic>
          <p:nvPicPr>
            <p:cNvPr id="13" name="图片 12" descr="图片包含 图示&#10;&#10;描述已自动生成">
              <a:extLst>
                <a:ext uri="{FF2B5EF4-FFF2-40B4-BE49-F238E27FC236}">
                  <a16:creationId xmlns:a16="http://schemas.microsoft.com/office/drawing/2014/main" id="{D7DAAA50-B00C-47EE-9FA0-F237ADFECDC7}"/>
                </a:ext>
              </a:extLst>
            </p:cNvPr>
            <p:cNvPicPr>
              <a:picLocks noChangeAspect="1"/>
            </p:cNvPicPr>
            <p:nvPr/>
          </p:nvPicPr>
          <p:blipFill>
            <a:blip r:embed="rId2"/>
            <a:srcRect l="763"/>
            <a:stretch>
              <a:fillRect/>
            </a:stretch>
          </p:blipFill>
          <p:spPr>
            <a:xfrm>
              <a:off x="0" y="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sp>
          <p:nvSpPr>
            <p:cNvPr id="15" name="任意多边形: 形状 14">
              <a:extLst>
                <a:ext uri="{FF2B5EF4-FFF2-40B4-BE49-F238E27FC236}">
                  <a16:creationId xmlns:a16="http://schemas.microsoft.com/office/drawing/2014/main" id="{6547E814-6B41-4F20-A274-5A930907EE0E}"/>
                </a:ext>
              </a:extLst>
            </p:cNvPr>
            <p:cNvSpPr/>
            <p:nvPr/>
          </p:nvSpPr>
          <p:spPr>
            <a:xfrm>
              <a:off x="266700" y="241515"/>
              <a:ext cx="11658600" cy="6374969"/>
            </a:xfrm>
            <a:custGeom>
              <a:avLst/>
              <a:gdLst>
                <a:gd name="connsiteX0" fmla="*/ 15498 w 11871702"/>
                <a:gd name="connsiteY0" fmla="*/ 15498 h 6679769"/>
                <a:gd name="connsiteX1" fmla="*/ 0 w 11871702"/>
                <a:gd name="connsiteY1" fmla="*/ 2278251 h 6679769"/>
                <a:gd name="connsiteX2" fmla="*/ 61993 w 11871702"/>
                <a:gd name="connsiteY2" fmla="*/ 3022169 h 6679769"/>
                <a:gd name="connsiteX3" fmla="*/ 46495 w 11871702"/>
                <a:gd name="connsiteY3" fmla="*/ 4029559 h 6679769"/>
                <a:gd name="connsiteX4" fmla="*/ 46495 w 11871702"/>
                <a:gd name="connsiteY4" fmla="*/ 4804474 h 6679769"/>
                <a:gd name="connsiteX5" fmla="*/ 15498 w 11871702"/>
                <a:gd name="connsiteY5" fmla="*/ 5997844 h 6679769"/>
                <a:gd name="connsiteX6" fmla="*/ 0 w 11871702"/>
                <a:gd name="connsiteY6" fmla="*/ 6168325 h 6679769"/>
                <a:gd name="connsiteX7" fmla="*/ 92990 w 11871702"/>
                <a:gd name="connsiteY7" fmla="*/ 6416298 h 6679769"/>
                <a:gd name="connsiteX8" fmla="*/ 2200759 w 11871702"/>
                <a:gd name="connsiteY8" fmla="*/ 6493790 h 6679769"/>
                <a:gd name="connsiteX9" fmla="*/ 3688597 w 11871702"/>
                <a:gd name="connsiteY9" fmla="*/ 6478291 h 6679769"/>
                <a:gd name="connsiteX10" fmla="*/ 4463512 w 11871702"/>
                <a:gd name="connsiteY10" fmla="*/ 6540285 h 6679769"/>
                <a:gd name="connsiteX11" fmla="*/ 5362414 w 11871702"/>
                <a:gd name="connsiteY11" fmla="*/ 6571281 h 6679769"/>
                <a:gd name="connsiteX12" fmla="*/ 7113722 w 11871702"/>
                <a:gd name="connsiteY12" fmla="*/ 6633274 h 6679769"/>
                <a:gd name="connsiteX13" fmla="*/ 8586061 w 11871702"/>
                <a:gd name="connsiteY13" fmla="*/ 6633274 h 6679769"/>
                <a:gd name="connsiteX14" fmla="*/ 10151390 w 11871702"/>
                <a:gd name="connsiteY14" fmla="*/ 6664271 h 6679769"/>
                <a:gd name="connsiteX15" fmla="*/ 11251770 w 11871702"/>
                <a:gd name="connsiteY15" fmla="*/ 6679769 h 6679769"/>
                <a:gd name="connsiteX16" fmla="*/ 11871702 w 11871702"/>
                <a:gd name="connsiteY16" fmla="*/ 6602278 h 6679769"/>
                <a:gd name="connsiteX17" fmla="*/ 11840705 w 11871702"/>
                <a:gd name="connsiteY17" fmla="*/ 4091552 h 6679769"/>
                <a:gd name="connsiteX18" fmla="*/ 11763214 w 11871702"/>
                <a:gd name="connsiteY18" fmla="*/ 2526224 h 6679769"/>
                <a:gd name="connsiteX19" fmla="*/ 11747715 w 11871702"/>
                <a:gd name="connsiteY19" fmla="*/ 743918 h 6679769"/>
                <a:gd name="connsiteX20" fmla="*/ 11778712 w 11871702"/>
                <a:gd name="connsiteY20" fmla="*/ 294468 h 6679769"/>
                <a:gd name="connsiteX21" fmla="*/ 11701220 w 11871702"/>
                <a:gd name="connsiteY21" fmla="*/ 92990 h 6679769"/>
                <a:gd name="connsiteX22" fmla="*/ 10275376 w 11871702"/>
                <a:gd name="connsiteY22" fmla="*/ 139485 h 6679769"/>
                <a:gd name="connsiteX23" fmla="*/ 9624448 w 11871702"/>
                <a:gd name="connsiteY23" fmla="*/ 123986 h 6679769"/>
                <a:gd name="connsiteX24" fmla="*/ 8741044 w 11871702"/>
                <a:gd name="connsiteY24" fmla="*/ 108488 h 6679769"/>
                <a:gd name="connsiteX25" fmla="*/ 7501180 w 11871702"/>
                <a:gd name="connsiteY25" fmla="*/ 108488 h 6679769"/>
                <a:gd name="connsiteX26" fmla="*/ 6664271 w 11871702"/>
                <a:gd name="connsiteY26" fmla="*/ 92990 h 6679769"/>
                <a:gd name="connsiteX27" fmla="*/ 5889356 w 11871702"/>
                <a:gd name="connsiteY27" fmla="*/ 92990 h 6679769"/>
                <a:gd name="connsiteX28" fmla="*/ 5160936 w 11871702"/>
                <a:gd name="connsiteY28" fmla="*/ 92990 h 6679769"/>
                <a:gd name="connsiteX29" fmla="*/ 4479010 w 11871702"/>
                <a:gd name="connsiteY29" fmla="*/ 61993 h 6679769"/>
                <a:gd name="connsiteX30" fmla="*/ 3812583 w 11871702"/>
                <a:gd name="connsiteY30" fmla="*/ 46495 h 6679769"/>
                <a:gd name="connsiteX31" fmla="*/ 3084163 w 11871702"/>
                <a:gd name="connsiteY31" fmla="*/ 46495 h 6679769"/>
                <a:gd name="connsiteX32" fmla="*/ 2278251 w 11871702"/>
                <a:gd name="connsiteY32" fmla="*/ 15498 h 6679769"/>
                <a:gd name="connsiteX33" fmla="*/ 1394848 w 11871702"/>
                <a:gd name="connsiteY33" fmla="*/ 0 h 6679769"/>
                <a:gd name="connsiteX34" fmla="*/ 852407 w 11871702"/>
                <a:gd name="connsiteY34" fmla="*/ 30996 h 6679769"/>
                <a:gd name="connsiteX35" fmla="*/ 15498 w 11871702"/>
                <a:gd name="connsiteY35" fmla="*/ 15498 h 667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71702" h="6679769">
                  <a:moveTo>
                    <a:pt x="15498" y="15498"/>
                  </a:moveTo>
                  <a:lnTo>
                    <a:pt x="0" y="2278251"/>
                  </a:lnTo>
                  <a:lnTo>
                    <a:pt x="61993" y="3022169"/>
                  </a:lnTo>
                  <a:lnTo>
                    <a:pt x="46495" y="4029559"/>
                  </a:lnTo>
                  <a:lnTo>
                    <a:pt x="46495" y="4804474"/>
                  </a:lnTo>
                  <a:lnTo>
                    <a:pt x="15498" y="5997844"/>
                  </a:lnTo>
                  <a:lnTo>
                    <a:pt x="0" y="6168325"/>
                  </a:lnTo>
                  <a:lnTo>
                    <a:pt x="92990" y="6416298"/>
                  </a:lnTo>
                  <a:lnTo>
                    <a:pt x="2200759" y="6493790"/>
                  </a:lnTo>
                  <a:lnTo>
                    <a:pt x="3688597" y="6478291"/>
                  </a:lnTo>
                  <a:lnTo>
                    <a:pt x="4463512" y="6540285"/>
                  </a:lnTo>
                  <a:lnTo>
                    <a:pt x="5362414" y="6571281"/>
                  </a:lnTo>
                  <a:lnTo>
                    <a:pt x="7113722" y="6633274"/>
                  </a:lnTo>
                  <a:lnTo>
                    <a:pt x="8586061" y="6633274"/>
                  </a:lnTo>
                  <a:lnTo>
                    <a:pt x="10151390" y="6664271"/>
                  </a:lnTo>
                  <a:lnTo>
                    <a:pt x="11251770" y="6679769"/>
                  </a:lnTo>
                  <a:lnTo>
                    <a:pt x="11871702" y="6602278"/>
                  </a:lnTo>
                  <a:lnTo>
                    <a:pt x="11840705" y="4091552"/>
                  </a:lnTo>
                  <a:lnTo>
                    <a:pt x="11763214" y="2526224"/>
                  </a:lnTo>
                  <a:lnTo>
                    <a:pt x="11747715" y="743918"/>
                  </a:lnTo>
                  <a:lnTo>
                    <a:pt x="11778712" y="294468"/>
                  </a:lnTo>
                  <a:lnTo>
                    <a:pt x="11701220" y="92990"/>
                  </a:lnTo>
                  <a:lnTo>
                    <a:pt x="10275376" y="139485"/>
                  </a:lnTo>
                  <a:lnTo>
                    <a:pt x="9624448" y="123986"/>
                  </a:lnTo>
                  <a:lnTo>
                    <a:pt x="8741044" y="108488"/>
                  </a:lnTo>
                  <a:lnTo>
                    <a:pt x="7501180" y="108488"/>
                  </a:lnTo>
                  <a:lnTo>
                    <a:pt x="6664271" y="92990"/>
                  </a:lnTo>
                  <a:lnTo>
                    <a:pt x="5889356" y="92990"/>
                  </a:lnTo>
                  <a:lnTo>
                    <a:pt x="5160936" y="92990"/>
                  </a:lnTo>
                  <a:lnTo>
                    <a:pt x="4479010" y="61993"/>
                  </a:lnTo>
                  <a:lnTo>
                    <a:pt x="3812583" y="46495"/>
                  </a:lnTo>
                  <a:lnTo>
                    <a:pt x="3084163" y="46495"/>
                  </a:lnTo>
                  <a:lnTo>
                    <a:pt x="2278251" y="15498"/>
                  </a:lnTo>
                  <a:lnTo>
                    <a:pt x="1394848" y="0"/>
                  </a:lnTo>
                  <a:lnTo>
                    <a:pt x="852407" y="30996"/>
                  </a:lnTo>
                  <a:lnTo>
                    <a:pt x="15498" y="1549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739073119"/>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13" name="图片 12" descr="图片包含 图示&#10;&#10;描述已自动生成">
            <a:extLst>
              <a:ext uri="{FF2B5EF4-FFF2-40B4-BE49-F238E27FC236}">
                <a16:creationId xmlns:a16="http://schemas.microsoft.com/office/drawing/2014/main" id="{D7DAAA50-B00C-47EE-9FA0-F237ADFECDC7}"/>
              </a:ext>
            </a:extLst>
          </p:cNvPr>
          <p:cNvPicPr>
            <a:picLocks noChangeAspect="1"/>
          </p:cNvPicPr>
          <p:nvPr/>
        </p:nvPicPr>
        <p:blipFill>
          <a:blip r:embed="rId2"/>
          <a:srcRect l="763"/>
          <a:stretch>
            <a:fillRect/>
          </a:stretch>
        </p:blipFill>
        <p:spPr>
          <a:xfrm>
            <a:off x="8534400" y="-99060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grpSp>
        <p:nvGrpSpPr>
          <p:cNvPr id="14" name="组合 13">
            <a:extLst>
              <a:ext uri="{FF2B5EF4-FFF2-40B4-BE49-F238E27FC236}">
                <a16:creationId xmlns:a16="http://schemas.microsoft.com/office/drawing/2014/main" id="{EFC83B3C-2627-490B-9126-FCECA6CA6CCF}"/>
              </a:ext>
            </a:extLst>
          </p:cNvPr>
          <p:cNvGrpSpPr/>
          <p:nvPr/>
        </p:nvGrpSpPr>
        <p:grpSpPr>
          <a:xfrm>
            <a:off x="6096000" y="58119"/>
            <a:ext cx="11985356" cy="6741762"/>
            <a:chOff x="103322" y="58119"/>
            <a:chExt cx="11985356" cy="6741762"/>
          </a:xfrm>
        </p:grpSpPr>
        <p:sp>
          <p:nvSpPr>
            <p:cNvPr id="15" name="任意多边形: 形状 14">
              <a:extLst>
                <a:ext uri="{FF2B5EF4-FFF2-40B4-BE49-F238E27FC236}">
                  <a16:creationId xmlns:a16="http://schemas.microsoft.com/office/drawing/2014/main" id="{6547E814-6B41-4F20-A274-5A930907EE0E}"/>
                </a:ext>
              </a:extLst>
            </p:cNvPr>
            <p:cNvSpPr/>
            <p:nvPr/>
          </p:nvSpPr>
          <p:spPr>
            <a:xfrm>
              <a:off x="154983" y="92990"/>
              <a:ext cx="11871702" cy="6679769"/>
            </a:xfrm>
            <a:custGeom>
              <a:avLst/>
              <a:gdLst>
                <a:gd name="connsiteX0" fmla="*/ 15498 w 11871702"/>
                <a:gd name="connsiteY0" fmla="*/ 15498 h 6679769"/>
                <a:gd name="connsiteX1" fmla="*/ 0 w 11871702"/>
                <a:gd name="connsiteY1" fmla="*/ 2278251 h 6679769"/>
                <a:gd name="connsiteX2" fmla="*/ 61993 w 11871702"/>
                <a:gd name="connsiteY2" fmla="*/ 3022169 h 6679769"/>
                <a:gd name="connsiteX3" fmla="*/ 46495 w 11871702"/>
                <a:gd name="connsiteY3" fmla="*/ 4029559 h 6679769"/>
                <a:gd name="connsiteX4" fmla="*/ 46495 w 11871702"/>
                <a:gd name="connsiteY4" fmla="*/ 4804474 h 6679769"/>
                <a:gd name="connsiteX5" fmla="*/ 15498 w 11871702"/>
                <a:gd name="connsiteY5" fmla="*/ 5997844 h 6679769"/>
                <a:gd name="connsiteX6" fmla="*/ 0 w 11871702"/>
                <a:gd name="connsiteY6" fmla="*/ 6168325 h 6679769"/>
                <a:gd name="connsiteX7" fmla="*/ 92990 w 11871702"/>
                <a:gd name="connsiteY7" fmla="*/ 6416298 h 6679769"/>
                <a:gd name="connsiteX8" fmla="*/ 2200759 w 11871702"/>
                <a:gd name="connsiteY8" fmla="*/ 6493790 h 6679769"/>
                <a:gd name="connsiteX9" fmla="*/ 3688597 w 11871702"/>
                <a:gd name="connsiteY9" fmla="*/ 6478291 h 6679769"/>
                <a:gd name="connsiteX10" fmla="*/ 4463512 w 11871702"/>
                <a:gd name="connsiteY10" fmla="*/ 6540285 h 6679769"/>
                <a:gd name="connsiteX11" fmla="*/ 5362414 w 11871702"/>
                <a:gd name="connsiteY11" fmla="*/ 6571281 h 6679769"/>
                <a:gd name="connsiteX12" fmla="*/ 7113722 w 11871702"/>
                <a:gd name="connsiteY12" fmla="*/ 6633274 h 6679769"/>
                <a:gd name="connsiteX13" fmla="*/ 8586061 w 11871702"/>
                <a:gd name="connsiteY13" fmla="*/ 6633274 h 6679769"/>
                <a:gd name="connsiteX14" fmla="*/ 10151390 w 11871702"/>
                <a:gd name="connsiteY14" fmla="*/ 6664271 h 6679769"/>
                <a:gd name="connsiteX15" fmla="*/ 11251770 w 11871702"/>
                <a:gd name="connsiteY15" fmla="*/ 6679769 h 6679769"/>
                <a:gd name="connsiteX16" fmla="*/ 11871702 w 11871702"/>
                <a:gd name="connsiteY16" fmla="*/ 6602278 h 6679769"/>
                <a:gd name="connsiteX17" fmla="*/ 11840705 w 11871702"/>
                <a:gd name="connsiteY17" fmla="*/ 4091552 h 6679769"/>
                <a:gd name="connsiteX18" fmla="*/ 11763214 w 11871702"/>
                <a:gd name="connsiteY18" fmla="*/ 2526224 h 6679769"/>
                <a:gd name="connsiteX19" fmla="*/ 11747715 w 11871702"/>
                <a:gd name="connsiteY19" fmla="*/ 743918 h 6679769"/>
                <a:gd name="connsiteX20" fmla="*/ 11778712 w 11871702"/>
                <a:gd name="connsiteY20" fmla="*/ 294468 h 6679769"/>
                <a:gd name="connsiteX21" fmla="*/ 11701220 w 11871702"/>
                <a:gd name="connsiteY21" fmla="*/ 92990 h 6679769"/>
                <a:gd name="connsiteX22" fmla="*/ 10275376 w 11871702"/>
                <a:gd name="connsiteY22" fmla="*/ 139485 h 6679769"/>
                <a:gd name="connsiteX23" fmla="*/ 9624448 w 11871702"/>
                <a:gd name="connsiteY23" fmla="*/ 123986 h 6679769"/>
                <a:gd name="connsiteX24" fmla="*/ 8741044 w 11871702"/>
                <a:gd name="connsiteY24" fmla="*/ 108488 h 6679769"/>
                <a:gd name="connsiteX25" fmla="*/ 7501180 w 11871702"/>
                <a:gd name="connsiteY25" fmla="*/ 108488 h 6679769"/>
                <a:gd name="connsiteX26" fmla="*/ 6664271 w 11871702"/>
                <a:gd name="connsiteY26" fmla="*/ 92990 h 6679769"/>
                <a:gd name="connsiteX27" fmla="*/ 5889356 w 11871702"/>
                <a:gd name="connsiteY27" fmla="*/ 92990 h 6679769"/>
                <a:gd name="connsiteX28" fmla="*/ 5160936 w 11871702"/>
                <a:gd name="connsiteY28" fmla="*/ 92990 h 6679769"/>
                <a:gd name="connsiteX29" fmla="*/ 4479010 w 11871702"/>
                <a:gd name="connsiteY29" fmla="*/ 61993 h 6679769"/>
                <a:gd name="connsiteX30" fmla="*/ 3812583 w 11871702"/>
                <a:gd name="connsiteY30" fmla="*/ 46495 h 6679769"/>
                <a:gd name="connsiteX31" fmla="*/ 3084163 w 11871702"/>
                <a:gd name="connsiteY31" fmla="*/ 46495 h 6679769"/>
                <a:gd name="connsiteX32" fmla="*/ 2278251 w 11871702"/>
                <a:gd name="connsiteY32" fmla="*/ 15498 h 6679769"/>
                <a:gd name="connsiteX33" fmla="*/ 1394848 w 11871702"/>
                <a:gd name="connsiteY33" fmla="*/ 0 h 6679769"/>
                <a:gd name="connsiteX34" fmla="*/ 852407 w 11871702"/>
                <a:gd name="connsiteY34" fmla="*/ 30996 h 6679769"/>
                <a:gd name="connsiteX35" fmla="*/ 15498 w 11871702"/>
                <a:gd name="connsiteY35" fmla="*/ 15498 h 667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71702" h="6679769">
                  <a:moveTo>
                    <a:pt x="15498" y="15498"/>
                  </a:moveTo>
                  <a:lnTo>
                    <a:pt x="0" y="2278251"/>
                  </a:lnTo>
                  <a:lnTo>
                    <a:pt x="61993" y="3022169"/>
                  </a:lnTo>
                  <a:lnTo>
                    <a:pt x="46495" y="4029559"/>
                  </a:lnTo>
                  <a:lnTo>
                    <a:pt x="46495" y="4804474"/>
                  </a:lnTo>
                  <a:lnTo>
                    <a:pt x="15498" y="5997844"/>
                  </a:lnTo>
                  <a:lnTo>
                    <a:pt x="0" y="6168325"/>
                  </a:lnTo>
                  <a:lnTo>
                    <a:pt x="92990" y="6416298"/>
                  </a:lnTo>
                  <a:lnTo>
                    <a:pt x="2200759" y="6493790"/>
                  </a:lnTo>
                  <a:lnTo>
                    <a:pt x="3688597" y="6478291"/>
                  </a:lnTo>
                  <a:lnTo>
                    <a:pt x="4463512" y="6540285"/>
                  </a:lnTo>
                  <a:lnTo>
                    <a:pt x="5362414" y="6571281"/>
                  </a:lnTo>
                  <a:lnTo>
                    <a:pt x="7113722" y="6633274"/>
                  </a:lnTo>
                  <a:lnTo>
                    <a:pt x="8586061" y="6633274"/>
                  </a:lnTo>
                  <a:lnTo>
                    <a:pt x="10151390" y="6664271"/>
                  </a:lnTo>
                  <a:lnTo>
                    <a:pt x="11251770" y="6679769"/>
                  </a:lnTo>
                  <a:lnTo>
                    <a:pt x="11871702" y="6602278"/>
                  </a:lnTo>
                  <a:lnTo>
                    <a:pt x="11840705" y="4091552"/>
                  </a:lnTo>
                  <a:lnTo>
                    <a:pt x="11763214" y="2526224"/>
                  </a:lnTo>
                  <a:lnTo>
                    <a:pt x="11747715" y="743918"/>
                  </a:lnTo>
                  <a:lnTo>
                    <a:pt x="11778712" y="294468"/>
                  </a:lnTo>
                  <a:lnTo>
                    <a:pt x="11701220" y="92990"/>
                  </a:lnTo>
                  <a:lnTo>
                    <a:pt x="10275376" y="139485"/>
                  </a:lnTo>
                  <a:lnTo>
                    <a:pt x="9624448" y="123986"/>
                  </a:lnTo>
                  <a:lnTo>
                    <a:pt x="8741044" y="108488"/>
                  </a:lnTo>
                  <a:lnTo>
                    <a:pt x="7501180" y="108488"/>
                  </a:lnTo>
                  <a:lnTo>
                    <a:pt x="6664271" y="92990"/>
                  </a:lnTo>
                  <a:lnTo>
                    <a:pt x="5889356" y="92990"/>
                  </a:lnTo>
                  <a:lnTo>
                    <a:pt x="5160936" y="92990"/>
                  </a:lnTo>
                  <a:lnTo>
                    <a:pt x="4479010" y="61993"/>
                  </a:lnTo>
                  <a:lnTo>
                    <a:pt x="3812583" y="46495"/>
                  </a:lnTo>
                  <a:lnTo>
                    <a:pt x="3084163" y="46495"/>
                  </a:lnTo>
                  <a:lnTo>
                    <a:pt x="2278251" y="15498"/>
                  </a:lnTo>
                  <a:lnTo>
                    <a:pt x="1394848" y="0"/>
                  </a:lnTo>
                  <a:lnTo>
                    <a:pt x="852407" y="30996"/>
                  </a:lnTo>
                  <a:lnTo>
                    <a:pt x="15498" y="1549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电脑萤幕&#10;&#10;中度可信度描述已自动生成">
              <a:extLst>
                <a:ext uri="{FF2B5EF4-FFF2-40B4-BE49-F238E27FC236}">
                  <a16:creationId xmlns:a16="http://schemas.microsoft.com/office/drawing/2014/main" id="{8BFCFDC0-407B-48DA-B3CF-E64CEC0E2644}"/>
                </a:ext>
              </a:extLst>
            </p:cNvPr>
            <p:cNvPicPr>
              <a:picLocks noChangeAspect="1"/>
            </p:cNvPicPr>
            <p:nvPr/>
          </p:nvPicPr>
          <p:blipFill>
            <a:blip r:embed="rId3"/>
            <a:stretch>
              <a:fillRect/>
            </a:stretch>
          </p:blipFill>
          <p:spPr>
            <a:xfrm>
              <a:off x="103322" y="58119"/>
              <a:ext cx="11985356" cy="6741762"/>
            </a:xfrm>
            <a:prstGeom prst="rect">
              <a:avLst/>
            </a:prstGeom>
          </p:spPr>
        </p:pic>
      </p:grpSp>
    </p:spTree>
    <p:extLst>
      <p:ext uri="{BB962C8B-B14F-4D97-AF65-F5344CB8AC3E}">
        <p14:creationId xmlns:p14="http://schemas.microsoft.com/office/powerpoint/2010/main" val="651753283"/>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60346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6719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0929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2025/4/22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8686459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6095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74384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992;p14">
            <a:extLst>
              <a:ext uri="{FF2B5EF4-FFF2-40B4-BE49-F238E27FC236}">
                <a16:creationId xmlns:a16="http://schemas.microsoft.com/office/drawing/2014/main" id="{A11614ED-5C11-ACF9-656A-FE09A01C3B33}"/>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44D1E898-94C6-9ED9-8244-CCFDD95E3E2E}"/>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994;p14">
              <a:extLst>
                <a:ext uri="{FF2B5EF4-FFF2-40B4-BE49-F238E27FC236}">
                  <a16:creationId xmlns:a16="http://schemas.microsoft.com/office/drawing/2014/main" id="{C7A486C5-D35F-E6B7-B6F8-8DCBDF1BE460}"/>
                </a:ext>
              </a:extLst>
            </p:cNvPr>
            <p:cNvGrpSpPr/>
            <p:nvPr/>
          </p:nvGrpSpPr>
          <p:grpSpPr>
            <a:xfrm>
              <a:off x="8341543" y="2282008"/>
              <a:ext cx="569676" cy="380612"/>
              <a:chOff x="8341543" y="2282008"/>
              <a:chExt cx="569676" cy="380612"/>
            </a:xfrm>
          </p:grpSpPr>
          <p:sp>
            <p:nvSpPr>
              <p:cNvPr id="46" name="Google Shape;995;p14">
                <a:extLst>
                  <a:ext uri="{FF2B5EF4-FFF2-40B4-BE49-F238E27FC236}">
                    <a16:creationId xmlns:a16="http://schemas.microsoft.com/office/drawing/2014/main" id="{5F96212B-8912-9AF2-D5CC-CF25B3FC8792}"/>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96;p14">
                <a:extLst>
                  <a:ext uri="{FF2B5EF4-FFF2-40B4-BE49-F238E27FC236}">
                    <a16:creationId xmlns:a16="http://schemas.microsoft.com/office/drawing/2014/main" id="{BD5BC46F-941A-3B3F-99EA-EC429FD810A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997;p14">
              <a:extLst>
                <a:ext uri="{FF2B5EF4-FFF2-40B4-BE49-F238E27FC236}">
                  <a16:creationId xmlns:a16="http://schemas.microsoft.com/office/drawing/2014/main" id="{6027995B-3058-A089-498F-25B85B38DD19}"/>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998;p14">
              <a:extLst>
                <a:ext uri="{FF2B5EF4-FFF2-40B4-BE49-F238E27FC236}">
                  <a16:creationId xmlns:a16="http://schemas.microsoft.com/office/drawing/2014/main" id="{077F557D-D022-0919-CC7F-8AE32ECD2213}"/>
                </a:ext>
              </a:extLst>
            </p:cNvPr>
            <p:cNvGrpSpPr/>
            <p:nvPr/>
          </p:nvGrpSpPr>
          <p:grpSpPr>
            <a:xfrm>
              <a:off x="8341543" y="1721094"/>
              <a:ext cx="569676" cy="380612"/>
              <a:chOff x="8341543" y="1721094"/>
              <a:chExt cx="569676" cy="380612"/>
            </a:xfrm>
          </p:grpSpPr>
          <p:sp>
            <p:nvSpPr>
              <p:cNvPr id="44" name="Google Shape;999;p14">
                <a:extLst>
                  <a:ext uri="{FF2B5EF4-FFF2-40B4-BE49-F238E27FC236}">
                    <a16:creationId xmlns:a16="http://schemas.microsoft.com/office/drawing/2014/main" id="{D1F4F485-16D5-8B50-0563-A9B9C5AF9146}"/>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00;p14">
                <a:extLst>
                  <a:ext uri="{FF2B5EF4-FFF2-40B4-BE49-F238E27FC236}">
                    <a16:creationId xmlns:a16="http://schemas.microsoft.com/office/drawing/2014/main" id="{70326476-D19B-7282-953D-AA4BAE30E8EF}"/>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01;p14">
              <a:extLst>
                <a:ext uri="{FF2B5EF4-FFF2-40B4-BE49-F238E27FC236}">
                  <a16:creationId xmlns:a16="http://schemas.microsoft.com/office/drawing/2014/main" id="{2A4AE02C-B700-4DD7-8CCA-EC08FBFB6EC7}"/>
                </a:ext>
              </a:extLst>
            </p:cNvPr>
            <p:cNvGrpSpPr/>
            <p:nvPr/>
          </p:nvGrpSpPr>
          <p:grpSpPr>
            <a:xfrm>
              <a:off x="8346273" y="1183592"/>
              <a:ext cx="568486" cy="388014"/>
              <a:chOff x="8346273" y="1183592"/>
              <a:chExt cx="568486" cy="388014"/>
            </a:xfrm>
          </p:grpSpPr>
          <p:sp>
            <p:nvSpPr>
              <p:cNvPr id="42" name="Google Shape;1002;p14">
                <a:extLst>
                  <a:ext uri="{FF2B5EF4-FFF2-40B4-BE49-F238E27FC236}">
                    <a16:creationId xmlns:a16="http://schemas.microsoft.com/office/drawing/2014/main" id="{51898775-F594-3E2B-F52E-8E3B68AA05AA}"/>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03;p14">
                <a:extLst>
                  <a:ext uri="{FF2B5EF4-FFF2-40B4-BE49-F238E27FC236}">
                    <a16:creationId xmlns:a16="http://schemas.microsoft.com/office/drawing/2014/main" id="{CCCE1E58-A7F7-0258-2694-E4A583075695}"/>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1004;p14">
              <a:extLst>
                <a:ext uri="{FF2B5EF4-FFF2-40B4-BE49-F238E27FC236}">
                  <a16:creationId xmlns:a16="http://schemas.microsoft.com/office/drawing/2014/main" id="{086B9782-1C27-6FAC-2D9B-7B5CFFF1FA56}"/>
                </a:ext>
              </a:extLst>
            </p:cNvPr>
            <p:cNvGrpSpPr/>
            <p:nvPr/>
          </p:nvGrpSpPr>
          <p:grpSpPr>
            <a:xfrm>
              <a:off x="8341543" y="606635"/>
              <a:ext cx="569676" cy="388014"/>
              <a:chOff x="8341543" y="606635"/>
              <a:chExt cx="569676" cy="388014"/>
            </a:xfrm>
          </p:grpSpPr>
          <p:sp>
            <p:nvSpPr>
              <p:cNvPr id="40" name="Google Shape;1005;p14">
                <a:extLst>
                  <a:ext uri="{FF2B5EF4-FFF2-40B4-BE49-F238E27FC236}">
                    <a16:creationId xmlns:a16="http://schemas.microsoft.com/office/drawing/2014/main" id="{014F8729-C6DD-2B31-45A9-002561B8C4A8}"/>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06;p14">
                <a:extLst>
                  <a:ext uri="{FF2B5EF4-FFF2-40B4-BE49-F238E27FC236}">
                    <a16:creationId xmlns:a16="http://schemas.microsoft.com/office/drawing/2014/main" id="{37309C69-CFED-7564-0D26-3416E0518BCF}"/>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1007;p14">
              <a:extLst>
                <a:ext uri="{FF2B5EF4-FFF2-40B4-BE49-F238E27FC236}">
                  <a16:creationId xmlns:a16="http://schemas.microsoft.com/office/drawing/2014/main" id="{B0820348-DAD2-64F8-AF4B-2912C5B0B180}"/>
                </a:ext>
              </a:extLst>
            </p:cNvPr>
            <p:cNvGrpSpPr/>
            <p:nvPr/>
          </p:nvGrpSpPr>
          <p:grpSpPr>
            <a:xfrm>
              <a:off x="8341543" y="2842933"/>
              <a:ext cx="569676" cy="380612"/>
              <a:chOff x="8341543" y="2282008"/>
              <a:chExt cx="569676" cy="380612"/>
            </a:xfrm>
          </p:grpSpPr>
          <p:sp>
            <p:nvSpPr>
              <p:cNvPr id="38" name="Google Shape;1008;p14">
                <a:extLst>
                  <a:ext uri="{FF2B5EF4-FFF2-40B4-BE49-F238E27FC236}">
                    <a16:creationId xmlns:a16="http://schemas.microsoft.com/office/drawing/2014/main" id="{79034C7F-4471-9D28-CE61-C286F1F2E2D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09;p14">
                <a:extLst>
                  <a:ext uri="{FF2B5EF4-FFF2-40B4-BE49-F238E27FC236}">
                    <a16:creationId xmlns:a16="http://schemas.microsoft.com/office/drawing/2014/main" id="{1CEF56E4-0BB6-2C31-4958-B26108D3074A}"/>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0;p14">
              <a:extLst>
                <a:ext uri="{FF2B5EF4-FFF2-40B4-BE49-F238E27FC236}">
                  <a16:creationId xmlns:a16="http://schemas.microsoft.com/office/drawing/2014/main" id="{84716D0B-0415-5F0A-896A-E98F5419FFBE}"/>
                </a:ext>
              </a:extLst>
            </p:cNvPr>
            <p:cNvGrpSpPr/>
            <p:nvPr/>
          </p:nvGrpSpPr>
          <p:grpSpPr>
            <a:xfrm>
              <a:off x="8341543" y="3403858"/>
              <a:ext cx="569676" cy="380612"/>
              <a:chOff x="8341543" y="2282008"/>
              <a:chExt cx="569676" cy="380612"/>
            </a:xfrm>
          </p:grpSpPr>
          <p:sp>
            <p:nvSpPr>
              <p:cNvPr id="36" name="Google Shape;1011;p14">
                <a:extLst>
                  <a:ext uri="{FF2B5EF4-FFF2-40B4-BE49-F238E27FC236}">
                    <a16:creationId xmlns:a16="http://schemas.microsoft.com/office/drawing/2014/main" id="{DF139B88-AF83-AD16-66E0-F1A3435A0D92}"/>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12;p14">
                <a:extLst>
                  <a:ext uri="{FF2B5EF4-FFF2-40B4-BE49-F238E27FC236}">
                    <a16:creationId xmlns:a16="http://schemas.microsoft.com/office/drawing/2014/main" id="{89F36D74-F9E0-FA32-6FE6-15EF5786331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1013;p14">
              <a:extLst>
                <a:ext uri="{FF2B5EF4-FFF2-40B4-BE49-F238E27FC236}">
                  <a16:creationId xmlns:a16="http://schemas.microsoft.com/office/drawing/2014/main" id="{24FAB22E-A7F2-ECF9-8B50-C3D49E1B3773}"/>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14;p14">
              <a:extLst>
                <a:ext uri="{FF2B5EF4-FFF2-40B4-BE49-F238E27FC236}">
                  <a16:creationId xmlns:a16="http://schemas.microsoft.com/office/drawing/2014/main" id="{8E88AE74-A985-870B-6720-182F42BA7CA2}"/>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8" name="Google Shape;1082;p14">
            <a:extLst>
              <a:ext uri="{FF2B5EF4-FFF2-40B4-BE49-F238E27FC236}">
                <a16:creationId xmlns:a16="http://schemas.microsoft.com/office/drawing/2014/main" id="{5B07326C-92A2-77D9-F465-AC1BA1F89F6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83;p14">
            <a:extLst>
              <a:ext uri="{FF2B5EF4-FFF2-40B4-BE49-F238E27FC236}">
                <a16:creationId xmlns:a16="http://schemas.microsoft.com/office/drawing/2014/main" id="{C9BBD5AA-AB85-3399-10D8-DE5AB8D2E67D}"/>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84;p14">
            <a:extLst>
              <a:ext uri="{FF2B5EF4-FFF2-40B4-BE49-F238E27FC236}">
                <a16:creationId xmlns:a16="http://schemas.microsoft.com/office/drawing/2014/main" id="{3AC6EC19-9CAC-823F-7602-6A82AAC98532}"/>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85;p14">
            <a:extLst>
              <a:ext uri="{FF2B5EF4-FFF2-40B4-BE49-F238E27FC236}">
                <a16:creationId xmlns:a16="http://schemas.microsoft.com/office/drawing/2014/main" id="{F43B58F4-A0E4-78A6-7846-1C0AF19C320F}"/>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6;p14">
            <a:extLst>
              <a:ext uri="{FF2B5EF4-FFF2-40B4-BE49-F238E27FC236}">
                <a16:creationId xmlns:a16="http://schemas.microsoft.com/office/drawing/2014/main" id="{E4755B05-9E7B-B048-2224-7794EABBB156}"/>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2;p14">
            <a:extLst>
              <a:ext uri="{FF2B5EF4-FFF2-40B4-BE49-F238E27FC236}">
                <a16:creationId xmlns:a16="http://schemas.microsoft.com/office/drawing/2014/main" id="{1A67B036-B1BF-B1D5-4EF6-9CB52F7BF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3;p14">
            <a:extLst>
              <a:ext uri="{FF2B5EF4-FFF2-40B4-BE49-F238E27FC236}">
                <a16:creationId xmlns:a16="http://schemas.microsoft.com/office/drawing/2014/main" id="{2880D578-1B78-1829-2262-DD18531FCD2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4;p14">
            <a:extLst>
              <a:ext uri="{FF2B5EF4-FFF2-40B4-BE49-F238E27FC236}">
                <a16:creationId xmlns:a16="http://schemas.microsoft.com/office/drawing/2014/main" id="{F1AE927B-E5EC-961A-ECC3-107528990A57}"/>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85;p14">
            <a:extLst>
              <a:ext uri="{FF2B5EF4-FFF2-40B4-BE49-F238E27FC236}">
                <a16:creationId xmlns:a16="http://schemas.microsoft.com/office/drawing/2014/main" id="{024EB7D7-1ED6-5235-05AD-04337DB095EF}"/>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6;p14">
            <a:extLst>
              <a:ext uri="{FF2B5EF4-FFF2-40B4-BE49-F238E27FC236}">
                <a16:creationId xmlns:a16="http://schemas.microsoft.com/office/drawing/2014/main" id="{23105A6F-5A94-5CD9-F6DF-5ECDC3F8AEDB}"/>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2;p14">
            <a:extLst>
              <a:ext uri="{FF2B5EF4-FFF2-40B4-BE49-F238E27FC236}">
                <a16:creationId xmlns:a16="http://schemas.microsoft.com/office/drawing/2014/main" id="{156801E5-FE5C-4A1A-7EFB-495FCF43D48F}"/>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3;p14">
            <a:extLst>
              <a:ext uri="{FF2B5EF4-FFF2-40B4-BE49-F238E27FC236}">
                <a16:creationId xmlns:a16="http://schemas.microsoft.com/office/drawing/2014/main" id="{D3197717-CF40-B6BA-D22D-450F54F1E4F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4;p14">
            <a:extLst>
              <a:ext uri="{FF2B5EF4-FFF2-40B4-BE49-F238E27FC236}">
                <a16:creationId xmlns:a16="http://schemas.microsoft.com/office/drawing/2014/main" id="{9BFE1E1C-5318-18FA-0657-9E0A010558B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5;p14">
            <a:extLst>
              <a:ext uri="{FF2B5EF4-FFF2-40B4-BE49-F238E27FC236}">
                <a16:creationId xmlns:a16="http://schemas.microsoft.com/office/drawing/2014/main" id="{8FF499C1-E520-89AE-57E1-E0710EECF90B}"/>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6;p14">
            <a:extLst>
              <a:ext uri="{FF2B5EF4-FFF2-40B4-BE49-F238E27FC236}">
                <a16:creationId xmlns:a16="http://schemas.microsoft.com/office/drawing/2014/main" id="{9BDE81F6-056C-FD81-7B47-54F9737E3FE0}"/>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2;p14">
            <a:extLst>
              <a:ext uri="{FF2B5EF4-FFF2-40B4-BE49-F238E27FC236}">
                <a16:creationId xmlns:a16="http://schemas.microsoft.com/office/drawing/2014/main" id="{57F2F97F-529D-2744-E82D-75ECB6234CF6}"/>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3;p14">
            <a:extLst>
              <a:ext uri="{FF2B5EF4-FFF2-40B4-BE49-F238E27FC236}">
                <a16:creationId xmlns:a16="http://schemas.microsoft.com/office/drawing/2014/main" id="{19521B70-68B3-FD03-D42B-FD8D2E7EE260}"/>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4;p14">
            <a:extLst>
              <a:ext uri="{FF2B5EF4-FFF2-40B4-BE49-F238E27FC236}">
                <a16:creationId xmlns:a16="http://schemas.microsoft.com/office/drawing/2014/main" id="{E18C8A77-AE94-B24A-D285-4B575FD4EC3F}"/>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5;p14">
            <a:extLst>
              <a:ext uri="{FF2B5EF4-FFF2-40B4-BE49-F238E27FC236}">
                <a16:creationId xmlns:a16="http://schemas.microsoft.com/office/drawing/2014/main" id="{E4E7407F-6CB1-9D86-0F2A-E37D73B83979}"/>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6;p14">
            <a:extLst>
              <a:ext uri="{FF2B5EF4-FFF2-40B4-BE49-F238E27FC236}">
                <a16:creationId xmlns:a16="http://schemas.microsoft.com/office/drawing/2014/main" id="{6C0955B4-4C56-3887-0CD2-7893A82C9A31}"/>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2;p14">
            <a:extLst>
              <a:ext uri="{FF2B5EF4-FFF2-40B4-BE49-F238E27FC236}">
                <a16:creationId xmlns:a16="http://schemas.microsoft.com/office/drawing/2014/main" id="{8440434E-BF0B-ECD3-1456-0ADDC6DA397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3;p14">
            <a:extLst>
              <a:ext uri="{FF2B5EF4-FFF2-40B4-BE49-F238E27FC236}">
                <a16:creationId xmlns:a16="http://schemas.microsoft.com/office/drawing/2014/main" id="{C482ADB9-63CE-95B9-D317-3232DF020DF3}"/>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4;p14">
            <a:extLst>
              <a:ext uri="{FF2B5EF4-FFF2-40B4-BE49-F238E27FC236}">
                <a16:creationId xmlns:a16="http://schemas.microsoft.com/office/drawing/2014/main" id="{C0592961-35E3-E969-3623-D6CE89F06B76}"/>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5;p14">
            <a:extLst>
              <a:ext uri="{FF2B5EF4-FFF2-40B4-BE49-F238E27FC236}">
                <a16:creationId xmlns:a16="http://schemas.microsoft.com/office/drawing/2014/main" id="{9056E497-C691-347C-E419-83075DE45545}"/>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6;p14">
            <a:extLst>
              <a:ext uri="{FF2B5EF4-FFF2-40B4-BE49-F238E27FC236}">
                <a16:creationId xmlns:a16="http://schemas.microsoft.com/office/drawing/2014/main" id="{BEEEF411-648D-F4B1-6C31-BE77AA9B9F34}"/>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2;p14">
            <a:extLst>
              <a:ext uri="{FF2B5EF4-FFF2-40B4-BE49-F238E27FC236}">
                <a16:creationId xmlns:a16="http://schemas.microsoft.com/office/drawing/2014/main" id="{EAE16F31-5E81-05A6-042F-68337161BD2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3;p14">
            <a:extLst>
              <a:ext uri="{FF2B5EF4-FFF2-40B4-BE49-F238E27FC236}">
                <a16:creationId xmlns:a16="http://schemas.microsoft.com/office/drawing/2014/main" id="{97D5F277-BDEC-6B6B-CABF-45F0CF7E470F}"/>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4;p14">
            <a:extLst>
              <a:ext uri="{FF2B5EF4-FFF2-40B4-BE49-F238E27FC236}">
                <a16:creationId xmlns:a16="http://schemas.microsoft.com/office/drawing/2014/main" id="{BCA78FC8-001D-5226-218E-FC0A5E214E33}"/>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5;p14">
            <a:extLst>
              <a:ext uri="{FF2B5EF4-FFF2-40B4-BE49-F238E27FC236}">
                <a16:creationId xmlns:a16="http://schemas.microsoft.com/office/drawing/2014/main" id="{76C9CA1E-ABBD-DD0F-A2E0-7E118A0C8658}"/>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6;p14">
            <a:extLst>
              <a:ext uri="{FF2B5EF4-FFF2-40B4-BE49-F238E27FC236}">
                <a16:creationId xmlns:a16="http://schemas.microsoft.com/office/drawing/2014/main" id="{D46E9C8B-8BBB-0B63-4642-736ABD39E339}"/>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2;p14">
            <a:extLst>
              <a:ext uri="{FF2B5EF4-FFF2-40B4-BE49-F238E27FC236}">
                <a16:creationId xmlns:a16="http://schemas.microsoft.com/office/drawing/2014/main" id="{3E0D6E71-97AB-97F1-4EFA-A8E335E1AC99}"/>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3;p14">
            <a:extLst>
              <a:ext uri="{FF2B5EF4-FFF2-40B4-BE49-F238E27FC236}">
                <a16:creationId xmlns:a16="http://schemas.microsoft.com/office/drawing/2014/main" id="{33CEB434-1F1B-22D8-D852-1DD2E0EE5F65}"/>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4;p14">
            <a:extLst>
              <a:ext uri="{FF2B5EF4-FFF2-40B4-BE49-F238E27FC236}">
                <a16:creationId xmlns:a16="http://schemas.microsoft.com/office/drawing/2014/main" id="{7EB7DCF4-99C8-D0C6-B199-98CF8E5AE2D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5;p14">
            <a:extLst>
              <a:ext uri="{FF2B5EF4-FFF2-40B4-BE49-F238E27FC236}">
                <a16:creationId xmlns:a16="http://schemas.microsoft.com/office/drawing/2014/main" id="{58575053-6A71-2E7C-EEB1-5EB03163E0F9}"/>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6;p14">
            <a:extLst>
              <a:ext uri="{FF2B5EF4-FFF2-40B4-BE49-F238E27FC236}">
                <a16:creationId xmlns:a16="http://schemas.microsoft.com/office/drawing/2014/main" id="{2B3D5B47-3898-0A50-BF26-9807F388FC0D}"/>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2;p14">
            <a:extLst>
              <a:ext uri="{FF2B5EF4-FFF2-40B4-BE49-F238E27FC236}">
                <a16:creationId xmlns:a16="http://schemas.microsoft.com/office/drawing/2014/main" id="{7CC2B9E2-1D54-A6F7-C17C-918EDEA77C06}"/>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3;p14">
            <a:extLst>
              <a:ext uri="{FF2B5EF4-FFF2-40B4-BE49-F238E27FC236}">
                <a16:creationId xmlns:a16="http://schemas.microsoft.com/office/drawing/2014/main" id="{187501DC-E129-8F93-9FE4-420C8B4D8AE4}"/>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4;p14">
            <a:extLst>
              <a:ext uri="{FF2B5EF4-FFF2-40B4-BE49-F238E27FC236}">
                <a16:creationId xmlns:a16="http://schemas.microsoft.com/office/drawing/2014/main" id="{8117B76A-8986-CE76-BAEC-D78589B9E99D}"/>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5;p14">
            <a:extLst>
              <a:ext uri="{FF2B5EF4-FFF2-40B4-BE49-F238E27FC236}">
                <a16:creationId xmlns:a16="http://schemas.microsoft.com/office/drawing/2014/main" id="{5A312A1D-D528-09FC-2E7A-573F1068DFA2}"/>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6;p14">
            <a:extLst>
              <a:ext uri="{FF2B5EF4-FFF2-40B4-BE49-F238E27FC236}">
                <a16:creationId xmlns:a16="http://schemas.microsoft.com/office/drawing/2014/main" id="{F12ECA37-4C13-228E-C862-DE9C8D5630A2}"/>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2;p14">
            <a:extLst>
              <a:ext uri="{FF2B5EF4-FFF2-40B4-BE49-F238E27FC236}">
                <a16:creationId xmlns:a16="http://schemas.microsoft.com/office/drawing/2014/main" id="{DC02BF72-C4FB-FD77-84A6-EA66CC45DF0C}"/>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3;p14">
            <a:extLst>
              <a:ext uri="{FF2B5EF4-FFF2-40B4-BE49-F238E27FC236}">
                <a16:creationId xmlns:a16="http://schemas.microsoft.com/office/drawing/2014/main" id="{89F02872-4FE4-E676-96B3-5FA9B2314A29}"/>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4;p14">
            <a:extLst>
              <a:ext uri="{FF2B5EF4-FFF2-40B4-BE49-F238E27FC236}">
                <a16:creationId xmlns:a16="http://schemas.microsoft.com/office/drawing/2014/main" id="{BFC4FFBD-5B3F-8777-5B53-C287F19F02E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5;p14">
            <a:extLst>
              <a:ext uri="{FF2B5EF4-FFF2-40B4-BE49-F238E27FC236}">
                <a16:creationId xmlns:a16="http://schemas.microsoft.com/office/drawing/2014/main" id="{798B54A6-346B-CE88-EC91-F6775EA70EED}"/>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6;p14">
            <a:extLst>
              <a:ext uri="{FF2B5EF4-FFF2-40B4-BE49-F238E27FC236}">
                <a16:creationId xmlns:a16="http://schemas.microsoft.com/office/drawing/2014/main" id="{42CC356E-28FF-F9C1-BDBE-3C712A85981E}"/>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8" name="Picture 137">
            <a:extLst>
              <a:ext uri="{FF2B5EF4-FFF2-40B4-BE49-F238E27FC236}">
                <a16:creationId xmlns:a16="http://schemas.microsoft.com/office/drawing/2014/main" id="{56FF4C05-4305-335C-A26E-23A508C24F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524" t="23107" r="23803" b="8600"/>
          <a:stretch/>
        </p:blipFill>
        <p:spPr>
          <a:xfrm>
            <a:off x="0" y="0"/>
            <a:ext cx="12192000" cy="6858000"/>
          </a:xfrm>
          <a:prstGeom prst="rect">
            <a:avLst/>
          </a:prstGeom>
        </p:spPr>
      </p:pic>
      <p:sp>
        <p:nvSpPr>
          <p:cNvPr id="139" name="Hình chữ nhật: Góc Tròn 1">
            <a:extLst>
              <a:ext uri="{FF2B5EF4-FFF2-40B4-BE49-F238E27FC236}">
                <a16:creationId xmlns:a16="http://schemas.microsoft.com/office/drawing/2014/main" id="{526E3CE0-1A47-D868-69B3-1FDBBD46BA55}"/>
              </a:ext>
            </a:extLst>
          </p:cNvPr>
          <p:cNvSpPr/>
          <p:nvPr userDrawn="1"/>
        </p:nvSpPr>
        <p:spPr>
          <a:xfrm>
            <a:off x="238836" y="427525"/>
            <a:ext cx="11714328" cy="600294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4088233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6308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04885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74406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194446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53335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44272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159747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2025/4/22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2703475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23829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104970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74366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2473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07178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8881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45332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55279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21601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177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2025/4/22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5900620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243745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171065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53598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2A086B-115F-4762-BD50-449B9549A6C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07C3DFE-66E2-4AED-BC92-6647826A97C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C7A1F2D-BD1E-453C-AB87-D79C716B07F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B8AA18-7DB5-4380-AEB9-6F94DBD5AF8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CC84BF08-5EC7-45AB-9179-FF907CEFF40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DA8847A0-2246-4472-BACE-59FB1E70649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681D8-F3B2-4254-B1BE-3FA377F96DE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60558277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8F32D1-B8A7-486B-B909-A53713AC8F2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5321E49-7494-477C-A252-6D5FAE54A095}"/>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8852298-00EF-4392-B8DB-43AADC4D5C3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B8AA18-7DB5-4380-AEB9-6F94DBD5AF8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F3112243-C92C-4228-BC66-A8FFDFF11FD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DCB53ADA-26B5-46BA-A5C4-04D84BF8B03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681D8-F3B2-4254-B1BE-3FA377F96DE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171185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5C367D-86E5-413E-B44C-D991447E3E2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B8D4F32-3F18-48BC-A073-91382F2D82D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2B912DA-F19E-416F-BCFE-C49FE962F4C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B8AA18-7DB5-4380-AEB9-6F94DBD5AF8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038BD0E4-0405-4B7B-8655-D22FEC59D55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01C83EC4-383A-4B39-91B8-6C2476641BF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681D8-F3B2-4254-B1BE-3FA377F96DE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732129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5BC54A-E59D-4BFC-AFDD-A81A3033485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2136736-0332-4130-9BF6-59DC979C1412}"/>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81201D8-301E-4596-9892-09203A1F310A}"/>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CACDCB3-E948-474D-B07F-B2807047FE7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B8AA18-7DB5-4380-AEB9-6F94DBD5AF8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2E3A15F2-FCCC-4B36-BC80-26EAABFE5D1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C5E9F267-C1F8-4417-918D-C424DBBF8AC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681D8-F3B2-4254-B1BE-3FA377F96DE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05924812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2FBC91-5818-4546-AC6C-10B459432A60}"/>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01A27A6-A205-4B8E-A697-687CA6B3ED3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B94D42D-58A8-4E82-8416-273C8C277365}"/>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C40E59D-8A5A-4DF1-814B-1A8670C651F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50A96AC-6D72-4ADA-B8A2-D5EEBB935D89}"/>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C858107-98DB-4219-A8A4-3E27F741EF9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B8AA18-7DB5-4380-AEB9-6F94DBD5AF8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id="{2BDAAE6E-D1CC-4AC2-9307-2DA5A589EC4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id="{0DF12621-C272-4B63-8993-762D0F534B1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681D8-F3B2-4254-B1BE-3FA377F96DE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91043750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DCDD30-9F9C-4C7D-93DE-E081EDB8B79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DEE973A-0897-487F-A706-23619DDD392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B8AA18-7DB5-4380-AEB9-6F94DBD5AF8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id="{A39F680F-3FF6-49AB-A23B-8D9B44225503}"/>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id="{3F6269BC-AF8D-44CC-88DC-A2241D76BDB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681D8-F3B2-4254-B1BE-3FA377F96DE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55747540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8EC3432-4D49-33CA-79ED-8AC4A9AFC6C4}"/>
              </a:ext>
            </a:extLst>
          </p:cNvPr>
          <p:cNvGrpSpPr/>
          <p:nvPr userDrawn="1"/>
        </p:nvGrpSpPr>
        <p:grpSpPr>
          <a:xfrm>
            <a:off x="0" y="0"/>
            <a:ext cx="12192000" cy="6858000"/>
            <a:chOff x="0" y="0"/>
            <a:chExt cx="12192000" cy="6858000"/>
          </a:xfrm>
        </p:grpSpPr>
        <p:sp>
          <p:nvSpPr>
            <p:cNvPr id="6" name="矩形 1">
              <a:extLst>
                <a:ext uri="{FF2B5EF4-FFF2-40B4-BE49-F238E27FC236}">
                  <a16:creationId xmlns:a16="http://schemas.microsoft.com/office/drawing/2014/main" id="{05ED3C52-B14E-C347-E31B-660D2C13425D}"/>
                </a:ext>
              </a:extLst>
            </p:cNvPr>
            <p:cNvSpPr/>
            <p:nvPr/>
          </p:nvSpPr>
          <p:spPr>
            <a:xfrm>
              <a:off x="0" y="0"/>
              <a:ext cx="12192000" cy="6858000"/>
            </a:xfrm>
            <a:prstGeom prst="rect">
              <a:avLst/>
            </a:prstGeom>
            <a:solidFill>
              <a:srgbClr val="82D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矩形: 圆角 11">
              <a:extLst>
                <a:ext uri="{FF2B5EF4-FFF2-40B4-BE49-F238E27FC236}">
                  <a16:creationId xmlns:a16="http://schemas.microsoft.com/office/drawing/2014/main" id="{D78214FC-9AD2-4BB4-0831-ADC30EF42317}"/>
                </a:ext>
              </a:extLst>
            </p:cNvPr>
            <p:cNvSpPr/>
            <p:nvPr/>
          </p:nvSpPr>
          <p:spPr>
            <a:xfrm>
              <a:off x="301451" y="391886"/>
              <a:ext cx="11523403" cy="6169688"/>
            </a:xfrm>
            <a:prstGeom prst="roundRect">
              <a:avLst>
                <a:gd name="adj" fmla="val 2892"/>
              </a:avLst>
            </a:prstGeom>
            <a:solidFill>
              <a:schemeClr val="bg1"/>
            </a:solidFill>
            <a:ln w="76200">
              <a:solidFill>
                <a:srgbClr val="00AB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Tree>
    <p:extLst>
      <p:ext uri="{BB962C8B-B14F-4D97-AF65-F5344CB8AC3E}">
        <p14:creationId xmlns:p14="http://schemas.microsoft.com/office/powerpoint/2010/main" val="230035170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2025/4/22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8377919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12AE0C-EF64-4ACD-8995-37D91EF6B46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F49CF2C-D892-4874-A548-58A0C74F06E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5BD171F-B931-4975-A5DE-8E6B3E280BC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E207736-AD74-4530-9BB7-58E82967463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B8AA18-7DB5-4380-AEB9-6F94DBD5AF8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0D8DC008-7D57-4A3D-904D-344CC960A5D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DCBDEC32-3EBF-4DB5-AA7F-ABE2877013A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681D8-F3B2-4254-B1BE-3FA377F96DE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64548492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32A4B9-DC6C-4CEC-B4EF-AE5B285851E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2FA51AD-439C-44D6-B80B-C830C028DA3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BE4F15B-BFBC-4EEE-959C-F1AAEFE59C3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E98E00E-70A4-401E-8032-C3CD8BECC80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B8AA18-7DB5-4380-AEB9-6F94DBD5AF8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D5BF2D7F-C362-4E9E-BD1F-79B4A497C16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E1B218B9-97A3-4FE0-83A0-FD7C01F601B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681D8-F3B2-4254-B1BE-3FA377F96DE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5293926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07A56A-39A0-449C-AB48-3EA99F0BC64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7FD9AB5-EDE9-4D72-95CD-2B6C1E700FD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B852CC-798F-4C2F-8972-12B36B72A94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B8AA18-7DB5-4380-AEB9-6F94DBD5AF8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41F22CD4-CB47-4590-AF62-86990852C78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402A9F9F-072C-4341-9140-2ED31436CB4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681D8-F3B2-4254-B1BE-3FA377F96DE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1869696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5085F01-DF2A-4FC0-8A69-82530B853033}"/>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40F7148-A32D-4571-979F-6FD9B75A544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8D6D347-D97D-4D03-AF68-85A71165BFF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B8AA18-7DB5-4380-AEB9-6F94DBD5AF8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3312BE79-3906-40DA-97DA-710565114D0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9406B15B-325D-4928-B505-D4DCC0DF693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681D8-F3B2-4254-B1BE-3FA377F96DE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3348831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285E5-3499-79CD-D4A0-9A0FB777E0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6FE1A-D2E8-9FED-7353-D9A0531657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486936-4C26-1DD1-42CF-5A856BBC468C}"/>
              </a:ext>
            </a:extLst>
          </p:cNvPr>
          <p:cNvSpPr>
            <a:spLocks noGrp="1"/>
          </p:cNvSpPr>
          <p:nvPr>
            <p:ph type="dt" sz="half" idx="10"/>
          </p:nvPr>
        </p:nvSpPr>
        <p:spPr/>
        <p:txBody>
          <a:bodyPr/>
          <a:lstStyle/>
          <a:p>
            <a:fld id="{C118DE0D-C7C3-4155-95A2-3205EED884C2}" type="datetimeFigureOut">
              <a:rPr lang="en-US" smtClean="0"/>
              <a:t>4/22/2025</a:t>
            </a:fld>
            <a:endParaRPr lang="en-US"/>
          </a:p>
        </p:txBody>
      </p:sp>
      <p:sp>
        <p:nvSpPr>
          <p:cNvPr id="5" name="Footer Placeholder 4">
            <a:extLst>
              <a:ext uri="{FF2B5EF4-FFF2-40B4-BE49-F238E27FC236}">
                <a16:creationId xmlns:a16="http://schemas.microsoft.com/office/drawing/2014/main" id="{1ED06B07-BA08-63ED-6BF1-B58D1B416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5336A-54C4-B51F-BEA9-62E3C173D754}"/>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2815175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51D6B-0B77-62CE-7971-4A27605245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DB642F-1B13-1AB4-3D47-BF2C057087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555AAD-ACCA-B481-3FBD-9A40CF92B7D1}"/>
              </a:ext>
            </a:extLst>
          </p:cNvPr>
          <p:cNvSpPr>
            <a:spLocks noGrp="1"/>
          </p:cNvSpPr>
          <p:nvPr>
            <p:ph type="dt" sz="half" idx="10"/>
          </p:nvPr>
        </p:nvSpPr>
        <p:spPr/>
        <p:txBody>
          <a:bodyPr/>
          <a:lstStyle/>
          <a:p>
            <a:fld id="{C118DE0D-C7C3-4155-95A2-3205EED884C2}" type="datetimeFigureOut">
              <a:rPr lang="en-US" smtClean="0"/>
              <a:t>4/22/2025</a:t>
            </a:fld>
            <a:endParaRPr lang="en-US"/>
          </a:p>
        </p:txBody>
      </p:sp>
      <p:sp>
        <p:nvSpPr>
          <p:cNvPr id="5" name="Footer Placeholder 4">
            <a:extLst>
              <a:ext uri="{FF2B5EF4-FFF2-40B4-BE49-F238E27FC236}">
                <a16:creationId xmlns:a16="http://schemas.microsoft.com/office/drawing/2014/main" id="{BAB36E94-76D9-B434-609B-8703904872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B764D-AF39-BD2A-797F-1D8CEDEF669F}"/>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13387300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521D6-4CE4-5EC5-60B4-3561EA1230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491D95-236A-E39F-17D8-02EAE5B0AD4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A76ED1-317F-43EA-3D9F-CCD6630B4D87}"/>
              </a:ext>
            </a:extLst>
          </p:cNvPr>
          <p:cNvSpPr>
            <a:spLocks noGrp="1"/>
          </p:cNvSpPr>
          <p:nvPr>
            <p:ph type="dt" sz="half" idx="10"/>
          </p:nvPr>
        </p:nvSpPr>
        <p:spPr/>
        <p:txBody>
          <a:bodyPr/>
          <a:lstStyle/>
          <a:p>
            <a:fld id="{C118DE0D-C7C3-4155-95A2-3205EED884C2}" type="datetimeFigureOut">
              <a:rPr lang="en-US" smtClean="0"/>
              <a:t>4/22/2025</a:t>
            </a:fld>
            <a:endParaRPr lang="en-US"/>
          </a:p>
        </p:txBody>
      </p:sp>
      <p:sp>
        <p:nvSpPr>
          <p:cNvPr id="5" name="Footer Placeholder 4">
            <a:extLst>
              <a:ext uri="{FF2B5EF4-FFF2-40B4-BE49-F238E27FC236}">
                <a16:creationId xmlns:a16="http://schemas.microsoft.com/office/drawing/2014/main" id="{4AA3B16D-0197-6FB4-A14F-1FAC3AE6D4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6511F-9F77-57DC-5D27-4771E485CDB7}"/>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9541707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71939-D73E-9F5B-B76A-4050DE95E6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71CC68-E542-3666-216C-0449C011CA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BC2EB8-8189-5F3E-CE8F-EDBAAE1855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DF04FF-5F68-1C96-2611-9289AC898ADB}"/>
              </a:ext>
            </a:extLst>
          </p:cNvPr>
          <p:cNvSpPr>
            <a:spLocks noGrp="1"/>
          </p:cNvSpPr>
          <p:nvPr>
            <p:ph type="dt" sz="half" idx="10"/>
          </p:nvPr>
        </p:nvSpPr>
        <p:spPr/>
        <p:txBody>
          <a:bodyPr/>
          <a:lstStyle/>
          <a:p>
            <a:fld id="{C118DE0D-C7C3-4155-95A2-3205EED884C2}" type="datetimeFigureOut">
              <a:rPr lang="en-US" smtClean="0"/>
              <a:t>4/22/2025</a:t>
            </a:fld>
            <a:endParaRPr lang="en-US"/>
          </a:p>
        </p:txBody>
      </p:sp>
      <p:sp>
        <p:nvSpPr>
          <p:cNvPr id="6" name="Footer Placeholder 5">
            <a:extLst>
              <a:ext uri="{FF2B5EF4-FFF2-40B4-BE49-F238E27FC236}">
                <a16:creationId xmlns:a16="http://schemas.microsoft.com/office/drawing/2014/main" id="{EDAC4C64-6B31-8101-A08E-14AEDCA983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4C4801-5C0B-9C2D-1582-D2D5083B39A7}"/>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353172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3E826-7416-DFE4-E64B-F39B5A8CDA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FEE1C0-D8B9-40CA-5756-A33552BC0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AB5B2C-8699-2707-184A-97EA728132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C17991-B6E2-9CCB-53FE-CF7F2BE1DC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19C6E5-39B2-F488-61ED-01DAEA12DF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4C1422-821C-0551-CC9A-9867A20A52B7}"/>
              </a:ext>
            </a:extLst>
          </p:cNvPr>
          <p:cNvSpPr>
            <a:spLocks noGrp="1"/>
          </p:cNvSpPr>
          <p:nvPr>
            <p:ph type="dt" sz="half" idx="10"/>
          </p:nvPr>
        </p:nvSpPr>
        <p:spPr/>
        <p:txBody>
          <a:bodyPr/>
          <a:lstStyle/>
          <a:p>
            <a:fld id="{C118DE0D-C7C3-4155-95A2-3205EED884C2}" type="datetimeFigureOut">
              <a:rPr lang="en-US" smtClean="0"/>
              <a:t>4/22/2025</a:t>
            </a:fld>
            <a:endParaRPr lang="en-US"/>
          </a:p>
        </p:txBody>
      </p:sp>
      <p:sp>
        <p:nvSpPr>
          <p:cNvPr id="8" name="Footer Placeholder 7">
            <a:extLst>
              <a:ext uri="{FF2B5EF4-FFF2-40B4-BE49-F238E27FC236}">
                <a16:creationId xmlns:a16="http://schemas.microsoft.com/office/drawing/2014/main" id="{670AAD14-6817-0A8A-F460-5DA7F1181E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1DF8F6-928A-FE52-535C-07E9E94E0F08}"/>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8310988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E7850-C959-A108-7585-577387CFB1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1CF750-1F1C-1CA2-CF89-9682854BCCF9}"/>
              </a:ext>
            </a:extLst>
          </p:cNvPr>
          <p:cNvSpPr>
            <a:spLocks noGrp="1"/>
          </p:cNvSpPr>
          <p:nvPr>
            <p:ph type="dt" sz="half" idx="10"/>
          </p:nvPr>
        </p:nvSpPr>
        <p:spPr/>
        <p:txBody>
          <a:bodyPr/>
          <a:lstStyle/>
          <a:p>
            <a:fld id="{C118DE0D-C7C3-4155-95A2-3205EED884C2}" type="datetimeFigureOut">
              <a:rPr lang="en-US" smtClean="0"/>
              <a:t>4/22/2025</a:t>
            </a:fld>
            <a:endParaRPr lang="en-US"/>
          </a:p>
        </p:txBody>
      </p:sp>
      <p:sp>
        <p:nvSpPr>
          <p:cNvPr id="4" name="Footer Placeholder 3">
            <a:extLst>
              <a:ext uri="{FF2B5EF4-FFF2-40B4-BE49-F238E27FC236}">
                <a16:creationId xmlns:a16="http://schemas.microsoft.com/office/drawing/2014/main" id="{58CDBF80-C737-19C0-6F4A-C09443A1C6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0F1DA0-754D-FE1F-424F-8EC7F36F829B}"/>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288536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2025/4/22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899466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453D95-BE57-7370-EE9E-550D50271380}"/>
              </a:ext>
            </a:extLst>
          </p:cNvPr>
          <p:cNvSpPr>
            <a:spLocks noGrp="1"/>
          </p:cNvSpPr>
          <p:nvPr>
            <p:ph type="dt" sz="half" idx="10"/>
          </p:nvPr>
        </p:nvSpPr>
        <p:spPr/>
        <p:txBody>
          <a:bodyPr/>
          <a:lstStyle/>
          <a:p>
            <a:fld id="{C118DE0D-C7C3-4155-95A2-3205EED884C2}" type="datetimeFigureOut">
              <a:rPr lang="en-US" smtClean="0"/>
              <a:t>4/22/2025</a:t>
            </a:fld>
            <a:endParaRPr lang="en-US"/>
          </a:p>
        </p:txBody>
      </p:sp>
      <p:sp>
        <p:nvSpPr>
          <p:cNvPr id="3" name="Footer Placeholder 2">
            <a:extLst>
              <a:ext uri="{FF2B5EF4-FFF2-40B4-BE49-F238E27FC236}">
                <a16:creationId xmlns:a16="http://schemas.microsoft.com/office/drawing/2014/main" id="{8C7CC7CA-5955-B84D-14D5-EF37E90538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41C2C4-794C-5541-E92F-D71B25C761AA}"/>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4985172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1A71F-8BB9-D874-4265-8A31648CFE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74F56D-DC3B-23A9-A3B0-5CD2AF8242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4D28FF-0D49-4633-D1F1-828971FEAA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FF04FD-1862-99BD-2F27-0CCC481AC629}"/>
              </a:ext>
            </a:extLst>
          </p:cNvPr>
          <p:cNvSpPr>
            <a:spLocks noGrp="1"/>
          </p:cNvSpPr>
          <p:nvPr>
            <p:ph type="dt" sz="half" idx="10"/>
          </p:nvPr>
        </p:nvSpPr>
        <p:spPr/>
        <p:txBody>
          <a:bodyPr/>
          <a:lstStyle/>
          <a:p>
            <a:fld id="{C118DE0D-C7C3-4155-95A2-3205EED884C2}" type="datetimeFigureOut">
              <a:rPr lang="en-US" smtClean="0"/>
              <a:t>4/22/2025</a:t>
            </a:fld>
            <a:endParaRPr lang="en-US"/>
          </a:p>
        </p:txBody>
      </p:sp>
      <p:sp>
        <p:nvSpPr>
          <p:cNvPr id="6" name="Footer Placeholder 5">
            <a:extLst>
              <a:ext uri="{FF2B5EF4-FFF2-40B4-BE49-F238E27FC236}">
                <a16:creationId xmlns:a16="http://schemas.microsoft.com/office/drawing/2014/main" id="{094C4179-E539-43BC-CD43-631BE7B931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27EE77-2CAE-CCA4-BE1F-E23D5D7AAC37}"/>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7167127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25E5A-D732-4762-D017-0FD71CF8FF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621A4B-17BA-41A8-D73D-C9FE57F1EB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52B2E6-4E0E-AAE8-B623-02AF74B083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C8DCD0-FB89-DDBA-E5CF-102075138CAB}"/>
              </a:ext>
            </a:extLst>
          </p:cNvPr>
          <p:cNvSpPr>
            <a:spLocks noGrp="1"/>
          </p:cNvSpPr>
          <p:nvPr>
            <p:ph type="dt" sz="half" idx="10"/>
          </p:nvPr>
        </p:nvSpPr>
        <p:spPr/>
        <p:txBody>
          <a:bodyPr/>
          <a:lstStyle/>
          <a:p>
            <a:fld id="{C118DE0D-C7C3-4155-95A2-3205EED884C2}" type="datetimeFigureOut">
              <a:rPr lang="en-US" smtClean="0"/>
              <a:t>4/22/2025</a:t>
            </a:fld>
            <a:endParaRPr lang="en-US"/>
          </a:p>
        </p:txBody>
      </p:sp>
      <p:sp>
        <p:nvSpPr>
          <p:cNvPr id="6" name="Footer Placeholder 5">
            <a:extLst>
              <a:ext uri="{FF2B5EF4-FFF2-40B4-BE49-F238E27FC236}">
                <a16:creationId xmlns:a16="http://schemas.microsoft.com/office/drawing/2014/main" id="{5144EFE2-DB5F-A1C2-0B64-81C9AD4A97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05B3E-B799-536C-8A38-1517E6BC6C2E}"/>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14739127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F364-1E15-02CE-55E1-99F47B000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1D8FED-CAF8-38DE-324D-95A8D86BC2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5C0696-E281-5E91-7BDB-8F6959CD4448}"/>
              </a:ext>
            </a:extLst>
          </p:cNvPr>
          <p:cNvSpPr>
            <a:spLocks noGrp="1"/>
          </p:cNvSpPr>
          <p:nvPr>
            <p:ph type="dt" sz="half" idx="10"/>
          </p:nvPr>
        </p:nvSpPr>
        <p:spPr/>
        <p:txBody>
          <a:bodyPr/>
          <a:lstStyle/>
          <a:p>
            <a:fld id="{C118DE0D-C7C3-4155-95A2-3205EED884C2}" type="datetimeFigureOut">
              <a:rPr lang="en-US" smtClean="0"/>
              <a:t>4/22/2025</a:t>
            </a:fld>
            <a:endParaRPr lang="en-US"/>
          </a:p>
        </p:txBody>
      </p:sp>
      <p:sp>
        <p:nvSpPr>
          <p:cNvPr id="5" name="Footer Placeholder 4">
            <a:extLst>
              <a:ext uri="{FF2B5EF4-FFF2-40B4-BE49-F238E27FC236}">
                <a16:creationId xmlns:a16="http://schemas.microsoft.com/office/drawing/2014/main" id="{D68C964E-3ABE-E366-C585-BD1E576A7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92B6A9-F5DE-22E7-79C5-C3703062E0EC}"/>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3597654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DEA13C-B81C-EE0B-9EE4-EE4E45662B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83A7D8-C912-C1EF-82C0-DA6BD264C5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06C4D-F1A6-9D65-4D44-2A68B0B934F7}"/>
              </a:ext>
            </a:extLst>
          </p:cNvPr>
          <p:cNvSpPr>
            <a:spLocks noGrp="1"/>
          </p:cNvSpPr>
          <p:nvPr>
            <p:ph type="dt" sz="half" idx="10"/>
          </p:nvPr>
        </p:nvSpPr>
        <p:spPr/>
        <p:txBody>
          <a:bodyPr/>
          <a:lstStyle/>
          <a:p>
            <a:fld id="{C118DE0D-C7C3-4155-95A2-3205EED884C2}" type="datetimeFigureOut">
              <a:rPr lang="en-US" smtClean="0"/>
              <a:t>4/22/2025</a:t>
            </a:fld>
            <a:endParaRPr lang="en-US"/>
          </a:p>
        </p:txBody>
      </p:sp>
      <p:sp>
        <p:nvSpPr>
          <p:cNvPr id="5" name="Footer Placeholder 4">
            <a:extLst>
              <a:ext uri="{FF2B5EF4-FFF2-40B4-BE49-F238E27FC236}">
                <a16:creationId xmlns:a16="http://schemas.microsoft.com/office/drawing/2014/main" id="{53A79BFB-FEEE-7AB9-1B27-8E40BCB7C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366F81-EE8C-04D5-923A-ACF6960CE18C}"/>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79462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2025/4/22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44110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2025/4/22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55046708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63A4E-F370-4E43-88DF-FF35117A42C8}" type="datetimeFigureOut">
              <a:rPr lang="zh-CN" altLang="en-US" smtClean="0"/>
              <a:t>2025/4/22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77519860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694759"/>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8"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995556417"/>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 id="2147483953" r:id="rId14"/>
    <p:sldLayoutId id="2147483954" r:id="rId15"/>
    <p:sldLayoutId id="2147483955" r:id="rId16"/>
    <p:sldLayoutId id="2147483956" r:id="rId17"/>
    <p:sldLayoutId id="2147483957" r:id="rId18"/>
    <p:sldLayoutId id="2147483958" r:id="rId19"/>
    <p:sldLayoutId id="2147483959" r:id="rId20"/>
    <p:sldLayoutId id="2147483960" r:id="rId21"/>
    <p:sldLayoutId id="2147483961" r:id="rId22"/>
    <p:sldLayoutId id="2147483962" r:id="rId23"/>
    <p:sldLayoutId id="2147483963" r:id="rId24"/>
    <p:sldLayoutId id="2147483964" r:id="rId25"/>
    <p:sldLayoutId id="2147483965"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9460380"/>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7567B2AA-3A5C-EE12-7954-801908E43E4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39F6A6E1-2F87-6770-7832-A8A278CE9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BCA5D2-51F4-2A3D-6247-4CBA0FE74C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870578-1BCF-647E-9B89-B55A40A953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18DE0D-C7C3-4155-95A2-3205EED884C2}" type="datetimeFigureOut">
              <a:rPr lang="en-US" smtClean="0"/>
              <a:t>4/22/2025</a:t>
            </a:fld>
            <a:endParaRPr lang="en-US"/>
          </a:p>
        </p:txBody>
      </p:sp>
      <p:sp>
        <p:nvSpPr>
          <p:cNvPr id="5" name="Footer Placeholder 4">
            <a:extLst>
              <a:ext uri="{FF2B5EF4-FFF2-40B4-BE49-F238E27FC236}">
                <a16:creationId xmlns:a16="http://schemas.microsoft.com/office/drawing/2014/main" id="{75E7E648-086A-321E-7223-DE225B89F6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E2405CF-A92C-F9A8-868A-A67AB492F2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F0BB06-A84A-44BC-80A3-06B62BF87D90}" type="slidenum">
              <a:rPr lang="en-US" smtClean="0"/>
              <a:t>‹#›</a:t>
            </a:fld>
            <a:endParaRPr lang="en-US"/>
          </a:p>
        </p:txBody>
      </p:sp>
    </p:spTree>
    <p:extLst>
      <p:ext uri="{BB962C8B-B14F-4D97-AF65-F5344CB8AC3E}">
        <p14:creationId xmlns:p14="http://schemas.microsoft.com/office/powerpoint/2010/main" val="2461200401"/>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9.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E6C8B-1055-98E1-4B25-F650C418799F}"/>
            </a:ext>
          </a:extLst>
        </p:cNvPr>
        <p:cNvGrpSpPr/>
        <p:nvPr/>
      </p:nvGrpSpPr>
      <p:grpSpPr>
        <a:xfrm>
          <a:off x="0" y="0"/>
          <a:ext cx="0" cy="0"/>
          <a:chOff x="0" y="0"/>
          <a:chExt cx="0" cy="0"/>
        </a:xfrm>
      </p:grpSpPr>
      <p:pic>
        <p:nvPicPr>
          <p:cNvPr id="10" name="图片 33" descr="图片包含 图示&#10;&#10;描述已自动生成">
            <a:extLst>
              <a:ext uri="{FF2B5EF4-FFF2-40B4-BE49-F238E27FC236}">
                <a16:creationId xmlns:a16="http://schemas.microsoft.com/office/drawing/2014/main" id="{4C4F9261-B699-A902-EFAD-87281EEEF6F2}"/>
              </a:ext>
            </a:extLst>
          </p:cNvPr>
          <p:cNvPicPr>
            <a:picLocks noChangeAspect="1"/>
          </p:cNvPicPr>
          <p:nvPr/>
        </p:nvPicPr>
        <p:blipFill>
          <a:blip r:embed="rId2"/>
          <a:srcRect l="763"/>
          <a:stretch>
            <a:fillRect/>
          </a:stretch>
        </p:blipFill>
        <p:spPr>
          <a:xfrm>
            <a:off x="0" y="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pic>
        <p:nvPicPr>
          <p:cNvPr id="11" name="图片 20" descr="图片包含 圆圈&#10;&#10;描述已自动生成">
            <a:extLst>
              <a:ext uri="{FF2B5EF4-FFF2-40B4-BE49-F238E27FC236}">
                <a16:creationId xmlns:a16="http://schemas.microsoft.com/office/drawing/2014/main" id="{6C824F5C-BB21-F401-5D5F-06E471A431D4}"/>
              </a:ext>
            </a:extLst>
          </p:cNvPr>
          <p:cNvPicPr>
            <a:picLocks noChangeAspect="1"/>
          </p:cNvPicPr>
          <p:nvPr/>
        </p:nvPicPr>
        <p:blipFill rotWithShape="1">
          <a:blip r:embed="rId3"/>
          <a:srcRect l="14237" r="8220"/>
          <a:stretch/>
        </p:blipFill>
        <p:spPr>
          <a:xfrm>
            <a:off x="1037686" y="701315"/>
            <a:ext cx="11507436" cy="5278285"/>
          </a:xfrm>
          <a:prstGeom prst="rect">
            <a:avLst/>
          </a:prstGeom>
        </p:spPr>
      </p:pic>
      <p:pic>
        <p:nvPicPr>
          <p:cNvPr id="12" name="图片 22" descr="卡通人物&#10;&#10;低可信度描述已自动生成">
            <a:extLst>
              <a:ext uri="{FF2B5EF4-FFF2-40B4-BE49-F238E27FC236}">
                <a16:creationId xmlns:a16="http://schemas.microsoft.com/office/drawing/2014/main" id="{57BBFC78-B41D-E1D5-6171-E0ACADF5E93B}"/>
              </a:ext>
            </a:extLst>
          </p:cNvPr>
          <p:cNvPicPr>
            <a:picLocks noChangeAspect="1"/>
          </p:cNvPicPr>
          <p:nvPr/>
        </p:nvPicPr>
        <p:blipFill rotWithShape="1">
          <a:blip r:embed="rId4"/>
          <a:srcRect l="32161" t="55019" r="23983"/>
          <a:stretch/>
        </p:blipFill>
        <p:spPr>
          <a:xfrm>
            <a:off x="4845385" y="4444917"/>
            <a:ext cx="4962898" cy="2423909"/>
          </a:xfrm>
          <a:prstGeom prst="rect">
            <a:avLst/>
          </a:prstGeom>
        </p:spPr>
      </p:pic>
      <p:pic>
        <p:nvPicPr>
          <p:cNvPr id="13" name="图片 31">
            <a:extLst>
              <a:ext uri="{FF2B5EF4-FFF2-40B4-BE49-F238E27FC236}">
                <a16:creationId xmlns:a16="http://schemas.microsoft.com/office/drawing/2014/main" id="{3C239E05-1AF1-4C76-A599-FF4CBA6E0D48}"/>
              </a:ext>
            </a:extLst>
          </p:cNvPr>
          <p:cNvPicPr>
            <a:picLocks noChangeAspect="1"/>
          </p:cNvPicPr>
          <p:nvPr/>
        </p:nvPicPr>
        <p:blipFill rotWithShape="1">
          <a:blip r:embed="rId5"/>
          <a:srcRect l="8803" t="29933" r="12655"/>
          <a:stretch/>
        </p:blipFill>
        <p:spPr>
          <a:xfrm>
            <a:off x="978977" y="3340458"/>
            <a:ext cx="2484894" cy="2216796"/>
          </a:xfrm>
          <a:prstGeom prst="rect">
            <a:avLst/>
          </a:prstGeom>
        </p:spPr>
      </p:pic>
      <p:sp>
        <p:nvSpPr>
          <p:cNvPr id="14" name="Rectangle 13">
            <a:extLst>
              <a:ext uri="{FF2B5EF4-FFF2-40B4-BE49-F238E27FC236}">
                <a16:creationId xmlns:a16="http://schemas.microsoft.com/office/drawing/2014/main" id="{0EFC38FF-6474-C428-3D71-FBF566EA6CFE}"/>
              </a:ext>
            </a:extLst>
          </p:cNvPr>
          <p:cNvSpPr/>
          <p:nvPr/>
        </p:nvSpPr>
        <p:spPr>
          <a:xfrm>
            <a:off x="5282903" y="0"/>
            <a:ext cx="158408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sng" strike="noStrike" kern="1200" cap="none" spc="0" normalizeH="0" baseline="0" noProof="0" dirty="0" err="1">
                <a:ln w="0"/>
                <a:solidFill>
                  <a:srgbClr val="7030A0"/>
                </a:solidFill>
                <a:effectLst>
                  <a:outerShdw blurRad="38100" dist="19050" dir="2700000" algn="tl" rotWithShape="0">
                    <a:prstClr val="black">
                      <a:alpha val="40000"/>
                    </a:prstClr>
                  </a:outerShdw>
                </a:effectLst>
                <a:uLnTx/>
                <a:uFillTx/>
                <a:latin typeface="Calibri"/>
                <a:ea typeface="+mn-ea"/>
                <a:cs typeface="+mn-cs"/>
              </a:rPr>
              <a:t>Toán</a:t>
            </a:r>
            <a:endParaRPr kumimoji="0" lang="en-US" sz="5400" b="0" i="0" u="sng" strike="noStrike" kern="1200" cap="none" spc="0" normalizeH="0" baseline="0" noProof="0" dirty="0">
              <a:ln w="0"/>
              <a:solidFill>
                <a:srgbClr val="7030A0"/>
              </a:solidFill>
              <a:effectLst>
                <a:outerShdw blurRad="38100" dist="19050" dir="2700000" algn="tl" rotWithShape="0">
                  <a:prstClr val="black">
                    <a:alpha val="40000"/>
                  </a:prstClr>
                </a:outerShdw>
              </a:effectLst>
              <a:uLnTx/>
              <a:uFillTx/>
              <a:latin typeface="Calibri"/>
              <a:ea typeface="+mn-ea"/>
              <a:cs typeface="+mn-cs"/>
            </a:endParaRPr>
          </a:p>
        </p:txBody>
      </p:sp>
      <p:sp>
        <p:nvSpPr>
          <p:cNvPr id="4" name="TextBox 3">
            <a:extLst>
              <a:ext uri="{FF2B5EF4-FFF2-40B4-BE49-F238E27FC236}">
                <a16:creationId xmlns:a16="http://schemas.microsoft.com/office/drawing/2014/main" id="{37C6BD85-CB5C-4AFD-4641-F7B3BF81B4E3}"/>
              </a:ext>
            </a:extLst>
          </p:cNvPr>
          <p:cNvSpPr txBox="1"/>
          <p:nvPr/>
        </p:nvSpPr>
        <p:spPr>
          <a:xfrm>
            <a:off x="5771138" y="3105834"/>
            <a:ext cx="17036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a:ea typeface="+mn-ea"/>
                <a:cs typeface="+mn-cs"/>
              </a:rPr>
              <a:t>(</a:t>
            </a:r>
            <a:r>
              <a:rPr kumimoji="0" lang="en-US" sz="3600" b="1" i="0" u="none" strike="noStrike" kern="1200" cap="none" spc="0" normalizeH="0" baseline="0" noProof="0" dirty="0" err="1">
                <a:ln>
                  <a:noFill/>
                </a:ln>
                <a:solidFill>
                  <a:srgbClr val="FF0000"/>
                </a:solidFill>
                <a:effectLst/>
                <a:uLnTx/>
                <a:uFillTx/>
                <a:latin typeface="Calibri"/>
                <a:ea typeface="+mn-ea"/>
                <a:cs typeface="+mn-cs"/>
              </a:rPr>
              <a:t>Tiết</a:t>
            </a:r>
            <a:r>
              <a:rPr kumimoji="0" lang="en-US" sz="3600" b="1" i="0" u="none" strike="noStrike" kern="1200" cap="none" spc="0" normalizeH="0" baseline="0" noProof="0" dirty="0">
                <a:ln>
                  <a:noFill/>
                </a:ln>
                <a:solidFill>
                  <a:srgbClr val="FF0000"/>
                </a:solidFill>
                <a:effectLst/>
                <a:uLnTx/>
                <a:uFillTx/>
                <a:latin typeface="Calibri"/>
                <a:ea typeface="+mn-ea"/>
                <a:cs typeface="+mn-cs"/>
              </a:rPr>
              <a:t> 2)</a:t>
            </a:r>
          </a:p>
        </p:txBody>
      </p:sp>
      <p:pic>
        <p:nvPicPr>
          <p:cNvPr id="3" name="Picture 2" descr="A colorful letters and numbers&#10;&#10;Description automatically generated with medium confidence">
            <a:extLst>
              <a:ext uri="{FF2B5EF4-FFF2-40B4-BE49-F238E27FC236}">
                <a16:creationId xmlns:a16="http://schemas.microsoft.com/office/drawing/2014/main" id="{A4613640-C047-5B3F-62EE-ACC8E455C9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9456" y="1588383"/>
            <a:ext cx="6498827" cy="1709568"/>
          </a:xfrm>
          <a:prstGeom prst="rect">
            <a:avLst/>
          </a:prstGeom>
        </p:spPr>
      </p:pic>
      <p:sp>
        <p:nvSpPr>
          <p:cNvPr id="5" name="TextBox 13">
            <a:extLst>
              <a:ext uri="{FF2B5EF4-FFF2-40B4-BE49-F238E27FC236}">
                <a16:creationId xmlns:a16="http://schemas.microsoft.com/office/drawing/2014/main" id="{B429A071-1DED-3821-752A-35C8F86AEB28}"/>
              </a:ext>
            </a:extLst>
          </p:cNvPr>
          <p:cNvSpPr txBox="1"/>
          <p:nvPr/>
        </p:nvSpPr>
        <p:spPr>
          <a:xfrm>
            <a:off x="4141088" y="3963004"/>
            <a:ext cx="4835561" cy="830997"/>
          </a:xfrm>
          <a:prstGeom prst="rect">
            <a:avLst/>
          </a:prstGeom>
          <a:noFill/>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b="1" cap="none" spc="0" dirty="0" err="1">
                <a:ln w="0"/>
                <a:solidFill>
                  <a:srgbClr val="FF0000"/>
                </a:solidFill>
                <a:effectLst/>
                <a:latin typeface="Arial" panose="020B0604020202020204" pitchFamily="34" charset="0"/>
                <a:cs typeface="Arial" panose="020B0604020202020204" pitchFamily="34" charset="0"/>
              </a:rPr>
              <a:t>Giáo</a:t>
            </a:r>
            <a:r>
              <a:rPr lang="en-US" sz="2400" b="1" cap="none" spc="0" dirty="0">
                <a:ln w="0"/>
                <a:solidFill>
                  <a:srgbClr val="FF0000"/>
                </a:solidFill>
                <a:effectLst/>
                <a:latin typeface="Arial" panose="020B0604020202020204" pitchFamily="34" charset="0"/>
                <a:cs typeface="Arial" panose="020B0604020202020204" pitchFamily="34" charset="0"/>
              </a:rPr>
              <a:t> </a:t>
            </a:r>
            <a:r>
              <a:rPr lang="en-US" sz="2400" b="1" cap="none" spc="0" dirty="0" err="1">
                <a:ln w="0"/>
                <a:solidFill>
                  <a:srgbClr val="FF0000"/>
                </a:solidFill>
                <a:effectLst/>
                <a:latin typeface="Arial" panose="020B0604020202020204" pitchFamily="34" charset="0"/>
                <a:cs typeface="Arial" panose="020B0604020202020204" pitchFamily="34" charset="0"/>
              </a:rPr>
              <a:t>viên</a:t>
            </a:r>
            <a:r>
              <a:rPr lang="en-US" sz="2400" b="1" cap="none" spc="0" dirty="0">
                <a:ln w="0"/>
                <a:solidFill>
                  <a:srgbClr val="FF0000"/>
                </a:solidFill>
                <a:effectLst/>
                <a:latin typeface="Arial" panose="020B0604020202020204" pitchFamily="34" charset="0"/>
                <a:cs typeface="Arial" panose="020B0604020202020204" pitchFamily="34" charset="0"/>
              </a:rPr>
              <a:t>  : Bùi </a:t>
            </a:r>
            <a:r>
              <a:rPr lang="en-US" sz="2400" b="1" cap="none" spc="0" dirty="0" err="1">
                <a:ln w="0"/>
                <a:solidFill>
                  <a:srgbClr val="FF0000"/>
                </a:solidFill>
                <a:effectLst/>
                <a:latin typeface="Arial" panose="020B0604020202020204" pitchFamily="34" charset="0"/>
                <a:cs typeface="Arial" panose="020B0604020202020204" pitchFamily="34" charset="0"/>
              </a:rPr>
              <a:t>Thị</a:t>
            </a:r>
            <a:r>
              <a:rPr lang="en-US" sz="2400" b="1" cap="none" spc="0" dirty="0">
                <a:ln w="0"/>
                <a:solidFill>
                  <a:srgbClr val="FF0000"/>
                </a:solidFill>
                <a:effectLst/>
                <a:latin typeface="Arial" panose="020B0604020202020204" pitchFamily="34" charset="0"/>
                <a:cs typeface="Arial" panose="020B0604020202020204" pitchFamily="34" charset="0"/>
              </a:rPr>
              <a:t> </a:t>
            </a:r>
            <a:r>
              <a:rPr lang="en-US" sz="2400" b="1" cap="none" spc="0" dirty="0" err="1">
                <a:ln w="0"/>
                <a:solidFill>
                  <a:srgbClr val="FF0000"/>
                </a:solidFill>
                <a:effectLst/>
                <a:latin typeface="Arial" panose="020B0604020202020204" pitchFamily="34" charset="0"/>
                <a:cs typeface="Arial" panose="020B0604020202020204" pitchFamily="34" charset="0"/>
              </a:rPr>
              <a:t>Hồng</a:t>
            </a:r>
            <a:r>
              <a:rPr lang="en-US" sz="2400" b="1" cap="none" spc="0" dirty="0">
                <a:ln w="0"/>
                <a:solidFill>
                  <a:srgbClr val="FF0000"/>
                </a:solidFill>
                <a:effectLst/>
                <a:latin typeface="Arial" panose="020B0604020202020204" pitchFamily="34" charset="0"/>
                <a:cs typeface="Arial" panose="020B0604020202020204" pitchFamily="34" charset="0"/>
              </a:rPr>
              <a:t> Oanh</a:t>
            </a:r>
          </a:p>
          <a:p>
            <a:r>
              <a:rPr lang="en-US" sz="2400" b="1" dirty="0" err="1">
                <a:ln w="0"/>
                <a:solidFill>
                  <a:srgbClr val="FF0000"/>
                </a:solidFill>
                <a:latin typeface="Arial" panose="020B0604020202020204" pitchFamily="34" charset="0"/>
                <a:cs typeface="Arial" panose="020B0604020202020204" pitchFamily="34" charset="0"/>
              </a:rPr>
              <a:t>Trường</a:t>
            </a:r>
            <a:r>
              <a:rPr lang="en-US" sz="2400" b="1" dirty="0">
                <a:ln w="0"/>
                <a:solidFill>
                  <a:srgbClr val="FF0000"/>
                </a:solidFill>
                <a:latin typeface="Arial" panose="020B0604020202020204" pitchFamily="34" charset="0"/>
                <a:cs typeface="Arial" panose="020B0604020202020204" pitchFamily="34" charset="0"/>
              </a:rPr>
              <a:t>      : </a:t>
            </a:r>
            <a:r>
              <a:rPr lang="en-US" sz="2400" b="1" dirty="0" err="1">
                <a:ln w="0"/>
                <a:solidFill>
                  <a:srgbClr val="FF0000"/>
                </a:solidFill>
                <a:latin typeface="Arial" panose="020B0604020202020204" pitchFamily="34" charset="0"/>
                <a:cs typeface="Arial" panose="020B0604020202020204" pitchFamily="34" charset="0"/>
              </a:rPr>
              <a:t>Tiểu</a:t>
            </a:r>
            <a:r>
              <a:rPr lang="en-US" sz="2400" b="1" dirty="0">
                <a:ln w="0"/>
                <a:solidFill>
                  <a:srgbClr val="FF0000"/>
                </a:solidFill>
                <a:latin typeface="Arial" panose="020B0604020202020204" pitchFamily="34" charset="0"/>
                <a:cs typeface="Arial" panose="020B0604020202020204" pitchFamily="34" charset="0"/>
              </a:rPr>
              <a:t> </a:t>
            </a:r>
            <a:r>
              <a:rPr lang="en-US" sz="2400" b="1" dirty="0" err="1">
                <a:ln w="0"/>
                <a:solidFill>
                  <a:srgbClr val="FF0000"/>
                </a:solidFill>
                <a:latin typeface="Arial" panose="020B0604020202020204" pitchFamily="34" charset="0"/>
                <a:cs typeface="Arial" panose="020B0604020202020204" pitchFamily="34" charset="0"/>
              </a:rPr>
              <a:t>học</a:t>
            </a:r>
            <a:r>
              <a:rPr lang="en-US" sz="2400" b="1" dirty="0">
                <a:ln w="0"/>
                <a:solidFill>
                  <a:srgbClr val="FF0000"/>
                </a:solidFill>
                <a:latin typeface="Arial" panose="020B0604020202020204" pitchFamily="34" charset="0"/>
                <a:cs typeface="Arial" panose="020B0604020202020204" pitchFamily="34" charset="0"/>
              </a:rPr>
              <a:t> </a:t>
            </a:r>
            <a:r>
              <a:rPr lang="en-US" sz="2400" b="1" dirty="0" err="1">
                <a:ln w="0"/>
                <a:solidFill>
                  <a:srgbClr val="FF0000"/>
                </a:solidFill>
                <a:latin typeface="Arial" panose="020B0604020202020204" pitchFamily="34" charset="0"/>
                <a:cs typeface="Arial" panose="020B0604020202020204" pitchFamily="34" charset="0"/>
              </a:rPr>
              <a:t>Hòa</a:t>
            </a:r>
            <a:r>
              <a:rPr lang="en-US" sz="2400" b="1" dirty="0">
                <a:ln w="0"/>
                <a:solidFill>
                  <a:srgbClr val="FF0000"/>
                </a:solidFill>
                <a:latin typeface="Arial" panose="020B0604020202020204" pitchFamily="34" charset="0"/>
                <a:cs typeface="Arial" panose="020B0604020202020204" pitchFamily="34" charset="0"/>
              </a:rPr>
              <a:t> </a:t>
            </a:r>
            <a:r>
              <a:rPr lang="en-US" sz="2400" b="1" dirty="0" err="1">
                <a:ln w="0"/>
                <a:solidFill>
                  <a:srgbClr val="FF0000"/>
                </a:solidFill>
                <a:latin typeface="Arial" panose="020B0604020202020204" pitchFamily="34" charset="0"/>
                <a:cs typeface="Arial" panose="020B0604020202020204" pitchFamily="34" charset="0"/>
              </a:rPr>
              <a:t>Nghĩa</a:t>
            </a:r>
            <a:endParaRPr lang="en-US" sz="2400" b="1" cap="none" spc="0" dirty="0">
              <a:ln w="0"/>
              <a:solidFill>
                <a:srgbClr val="FF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25996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0A886ED-2023-4261-988B-C9FB4336F7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07CF01BE-C90B-46FB-8BA5-59BED7ABCBCF}"/>
              </a:ext>
            </a:extLst>
          </p:cNvPr>
          <p:cNvPicPr>
            <a:picLocks noChangeAspect="1"/>
          </p:cNvPicPr>
          <p:nvPr/>
        </p:nvPicPr>
        <p:blipFill rotWithShape="1">
          <a:blip r:embed="rId3">
            <a:extLst>
              <a:ext uri="{28A0092B-C50C-407E-A947-70E740481C1C}">
                <a14:useLocalDpi xmlns:a14="http://schemas.microsoft.com/office/drawing/2010/main" val="0"/>
              </a:ext>
            </a:extLst>
          </a:blip>
          <a:srcRect l="70379" b="75686"/>
          <a:stretch/>
        </p:blipFill>
        <p:spPr>
          <a:xfrm>
            <a:off x="3230938" y="-910323"/>
            <a:ext cx="4652986" cy="2726227"/>
          </a:xfrm>
          <a:prstGeom prst="rect">
            <a:avLst/>
          </a:prstGeom>
        </p:spPr>
      </p:pic>
      <p:pic>
        <p:nvPicPr>
          <p:cNvPr id="14" name="图片 13">
            <a:extLst>
              <a:ext uri="{FF2B5EF4-FFF2-40B4-BE49-F238E27FC236}">
                <a16:creationId xmlns:a16="http://schemas.microsoft.com/office/drawing/2014/main" id="{2B1E17F3-7486-4FBC-8B08-62F955A07A2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458199" y="359227"/>
            <a:ext cx="1469571" cy="1077686"/>
          </a:xfrm>
          <a:prstGeom prst="rect">
            <a:avLst/>
          </a:prstGeom>
        </p:spPr>
      </p:pic>
      <p:pic>
        <p:nvPicPr>
          <p:cNvPr id="16" name="图片 15">
            <a:extLst>
              <a:ext uri="{FF2B5EF4-FFF2-40B4-BE49-F238E27FC236}">
                <a16:creationId xmlns:a16="http://schemas.microsoft.com/office/drawing/2014/main" id="{8A5F9435-BC49-4666-BBA6-C2252FF7B10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101943" y="-97972"/>
            <a:ext cx="1970314" cy="2928490"/>
          </a:xfrm>
          <a:prstGeom prst="rect">
            <a:avLst/>
          </a:prstGeom>
        </p:spPr>
      </p:pic>
      <p:pic>
        <p:nvPicPr>
          <p:cNvPr id="17" name="图片 16">
            <a:extLst>
              <a:ext uri="{FF2B5EF4-FFF2-40B4-BE49-F238E27FC236}">
                <a16:creationId xmlns:a16="http://schemas.microsoft.com/office/drawing/2014/main" id="{B27C5AAB-683E-48D0-937B-F0B933D0406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2770" y="2677886"/>
            <a:ext cx="1187530" cy="870856"/>
          </a:xfrm>
          <a:prstGeom prst="rect">
            <a:avLst/>
          </a:prstGeom>
        </p:spPr>
      </p:pic>
      <p:pic>
        <p:nvPicPr>
          <p:cNvPr id="28" name="图片 27">
            <a:extLst>
              <a:ext uri="{FF2B5EF4-FFF2-40B4-BE49-F238E27FC236}">
                <a16:creationId xmlns:a16="http://schemas.microsoft.com/office/drawing/2014/main" id="{08FDBD42-9E12-4AAC-AEBA-0060A56E5EC6}"/>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rot="316104">
            <a:off x="9417043" y="94857"/>
            <a:ext cx="2165767" cy="2165767"/>
          </a:xfrm>
          <a:prstGeom prst="rect">
            <a:avLst/>
          </a:prstGeom>
        </p:spPr>
      </p:pic>
      <p:pic>
        <p:nvPicPr>
          <p:cNvPr id="33" name="图片 32">
            <a:extLst>
              <a:ext uri="{FF2B5EF4-FFF2-40B4-BE49-F238E27FC236}">
                <a16:creationId xmlns:a16="http://schemas.microsoft.com/office/drawing/2014/main" id="{57DA9833-551C-40D6-844C-EE8B6950A1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1609" y="-294721"/>
            <a:ext cx="1469571" cy="1077686"/>
          </a:xfrm>
          <a:prstGeom prst="rect">
            <a:avLst/>
          </a:prstGeom>
        </p:spPr>
      </p:pic>
      <p:pic>
        <p:nvPicPr>
          <p:cNvPr id="35" name="图片 34">
            <a:extLst>
              <a:ext uri="{FF2B5EF4-FFF2-40B4-BE49-F238E27FC236}">
                <a16:creationId xmlns:a16="http://schemas.microsoft.com/office/drawing/2014/main" id="{1701CC4E-D53C-4616-9596-712BD5A91F9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0141" y="1025772"/>
            <a:ext cx="1469571" cy="1077686"/>
          </a:xfrm>
          <a:prstGeom prst="rect">
            <a:avLst/>
          </a:prstGeom>
        </p:spPr>
      </p:pic>
      <p:pic>
        <p:nvPicPr>
          <p:cNvPr id="37" name="图片 36">
            <a:extLst>
              <a:ext uri="{FF2B5EF4-FFF2-40B4-BE49-F238E27FC236}">
                <a16:creationId xmlns:a16="http://schemas.microsoft.com/office/drawing/2014/main" id="{810C63B2-C62E-4180-B415-55660C7F5CB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03816" y="5369824"/>
            <a:ext cx="1469571" cy="1077686"/>
          </a:xfrm>
          <a:prstGeom prst="rect">
            <a:avLst/>
          </a:prstGeom>
        </p:spPr>
      </p:pic>
      <p:pic>
        <p:nvPicPr>
          <p:cNvPr id="38" name="图片 37">
            <a:extLst>
              <a:ext uri="{FF2B5EF4-FFF2-40B4-BE49-F238E27FC236}">
                <a16:creationId xmlns:a16="http://schemas.microsoft.com/office/drawing/2014/main" id="{E3BD0552-1563-4209-AB0B-DCD78C3F7BB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4411360">
            <a:off x="4362825" y="4316136"/>
            <a:ext cx="2080164" cy="2726227"/>
          </a:xfrm>
          <a:prstGeom prst="rect">
            <a:avLst/>
          </a:prstGeom>
        </p:spPr>
      </p:pic>
      <p:pic>
        <p:nvPicPr>
          <p:cNvPr id="7" name="Picture 6">
            <a:extLst>
              <a:ext uri="{FF2B5EF4-FFF2-40B4-BE49-F238E27FC236}">
                <a16:creationId xmlns:a16="http://schemas.microsoft.com/office/drawing/2014/main" id="{F0E00766-C090-FBBC-9343-5577C2D2D1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83998" y="119742"/>
            <a:ext cx="5934320" cy="6858000"/>
          </a:xfrm>
          <a:prstGeom prst="rect">
            <a:avLst/>
          </a:prstGeom>
        </p:spPr>
      </p:pic>
      <p:pic>
        <p:nvPicPr>
          <p:cNvPr id="6" name="Picture 5">
            <a:extLst>
              <a:ext uri="{FF2B5EF4-FFF2-40B4-BE49-F238E27FC236}">
                <a16:creationId xmlns:a16="http://schemas.microsoft.com/office/drawing/2014/main" id="{C4697E16-6D08-C686-9F5F-01C852EBE047}"/>
              </a:ext>
            </a:extLst>
          </p:cNvPr>
          <p:cNvPicPr>
            <a:picLocks noChangeAspect="1"/>
          </p:cNvPicPr>
          <p:nvPr/>
        </p:nvPicPr>
        <p:blipFill>
          <a:blip r:embed="rId10"/>
          <a:stretch>
            <a:fillRect/>
          </a:stretch>
        </p:blipFill>
        <p:spPr>
          <a:xfrm>
            <a:off x="252400" y="1134517"/>
            <a:ext cx="6486706" cy="4828450"/>
          </a:xfrm>
          <a:prstGeom prst="rect">
            <a:avLst/>
          </a:prstGeom>
        </p:spPr>
      </p:pic>
    </p:spTree>
    <p:extLst>
      <p:ext uri="{BB962C8B-B14F-4D97-AF65-F5344CB8AC3E}">
        <p14:creationId xmlns:p14="http://schemas.microsoft.com/office/powerpoint/2010/main" val="38935649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3" descr="图片包含 图示&#10;&#10;描述已自动生成">
            <a:extLst>
              <a:ext uri="{FF2B5EF4-FFF2-40B4-BE49-F238E27FC236}">
                <a16:creationId xmlns:a16="http://schemas.microsoft.com/office/drawing/2014/main" id="{DF261578-8CCB-4EEA-88D6-C93E960E9C0F}"/>
              </a:ext>
            </a:extLst>
          </p:cNvPr>
          <p:cNvPicPr>
            <a:picLocks noChangeAspect="1"/>
          </p:cNvPicPr>
          <p:nvPr/>
        </p:nvPicPr>
        <p:blipFill>
          <a:blip r:embed="rId2"/>
          <a:srcRect l="763"/>
          <a:stretch>
            <a:fillRect/>
          </a:stretch>
        </p:blipFill>
        <p:spPr>
          <a:xfrm>
            <a:off x="0" y="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pic>
        <p:nvPicPr>
          <p:cNvPr id="11" name="图片 20" descr="图片包含 圆圈&#10;&#10;描述已自动生成">
            <a:extLst>
              <a:ext uri="{FF2B5EF4-FFF2-40B4-BE49-F238E27FC236}">
                <a16:creationId xmlns:a16="http://schemas.microsoft.com/office/drawing/2014/main" id="{856858FE-4073-460F-B356-00DFC42DC80A}"/>
              </a:ext>
            </a:extLst>
          </p:cNvPr>
          <p:cNvPicPr>
            <a:picLocks noChangeAspect="1"/>
          </p:cNvPicPr>
          <p:nvPr/>
        </p:nvPicPr>
        <p:blipFill rotWithShape="1">
          <a:blip r:embed="rId3"/>
          <a:srcRect l="14237" r="8220"/>
          <a:stretch/>
        </p:blipFill>
        <p:spPr>
          <a:xfrm>
            <a:off x="1037686" y="701315"/>
            <a:ext cx="11507436" cy="5278285"/>
          </a:xfrm>
          <a:prstGeom prst="rect">
            <a:avLst/>
          </a:prstGeom>
        </p:spPr>
      </p:pic>
      <p:pic>
        <p:nvPicPr>
          <p:cNvPr id="12" name="图片 22" descr="卡通人物&#10;&#10;低可信度描述已自动生成">
            <a:extLst>
              <a:ext uri="{FF2B5EF4-FFF2-40B4-BE49-F238E27FC236}">
                <a16:creationId xmlns:a16="http://schemas.microsoft.com/office/drawing/2014/main" id="{AAB860A1-3A6D-4B63-96E9-746BF3345035}"/>
              </a:ext>
            </a:extLst>
          </p:cNvPr>
          <p:cNvPicPr>
            <a:picLocks noChangeAspect="1"/>
          </p:cNvPicPr>
          <p:nvPr/>
        </p:nvPicPr>
        <p:blipFill rotWithShape="1">
          <a:blip r:embed="rId4"/>
          <a:srcRect l="32161" t="55019" r="23983"/>
          <a:stretch/>
        </p:blipFill>
        <p:spPr>
          <a:xfrm>
            <a:off x="4845385" y="4444917"/>
            <a:ext cx="4962898" cy="2423909"/>
          </a:xfrm>
          <a:prstGeom prst="rect">
            <a:avLst/>
          </a:prstGeom>
        </p:spPr>
      </p:pic>
      <p:pic>
        <p:nvPicPr>
          <p:cNvPr id="13" name="图片 31">
            <a:extLst>
              <a:ext uri="{FF2B5EF4-FFF2-40B4-BE49-F238E27FC236}">
                <a16:creationId xmlns:a16="http://schemas.microsoft.com/office/drawing/2014/main" id="{A2824800-F6C1-44F5-8E31-33029AB46A91}"/>
              </a:ext>
            </a:extLst>
          </p:cNvPr>
          <p:cNvPicPr>
            <a:picLocks noChangeAspect="1"/>
          </p:cNvPicPr>
          <p:nvPr/>
        </p:nvPicPr>
        <p:blipFill rotWithShape="1">
          <a:blip r:embed="rId5"/>
          <a:srcRect l="8803" t="29933" r="12655"/>
          <a:stretch/>
        </p:blipFill>
        <p:spPr>
          <a:xfrm>
            <a:off x="978977" y="3340458"/>
            <a:ext cx="2484894" cy="2216796"/>
          </a:xfrm>
          <a:prstGeom prst="rect">
            <a:avLst/>
          </a:prstGeom>
        </p:spPr>
      </p:pic>
      <p:sp>
        <p:nvSpPr>
          <p:cNvPr id="14" name="Rectangle 13">
            <a:extLst>
              <a:ext uri="{FF2B5EF4-FFF2-40B4-BE49-F238E27FC236}">
                <a16:creationId xmlns:a16="http://schemas.microsoft.com/office/drawing/2014/main" id="{42A7DC87-FC31-4D66-BCF2-792658A7C4CB}"/>
              </a:ext>
            </a:extLst>
          </p:cNvPr>
          <p:cNvSpPr/>
          <p:nvPr/>
        </p:nvSpPr>
        <p:spPr>
          <a:xfrm>
            <a:off x="5282903" y="0"/>
            <a:ext cx="158408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sng" strike="noStrike" kern="1200" cap="none" spc="0" normalizeH="0" baseline="0" noProof="0" dirty="0" err="1">
                <a:ln w="0"/>
                <a:solidFill>
                  <a:srgbClr val="7030A0"/>
                </a:solidFill>
                <a:effectLst>
                  <a:outerShdw blurRad="38100" dist="19050" dir="2700000" algn="tl" rotWithShape="0">
                    <a:prstClr val="black">
                      <a:alpha val="40000"/>
                    </a:prstClr>
                  </a:outerShdw>
                </a:effectLst>
                <a:uLnTx/>
                <a:uFillTx/>
                <a:latin typeface="Calibri"/>
                <a:ea typeface="+mn-ea"/>
                <a:cs typeface="+mn-cs"/>
              </a:rPr>
              <a:t>Toán</a:t>
            </a:r>
            <a:endParaRPr kumimoji="0" lang="en-US" sz="5400" b="0" i="0" u="sng" strike="noStrike" kern="1200" cap="none" spc="0" normalizeH="0" baseline="0" noProof="0" dirty="0">
              <a:ln w="0"/>
              <a:solidFill>
                <a:srgbClr val="7030A0"/>
              </a:solidFill>
              <a:effectLst>
                <a:outerShdw blurRad="38100" dist="19050" dir="2700000" algn="tl" rotWithShape="0">
                  <a:prstClr val="black">
                    <a:alpha val="40000"/>
                  </a:prstClr>
                </a:outerShdw>
              </a:effectLst>
              <a:uLnTx/>
              <a:uFillTx/>
              <a:latin typeface="Calibri"/>
              <a:ea typeface="+mn-ea"/>
              <a:cs typeface="+mn-cs"/>
            </a:endParaRPr>
          </a:p>
        </p:txBody>
      </p:sp>
      <p:sp>
        <p:nvSpPr>
          <p:cNvPr id="4" name="TextBox 3">
            <a:extLst>
              <a:ext uri="{FF2B5EF4-FFF2-40B4-BE49-F238E27FC236}">
                <a16:creationId xmlns:a16="http://schemas.microsoft.com/office/drawing/2014/main" id="{28B7FDE3-D607-4192-960F-E1D9F2B57DBE}"/>
              </a:ext>
            </a:extLst>
          </p:cNvPr>
          <p:cNvSpPr txBox="1"/>
          <p:nvPr/>
        </p:nvSpPr>
        <p:spPr>
          <a:xfrm>
            <a:off x="5771138" y="3105834"/>
            <a:ext cx="17036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a:ea typeface="+mn-ea"/>
                <a:cs typeface="+mn-cs"/>
              </a:rPr>
              <a:t>(</a:t>
            </a:r>
            <a:r>
              <a:rPr kumimoji="0" lang="en-US" sz="3600" b="1" i="0" u="none" strike="noStrike" kern="1200" cap="none" spc="0" normalizeH="0" baseline="0" noProof="0" dirty="0" err="1">
                <a:ln>
                  <a:noFill/>
                </a:ln>
                <a:solidFill>
                  <a:srgbClr val="FF0000"/>
                </a:solidFill>
                <a:effectLst/>
                <a:uLnTx/>
                <a:uFillTx/>
                <a:latin typeface="Calibri"/>
                <a:ea typeface="+mn-ea"/>
                <a:cs typeface="+mn-cs"/>
              </a:rPr>
              <a:t>Tiết</a:t>
            </a:r>
            <a:r>
              <a:rPr kumimoji="0" lang="en-US" sz="3600" b="1" i="0" u="none" strike="noStrike" kern="1200" cap="none" spc="0" normalizeH="0" baseline="0" noProof="0" dirty="0">
                <a:ln>
                  <a:noFill/>
                </a:ln>
                <a:solidFill>
                  <a:srgbClr val="FF0000"/>
                </a:solidFill>
                <a:effectLst/>
                <a:uLnTx/>
                <a:uFillTx/>
                <a:latin typeface="Calibri"/>
                <a:ea typeface="+mn-ea"/>
                <a:cs typeface="+mn-cs"/>
              </a:rPr>
              <a:t> 2)</a:t>
            </a:r>
          </a:p>
        </p:txBody>
      </p:sp>
      <p:pic>
        <p:nvPicPr>
          <p:cNvPr id="3" name="Picture 2" descr="A colorful letters and numbers&#10;&#10;Description automatically generated with medium confidence">
            <a:extLst>
              <a:ext uri="{FF2B5EF4-FFF2-40B4-BE49-F238E27FC236}">
                <a16:creationId xmlns:a16="http://schemas.microsoft.com/office/drawing/2014/main" id="{D171D326-F66A-157D-6E1F-AD7421F541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9456" y="1588383"/>
            <a:ext cx="6498827" cy="1709568"/>
          </a:xfrm>
          <a:prstGeom prst="rect">
            <a:avLst/>
          </a:prstGeom>
        </p:spPr>
      </p:pic>
    </p:spTree>
    <p:extLst>
      <p:ext uri="{BB962C8B-B14F-4D97-AF65-F5344CB8AC3E}">
        <p14:creationId xmlns:p14="http://schemas.microsoft.com/office/powerpoint/2010/main" val="23462254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Nhóm 562">
            <a:extLst>
              <a:ext uri="{FF2B5EF4-FFF2-40B4-BE49-F238E27FC236}">
                <a16:creationId xmlns:a16="http://schemas.microsoft.com/office/drawing/2014/main" id="{27C82742-A704-16C2-B291-8707815054D3}"/>
              </a:ext>
            </a:extLst>
          </p:cNvPr>
          <p:cNvGrpSpPr/>
          <p:nvPr/>
        </p:nvGrpSpPr>
        <p:grpSpPr>
          <a:xfrm>
            <a:off x="1910421" y="696283"/>
            <a:ext cx="9221867" cy="1384995"/>
            <a:chOff x="1910421" y="700277"/>
            <a:chExt cx="3496531" cy="710935"/>
          </a:xfrm>
        </p:grpSpPr>
        <p:sp>
          <p:nvSpPr>
            <p:cNvPr id="6" name="Hình chữ nhật: Góc Tròn 561">
              <a:extLst>
                <a:ext uri="{FF2B5EF4-FFF2-40B4-BE49-F238E27FC236}">
                  <a16:creationId xmlns:a16="http://schemas.microsoft.com/office/drawing/2014/main" id="{1C20E8D4-0D06-8494-2F16-72B42B62CC58}"/>
                </a:ext>
              </a:extLst>
            </p:cNvPr>
            <p:cNvSpPr/>
            <p:nvPr/>
          </p:nvSpPr>
          <p:spPr>
            <a:xfrm>
              <a:off x="1910421" y="704489"/>
              <a:ext cx="3496531" cy="680821"/>
            </a:xfrm>
            <a:prstGeom prst="roundRect">
              <a:avLst/>
            </a:prstGeom>
            <a:solidFill>
              <a:srgbClr val="FDE1BF"/>
            </a:solidFill>
            <a:ln w="19050">
              <a:solidFill>
                <a:srgbClr val="F8972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AD2FD7AC-2565-E23C-E57C-1E78629D7C08}"/>
                </a:ext>
              </a:extLst>
            </p:cNvPr>
            <p:cNvSpPr txBox="1"/>
            <p:nvPr/>
          </p:nvSpPr>
          <p:spPr>
            <a:xfrm>
              <a:off x="1918484" y="700277"/>
              <a:ext cx="3452186" cy="710935"/>
            </a:xfrm>
            <a:prstGeom prst="rect">
              <a:avLst/>
            </a:prstGeom>
            <a:noFill/>
          </p:spPr>
          <p:txBody>
            <a:bodyPr wrap="square" rtlCol="0">
              <a:spAutoFit/>
            </a:bodyPr>
            <a:lstStyle/>
            <a:p>
              <a:r>
                <a:rPr lang="vi-VN" sz="2800" b="1" i="0" u="none" strike="noStrike" dirty="0">
                  <a:solidFill>
                    <a:srgbClr val="313131"/>
                  </a:solidFill>
                  <a:effectLst/>
                  <a:latin typeface="Cambria" panose="02040503050406030204" pitchFamily="18" charset="0"/>
                  <a:ea typeface="Cambria" panose="02040503050406030204" pitchFamily="18" charset="0"/>
                </a:rPr>
                <a:t>Buổi sáng, do trời mưa và tắc đường nên cô Trang đi được 6 km trong 30 phút. Tính vận tốc của cô Trang (theo đơn vị km/h).</a:t>
              </a:r>
              <a:endParaRPr lang="en-US" sz="2800" b="1" dirty="0">
                <a:latin typeface="Cambria" panose="02040503050406030204" pitchFamily="18" charset="0"/>
                <a:ea typeface="Cambria" panose="02040503050406030204" pitchFamily="18" charset="0"/>
              </a:endParaRPr>
            </a:p>
          </p:txBody>
        </p:sp>
      </p:grpSp>
      <p:pic>
        <p:nvPicPr>
          <p:cNvPr id="8" name="Hình ảnh 587">
            <a:extLst>
              <a:ext uri="{FF2B5EF4-FFF2-40B4-BE49-F238E27FC236}">
                <a16:creationId xmlns:a16="http://schemas.microsoft.com/office/drawing/2014/main" id="{3749E848-373C-51DC-1FD2-D55251F45927}"/>
              </a:ext>
            </a:extLst>
          </p:cNvPr>
          <p:cNvPicPr>
            <a:picLocks noChangeAspect="1"/>
          </p:cNvPicPr>
          <p:nvPr/>
        </p:nvPicPr>
        <p:blipFill>
          <a:blip r:embed="rId2"/>
          <a:stretch>
            <a:fillRect/>
          </a:stretch>
        </p:blipFill>
        <p:spPr>
          <a:xfrm>
            <a:off x="319003" y="612293"/>
            <a:ext cx="1743607" cy="1072989"/>
          </a:xfrm>
          <a:prstGeom prst="rect">
            <a:avLst/>
          </a:prstGeom>
        </p:spPr>
      </p:pic>
      <p:sp>
        <p:nvSpPr>
          <p:cNvPr id="2" name="TextBox 1">
            <a:extLst>
              <a:ext uri="{FF2B5EF4-FFF2-40B4-BE49-F238E27FC236}">
                <a16:creationId xmlns:a16="http://schemas.microsoft.com/office/drawing/2014/main" id="{D21EF17E-F4A1-EA2B-0CEA-63F2F07373BD}"/>
              </a:ext>
            </a:extLst>
          </p:cNvPr>
          <p:cNvSpPr txBox="1"/>
          <p:nvPr/>
        </p:nvSpPr>
        <p:spPr>
          <a:xfrm>
            <a:off x="2009553" y="2785730"/>
            <a:ext cx="9346019" cy="3970318"/>
          </a:xfrm>
          <a:prstGeom prst="rect">
            <a:avLst/>
          </a:prstGeom>
          <a:noFill/>
        </p:spPr>
        <p:txBody>
          <a:bodyPr wrap="square" rtlCol="0">
            <a:spAutoFit/>
          </a:bodyPr>
          <a:lstStyle/>
          <a:p>
            <a:pPr marL="0" marR="0" algn="ctr">
              <a:lnSpc>
                <a:spcPct val="120000"/>
              </a:lnSpc>
              <a:spcBef>
                <a:spcPts val="0"/>
              </a:spcBef>
              <a:spcAft>
                <a:spcPts val="0"/>
              </a:spcAft>
            </a:pPr>
            <a:r>
              <a:rPr lang="vi-VN" sz="3600" b="1" i="1" dirty="0">
                <a:solidFill>
                  <a:srgbClr val="FF0000"/>
                </a:solidFill>
                <a:effectLst/>
                <a:latin typeface="Cambria" panose="02040503050406030204" pitchFamily="18" charset="0"/>
                <a:ea typeface="Cambria" panose="02040503050406030204" pitchFamily="18" charset="0"/>
              </a:rPr>
              <a:t>Bài giải</a:t>
            </a:r>
            <a:endParaRPr lang="en-US" sz="3600" b="1"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vi-VN" sz="3600" dirty="0">
                <a:solidFill>
                  <a:srgbClr val="FF0000"/>
                </a:solidFill>
                <a:effectLst/>
                <a:latin typeface="Cambria" panose="02040503050406030204" pitchFamily="18" charset="0"/>
                <a:ea typeface="Cambria" panose="02040503050406030204" pitchFamily="18" charset="0"/>
              </a:rPr>
              <a:t>30 phút = 0,5 giờ</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vi-VN" sz="3600" dirty="0">
                <a:solidFill>
                  <a:srgbClr val="FF0000"/>
                </a:solidFill>
                <a:effectLst/>
                <a:latin typeface="Cambria" panose="02040503050406030204" pitchFamily="18" charset="0"/>
                <a:ea typeface="Cambria" panose="02040503050406030204" pitchFamily="18" charset="0"/>
              </a:rPr>
              <a:t>Vận tốc của cô Trang là:</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vi-VN" sz="3600" dirty="0">
                <a:solidFill>
                  <a:srgbClr val="FF0000"/>
                </a:solidFill>
                <a:effectLst/>
                <a:latin typeface="Cambria" panose="02040503050406030204" pitchFamily="18" charset="0"/>
                <a:ea typeface="Cambria" panose="02040503050406030204" pitchFamily="18" charset="0"/>
              </a:rPr>
              <a:t>6 : 0,5 = 12 (km/h)</a:t>
            </a:r>
            <a:endParaRPr lang="en-US" sz="3600" dirty="0">
              <a:solidFill>
                <a:srgbClr val="FF0000"/>
              </a:solidFill>
              <a:effectLst/>
              <a:latin typeface="Cambria" panose="02040503050406030204" pitchFamily="18" charset="0"/>
              <a:ea typeface="Cambria" panose="02040503050406030204" pitchFamily="18" charset="0"/>
            </a:endParaRPr>
          </a:p>
          <a:p>
            <a:pPr marL="0" marR="0" algn="r">
              <a:lnSpc>
                <a:spcPct val="120000"/>
              </a:lnSpc>
              <a:spcBef>
                <a:spcPts val="0"/>
              </a:spcBef>
              <a:spcAft>
                <a:spcPts val="0"/>
              </a:spcAft>
            </a:pPr>
            <a:r>
              <a:rPr lang="vi-VN" sz="3600" i="1" dirty="0">
                <a:solidFill>
                  <a:srgbClr val="FF0000"/>
                </a:solidFill>
                <a:effectLst/>
                <a:latin typeface="Cambria" panose="02040503050406030204" pitchFamily="18" charset="0"/>
                <a:ea typeface="Cambria" panose="02040503050406030204" pitchFamily="18" charset="0"/>
              </a:rPr>
              <a:t>Đáp số:</a:t>
            </a:r>
            <a:r>
              <a:rPr lang="vi-VN" sz="3600" dirty="0">
                <a:solidFill>
                  <a:srgbClr val="FF0000"/>
                </a:solidFill>
                <a:effectLst/>
                <a:latin typeface="Cambria" panose="02040503050406030204" pitchFamily="18" charset="0"/>
                <a:ea typeface="Cambria" panose="02040503050406030204" pitchFamily="18" charset="0"/>
              </a:rPr>
              <a:t> 12 km/h.</a:t>
            </a:r>
            <a:endParaRPr lang="en-US" sz="3600" dirty="0">
              <a:solidFill>
                <a:srgbClr val="FF0000"/>
              </a:solidFill>
              <a:effectLst/>
              <a:latin typeface="Cambria" panose="02040503050406030204" pitchFamily="18" charset="0"/>
              <a:ea typeface="Cambria" panose="02040503050406030204" pitchFamily="18" charset="0"/>
            </a:endParaRPr>
          </a:p>
          <a:p>
            <a:endParaRPr lang="en-US" sz="36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5677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down)">
                                      <p:cBhvr>
                                        <p:cTn id="15" dur="500"/>
                                        <p:tgtEl>
                                          <p:spTgt spid="2">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down)">
                                      <p:cBhvr>
                                        <p:cTn id="18" dur="500"/>
                                        <p:tgtEl>
                                          <p:spTgt spid="2">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down)">
                                      <p:cBhvr>
                                        <p:cTn id="21" dur="500"/>
                                        <p:tgtEl>
                                          <p:spTgt spid="2">
                                            <p:txEl>
                                              <p:pRg st="2" end="2"/>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wipe(down)">
                                      <p:cBhvr>
                                        <p:cTn id="24" dur="500"/>
                                        <p:tgtEl>
                                          <p:spTgt spid="2">
                                            <p:txEl>
                                              <p:pRg st="3" end="3"/>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72">
            <a:extLst>
              <a:ext uri="{FF2B5EF4-FFF2-40B4-BE49-F238E27FC236}">
                <a16:creationId xmlns:a16="http://schemas.microsoft.com/office/drawing/2014/main" id="{07EDD6B4-5179-F808-6B2C-4698B27FAAB9}"/>
              </a:ext>
            </a:extLst>
          </p:cNvPr>
          <p:cNvGrpSpPr/>
          <p:nvPr/>
        </p:nvGrpSpPr>
        <p:grpSpPr>
          <a:xfrm>
            <a:off x="1698389" y="507899"/>
            <a:ext cx="10008058" cy="2054549"/>
            <a:chOff x="1910421" y="704489"/>
            <a:chExt cx="6385217" cy="1172185"/>
          </a:xfrm>
          <a:solidFill>
            <a:srgbClr val="9BC5B1"/>
          </a:solidFill>
        </p:grpSpPr>
        <p:sp>
          <p:nvSpPr>
            <p:cNvPr id="3" name="Hình chữ nhật: Góc Tròn 173">
              <a:extLst>
                <a:ext uri="{FF2B5EF4-FFF2-40B4-BE49-F238E27FC236}">
                  <a16:creationId xmlns:a16="http://schemas.microsoft.com/office/drawing/2014/main" id="{B8BAB581-3773-E468-E08B-6D6583D02F05}"/>
                </a:ext>
              </a:extLst>
            </p:cNvPr>
            <p:cNvSpPr/>
            <p:nvPr/>
          </p:nvSpPr>
          <p:spPr>
            <a:xfrm>
              <a:off x="1910421" y="704489"/>
              <a:ext cx="6358082" cy="1172185"/>
            </a:xfrm>
            <a:prstGeom prst="roundRect">
              <a:avLst/>
            </a:prstGeom>
            <a:grpFill/>
            <a:ln w="19050">
              <a:solidFill>
                <a:srgbClr val="4170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extBox 4">
              <a:extLst>
                <a:ext uri="{FF2B5EF4-FFF2-40B4-BE49-F238E27FC236}">
                  <a16:creationId xmlns:a16="http://schemas.microsoft.com/office/drawing/2014/main" id="{72A25313-600B-916E-0B07-637D4B5D11A1}"/>
                </a:ext>
              </a:extLst>
            </p:cNvPr>
            <p:cNvSpPr txBox="1"/>
            <p:nvPr/>
          </p:nvSpPr>
          <p:spPr>
            <a:xfrm>
              <a:off x="1930772" y="754855"/>
              <a:ext cx="6364866" cy="1036018"/>
            </a:xfrm>
            <a:prstGeom prst="rect">
              <a:avLst/>
            </a:prstGeom>
            <a:noFill/>
            <a:ln>
              <a:noFill/>
            </a:ln>
          </p:spPr>
          <p:txBody>
            <a:bodyPr wrap="square" rtlCol="0">
              <a:spAutoFit/>
            </a:bodyPr>
            <a:lstStyle/>
            <a:p>
              <a:pPr algn="just"/>
              <a:r>
                <a:rPr lang="en-US" sz="2800" b="1" dirty="0">
                  <a:latin typeface="Cambria" panose="02040503050406030204" pitchFamily="18" charset="0"/>
                  <a:ea typeface="Cambria" panose="02040503050406030204" pitchFamily="18" charset="0"/>
                </a:rPr>
                <a:t>C</a:t>
              </a:r>
              <a:r>
                <a:rPr lang="vi-VN" sz="2800" b="1" dirty="0">
                  <a:latin typeface="Cambria" panose="02040503050406030204" pitchFamily="18" charset="0"/>
                  <a:ea typeface="Cambria" panose="02040503050406030204" pitchFamily="18" charset="0"/>
                </a:rPr>
                <a:t>ông ty lâu đời nhất th</a:t>
              </a:r>
              <a:r>
                <a:rPr lang="en-US" sz="2800" b="1" dirty="0">
                  <a:latin typeface="Cambria" panose="02040503050406030204" pitchFamily="18" charset="0"/>
                  <a:ea typeface="Cambria" panose="02040503050406030204" pitchFamily="18" charset="0"/>
                </a:rPr>
                <a:t>ế</a:t>
              </a:r>
              <a:r>
                <a:rPr lang="vi-VN" sz="2800" b="1" dirty="0">
                  <a:latin typeface="Cambria" panose="02040503050406030204" pitchFamily="18" charset="0"/>
                  <a:ea typeface="Cambria" panose="02040503050406030204" pitchFamily="18" charset="0"/>
                </a:rPr>
                <a:t> giới được thành lập vào năm 578 và mới chấm dứt hoạt động vào năm 2006. Bạn Tí nói rằng công ty ấy đã hoạt động được hơn 14 thế kỉ. Hỏi bạn ấy nói đúng hay sai?</a:t>
              </a:r>
              <a:endParaRPr lang="en-US" sz="2800" b="1" dirty="0">
                <a:latin typeface="Cambria" panose="02040503050406030204" pitchFamily="18" charset="0"/>
                <a:ea typeface="Cambria" panose="02040503050406030204" pitchFamily="18" charset="0"/>
              </a:endParaRPr>
            </a:p>
          </p:txBody>
        </p:sp>
      </p:grpSp>
      <p:pic>
        <p:nvPicPr>
          <p:cNvPr id="20" name="Hình ảnh 353">
            <a:extLst>
              <a:ext uri="{FF2B5EF4-FFF2-40B4-BE49-F238E27FC236}">
                <a16:creationId xmlns:a16="http://schemas.microsoft.com/office/drawing/2014/main" id="{0FE13606-43F4-4F91-04C5-1DA530E68F4A}"/>
              </a:ext>
            </a:extLst>
          </p:cNvPr>
          <p:cNvPicPr>
            <a:picLocks noChangeAspect="1"/>
          </p:cNvPicPr>
          <p:nvPr/>
        </p:nvPicPr>
        <p:blipFill>
          <a:blip r:embed="rId2"/>
          <a:stretch>
            <a:fillRect/>
          </a:stretch>
        </p:blipFill>
        <p:spPr>
          <a:xfrm>
            <a:off x="266687" y="638594"/>
            <a:ext cx="1621677" cy="963251"/>
          </a:xfrm>
          <a:prstGeom prst="rect">
            <a:avLst/>
          </a:prstGeom>
        </p:spPr>
      </p:pic>
      <p:sp>
        <p:nvSpPr>
          <p:cNvPr id="22" name="TextBox 21">
            <a:extLst>
              <a:ext uri="{FF2B5EF4-FFF2-40B4-BE49-F238E27FC236}">
                <a16:creationId xmlns:a16="http://schemas.microsoft.com/office/drawing/2014/main" id="{4070396C-96CC-F108-4515-D5A41AF5E7FB}"/>
              </a:ext>
            </a:extLst>
          </p:cNvPr>
          <p:cNvSpPr txBox="1"/>
          <p:nvPr/>
        </p:nvSpPr>
        <p:spPr>
          <a:xfrm>
            <a:off x="1509824" y="3275126"/>
            <a:ext cx="10154092" cy="2554545"/>
          </a:xfrm>
          <a:prstGeom prst="rect">
            <a:avLst/>
          </a:prstGeom>
          <a:noFill/>
        </p:spPr>
        <p:txBody>
          <a:bodyPr wrap="square">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vi-VN" sz="3200" b="1" i="0" dirty="0">
                <a:solidFill>
                  <a:srgbClr val="FF0000"/>
                </a:solidFill>
                <a:effectLst/>
                <a:latin typeface="Cambria" panose="02040503050406030204" pitchFamily="18" charset="0"/>
                <a:ea typeface="Cambria" panose="02040503050406030204" pitchFamily="18" charset="0"/>
              </a:rPr>
              <a:t> giải:</a:t>
            </a:r>
            <a:endParaRPr lang="vi-VN" sz="3200" b="0" i="0" dirty="0">
              <a:solidFill>
                <a:srgbClr val="FF0000"/>
              </a:solidFill>
              <a:effectLst/>
              <a:latin typeface="Cambria" panose="02040503050406030204" pitchFamily="18" charset="0"/>
              <a:ea typeface="Cambria" panose="02040503050406030204" pitchFamily="18" charset="0"/>
            </a:endParaRPr>
          </a:p>
          <a:p>
            <a:pPr algn="ctr"/>
            <a:r>
              <a:rPr lang="vi-VN" sz="3200" b="0" i="0" dirty="0">
                <a:solidFill>
                  <a:srgbClr val="FF0000"/>
                </a:solidFill>
                <a:effectLst/>
                <a:latin typeface="Cambria" panose="02040503050406030204" pitchFamily="18" charset="0"/>
                <a:ea typeface="Cambria" panose="02040503050406030204" pitchFamily="18" charset="0"/>
              </a:rPr>
              <a:t>Công ty đã hoạt động được số năm là:</a:t>
            </a:r>
          </a:p>
          <a:p>
            <a:pPr algn="ctr"/>
            <a:r>
              <a:rPr lang="vi-VN" sz="3200" b="0" i="0" dirty="0">
                <a:solidFill>
                  <a:srgbClr val="FF0000"/>
                </a:solidFill>
                <a:effectLst/>
                <a:latin typeface="Cambria" panose="02040503050406030204" pitchFamily="18" charset="0"/>
                <a:ea typeface="Cambria" panose="02040503050406030204" pitchFamily="18" charset="0"/>
              </a:rPr>
              <a:t>2006 – 578 = 1 428 (năm)</a:t>
            </a:r>
          </a:p>
          <a:p>
            <a:pPr algn="ctr"/>
            <a:r>
              <a:rPr lang="vi-VN" sz="3200" b="0" i="0" dirty="0">
                <a:solidFill>
                  <a:srgbClr val="FF0000"/>
                </a:solidFill>
                <a:effectLst/>
                <a:latin typeface="Cambria" panose="02040503050406030204" pitchFamily="18" charset="0"/>
                <a:ea typeface="Cambria" panose="02040503050406030204" pitchFamily="18" charset="0"/>
              </a:rPr>
              <a:t>Đổi: 1 428 năm = 14 thế kỉ 28 năm &gt; 14 thế kỉ</a:t>
            </a:r>
          </a:p>
          <a:p>
            <a:pPr algn="ctr"/>
            <a:r>
              <a:rPr lang="vi-VN" sz="3200" b="0" i="0" dirty="0">
                <a:solidFill>
                  <a:srgbClr val="FF0000"/>
                </a:solidFill>
                <a:effectLst/>
                <a:latin typeface="Cambria" panose="02040503050406030204" pitchFamily="18" charset="0"/>
                <a:ea typeface="Cambria" panose="02040503050406030204" pitchFamily="18" charset="0"/>
              </a:rPr>
              <a:t>Vậy bạn Tí nói đúng.</a:t>
            </a:r>
          </a:p>
        </p:txBody>
      </p:sp>
    </p:spTree>
    <p:extLst>
      <p:ext uri="{BB962C8B-B14F-4D97-AF65-F5344CB8AC3E}">
        <p14:creationId xmlns:p14="http://schemas.microsoft.com/office/powerpoint/2010/main" val="256003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wipe(down)">
                                      <p:cBhvr>
                                        <p:cTn id="15" dur="500"/>
                                        <p:tgtEl>
                                          <p:spTgt spid="22">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2">
                                            <p:txEl>
                                              <p:pRg st="1" end="1"/>
                                            </p:txEl>
                                          </p:spTgt>
                                        </p:tgtEl>
                                        <p:attrNameLst>
                                          <p:attrName>style.visibility</p:attrName>
                                        </p:attrNameLst>
                                      </p:cBhvr>
                                      <p:to>
                                        <p:strVal val="visible"/>
                                      </p:to>
                                    </p:set>
                                    <p:animEffect transition="in" filter="wipe(down)">
                                      <p:cBhvr>
                                        <p:cTn id="18" dur="500"/>
                                        <p:tgtEl>
                                          <p:spTgt spid="22">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animEffect transition="in" filter="wipe(down)">
                                      <p:cBhvr>
                                        <p:cTn id="21" dur="500"/>
                                        <p:tgtEl>
                                          <p:spTgt spid="22">
                                            <p:txEl>
                                              <p:pRg st="2" end="2"/>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2">
                                            <p:txEl>
                                              <p:pRg st="3" end="3"/>
                                            </p:txEl>
                                          </p:spTgt>
                                        </p:tgtEl>
                                        <p:attrNameLst>
                                          <p:attrName>style.visibility</p:attrName>
                                        </p:attrNameLst>
                                      </p:cBhvr>
                                      <p:to>
                                        <p:strVal val="visible"/>
                                      </p:to>
                                    </p:set>
                                    <p:animEffect transition="in" filter="wipe(down)">
                                      <p:cBhvr>
                                        <p:cTn id="24" dur="500"/>
                                        <p:tgtEl>
                                          <p:spTgt spid="22">
                                            <p:txEl>
                                              <p:pRg st="3" end="3"/>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2">
                                            <p:txEl>
                                              <p:pRg st="4" end="4"/>
                                            </p:txEl>
                                          </p:spTgt>
                                        </p:tgtEl>
                                        <p:attrNameLst>
                                          <p:attrName>style.visibility</p:attrName>
                                        </p:attrNameLst>
                                      </p:cBhvr>
                                      <p:to>
                                        <p:strVal val="visible"/>
                                      </p:to>
                                    </p:set>
                                    <p:animEffect transition="in" filter="wipe(down)">
                                      <p:cBhvr>
                                        <p:cTn id="27"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Nhóm 19">
            <a:extLst>
              <a:ext uri="{FF2B5EF4-FFF2-40B4-BE49-F238E27FC236}">
                <a16:creationId xmlns:a16="http://schemas.microsoft.com/office/drawing/2014/main" id="{F40F9AED-959B-7FFC-1D12-AF08E1894F8A}"/>
              </a:ext>
            </a:extLst>
          </p:cNvPr>
          <p:cNvGrpSpPr/>
          <p:nvPr/>
        </p:nvGrpSpPr>
        <p:grpSpPr>
          <a:xfrm>
            <a:off x="1604111" y="134570"/>
            <a:ext cx="9931010" cy="1906879"/>
            <a:chOff x="1910420" y="704490"/>
            <a:chExt cx="12640491" cy="1127584"/>
          </a:xfrm>
          <a:solidFill>
            <a:srgbClr val="D7F9FF"/>
          </a:solidFill>
        </p:grpSpPr>
        <p:sp>
          <p:nvSpPr>
            <p:cNvPr id="24" name="Hình chữ nhật: Góc Tròn 20">
              <a:extLst>
                <a:ext uri="{FF2B5EF4-FFF2-40B4-BE49-F238E27FC236}">
                  <a16:creationId xmlns:a16="http://schemas.microsoft.com/office/drawing/2014/main" id="{0B44597E-85B0-3C61-3E82-7A9D602F6B57}"/>
                </a:ext>
              </a:extLst>
            </p:cNvPr>
            <p:cNvSpPr/>
            <p:nvPr/>
          </p:nvSpPr>
          <p:spPr>
            <a:xfrm>
              <a:off x="1910420" y="704490"/>
              <a:ext cx="12518690" cy="1127584"/>
            </a:xfrm>
            <a:prstGeom prst="roundRect">
              <a:avLst/>
            </a:prstGeom>
            <a:grpFill/>
            <a:ln w="19050">
              <a:solidFill>
                <a:srgbClr val="0072B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TextBox 4">
              <a:extLst>
                <a:ext uri="{FF2B5EF4-FFF2-40B4-BE49-F238E27FC236}">
                  <a16:creationId xmlns:a16="http://schemas.microsoft.com/office/drawing/2014/main" id="{5A04FBE8-2576-A596-541E-5896827C5410}"/>
                </a:ext>
              </a:extLst>
            </p:cNvPr>
            <p:cNvSpPr txBox="1"/>
            <p:nvPr/>
          </p:nvSpPr>
          <p:spPr>
            <a:xfrm>
              <a:off x="2032222" y="710844"/>
              <a:ext cx="12518689" cy="1073775"/>
            </a:xfrm>
            <a:prstGeom prst="rect">
              <a:avLst/>
            </a:prstGeom>
            <a:noFill/>
            <a:ln>
              <a:noFill/>
            </a:ln>
          </p:spPr>
          <p:txBody>
            <a:bodyPr wrap="square" rtlCol="0">
              <a:spAutoFit/>
            </a:bodyPr>
            <a:lstStyle/>
            <a:p>
              <a:r>
                <a:rPr lang="vi-VN" sz="2800" b="1" i="0" u="none" strike="noStrike" dirty="0">
                  <a:solidFill>
                    <a:srgbClr val="313131"/>
                  </a:solidFill>
                  <a:effectLst/>
                  <a:latin typeface="Cambria" panose="02040503050406030204" pitchFamily="18" charset="0"/>
                  <a:ea typeface="Cambria" panose="02040503050406030204" pitchFamily="18" charset="0"/>
                </a:rPr>
                <a:t>Một xe tải vận chuyển các thiết bị lắp ráp máy phát điện gió từ cảng đến nhà máy điện qua quãng đường dài 56 km. Để đảm bảo an toàn, xe chỉ đi với vận tốc 16 km/h. Biết lúc xe rời bến là 5 giờ sáng, hỏi xe đến nhà máy điện lúc mấy giờ?</a:t>
              </a:r>
              <a:endParaRPr lang="en-US" sz="2800" b="1" dirty="0">
                <a:latin typeface="Cambria" panose="02040503050406030204" pitchFamily="18" charset="0"/>
                <a:ea typeface="Cambria" panose="02040503050406030204" pitchFamily="18" charset="0"/>
              </a:endParaRPr>
            </a:p>
          </p:txBody>
        </p:sp>
      </p:grpSp>
      <p:pic>
        <p:nvPicPr>
          <p:cNvPr id="26" name="Hình ảnh 25">
            <a:extLst>
              <a:ext uri="{FF2B5EF4-FFF2-40B4-BE49-F238E27FC236}">
                <a16:creationId xmlns:a16="http://schemas.microsoft.com/office/drawing/2014/main" id="{DA31C88F-2B89-A939-1CE0-1317437A39F8}"/>
              </a:ext>
            </a:extLst>
          </p:cNvPr>
          <p:cNvPicPr>
            <a:picLocks noChangeAspect="1"/>
          </p:cNvPicPr>
          <p:nvPr/>
        </p:nvPicPr>
        <p:blipFill>
          <a:blip r:embed="rId2"/>
          <a:stretch>
            <a:fillRect/>
          </a:stretch>
        </p:blipFill>
        <p:spPr>
          <a:xfrm>
            <a:off x="272764" y="793470"/>
            <a:ext cx="1438781" cy="859611"/>
          </a:xfrm>
          <a:prstGeom prst="rect">
            <a:avLst/>
          </a:prstGeom>
        </p:spPr>
      </p:pic>
      <p:sp>
        <p:nvSpPr>
          <p:cNvPr id="2" name="TextBox 1">
            <a:extLst>
              <a:ext uri="{FF2B5EF4-FFF2-40B4-BE49-F238E27FC236}">
                <a16:creationId xmlns:a16="http://schemas.microsoft.com/office/drawing/2014/main" id="{0A675E8A-A533-F43A-1DAA-52A23762EF9D}"/>
              </a:ext>
            </a:extLst>
          </p:cNvPr>
          <p:cNvSpPr txBox="1"/>
          <p:nvPr/>
        </p:nvSpPr>
        <p:spPr>
          <a:xfrm>
            <a:off x="1116419" y="2371359"/>
            <a:ext cx="10154092" cy="3539430"/>
          </a:xfrm>
          <a:prstGeom prst="rect">
            <a:avLst/>
          </a:prstGeom>
          <a:noFill/>
        </p:spPr>
        <p:txBody>
          <a:bodyPr wrap="square">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vi-VN" sz="3200" b="1" i="0" dirty="0">
                <a:solidFill>
                  <a:srgbClr val="FF0000"/>
                </a:solidFill>
                <a:effectLst/>
                <a:latin typeface="Cambria" panose="02040503050406030204" pitchFamily="18" charset="0"/>
                <a:ea typeface="Cambria" panose="02040503050406030204" pitchFamily="18" charset="0"/>
              </a:rPr>
              <a:t> giải:</a:t>
            </a:r>
            <a:endParaRPr lang="vi-VN"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Thời gian để xe đi hết quãng đường là:</a:t>
            </a:r>
          </a:p>
          <a:p>
            <a:pPr algn="ctr"/>
            <a:r>
              <a:rPr lang="vi-VN" sz="3200" dirty="0">
                <a:solidFill>
                  <a:srgbClr val="FF0000"/>
                </a:solidFill>
                <a:latin typeface="Cambria" panose="02040503050406030204" pitchFamily="18" charset="0"/>
                <a:ea typeface="Cambria" panose="02040503050406030204" pitchFamily="18" charset="0"/>
              </a:rPr>
              <a:t>56 : 16 = 3,5 (giờ)</a:t>
            </a:r>
          </a:p>
          <a:p>
            <a:pPr algn="ctr"/>
            <a:r>
              <a:rPr lang="vi-VN" sz="3200" dirty="0">
                <a:solidFill>
                  <a:srgbClr val="FF0000"/>
                </a:solidFill>
                <a:latin typeface="Cambria" panose="02040503050406030204" pitchFamily="18" charset="0"/>
                <a:ea typeface="Cambria" panose="02040503050406030204" pitchFamily="18" charset="0"/>
              </a:rPr>
              <a:t>Đổi 3,5 giờ = 3 giờ 30 phút</a:t>
            </a:r>
          </a:p>
          <a:p>
            <a:pPr algn="ctr"/>
            <a:r>
              <a:rPr lang="vi-VN" sz="3200" dirty="0">
                <a:solidFill>
                  <a:srgbClr val="FF0000"/>
                </a:solidFill>
                <a:latin typeface="Cambria" panose="02040503050406030204" pitchFamily="18" charset="0"/>
                <a:ea typeface="Cambria" panose="02040503050406030204" pitchFamily="18" charset="0"/>
              </a:rPr>
              <a:t>Xe đến nhà máy điện vào thời gian là:</a:t>
            </a:r>
          </a:p>
          <a:p>
            <a:pPr algn="ctr"/>
            <a:r>
              <a:rPr lang="vi-VN" sz="3200" dirty="0">
                <a:solidFill>
                  <a:srgbClr val="FF0000"/>
                </a:solidFill>
                <a:latin typeface="Cambria" panose="02040503050406030204" pitchFamily="18" charset="0"/>
                <a:ea typeface="Cambria" panose="02040503050406030204" pitchFamily="18" charset="0"/>
              </a:rPr>
              <a:t>5 giờ + 3 giờ 30 phút = 8 giờ 30 phút</a:t>
            </a:r>
          </a:p>
          <a:p>
            <a:pPr algn="r"/>
            <a:r>
              <a:rPr lang="vi-VN" sz="3200" dirty="0">
                <a:solidFill>
                  <a:srgbClr val="FF0000"/>
                </a:solidFill>
                <a:latin typeface="Cambria" panose="02040503050406030204" pitchFamily="18" charset="0"/>
                <a:ea typeface="Cambria" panose="02040503050406030204" pitchFamily="18" charset="0"/>
              </a:rPr>
              <a:t>Đáp số: 8 giờ 30 phút.</a:t>
            </a:r>
            <a:endParaRPr lang="vi-VN" sz="32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4854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down)">
                                      <p:cBhvr>
                                        <p:cTn id="1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Nhóm 19">
            <a:extLst>
              <a:ext uri="{FF2B5EF4-FFF2-40B4-BE49-F238E27FC236}">
                <a16:creationId xmlns:a16="http://schemas.microsoft.com/office/drawing/2014/main" id="{F40F9AED-959B-7FFC-1D12-AF08E1894F8A}"/>
              </a:ext>
            </a:extLst>
          </p:cNvPr>
          <p:cNvGrpSpPr/>
          <p:nvPr/>
        </p:nvGrpSpPr>
        <p:grpSpPr>
          <a:xfrm>
            <a:off x="1752967" y="581137"/>
            <a:ext cx="1309210" cy="769197"/>
            <a:chOff x="1910420" y="704490"/>
            <a:chExt cx="12640491" cy="1127584"/>
          </a:xfrm>
          <a:solidFill>
            <a:srgbClr val="D7F9FF"/>
          </a:solidFill>
        </p:grpSpPr>
        <p:sp>
          <p:nvSpPr>
            <p:cNvPr id="24" name="Hình chữ nhật: Góc Tròn 20">
              <a:extLst>
                <a:ext uri="{FF2B5EF4-FFF2-40B4-BE49-F238E27FC236}">
                  <a16:creationId xmlns:a16="http://schemas.microsoft.com/office/drawing/2014/main" id="{0B44597E-85B0-3C61-3E82-7A9D602F6B57}"/>
                </a:ext>
              </a:extLst>
            </p:cNvPr>
            <p:cNvSpPr/>
            <p:nvPr/>
          </p:nvSpPr>
          <p:spPr>
            <a:xfrm>
              <a:off x="1910420" y="704490"/>
              <a:ext cx="12518690" cy="1127584"/>
            </a:xfrm>
            <a:prstGeom prst="roundRect">
              <a:avLst/>
            </a:prstGeom>
            <a:grpFill/>
            <a:ln w="19050">
              <a:solidFill>
                <a:srgbClr val="0072B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ea typeface="+mn-ea"/>
                <a:cs typeface="+mn-cs"/>
              </a:endParaRPr>
            </a:p>
          </p:txBody>
        </p:sp>
        <p:sp>
          <p:nvSpPr>
            <p:cNvPr id="25" name="TextBox 4">
              <a:extLst>
                <a:ext uri="{FF2B5EF4-FFF2-40B4-BE49-F238E27FC236}">
                  <a16:creationId xmlns:a16="http://schemas.microsoft.com/office/drawing/2014/main" id="{5A04FBE8-2576-A596-541E-5896827C5410}"/>
                </a:ext>
              </a:extLst>
            </p:cNvPr>
            <p:cNvSpPr txBox="1"/>
            <p:nvPr/>
          </p:nvSpPr>
          <p:spPr>
            <a:xfrm>
              <a:off x="2032222" y="710844"/>
              <a:ext cx="12518689" cy="41859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313131"/>
                  </a:solidFill>
                  <a:effectLst/>
                  <a:uLnTx/>
                  <a:uFillTx/>
                  <a:latin typeface="Cambria" panose="02040503050406030204" pitchFamily="18" charset="0"/>
                  <a:ea typeface="Cambria" panose="02040503050406030204" pitchFamily="18" charset="0"/>
                  <a:cs typeface="+mn-cs"/>
                </a:rPr>
                <a:t>Số</a:t>
              </a:r>
              <a:r>
                <a:rPr kumimoji="0" lang="en-US" sz="4000" b="1" i="0" u="none" strike="noStrike" kern="1200" cap="none" spc="0" normalizeH="0" baseline="0" noProof="0" dirty="0">
                  <a:ln>
                    <a:noFill/>
                  </a:ln>
                  <a:solidFill>
                    <a:srgbClr val="313131"/>
                  </a:solidFill>
                  <a:effectLst/>
                  <a:uLnTx/>
                  <a:uFillTx/>
                  <a:latin typeface="Cambria" panose="02040503050406030204" pitchFamily="18" charset="0"/>
                  <a:ea typeface="Cambria" panose="02040503050406030204" pitchFamily="18" charset="0"/>
                  <a:cs typeface="+mn-cs"/>
                </a:rPr>
                <a:t>?</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4" name="Picture 3">
            <a:extLst>
              <a:ext uri="{FF2B5EF4-FFF2-40B4-BE49-F238E27FC236}">
                <a16:creationId xmlns:a16="http://schemas.microsoft.com/office/drawing/2014/main" id="{E49DC3E1-19B5-E48B-5705-7F2C10FF2321}"/>
              </a:ext>
            </a:extLst>
          </p:cNvPr>
          <p:cNvPicPr>
            <a:picLocks noChangeAspect="1"/>
          </p:cNvPicPr>
          <p:nvPr/>
        </p:nvPicPr>
        <p:blipFill>
          <a:blip r:embed="rId2"/>
          <a:stretch>
            <a:fillRect/>
          </a:stretch>
        </p:blipFill>
        <p:spPr>
          <a:xfrm>
            <a:off x="494123" y="736164"/>
            <a:ext cx="1804572" cy="749873"/>
          </a:xfrm>
          <a:prstGeom prst="rect">
            <a:avLst/>
          </a:prstGeom>
        </p:spPr>
      </p:pic>
      <p:sp>
        <p:nvSpPr>
          <p:cNvPr id="5" name="TextBox 4">
            <a:extLst>
              <a:ext uri="{FF2B5EF4-FFF2-40B4-BE49-F238E27FC236}">
                <a16:creationId xmlns:a16="http://schemas.microsoft.com/office/drawing/2014/main" id="{0564B130-25CC-F1EE-84AA-AC55D2D52714}"/>
              </a:ext>
            </a:extLst>
          </p:cNvPr>
          <p:cNvSpPr txBox="1"/>
          <p:nvPr/>
        </p:nvSpPr>
        <p:spPr>
          <a:xfrm>
            <a:off x="595423" y="1467293"/>
            <a:ext cx="11111024" cy="1384995"/>
          </a:xfrm>
          <a:prstGeom prst="rect">
            <a:avLst/>
          </a:prstGeom>
          <a:noFill/>
        </p:spPr>
        <p:txBody>
          <a:bodyPr wrap="square" rtlCol="0">
            <a:spAutoFit/>
          </a:bodyPr>
          <a:lstStyle/>
          <a:p>
            <a:pPr algn="just"/>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Một chú bộ đội đặc công xuất phát lúc 4 giờ sáng. Chú chạy qua quãng đường dài 6,5 km với vận tốc 13 km/h. Sau đó, chú bơi 2,7 km trong 1 giờ 30 phút để đến chỗ máy bay.</a:t>
            </a:r>
            <a:endParaRPr lang="en-US" sz="2800"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CD212EDF-3F37-CE4C-3938-48A3AA5637C7}"/>
              </a:ext>
            </a:extLst>
          </p:cNvPr>
          <p:cNvPicPr>
            <a:picLocks noChangeAspect="1"/>
          </p:cNvPicPr>
          <p:nvPr/>
        </p:nvPicPr>
        <p:blipFill>
          <a:blip r:embed="rId3"/>
          <a:stretch>
            <a:fillRect/>
          </a:stretch>
        </p:blipFill>
        <p:spPr>
          <a:xfrm>
            <a:off x="8571836" y="2581165"/>
            <a:ext cx="3448050" cy="2333625"/>
          </a:xfrm>
          <a:prstGeom prst="rect">
            <a:avLst/>
          </a:prstGeom>
        </p:spPr>
      </p:pic>
      <p:grpSp>
        <p:nvGrpSpPr>
          <p:cNvPr id="12" name="Group 11">
            <a:extLst>
              <a:ext uri="{FF2B5EF4-FFF2-40B4-BE49-F238E27FC236}">
                <a16:creationId xmlns:a16="http://schemas.microsoft.com/office/drawing/2014/main" id="{731D78A2-74A1-B811-B7EB-2FA734F186C2}"/>
              </a:ext>
            </a:extLst>
          </p:cNvPr>
          <p:cNvGrpSpPr/>
          <p:nvPr/>
        </p:nvGrpSpPr>
        <p:grpSpPr>
          <a:xfrm>
            <a:off x="233915" y="3200400"/>
            <a:ext cx="8420985" cy="1951368"/>
            <a:chOff x="223283" y="3306726"/>
            <a:chExt cx="8420985" cy="1951368"/>
          </a:xfrm>
        </p:grpSpPr>
        <p:sp>
          <p:nvSpPr>
            <p:cNvPr id="8" name="TextBox 7">
              <a:extLst>
                <a:ext uri="{FF2B5EF4-FFF2-40B4-BE49-F238E27FC236}">
                  <a16:creationId xmlns:a16="http://schemas.microsoft.com/office/drawing/2014/main" id="{CC84A30C-CE51-A32F-84D2-DE6E6C5ED89A}"/>
                </a:ext>
              </a:extLst>
            </p:cNvPr>
            <p:cNvSpPr txBox="1"/>
            <p:nvPr/>
          </p:nvSpPr>
          <p:spPr>
            <a:xfrm>
              <a:off x="223283" y="3306726"/>
              <a:ext cx="8420985" cy="1951368"/>
            </a:xfrm>
            <a:prstGeom prst="rect">
              <a:avLst/>
            </a:prstGeom>
            <a:noFill/>
          </p:spPr>
          <p:txBody>
            <a:bodyPr wrap="square" rtlCol="0">
              <a:spAutoFit/>
            </a:bodyPr>
            <a:lstStyle/>
            <a:p>
              <a:pPr algn="just">
                <a:lnSpc>
                  <a:spcPct val="150000"/>
                </a:lnSpc>
              </a:pPr>
              <a:r>
                <a:rPr lang="vi-VN" sz="2800" b="0" i="0" dirty="0">
                  <a:solidFill>
                    <a:srgbClr val="000000"/>
                  </a:solidFill>
                  <a:effectLst/>
                  <a:latin typeface="Cambria" panose="02040503050406030204" pitchFamily="18" charset="0"/>
                  <a:ea typeface="Cambria" panose="02040503050406030204" pitchFamily="18" charset="0"/>
                </a:rPr>
                <a:t>a) Vận tốc bơi của chú bộ đội đặc công là</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m/s.</a:t>
              </a:r>
            </a:p>
            <a:p>
              <a:pPr algn="just">
                <a:lnSpc>
                  <a:spcPct val="150000"/>
                </a:lnSpc>
              </a:pPr>
              <a:r>
                <a:rPr lang="vi-VN" sz="2800" b="0" i="0" dirty="0">
                  <a:solidFill>
                    <a:srgbClr val="000000"/>
                  </a:solidFill>
                  <a:effectLst/>
                  <a:latin typeface="Cambria" panose="02040503050406030204" pitchFamily="18" charset="0"/>
                  <a:ea typeface="Cambria" panose="02040503050406030204" pitchFamily="18" charset="0"/>
                </a:rPr>
                <a:t>b) Khi chú bộ đội đặc công đến chỗ máy bay là lúc </a:t>
              </a:r>
              <a:r>
                <a:rPr lang="en-US" sz="2800" b="0" i="0" dirty="0">
                  <a:solidFill>
                    <a:srgbClr val="FF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 </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giờ </a:t>
              </a:r>
              <a:r>
                <a:rPr lang="en-US" sz="2800" b="0" i="0" dirty="0">
                  <a:solidFill>
                    <a:srgbClr val="FF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 </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phút.</a:t>
              </a:r>
            </a:p>
          </p:txBody>
        </p:sp>
        <p:sp>
          <p:nvSpPr>
            <p:cNvPr id="9" name="Rectangle: Rounded Corners 8">
              <a:extLst>
                <a:ext uri="{FF2B5EF4-FFF2-40B4-BE49-F238E27FC236}">
                  <a16:creationId xmlns:a16="http://schemas.microsoft.com/office/drawing/2014/main" id="{A3CC9630-EF8C-29FC-A65C-9AC8ACAFF496}"/>
                </a:ext>
              </a:extLst>
            </p:cNvPr>
            <p:cNvSpPr/>
            <p:nvPr/>
          </p:nvSpPr>
          <p:spPr>
            <a:xfrm>
              <a:off x="6453963" y="3423684"/>
              <a:ext cx="637953" cy="499730"/>
            </a:xfrm>
            <a:prstGeom prst="roundRect">
              <a:avLst/>
            </a:prstGeom>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a:t>
              </a:r>
            </a:p>
          </p:txBody>
        </p:sp>
        <p:sp>
          <p:nvSpPr>
            <p:cNvPr id="10" name="Rectangle: Rounded Corners 9">
              <a:extLst>
                <a:ext uri="{FF2B5EF4-FFF2-40B4-BE49-F238E27FC236}">
                  <a16:creationId xmlns:a16="http://schemas.microsoft.com/office/drawing/2014/main" id="{1050B0BC-EEBD-F3FA-137C-E842540D6AF3}"/>
                </a:ext>
              </a:extLst>
            </p:cNvPr>
            <p:cNvSpPr/>
            <p:nvPr/>
          </p:nvSpPr>
          <p:spPr>
            <a:xfrm>
              <a:off x="808076" y="4731489"/>
              <a:ext cx="542259" cy="499730"/>
            </a:xfrm>
            <a:prstGeom prst="roundRect">
              <a:avLst/>
            </a:prstGeom>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a:t>
              </a:r>
            </a:p>
          </p:txBody>
        </p:sp>
        <p:sp>
          <p:nvSpPr>
            <p:cNvPr id="11" name="Rectangle: Rounded Corners 10">
              <a:extLst>
                <a:ext uri="{FF2B5EF4-FFF2-40B4-BE49-F238E27FC236}">
                  <a16:creationId xmlns:a16="http://schemas.microsoft.com/office/drawing/2014/main" id="{EAAA8A70-7A98-606F-EC3F-3D9D3C4083A5}"/>
                </a:ext>
              </a:extLst>
            </p:cNvPr>
            <p:cNvSpPr/>
            <p:nvPr/>
          </p:nvSpPr>
          <p:spPr>
            <a:xfrm>
              <a:off x="1892596" y="4752754"/>
              <a:ext cx="542259" cy="499730"/>
            </a:xfrm>
            <a:prstGeom prst="roundRect">
              <a:avLst/>
            </a:prstGeom>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17559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145B20-F9A0-6EF8-5350-06FBA31FB45B}"/>
              </a:ext>
            </a:extLst>
          </p:cNvPr>
          <p:cNvSpPr txBox="1"/>
          <p:nvPr/>
        </p:nvSpPr>
        <p:spPr>
          <a:xfrm>
            <a:off x="574157" y="1254642"/>
            <a:ext cx="11174819" cy="4161652"/>
          </a:xfrm>
          <a:prstGeom prst="rect">
            <a:avLst/>
          </a:prstGeom>
          <a:noFill/>
        </p:spPr>
        <p:txBody>
          <a:bodyPr wrap="square" rtlCol="0">
            <a:spAutoFit/>
          </a:bodyPr>
          <a:lstStyle/>
          <a:p>
            <a:pPr algn="ctr">
              <a:lnSpc>
                <a:spcPct val="150000"/>
              </a:lnSpc>
            </a:pPr>
            <a:r>
              <a:rPr lang="vi-VN" sz="3000" b="0" i="0" dirty="0">
                <a:solidFill>
                  <a:srgbClr val="FF0000"/>
                </a:solidFill>
                <a:effectLst/>
                <a:latin typeface="Cambria" panose="02040503050406030204" pitchFamily="18" charset="0"/>
                <a:ea typeface="Cambria" panose="02040503050406030204" pitchFamily="18" charset="0"/>
              </a:rPr>
              <a:t>a) Đổi: 2,7 km = 2 700 m; 1 giờ 30 phút = 5 400 giây</a:t>
            </a:r>
          </a:p>
          <a:p>
            <a:pPr algn="ctr">
              <a:lnSpc>
                <a:spcPct val="150000"/>
              </a:lnSpc>
            </a:pPr>
            <a:r>
              <a:rPr lang="vi-VN" sz="3000" b="0" i="0" dirty="0">
                <a:solidFill>
                  <a:srgbClr val="FF0000"/>
                </a:solidFill>
                <a:effectLst/>
                <a:latin typeface="Cambria" panose="02040503050406030204" pitchFamily="18" charset="0"/>
                <a:ea typeface="Cambria" panose="02040503050406030204" pitchFamily="18" charset="0"/>
              </a:rPr>
              <a:t>Vận tốc bơi của chú bộ đội đặc công là: 2 700 : 5 400 = 0,5 (m/s)</a:t>
            </a:r>
          </a:p>
          <a:p>
            <a:pPr algn="ctr">
              <a:lnSpc>
                <a:spcPct val="150000"/>
              </a:lnSpc>
            </a:pPr>
            <a:r>
              <a:rPr lang="vi-VN" sz="3000" b="0" i="0" dirty="0">
                <a:solidFill>
                  <a:srgbClr val="FF0000"/>
                </a:solidFill>
                <a:effectLst/>
                <a:latin typeface="Cambria" panose="02040503050406030204" pitchFamily="18" charset="0"/>
                <a:ea typeface="Cambria" panose="02040503050406030204" pitchFamily="18" charset="0"/>
              </a:rPr>
              <a:t>b) Thời gian chú chạy quãng đường 6,5 km là: 6,5 : 13 = 0,5 (giờ)</a:t>
            </a:r>
          </a:p>
          <a:p>
            <a:pPr algn="ctr">
              <a:lnSpc>
                <a:spcPct val="150000"/>
              </a:lnSpc>
            </a:pPr>
            <a:r>
              <a:rPr lang="vi-VN" sz="3000" b="0" i="0" dirty="0">
                <a:solidFill>
                  <a:srgbClr val="FF0000"/>
                </a:solidFill>
                <a:effectLst/>
                <a:latin typeface="Cambria" panose="02040503050406030204" pitchFamily="18" charset="0"/>
                <a:ea typeface="Cambria" panose="02040503050406030204" pitchFamily="18" charset="0"/>
              </a:rPr>
              <a:t>Đổi: 0,5 giờ = 30 phút</a:t>
            </a:r>
          </a:p>
          <a:p>
            <a:pPr algn="ctr">
              <a:lnSpc>
                <a:spcPct val="150000"/>
              </a:lnSpc>
            </a:pPr>
            <a:r>
              <a:rPr lang="vi-VN" sz="3000" b="0" i="0" dirty="0">
                <a:solidFill>
                  <a:srgbClr val="FF0000"/>
                </a:solidFill>
                <a:effectLst/>
                <a:latin typeface="Cambria" panose="02040503050406030204" pitchFamily="18" charset="0"/>
                <a:ea typeface="Cambria" panose="02040503050406030204" pitchFamily="18" charset="0"/>
              </a:rPr>
              <a:t>Chú bộ đội đặc công đến chỗ máy bay vào thời gian là:</a:t>
            </a:r>
          </a:p>
          <a:p>
            <a:pPr algn="ctr">
              <a:lnSpc>
                <a:spcPct val="150000"/>
              </a:lnSpc>
            </a:pPr>
            <a:r>
              <a:rPr lang="vi-VN" sz="3000" b="0" i="0" dirty="0">
                <a:solidFill>
                  <a:srgbClr val="FF0000"/>
                </a:solidFill>
                <a:effectLst/>
                <a:latin typeface="Cambria" panose="02040503050406030204" pitchFamily="18" charset="0"/>
                <a:ea typeface="Cambria" panose="02040503050406030204" pitchFamily="18" charset="0"/>
              </a:rPr>
              <a:t>4 giờ + 30 phút + 1 giờ 30 phút = 6 giờ.</a:t>
            </a:r>
          </a:p>
        </p:txBody>
      </p:sp>
    </p:spTree>
    <p:extLst>
      <p:ext uri="{BB962C8B-B14F-4D97-AF65-F5344CB8AC3E}">
        <p14:creationId xmlns:p14="http://schemas.microsoft.com/office/powerpoint/2010/main" val="184272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3" descr="图片包含 图示&#10;&#10;描述已自动生成">
            <a:extLst>
              <a:ext uri="{FF2B5EF4-FFF2-40B4-BE49-F238E27FC236}">
                <a16:creationId xmlns:a16="http://schemas.microsoft.com/office/drawing/2014/main" id="{DF261578-8CCB-4EEA-88D6-C93E960E9C0F}"/>
              </a:ext>
            </a:extLst>
          </p:cNvPr>
          <p:cNvPicPr>
            <a:picLocks noChangeAspect="1"/>
          </p:cNvPicPr>
          <p:nvPr/>
        </p:nvPicPr>
        <p:blipFill>
          <a:blip r:embed="rId2"/>
          <a:srcRect l="763"/>
          <a:stretch>
            <a:fillRect/>
          </a:stretch>
        </p:blipFill>
        <p:spPr>
          <a:xfrm>
            <a:off x="0" y="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pic>
        <p:nvPicPr>
          <p:cNvPr id="11" name="图片 20" descr="图片包含 圆圈&#10;&#10;描述已自动生成">
            <a:extLst>
              <a:ext uri="{FF2B5EF4-FFF2-40B4-BE49-F238E27FC236}">
                <a16:creationId xmlns:a16="http://schemas.microsoft.com/office/drawing/2014/main" id="{856858FE-4073-460F-B356-00DFC42DC80A}"/>
              </a:ext>
            </a:extLst>
          </p:cNvPr>
          <p:cNvPicPr>
            <a:picLocks noChangeAspect="1"/>
          </p:cNvPicPr>
          <p:nvPr/>
        </p:nvPicPr>
        <p:blipFill rotWithShape="1">
          <a:blip r:embed="rId3"/>
          <a:srcRect l="14237" r="8220"/>
          <a:stretch/>
        </p:blipFill>
        <p:spPr>
          <a:xfrm>
            <a:off x="1037686" y="701315"/>
            <a:ext cx="10829950" cy="5278285"/>
          </a:xfrm>
          <a:prstGeom prst="rect">
            <a:avLst/>
          </a:prstGeom>
        </p:spPr>
      </p:pic>
      <p:pic>
        <p:nvPicPr>
          <p:cNvPr id="12" name="图片 22" descr="卡通人物&#10;&#10;低可信度描述已自动生成">
            <a:extLst>
              <a:ext uri="{FF2B5EF4-FFF2-40B4-BE49-F238E27FC236}">
                <a16:creationId xmlns:a16="http://schemas.microsoft.com/office/drawing/2014/main" id="{AAB860A1-3A6D-4B63-96E9-746BF3345035}"/>
              </a:ext>
            </a:extLst>
          </p:cNvPr>
          <p:cNvPicPr>
            <a:picLocks noChangeAspect="1"/>
          </p:cNvPicPr>
          <p:nvPr/>
        </p:nvPicPr>
        <p:blipFill rotWithShape="1">
          <a:blip r:embed="rId4"/>
          <a:srcRect l="32161" t="55019" r="23983"/>
          <a:stretch/>
        </p:blipFill>
        <p:spPr>
          <a:xfrm>
            <a:off x="4845385" y="4444917"/>
            <a:ext cx="4962898" cy="2423909"/>
          </a:xfrm>
          <a:prstGeom prst="rect">
            <a:avLst/>
          </a:prstGeom>
        </p:spPr>
      </p:pic>
      <p:pic>
        <p:nvPicPr>
          <p:cNvPr id="13" name="图片 31">
            <a:extLst>
              <a:ext uri="{FF2B5EF4-FFF2-40B4-BE49-F238E27FC236}">
                <a16:creationId xmlns:a16="http://schemas.microsoft.com/office/drawing/2014/main" id="{A2824800-F6C1-44F5-8E31-33029AB46A91}"/>
              </a:ext>
            </a:extLst>
          </p:cNvPr>
          <p:cNvPicPr>
            <a:picLocks noChangeAspect="1"/>
          </p:cNvPicPr>
          <p:nvPr/>
        </p:nvPicPr>
        <p:blipFill rotWithShape="1">
          <a:blip r:embed="rId5"/>
          <a:srcRect l="8803" t="29933" r="12655"/>
          <a:stretch/>
        </p:blipFill>
        <p:spPr>
          <a:xfrm>
            <a:off x="978977" y="3340458"/>
            <a:ext cx="2484894" cy="2216796"/>
          </a:xfrm>
          <a:prstGeom prst="rect">
            <a:avLst/>
          </a:prstGeom>
        </p:spPr>
      </p:pic>
      <p:pic>
        <p:nvPicPr>
          <p:cNvPr id="2" name="Picture 1">
            <a:extLst>
              <a:ext uri="{FF2B5EF4-FFF2-40B4-BE49-F238E27FC236}">
                <a16:creationId xmlns:a16="http://schemas.microsoft.com/office/drawing/2014/main" id="{2D0DCAA6-85D3-449C-A874-FD8D67D5BC5A}"/>
              </a:ext>
            </a:extLst>
          </p:cNvPr>
          <p:cNvPicPr>
            <a:picLocks noChangeAspect="1"/>
          </p:cNvPicPr>
          <p:nvPr/>
        </p:nvPicPr>
        <p:blipFill>
          <a:blip r:embed="rId6"/>
          <a:stretch>
            <a:fillRect/>
          </a:stretch>
        </p:blipFill>
        <p:spPr>
          <a:xfrm>
            <a:off x="1524000" y="1981200"/>
            <a:ext cx="8949704" cy="2395936"/>
          </a:xfrm>
          <a:prstGeom prst="rect">
            <a:avLst/>
          </a:prstGeom>
        </p:spPr>
      </p:pic>
    </p:spTree>
    <p:extLst>
      <p:ext uri="{BB962C8B-B14F-4D97-AF65-F5344CB8AC3E}">
        <p14:creationId xmlns:p14="http://schemas.microsoft.com/office/powerpoint/2010/main" val="13559982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TotalTime>
  <Words>470</Words>
  <Application>Microsoft Office PowerPoint</Application>
  <PresentationFormat>Widescreen</PresentationFormat>
  <Paragraphs>39</Paragraphs>
  <Slides>9</Slides>
  <Notes>0</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9</vt:i4>
      </vt:variant>
    </vt:vector>
  </HeadingPairs>
  <TitlesOfParts>
    <vt:vector size="25" baseType="lpstr">
      <vt:lpstr>宋体</vt:lpstr>
      <vt:lpstr>Aptos</vt:lpstr>
      <vt:lpstr>Aptos Display</vt:lpstr>
      <vt:lpstr>Arial</vt:lpstr>
      <vt:lpstr>Arial-Rounded</vt:lpstr>
      <vt:lpstr>Calibri</vt:lpstr>
      <vt:lpstr>Cambria</vt:lpstr>
      <vt:lpstr>等线</vt:lpstr>
      <vt:lpstr>等线 Light</vt:lpstr>
      <vt:lpstr>UTM Cookies</vt:lpstr>
      <vt:lpstr>2_Office 主题</vt:lpstr>
      <vt:lpstr>https://www.freeppt7.com</vt:lpstr>
      <vt:lpstr>3_Office Theme</vt:lpstr>
      <vt:lpstr>Office Theme</vt:lpstr>
      <vt:lpstr>1_Office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MAIHUNG</cp:lastModifiedBy>
  <cp:revision>70</cp:revision>
  <dcterms:created xsi:type="dcterms:W3CDTF">2021-07-20T01:55:21Z</dcterms:created>
  <dcterms:modified xsi:type="dcterms:W3CDTF">2025-04-21T20:16:56Z</dcterms:modified>
</cp:coreProperties>
</file>