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</p:sldMasterIdLst>
  <p:notesMasterIdLst>
    <p:notesMasterId r:id="rId19"/>
  </p:notesMasterIdLst>
  <p:sldIdLst>
    <p:sldId id="286" r:id="rId4"/>
    <p:sldId id="261" r:id="rId5"/>
    <p:sldId id="259" r:id="rId6"/>
    <p:sldId id="265" r:id="rId7"/>
    <p:sldId id="266" r:id="rId8"/>
    <p:sldId id="284" r:id="rId9"/>
    <p:sldId id="267" r:id="rId10"/>
    <p:sldId id="256" r:id="rId11"/>
    <p:sldId id="257" r:id="rId12"/>
    <p:sldId id="258" r:id="rId13"/>
    <p:sldId id="283" r:id="rId14"/>
    <p:sldId id="285" r:id="rId15"/>
    <p:sldId id="282" r:id="rId16"/>
    <p:sldId id="270" r:id="rId17"/>
    <p:sldId id="27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1988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000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8437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2957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495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970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160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077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26768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0465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951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字魂35号-经典雅黑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5号-经典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5.png"/><Relationship Id="rId5" Type="http://schemas.microsoft.com/office/2007/relationships/media" Target="../media/media4.mp4"/><Relationship Id="rId10" Type="http://schemas.openxmlformats.org/officeDocument/2006/relationships/image" Target="../media/image24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5.png"/><Relationship Id="rId5" Type="http://schemas.microsoft.com/office/2007/relationships/media" Target="../media/media4.mp4"/><Relationship Id="rId10" Type="http://schemas.openxmlformats.org/officeDocument/2006/relationships/image" Target="../media/image24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5.png"/><Relationship Id="rId5" Type="http://schemas.microsoft.com/office/2007/relationships/media" Target="../media/media4.mp4"/><Relationship Id="rId10" Type="http://schemas.openxmlformats.org/officeDocument/2006/relationships/image" Target="../media/image24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86E1F-6691-3E3A-AA25-9EF9C1156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22BC0526-DC03-0B91-0681-E094D4F1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94" y="203049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55424-B54E-68B9-E95E-15BBF4D5C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33" y="2415240"/>
            <a:ext cx="3048264" cy="853514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E1908943-7316-1B64-595B-AA04B400202D}"/>
              </a:ext>
            </a:extLst>
          </p:cNvPr>
          <p:cNvSpPr txBox="1"/>
          <p:nvPr/>
        </p:nvSpPr>
        <p:spPr>
          <a:xfrm>
            <a:off x="3800684" y="3589247"/>
            <a:ext cx="4835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: Bùi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Oanh</a:t>
            </a:r>
          </a:p>
          <a:p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: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b="1" cap="none" spc="0" dirty="0">
              <a:ln w="0"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0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2400" y="2289649"/>
            <a:ext cx="9084365" cy="113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Thầy cô cần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GIÁO ÁN ĐIỆN TỬ LỚP 12345- HƯƠNG THẢO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( Tặng kèm ga word, ga buổi 2, đề thi, phiếu ngày, BTCT...) nhắn e gửi 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1273009" y="970992"/>
            <a:ext cx="978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Chân thành cảm ơn quý thầy cô đã sử dụng tài liệu.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72" y="3793550"/>
            <a:ext cx="2176761" cy="2086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9158" y="4437145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0A3CC92-B6BA-93AB-6B5C-D4F20B92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28" y="1077766"/>
            <a:ext cx="1926503" cy="10851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94" y="203049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33" y="2415240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2400" y="2289649"/>
            <a:ext cx="9084365" cy="113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Thầy cô cần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GIÁO ÁN ĐIỆN TỬ LỚP 12345- HƯƠNG THẢO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Emoji" panose="020B0502040204020203" pitchFamily="34" charset="0"/>
                <a:cs typeface="+mn-cs"/>
              </a:rPr>
              <a:t>( Tặng kèm ga word, ga buổi 2, đề thi, phiếu ngày, BTCT...) nhắn e gửi 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1273009" y="970992"/>
            <a:ext cx="978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Chân thành cảm ơn quý thầy cô đã sử dụng tài liệu.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72" y="3793550"/>
            <a:ext cx="2176761" cy="2086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9158" y="4437145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7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586</Words>
  <Application>Microsoft Office PowerPoint</Application>
  <PresentationFormat>Widescreen</PresentationFormat>
  <Paragraphs>52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#9Slide03 IcielNovecento sans E</vt:lpstr>
      <vt:lpstr>#9Slide05 Bodega Script</vt:lpstr>
      <vt:lpstr>Arial</vt:lpstr>
      <vt:lpstr>Bahnschrift SemiBold Condensed</vt:lpstr>
      <vt:lpstr>Calibri</vt:lpstr>
      <vt:lpstr>Cambria</vt:lpstr>
      <vt:lpstr>Segoe UI Emoji</vt:lpstr>
      <vt:lpstr>SVN-Dancing Script</vt:lpstr>
      <vt:lpstr>Times New Roman</vt:lpstr>
      <vt:lpstr>Wingdings</vt:lpstr>
      <vt:lpstr>字魂35号-经典雅黑</vt:lpstr>
      <vt:lpstr>Chủ đề Office</vt:lpstr>
      <vt:lpstr>1_Awesome Teachers Meeting by Slidesgo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MAIHUNG</cp:lastModifiedBy>
  <cp:revision>34</cp:revision>
  <dcterms:created xsi:type="dcterms:W3CDTF">2023-01-26T13:32:25Z</dcterms:created>
  <dcterms:modified xsi:type="dcterms:W3CDTF">2025-04-21T20:19:55Z</dcterms:modified>
</cp:coreProperties>
</file>