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370" r:id="rId3"/>
    <p:sldId id="397" r:id="rId4"/>
    <p:sldId id="399" r:id="rId5"/>
    <p:sldId id="400" r:id="rId6"/>
    <p:sldId id="260" r:id="rId7"/>
    <p:sldId id="401" r:id="rId8"/>
    <p:sldId id="262" r:id="rId9"/>
    <p:sldId id="263" r:id="rId10"/>
    <p:sldId id="268" r:id="rId11"/>
    <p:sldId id="371" r:id="rId12"/>
    <p:sldId id="258" r:id="rId13"/>
    <p:sldId id="374" r:id="rId14"/>
    <p:sldId id="375" r:id="rId15"/>
    <p:sldId id="376" r:id="rId16"/>
    <p:sldId id="378" r:id="rId17"/>
    <p:sldId id="259" r:id="rId18"/>
    <p:sldId id="379" r:id="rId19"/>
    <p:sldId id="380" r:id="rId20"/>
    <p:sldId id="381" r:id="rId21"/>
    <p:sldId id="382" r:id="rId22"/>
    <p:sldId id="372" r:id="rId23"/>
    <p:sldId id="384" r:id="rId24"/>
    <p:sldId id="385" r:id="rId25"/>
    <p:sldId id="386" r:id="rId26"/>
    <p:sldId id="387" r:id="rId27"/>
    <p:sldId id="388" r:id="rId28"/>
    <p:sldId id="402" r:id="rId29"/>
    <p:sldId id="403" r:id="rId30"/>
    <p:sldId id="404" r:id="rId31"/>
    <p:sldId id="373" r:id="rId32"/>
    <p:sldId id="261" r:id="rId33"/>
  </p:sldIdLst>
  <p:sldSz cx="18288000" cy="10287000"/>
  <p:notesSz cx="6858000" cy="9144000"/>
  <p:embeddedFontLst>
    <p:embeddedFont>
      <p:font typeface="Abadi Extra Light" panose="020B0604020202020204" charset="0"/>
      <p:regular r:id="rId35"/>
    </p:embeddedFont>
    <p:embeddedFont>
      <p:font typeface="Aptos Black" panose="020B0604020202020204" charset="0"/>
      <p:bold r:id="rId36"/>
      <p:boldItalic r:id="rId37"/>
    </p:embeddedFont>
    <p:embeddedFont>
      <p:font typeface="Finger Paint" panose="020B0604020202020204" charset="0"/>
      <p:regular r:id="rId38"/>
    </p:embeddedFont>
    <p:embeddedFont>
      <p:font typeface="KG Primary Penmanship" panose="020B0604020202020204" charset="0"/>
      <p:regular r:id="rId39"/>
    </p:embeddedFont>
    <p:embeddedFont>
      <p:font typeface="Gill Sans Nova Cond Ultra Bold" panose="020B0604020202020204" charset="0"/>
      <p:bold r:id="rId40"/>
    </p:embeddedFont>
    <p:embeddedFont>
      <p:font typeface="More Sugar Thin" panose="020B0604020202020204" charset="0"/>
      <p:regular r:id="rId41"/>
    </p:embeddedFont>
    <p:embeddedFont>
      <p:font typeface="Segoe UI Black" panose="020B0A02040204020203" pitchFamily="34" charset="0"/>
      <p:bold r:id="rId42"/>
      <p:boldItalic r:id="rId43"/>
    </p:embeddedFont>
    <p:embeddedFont>
      <p:font typeface="More Sugar" panose="020B0604020202020204" charset="0"/>
      <p:regular r:id="rId44"/>
    </p:embeddedFont>
    <p:embeddedFont>
      <p:font typeface="Berlin Sans FB Demi" panose="020E0802020502020306" pitchFamily="3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odern Love" panose="020B0604020202020204" charset="0"/>
      <p:regular r:id="rId50"/>
    </p:embeddedFont>
    <p:embeddedFont>
      <p:font typeface="Showcard Gothic" panose="04020904020102020604" pitchFamily="8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9900"/>
    <a:srgbClr val="FFCC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972" autoAdjust="0"/>
  </p:normalViewPr>
  <p:slideViewPr>
    <p:cSldViewPr>
      <p:cViewPr varScale="1">
        <p:scale>
          <a:sx n="50" d="100"/>
          <a:sy n="50" d="100"/>
        </p:scale>
        <p:origin x="94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A055-0AF8-4DA7-A521-252EC4D88AC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B982-5A49-4E77-984B-D140F024E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8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9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0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picture. Get them to look at the bubble to identify the activity shown in it. Check pupils’ comprehension.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Question 1. Have pupils look at the bubble over Lucy’s head to answer the question.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65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53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3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6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work in pairs to role-play the four exchanges. Go around the classroom to monitor the activity.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0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Give pupils time to do the task. Go around the classroom to offer support.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72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Give pupils time to do the task. Go around the classroom to offer support.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3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C2E3D"/>
                </a:solidFill>
                <a:latin typeface="More Sugar Thin"/>
              </a:rPr>
              <a:t>Copy and paste the token for every point a player receives.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90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Question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Play the recording again for pupils to do the task. Play the recording a third time for pupils to check their answers.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Steps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the rest of the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partner, then check answers as a class. Write the correct answers on the board.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5: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pupils to double-check their answers.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2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sv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svg"/><Relationship Id="rId18" Type="http://schemas.openxmlformats.org/officeDocument/2006/relationships/image" Target="../media/image70.svg"/><Relationship Id="rId26" Type="http://schemas.openxmlformats.org/officeDocument/2006/relationships/image" Target="../media/image45.svg"/><Relationship Id="rId3" Type="http://schemas.openxmlformats.org/officeDocument/2006/relationships/image" Target="../media/image10.jpeg"/><Relationship Id="rId21" Type="http://schemas.openxmlformats.org/officeDocument/2006/relationships/image" Target="../media/image18.png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5" Type="http://schemas.openxmlformats.org/officeDocument/2006/relationships/image" Target="../media/image20.png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20" Type="http://schemas.openxmlformats.org/officeDocument/2006/relationships/image" Target="../media/image49.svg"/><Relationship Id="rId29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24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19.png"/><Relationship Id="rId28" Type="http://schemas.openxmlformats.org/officeDocument/2006/relationships/image" Target="../media/image47.sv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6.png"/><Relationship Id="rId22" Type="http://schemas.openxmlformats.org/officeDocument/2006/relationships/image" Target="../media/image41.svg"/><Relationship Id="rId27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svg"/><Relationship Id="rId3" Type="http://schemas.openxmlformats.org/officeDocument/2006/relationships/image" Target="../media/image37.png"/><Relationship Id="rId7" Type="http://schemas.openxmlformats.org/officeDocument/2006/relationships/image" Target="../media/image73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5.svg"/><Relationship Id="rId4" Type="http://schemas.openxmlformats.org/officeDocument/2006/relationships/image" Target="../media/image39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39.png"/><Relationship Id="rId10" Type="http://schemas.openxmlformats.org/officeDocument/2006/relationships/audio" Target="../media/audio1.wav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39.png"/><Relationship Id="rId10" Type="http://schemas.openxmlformats.org/officeDocument/2006/relationships/audio" Target="../media/audio1.wav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39.png"/><Relationship Id="rId10" Type="http://schemas.openxmlformats.org/officeDocument/2006/relationships/audio" Target="../media/audio1.wav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7.svg"/><Relationship Id="rId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7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14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46.png"/><Relationship Id="rId9" Type="http://schemas.openxmlformats.org/officeDocument/2006/relationships/image" Target="../media/image87.sv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48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7.svg"/><Relationship Id="rId5" Type="http://schemas.openxmlformats.org/officeDocument/2006/relationships/image" Target="../media/image42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75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7.svg"/><Relationship Id="rId5" Type="http://schemas.openxmlformats.org/officeDocument/2006/relationships/image" Target="../media/image42.png"/><Relationship Id="rId1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svg"/><Relationship Id="rId3" Type="http://schemas.openxmlformats.org/officeDocument/2006/relationships/image" Target="../media/image4.png"/><Relationship Id="rId7" Type="http://schemas.openxmlformats.org/officeDocument/2006/relationships/image" Target="../media/image19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7.svg"/><Relationship Id="rId5" Type="http://schemas.openxmlformats.org/officeDocument/2006/relationships/image" Target="../media/image42.png"/><Relationship Id="rId1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7.svg"/><Relationship Id="rId5" Type="http://schemas.openxmlformats.org/officeDocument/2006/relationships/image" Target="../media/image42.png"/><Relationship Id="rId1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9.png"/><Relationship Id="rId5" Type="http://schemas.openxmlformats.org/officeDocument/2006/relationships/image" Target="../media/image3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90.sv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17" Type="http://schemas.openxmlformats.org/officeDocument/2006/relationships/image" Target="../media/image53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14.svg"/><Relationship Id="rId5" Type="http://schemas.openxmlformats.org/officeDocument/2006/relationships/audio" Target="../media/audio7.wav"/><Relationship Id="rId15" Type="http://schemas.openxmlformats.org/officeDocument/2006/relationships/image" Target="../media/image92.svg"/><Relationship Id="rId10" Type="http://schemas.openxmlformats.org/officeDocument/2006/relationships/image" Target="../media/image46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87.sv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svg"/><Relationship Id="rId3" Type="http://schemas.openxmlformats.org/officeDocument/2006/relationships/audio" Target="../media/audio1.wav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4.svg"/><Relationship Id="rId5" Type="http://schemas.openxmlformats.org/officeDocument/2006/relationships/image" Target="../media/image42.png"/><Relationship Id="rId15" Type="http://schemas.openxmlformats.org/officeDocument/2006/relationships/image" Target="../media/image96.svg"/><Relationship Id="rId10" Type="http://schemas.openxmlformats.org/officeDocument/2006/relationships/image" Target="../media/image46.png"/><Relationship Id="rId19" Type="http://schemas.openxmlformats.org/officeDocument/2006/relationships/audio" Target="../media/audio1.wav"/><Relationship Id="rId4" Type="http://schemas.openxmlformats.org/officeDocument/2006/relationships/audio" Target="../media/audio9.wav"/><Relationship Id="rId9" Type="http://schemas.openxmlformats.org/officeDocument/2006/relationships/image" Target="../media/image87.sv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svg"/><Relationship Id="rId3" Type="http://schemas.openxmlformats.org/officeDocument/2006/relationships/audio" Target="../media/audio1.wav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4.svg"/><Relationship Id="rId5" Type="http://schemas.openxmlformats.org/officeDocument/2006/relationships/image" Target="../media/image42.png"/><Relationship Id="rId15" Type="http://schemas.openxmlformats.org/officeDocument/2006/relationships/image" Target="../media/image99.svg"/><Relationship Id="rId10" Type="http://schemas.openxmlformats.org/officeDocument/2006/relationships/image" Target="../media/image46.png"/><Relationship Id="rId19" Type="http://schemas.openxmlformats.org/officeDocument/2006/relationships/audio" Target="../media/audio1.wav"/><Relationship Id="rId4" Type="http://schemas.openxmlformats.org/officeDocument/2006/relationships/audio" Target="../media/audio10.wav"/><Relationship Id="rId9" Type="http://schemas.openxmlformats.org/officeDocument/2006/relationships/image" Target="../media/image87.sv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svg"/><Relationship Id="rId3" Type="http://schemas.openxmlformats.org/officeDocument/2006/relationships/audio" Target="../media/audio1.wav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4.svg"/><Relationship Id="rId5" Type="http://schemas.openxmlformats.org/officeDocument/2006/relationships/image" Target="../media/image42.png"/><Relationship Id="rId15" Type="http://schemas.openxmlformats.org/officeDocument/2006/relationships/image" Target="../media/image102.svg"/><Relationship Id="rId10" Type="http://schemas.openxmlformats.org/officeDocument/2006/relationships/image" Target="../media/image46.png"/><Relationship Id="rId19" Type="http://schemas.openxmlformats.org/officeDocument/2006/relationships/audio" Target="../media/audio1.wav"/><Relationship Id="rId4" Type="http://schemas.openxmlformats.org/officeDocument/2006/relationships/audio" Target="../media/audio11.wav"/><Relationship Id="rId9" Type="http://schemas.openxmlformats.org/officeDocument/2006/relationships/image" Target="../media/image87.sv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audio" Target="../media/audio1.wav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png"/><Relationship Id="rId5" Type="http://schemas.openxmlformats.org/officeDocument/2006/relationships/image" Target="../media/image39.png"/><Relationship Id="rId10" Type="http://schemas.openxmlformats.org/officeDocument/2006/relationships/image" Target="../media/image77.svg"/><Relationship Id="rId4" Type="http://schemas.openxmlformats.org/officeDocument/2006/relationships/image" Target="../media/image42.png"/><Relationship Id="rId9" Type="http://schemas.openxmlformats.org/officeDocument/2006/relationships/image" Target="../media/image40.png"/><Relationship Id="rId1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svg"/><Relationship Id="rId3" Type="http://schemas.openxmlformats.org/officeDocument/2006/relationships/image" Target="../media/image37.png"/><Relationship Id="rId7" Type="http://schemas.openxmlformats.org/officeDocument/2006/relationships/image" Target="../media/image36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39.png"/><Relationship Id="rId3" Type="http://schemas.openxmlformats.org/officeDocument/2006/relationships/audio" Target="../media/audio1.wav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15" Type="http://schemas.openxmlformats.org/officeDocument/2006/relationships/image" Target="../media/image69.png"/><Relationship Id="rId23" Type="http://schemas.openxmlformats.org/officeDocument/2006/relationships/audio" Target="../media/audio1.wav"/><Relationship Id="rId10" Type="http://schemas.openxmlformats.org/officeDocument/2006/relationships/image" Target="../media/image64.png"/><Relationship Id="rId19" Type="http://schemas.openxmlformats.org/officeDocument/2006/relationships/image" Target="../media/image53.svg"/><Relationship Id="rId4" Type="http://schemas.openxmlformats.org/officeDocument/2006/relationships/image" Target="../media/image40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svg"/><Relationship Id="rId18" Type="http://schemas.openxmlformats.org/officeDocument/2006/relationships/image" Target="../media/image41.svg"/><Relationship Id="rId26" Type="http://schemas.openxmlformats.org/officeDocument/2006/relationships/image" Target="../media/image49.svg"/><Relationship Id="rId3" Type="http://schemas.openxmlformats.org/officeDocument/2006/relationships/image" Target="../media/image10.jpeg"/><Relationship Id="rId21" Type="http://schemas.openxmlformats.org/officeDocument/2006/relationships/image" Target="../media/image20.png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24" Type="http://schemas.openxmlformats.org/officeDocument/2006/relationships/image" Target="../media/image47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6.png"/><Relationship Id="rId22" Type="http://schemas.openxmlformats.org/officeDocument/2006/relationships/image" Target="../media/image45.svg"/><Relationship Id="rId27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53.sv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66.png"/><Relationship Id="rId5" Type="http://schemas.openxmlformats.org/officeDocument/2006/relationships/image" Target="../media/image4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9.png"/><Relationship Id="rId5" Type="http://schemas.openxmlformats.org/officeDocument/2006/relationships/image" Target="../media/image3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47.sv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svg"/><Relationship Id="rId18" Type="http://schemas.openxmlformats.org/officeDocument/2006/relationships/image" Target="../media/image51.svg"/><Relationship Id="rId3" Type="http://schemas.openxmlformats.org/officeDocument/2006/relationships/image" Target="../media/image10.jpeg"/><Relationship Id="rId21" Type="http://schemas.openxmlformats.org/officeDocument/2006/relationships/image" Target="../media/image19.png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24" Type="http://schemas.openxmlformats.org/officeDocument/2006/relationships/image" Target="../media/image45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20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6.png"/><Relationship Id="rId22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sv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8.png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24" Type="http://schemas.openxmlformats.org/officeDocument/2006/relationships/audio" Target="../media/audio1.wav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58.sv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6.png"/><Relationship Id="rId22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5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21" Type="http://schemas.openxmlformats.org/officeDocument/2006/relationships/image" Target="../media/image60.svg"/><Relationship Id="rId7" Type="http://schemas.openxmlformats.org/officeDocument/2006/relationships/image" Target="../media/image12.png"/><Relationship Id="rId12" Type="http://schemas.openxmlformats.org/officeDocument/2006/relationships/image" Target="../media/image34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32.svg"/><Relationship Id="rId19" Type="http://schemas.openxmlformats.org/officeDocument/2006/relationships/image" Target="../media/image58.sv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36.sv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svg"/><Relationship Id="rId18" Type="http://schemas.openxmlformats.org/officeDocument/2006/relationships/image" Target="../media/image51.svg"/><Relationship Id="rId3" Type="http://schemas.openxmlformats.org/officeDocument/2006/relationships/image" Target="../media/image10.jpeg"/><Relationship Id="rId21" Type="http://schemas.openxmlformats.org/officeDocument/2006/relationships/image" Target="../media/image20.png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24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6.png"/><Relationship Id="rId22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svg"/><Relationship Id="rId18" Type="http://schemas.openxmlformats.org/officeDocument/2006/relationships/image" Target="../media/image31.png"/><Relationship Id="rId3" Type="http://schemas.openxmlformats.org/officeDocument/2006/relationships/image" Target="../media/image10.jpeg"/><Relationship Id="rId21" Type="http://schemas.openxmlformats.org/officeDocument/2006/relationships/image" Target="../media/image34.png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17" Type="http://schemas.openxmlformats.org/officeDocument/2006/relationships/image" Target="../media/image30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24" Type="http://schemas.openxmlformats.org/officeDocument/2006/relationships/image" Target="../media/image68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67.svg"/><Relationship Id="rId10" Type="http://schemas.openxmlformats.org/officeDocument/2006/relationships/image" Target="../media/image14.png"/><Relationship Id="rId19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6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svg"/><Relationship Id="rId18" Type="http://schemas.openxmlformats.org/officeDocument/2006/relationships/image" Target="../media/image58.svg"/><Relationship Id="rId3" Type="http://schemas.openxmlformats.org/officeDocument/2006/relationships/image" Target="../media/image10.jpeg"/><Relationship Id="rId21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15.png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17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5155" y="1028700"/>
            <a:ext cx="13757690" cy="8229600"/>
          </a:xfrm>
          <a:custGeom>
            <a:avLst/>
            <a:gdLst/>
            <a:ahLst/>
            <a:cxnLst/>
            <a:rect l="l" t="t" r="r" b="b"/>
            <a:pathLst>
              <a:path w="13757690" h="8229600">
                <a:moveTo>
                  <a:pt x="0" y="0"/>
                </a:moveTo>
                <a:lnTo>
                  <a:pt x="13757690" y="0"/>
                </a:lnTo>
                <a:lnTo>
                  <a:pt x="13757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3256">
            <a:off x="13806458" y="3023224"/>
            <a:ext cx="3383734" cy="3365277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5170">
            <a:off x="1198170" y="5314355"/>
            <a:ext cx="3317246" cy="3293121"/>
          </a:xfrm>
          <a:custGeom>
            <a:avLst/>
            <a:gdLst/>
            <a:ahLst/>
            <a:cxnLst/>
            <a:rect l="l" t="t" r="r" b="b"/>
            <a:pathLst>
              <a:path w="3317246" h="3293121">
                <a:moveTo>
                  <a:pt x="0" y="0"/>
                </a:moveTo>
                <a:lnTo>
                  <a:pt x="3317246" y="0"/>
                </a:lnTo>
                <a:lnTo>
                  <a:pt x="3317246" y="3293121"/>
                </a:lnTo>
                <a:lnTo>
                  <a:pt x="0" y="3293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46032" y="27861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spc="816" dirty="0">
                <a:solidFill>
                  <a:srgbClr val="D60093"/>
                </a:solidFill>
                <a:latin typeface="Congenial Black" panose="02000503040000020004" pitchFamily="2" charset="0"/>
              </a:rPr>
              <a:t>REVIEW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1719B-3F56-9EEA-B709-3BCDE93C56DB}"/>
              </a:ext>
            </a:extLst>
          </p:cNvPr>
          <p:cNvSpPr txBox="1"/>
          <p:nvPr/>
        </p:nvSpPr>
        <p:spPr>
          <a:xfrm>
            <a:off x="4246032" y="43666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b="1" spc="816" dirty="0">
                <a:solidFill>
                  <a:srgbClr val="000000"/>
                </a:solidFill>
                <a:latin typeface="KG Primary Penmanship"/>
              </a:rPr>
              <a:t>Period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2263" y="6445090"/>
            <a:ext cx="63634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smtClean="0">
                <a:solidFill>
                  <a:srgbClr val="00B050"/>
                </a:solidFill>
                <a:latin typeface="Aptos Black" panose="020B0604020202020204" charset="0"/>
              </a:rPr>
              <a:t>Teacher: Pham Thi Thu Trang</a:t>
            </a:r>
          </a:p>
          <a:p>
            <a:r>
              <a:rPr lang="en-US" sz="3600" i="1" smtClean="0">
                <a:solidFill>
                  <a:srgbClr val="00B050"/>
                </a:solidFill>
                <a:latin typeface="Aptos Black" panose="020B0604020202020204" charset="0"/>
              </a:rPr>
              <a:t>Class: 5A</a:t>
            </a:r>
          </a:p>
          <a:p>
            <a:r>
              <a:rPr lang="en-US" sz="3600" i="1" smtClean="0">
                <a:solidFill>
                  <a:srgbClr val="00B050"/>
                </a:solidFill>
                <a:latin typeface="Aptos Black" panose="020B0604020202020204" charset="0"/>
              </a:rPr>
              <a:t>School: Hoa Nghia Primary</a:t>
            </a:r>
            <a:endParaRPr lang="en-US" sz="3600" i="1">
              <a:solidFill>
                <a:srgbClr val="00B050"/>
              </a:solidFill>
              <a:latin typeface="Aptos Black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86400" y="34747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299190" y="2096821"/>
            <a:ext cx="1689620" cy="973835"/>
          </a:xfrm>
          <a:custGeom>
            <a:avLst/>
            <a:gdLst/>
            <a:ahLst/>
            <a:cxnLst/>
            <a:rect l="l" t="t" r="r" b="b"/>
            <a:pathLst>
              <a:path w="1689620" h="973835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396812" y="3514801"/>
            <a:ext cx="9429677" cy="325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 b="1" dirty="0">
                <a:solidFill>
                  <a:srgbClr val="182C45"/>
                </a:solidFill>
                <a:latin typeface="More Sugar"/>
              </a:rPr>
              <a:t>Thank you for playing!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45811" y="7062486"/>
            <a:ext cx="5596379" cy="6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0070C0"/>
                </a:solidFill>
                <a:latin typeface="More Sugar Thin"/>
              </a:rPr>
              <a:t>See you next time!</a:t>
            </a:r>
          </a:p>
        </p:txBody>
      </p:sp>
      <p:sp>
        <p:nvSpPr>
          <p:cNvPr id="27" name="Freeform 27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7972014">
            <a:off x="3697928" y="1051488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073941">
            <a:off x="12709349" y="8003960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0085071">
            <a:off x="4655764" y="8714021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9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7" y="2358640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559977" y="5940870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705E5FD-214D-6F05-817C-EE15022AFE29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B16FD30-A044-782D-7EFC-A5B67D96EC75}"/>
              </a:ext>
            </a:extLst>
          </p:cNvPr>
          <p:cNvSpPr txBox="1"/>
          <p:nvPr/>
        </p:nvSpPr>
        <p:spPr>
          <a:xfrm>
            <a:off x="2286000" y="4171326"/>
            <a:ext cx="132003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1. Listen </a:t>
            </a:r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and circle a, b, or 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id="{0A16464C-88C2-13EE-0298-8B81A7122C9C}"/>
              </a:ext>
            </a:extLst>
          </p:cNvPr>
          <p:cNvSpPr/>
          <p:nvPr/>
        </p:nvSpPr>
        <p:spPr>
          <a:xfrm>
            <a:off x="2745744" y="1825166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200400" y="494672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1895259" y="1629479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id="{0A16464C-88C2-13EE-0298-8B81A7122C9C}"/>
              </a:ext>
            </a:extLst>
          </p:cNvPr>
          <p:cNvSpPr/>
          <p:nvPr/>
        </p:nvSpPr>
        <p:spPr>
          <a:xfrm>
            <a:off x="2542959" y="2137820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65EE7C-3A38-B0CD-55D6-21B3B7987033}"/>
              </a:ext>
            </a:extLst>
          </p:cNvPr>
          <p:cNvSpPr/>
          <p:nvPr/>
        </p:nvSpPr>
        <p:spPr>
          <a:xfrm>
            <a:off x="4495800" y="5143500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3626" y="55163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2"/>
                </a:lnTo>
                <a:lnTo>
                  <a:pt x="0" y="518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5223">
            <a:off x="16167398" y="8393073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52550" y="94869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3429000" y="495300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E419A02-B9D9-5F6A-B56D-6CDA9152ED83}"/>
              </a:ext>
            </a:extLst>
          </p:cNvPr>
          <p:cNvGrpSpPr/>
          <p:nvPr/>
        </p:nvGrpSpPr>
        <p:grpSpPr>
          <a:xfrm>
            <a:off x="184677" y="1404059"/>
            <a:ext cx="17979952" cy="8493575"/>
            <a:chOff x="218675" y="1077087"/>
            <a:chExt cx="17979952" cy="8493575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C713BC8C-F459-5EDA-B0F5-AFE059082957}"/>
                </a:ext>
              </a:extLst>
            </p:cNvPr>
            <p:cNvGrpSpPr/>
            <p:nvPr/>
          </p:nvGrpSpPr>
          <p:grpSpPr>
            <a:xfrm>
              <a:off x="820710" y="1877556"/>
              <a:ext cx="5791200" cy="3418344"/>
              <a:chOff x="0" y="0"/>
              <a:chExt cx="1586895" cy="1664305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752D67BB-BC1B-C244-EE91-B9A7F620F101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D4DEE5E8-671E-647B-E329-2EDECC41B0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BA60F358-E70D-1C9C-AC7A-14A40C6E2112}"/>
                </a:ext>
              </a:extLst>
            </p:cNvPr>
            <p:cNvGrpSpPr/>
            <p:nvPr/>
          </p:nvGrpSpPr>
          <p:grpSpPr>
            <a:xfrm>
              <a:off x="218675" y="1077087"/>
              <a:ext cx="1448675" cy="1343974"/>
              <a:chOff x="76200" y="11761"/>
              <a:chExt cx="853731" cy="812800"/>
            </a:xfrm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12143ED7-A593-FB3C-F44C-D9BE151CED50}"/>
                  </a:ext>
                </a:extLst>
              </p:cNvPr>
              <p:cNvSpPr/>
              <p:nvPr/>
            </p:nvSpPr>
            <p:spPr>
              <a:xfrm>
                <a:off x="117131" y="1176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7DE8ECFB-6AC5-C309-7A71-D8F8E069304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B32798FB-A8E1-E1EE-CA31-9DFF1040A971}"/>
                </a:ext>
              </a:extLst>
            </p:cNvPr>
            <p:cNvSpPr/>
            <p:nvPr/>
          </p:nvSpPr>
          <p:spPr>
            <a:xfrm>
              <a:off x="474234" y="1226743"/>
              <a:ext cx="982964" cy="1008637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B8518854-2C2E-3CBF-A80F-138A578C9C7D}"/>
                </a:ext>
              </a:extLst>
            </p:cNvPr>
            <p:cNvSpPr txBox="1"/>
            <p:nvPr/>
          </p:nvSpPr>
          <p:spPr>
            <a:xfrm>
              <a:off x="1322767" y="2369912"/>
              <a:ext cx="5030472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have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It’s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can see a dolphin. </a:t>
              </a:r>
            </a:p>
          </p:txBody>
        </p:sp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id="{2708F1B8-8A3A-573D-E6E0-1B38E1128689}"/>
                </a:ext>
              </a:extLst>
            </p:cNvPr>
            <p:cNvGrpSpPr/>
            <p:nvPr/>
          </p:nvGrpSpPr>
          <p:grpSpPr>
            <a:xfrm>
              <a:off x="7107022" y="1877556"/>
              <a:ext cx="4095712" cy="3418344"/>
              <a:chOff x="0" y="0"/>
              <a:chExt cx="1586895" cy="1664305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4CE33BAD-2122-EEA5-C356-CDCCC799218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DD89A48C-CA0F-FCB5-334B-9F079124087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7D63F9E6-F728-2DFE-6C4A-0C115E3E7338}"/>
                </a:ext>
              </a:extLst>
            </p:cNvPr>
            <p:cNvGrpSpPr/>
            <p:nvPr/>
          </p:nvGrpSpPr>
          <p:grpSpPr>
            <a:xfrm>
              <a:off x="6735086" y="1201578"/>
              <a:ext cx="1281575" cy="1275171"/>
              <a:chOff x="0" y="0"/>
              <a:chExt cx="812800" cy="812800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1B9E7095-CE01-41FD-B1EA-80057251AC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11834191-CD5C-75E2-54DC-1D60C3DF61F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8B0F080D-CD88-3B46-C5AF-8F93A694BA3F}"/>
                </a:ext>
              </a:extLst>
            </p:cNvPr>
            <p:cNvSpPr txBox="1"/>
            <p:nvPr/>
          </p:nvSpPr>
          <p:spPr>
            <a:xfrm>
              <a:off x="7776382" y="2417177"/>
              <a:ext cx="3091721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can.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do.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am.</a:t>
              </a:r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69BA7CD4-367B-51AC-71B7-EBD122E4A22E}"/>
                </a:ext>
              </a:extLst>
            </p:cNvPr>
            <p:cNvSpPr/>
            <p:nvPr/>
          </p:nvSpPr>
          <p:spPr>
            <a:xfrm>
              <a:off x="6952949" y="1366515"/>
              <a:ext cx="854111" cy="942501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id="{2DD75277-5FF5-FC58-7053-F10E3448EB12}"/>
                </a:ext>
              </a:extLst>
            </p:cNvPr>
            <p:cNvGrpSpPr/>
            <p:nvPr/>
          </p:nvGrpSpPr>
          <p:grpSpPr>
            <a:xfrm>
              <a:off x="11640413" y="1795807"/>
              <a:ext cx="6372109" cy="3500093"/>
              <a:chOff x="0" y="0"/>
              <a:chExt cx="1586895" cy="1664305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94E1C15C-6079-A0A6-D8E3-A4085DBA1C83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FFCC6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id="{402E8A28-FCAD-D10C-EA01-A9C97E83EE8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FFCC66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B9A47CE5-9B11-995E-7766-5BEA21CE3F9D}"/>
                </a:ext>
              </a:extLst>
            </p:cNvPr>
            <p:cNvGrpSpPr/>
            <p:nvPr/>
          </p:nvGrpSpPr>
          <p:grpSpPr>
            <a:xfrm>
              <a:off x="11145452" y="1108183"/>
              <a:ext cx="1257677" cy="1299071"/>
              <a:chOff x="48813" y="-145088"/>
              <a:chExt cx="812800" cy="881688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B364A444-86D7-BD39-D2A3-117A76E55CE0}"/>
                  </a:ext>
                </a:extLst>
              </p:cNvPr>
              <p:cNvSpPr/>
              <p:nvPr/>
            </p:nvSpPr>
            <p:spPr>
              <a:xfrm>
                <a:off x="48813" y="-1450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id="{39F0CA17-5244-8A2D-D0B7-12D89F0D203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868BF045-452F-CD9C-B7C3-CAF0910140B3}"/>
                </a:ext>
              </a:extLst>
            </p:cNvPr>
            <p:cNvSpPr txBox="1"/>
            <p:nvPr/>
          </p:nvSpPr>
          <p:spPr>
            <a:xfrm>
              <a:off x="12327599" y="1920740"/>
              <a:ext cx="5871028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write stories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for children.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a write.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be a writer. </a:t>
              </a:r>
            </a:p>
          </p:txBody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06077520-20C7-D6C0-505C-E54748C2B734}"/>
                </a:ext>
              </a:extLst>
            </p:cNvPr>
            <p:cNvSpPr/>
            <p:nvPr/>
          </p:nvSpPr>
          <p:spPr>
            <a:xfrm>
              <a:off x="11278264" y="1289823"/>
              <a:ext cx="974320" cy="866318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7">
              <a:extLst>
                <a:ext uri="{FF2B5EF4-FFF2-40B4-BE49-F238E27FC236}">
                  <a16:creationId xmlns:a16="http://schemas.microsoft.com/office/drawing/2014/main" id="{0507EE07-57EB-8270-BEBD-A3518E78C4AD}"/>
                </a:ext>
              </a:extLst>
            </p:cNvPr>
            <p:cNvGrpSpPr/>
            <p:nvPr/>
          </p:nvGrpSpPr>
          <p:grpSpPr>
            <a:xfrm>
              <a:off x="809914" y="6129128"/>
              <a:ext cx="7086600" cy="3397153"/>
              <a:chOff x="0" y="0"/>
              <a:chExt cx="1586895" cy="1664305"/>
            </a:xfrm>
          </p:grpSpPr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D8216032-0564-FB22-EA9D-4DC7DFAA8E5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id="{04BD734C-239E-3753-EBEC-68E2B263A9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0" name="Group 10">
              <a:extLst>
                <a:ext uri="{FF2B5EF4-FFF2-40B4-BE49-F238E27FC236}">
                  <a16:creationId xmlns:a16="http://schemas.microsoft.com/office/drawing/2014/main" id="{8A0F2DFF-834B-0840-152D-F7FA861F8C83}"/>
                </a:ext>
              </a:extLst>
            </p:cNvPr>
            <p:cNvGrpSpPr/>
            <p:nvPr/>
          </p:nvGrpSpPr>
          <p:grpSpPr>
            <a:xfrm>
              <a:off x="275477" y="5430432"/>
              <a:ext cx="1379220" cy="1330615"/>
              <a:chOff x="0" y="0"/>
              <a:chExt cx="812800" cy="812800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F1A8D5CE-9EA9-CA73-5458-1D07832EC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512E86DB-303B-9F7D-7A95-2AA79B595C2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607DA1D3-0895-4570-0535-A87654E06E78}"/>
                </a:ext>
              </a:extLst>
            </p:cNvPr>
            <p:cNvSpPr txBox="1"/>
            <p:nvPr/>
          </p:nvSpPr>
          <p:spPr>
            <a:xfrm>
              <a:off x="1158808" y="6850546"/>
              <a:ext cx="6855198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in the computer room.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 likes playing football.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active. </a:t>
              </a:r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E3AB1F75-450E-8972-EA34-DC8DBAF5642A}"/>
                </a:ext>
              </a:extLst>
            </p:cNvPr>
            <p:cNvSpPr/>
            <p:nvPr/>
          </p:nvSpPr>
          <p:spPr>
            <a:xfrm>
              <a:off x="442512" y="5596365"/>
              <a:ext cx="1060099" cy="970569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7">
              <a:extLst>
                <a:ext uri="{FF2B5EF4-FFF2-40B4-BE49-F238E27FC236}">
                  <a16:creationId xmlns:a16="http://schemas.microsoft.com/office/drawing/2014/main" id="{7A5CDAD5-7288-A90D-8DAB-93C18A6D09F4}"/>
                </a:ext>
              </a:extLst>
            </p:cNvPr>
            <p:cNvGrpSpPr/>
            <p:nvPr/>
          </p:nvGrpSpPr>
          <p:grpSpPr>
            <a:xfrm>
              <a:off x="8592180" y="6189643"/>
              <a:ext cx="7235023" cy="3381019"/>
              <a:chOff x="0" y="0"/>
              <a:chExt cx="1586895" cy="1664305"/>
            </a:xfrm>
          </p:grpSpPr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27A49626-7826-343A-9F70-516F2771FC4D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9">
                <a:extLst>
                  <a:ext uri="{FF2B5EF4-FFF2-40B4-BE49-F238E27FC236}">
                    <a16:creationId xmlns:a16="http://schemas.microsoft.com/office/drawing/2014/main" id="{74EEB6CA-0863-AF22-E324-3C0E0AE372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" name="Group 10">
              <a:extLst>
                <a:ext uri="{FF2B5EF4-FFF2-40B4-BE49-F238E27FC236}">
                  <a16:creationId xmlns:a16="http://schemas.microsoft.com/office/drawing/2014/main" id="{E9584290-0D18-E612-244F-79E4C511CF60}"/>
                </a:ext>
              </a:extLst>
            </p:cNvPr>
            <p:cNvGrpSpPr/>
            <p:nvPr/>
          </p:nvGrpSpPr>
          <p:grpSpPr>
            <a:xfrm>
              <a:off x="8236736" y="5572623"/>
              <a:ext cx="1379220" cy="1282106"/>
              <a:chOff x="0" y="0"/>
              <a:chExt cx="812800" cy="812800"/>
            </a:xfrm>
          </p:grpSpPr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F592CCD5-2122-A35A-26A4-086C276185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12">
                <a:extLst>
                  <a:ext uri="{FF2B5EF4-FFF2-40B4-BE49-F238E27FC236}">
                    <a16:creationId xmlns:a16="http://schemas.microsoft.com/office/drawing/2014/main" id="{8FB4DD22-4F2F-4BA3-1FC7-CDEE44C6B9A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id="{5F8BF062-60B9-D8C8-06E7-6CA4CA27E5A8}"/>
                </a:ext>
              </a:extLst>
            </p:cNvPr>
            <p:cNvSpPr txBox="1"/>
            <p:nvPr/>
          </p:nvSpPr>
          <p:spPr>
            <a:xfrm>
              <a:off x="9525000" y="6841036"/>
              <a:ext cx="5940797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flowers. </a:t>
              </a: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13D6909D-55DE-34DD-EF49-7FFFD599DED0}"/>
                </a:ext>
              </a:extLst>
            </p:cNvPr>
            <p:cNvSpPr/>
            <p:nvPr/>
          </p:nvSpPr>
          <p:spPr>
            <a:xfrm>
              <a:off x="8355049" y="5695570"/>
              <a:ext cx="1131605" cy="976113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408ADEFB-4D01-197D-804D-F25F4EE3B45C}"/>
              </a:ext>
            </a:extLst>
          </p:cNvPr>
          <p:cNvSpPr/>
          <p:nvPr/>
        </p:nvSpPr>
        <p:spPr>
          <a:xfrm>
            <a:off x="954138" y="3479639"/>
            <a:ext cx="811592" cy="80257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320541" y="646425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815751" y="-378424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F38EAD-5C39-94F2-B4DB-9A1B7FC1E2D1}"/>
              </a:ext>
            </a:extLst>
          </p:cNvPr>
          <p:cNvGrpSpPr/>
          <p:nvPr/>
        </p:nvGrpSpPr>
        <p:grpSpPr>
          <a:xfrm>
            <a:off x="2593730" y="-114300"/>
            <a:ext cx="12649200" cy="9809264"/>
            <a:chOff x="2667000" y="-775482"/>
            <a:chExt cx="12649200" cy="9809264"/>
          </a:xfrm>
        </p:grpSpPr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34493F50-6207-C773-8B20-626A49A27DFB}"/>
                </a:ext>
              </a:extLst>
            </p:cNvPr>
            <p:cNvGrpSpPr/>
            <p:nvPr/>
          </p:nvGrpSpPr>
          <p:grpSpPr>
            <a:xfrm>
              <a:off x="2667000" y="1510561"/>
              <a:ext cx="12649200" cy="7523221"/>
              <a:chOff x="0" y="0"/>
              <a:chExt cx="1586895" cy="1664305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BE38D3A5-53F1-C155-B3F9-5F4D6719D55A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FFF54573-4844-B75E-0DA3-9E5F3F6844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28F4CD4-177A-8025-4C2F-00E74F6FFCFB}"/>
                </a:ext>
              </a:extLst>
            </p:cNvPr>
            <p:cNvSpPr/>
            <p:nvPr/>
          </p:nvSpPr>
          <p:spPr>
            <a:xfrm flipH="1">
              <a:off x="3404221" y="342979"/>
              <a:ext cx="11479558" cy="2304195"/>
            </a:xfrm>
            <a:custGeom>
              <a:avLst/>
              <a:gdLst/>
              <a:ahLst/>
              <a:cxnLst/>
              <a:rect l="l" t="t" r="r" b="b"/>
              <a:pathLst>
                <a:path w="4960502" h="1632456">
                  <a:moveTo>
                    <a:pt x="4960502" y="0"/>
                  </a:moveTo>
                  <a:lnTo>
                    <a:pt x="0" y="0"/>
                  </a:lnTo>
                  <a:lnTo>
                    <a:pt x="0" y="1632456"/>
                  </a:lnTo>
                  <a:lnTo>
                    <a:pt x="4960502" y="1632456"/>
                  </a:lnTo>
                  <a:lnTo>
                    <a:pt x="4960502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733800" y="1205447"/>
              <a:ext cx="7442792" cy="850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92"/>
                </a:lnSpc>
              </a:pPr>
              <a:r>
                <a:rPr lang="en-US" sz="7200" b="1" dirty="0">
                  <a:solidFill>
                    <a:srgbClr val="D60093"/>
                  </a:solidFill>
                  <a:latin typeface="Gill Sans Nova Cond Ultra Bold" panose="020F0502020204030204" pitchFamily="34" charset="0"/>
                </a:rPr>
                <a:t>YOUR ANSWERS </a:t>
              </a:r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17F3C0D6-4115-B632-1ECE-9F61799CBDDD}"/>
                </a:ext>
              </a:extLst>
            </p:cNvPr>
            <p:cNvSpPr/>
            <p:nvPr/>
          </p:nvSpPr>
          <p:spPr>
            <a:xfrm>
              <a:off x="3514832" y="3034716"/>
              <a:ext cx="1266123" cy="1385041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79D67F4-64C1-6D79-1EA9-F3AF7FEFCA5C}"/>
                </a:ext>
              </a:extLst>
            </p:cNvPr>
            <p:cNvSpPr/>
            <p:nvPr/>
          </p:nvSpPr>
          <p:spPr>
            <a:xfrm>
              <a:off x="3455642" y="4852721"/>
              <a:ext cx="1155426" cy="1349519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424E9C6C-BE9B-FAB1-271E-FD7E3F206497}"/>
                </a:ext>
              </a:extLst>
            </p:cNvPr>
            <p:cNvSpPr/>
            <p:nvPr/>
          </p:nvSpPr>
          <p:spPr>
            <a:xfrm>
              <a:off x="3455642" y="6721207"/>
              <a:ext cx="1200707" cy="1385041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01D6995-EFEF-6975-41B7-0458E07E925F}"/>
                </a:ext>
              </a:extLst>
            </p:cNvPr>
            <p:cNvSpPr/>
            <p:nvPr/>
          </p:nvSpPr>
          <p:spPr>
            <a:xfrm>
              <a:off x="10359594" y="4542502"/>
              <a:ext cx="1266123" cy="1443855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8119003-06A1-61A9-4582-9F61C12F996F}"/>
                </a:ext>
              </a:extLst>
            </p:cNvPr>
            <p:cNvSpPr/>
            <p:nvPr/>
          </p:nvSpPr>
          <p:spPr>
            <a:xfrm>
              <a:off x="10395890" y="6534766"/>
              <a:ext cx="1193529" cy="1385041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DF6453-791E-FA44-D660-D090421F9976}"/>
                </a:ext>
              </a:extLst>
            </p:cNvPr>
            <p:cNvSpPr/>
            <p:nvPr/>
          </p:nvSpPr>
          <p:spPr>
            <a:xfrm>
              <a:off x="4953000" y="344405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73D5E6-B582-B349-38EB-B61F34740DC1}"/>
                </a:ext>
              </a:extLst>
            </p:cNvPr>
            <p:cNvSpPr/>
            <p:nvPr/>
          </p:nvSpPr>
          <p:spPr>
            <a:xfrm>
              <a:off x="4953000" y="5186059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A482E1-1EF7-507F-A4FE-F2F5354B8D84}"/>
                </a:ext>
              </a:extLst>
            </p:cNvPr>
            <p:cNvSpPr/>
            <p:nvPr/>
          </p:nvSpPr>
          <p:spPr>
            <a:xfrm>
              <a:off x="4953000" y="699647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B8D404-0F59-D48F-A844-D1E684F886AF}"/>
                </a:ext>
              </a:extLst>
            </p:cNvPr>
            <p:cNvSpPr/>
            <p:nvPr/>
          </p:nvSpPr>
          <p:spPr>
            <a:xfrm>
              <a:off x="12040177" y="5143500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12988AF-15C2-6B5C-E202-02CF8E3E720B}"/>
                </a:ext>
              </a:extLst>
            </p:cNvPr>
            <p:cNvSpPr/>
            <p:nvPr/>
          </p:nvSpPr>
          <p:spPr>
            <a:xfrm>
              <a:off x="12085716" y="6977815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pic>
          <p:nvPicPr>
            <p:cNvPr id="22" name="Picture 21" descr="A couple of girls holding books&#10;&#10;Description automatically generated">
              <a:extLst>
                <a:ext uri="{FF2B5EF4-FFF2-40B4-BE49-F238E27FC236}">
                  <a16:creationId xmlns:a16="http://schemas.microsoft.com/office/drawing/2014/main" id="{B5CC085A-5F67-3DAE-F1B8-C24E14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319" y="-775482"/>
              <a:ext cx="4333725" cy="345767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A044747-6772-853A-E7EA-40890241491C}"/>
              </a:ext>
            </a:extLst>
          </p:cNvPr>
          <p:cNvSpPr/>
          <p:nvPr/>
        </p:nvSpPr>
        <p:spPr>
          <a:xfrm>
            <a:off x="5602684" y="3683768"/>
            <a:ext cx="8066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64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4EADCD-3C44-909B-552E-52D10F43DC6C}"/>
              </a:ext>
            </a:extLst>
          </p:cNvPr>
          <p:cNvSpPr/>
          <p:nvPr/>
        </p:nvSpPr>
        <p:spPr>
          <a:xfrm>
            <a:off x="5410200" y="5113103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"/>
            <a:ext cx="18288000" cy="103144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73010" y="628989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34234" y="4168786"/>
            <a:ext cx="12019532" cy="168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C15F5F-2D7C-6507-4B3B-51DC38DB4851}"/>
              </a:ext>
            </a:extLst>
          </p:cNvPr>
          <p:cNvSpPr/>
          <p:nvPr/>
        </p:nvSpPr>
        <p:spPr>
          <a:xfrm>
            <a:off x="2473098" y="666749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0150588D-C488-7671-1068-F942EDA537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40293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49A67646-1BD2-A8E8-0C58-242072F4E6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3B16E3-E873-5890-FB3D-B551F7E4F671}"/>
              </a:ext>
            </a:extLst>
          </p:cNvPr>
          <p:cNvSpPr/>
          <p:nvPr/>
        </p:nvSpPr>
        <p:spPr>
          <a:xfrm>
            <a:off x="3123600" y="686451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413599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EAA5C49-DEAE-71BC-DE42-89986593C5F6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3182643" y="4171326"/>
            <a:ext cx="12019532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endParaRPr lang="en-US" sz="8000" u="sng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880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2. Ask </a:t>
            </a:r>
            <a:r>
              <a:rPr lang="en-US" sz="88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and answer. </a:t>
            </a:r>
          </a:p>
        </p:txBody>
      </p:sp>
    </p:spTree>
    <p:extLst>
      <p:ext uri="{BB962C8B-B14F-4D97-AF65-F5344CB8AC3E}">
        <p14:creationId xmlns:p14="http://schemas.microsoft.com/office/powerpoint/2010/main" val="24622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631591" y="1851234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23A2A9CB-8654-1A5F-EA8D-6CB20514F0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96430" y="1515435"/>
            <a:ext cx="2078244" cy="20782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5019574" y="8591371"/>
              <a:ext cx="886499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25 Queen Street. 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D9DDF6C-1A82-1EA7-15BE-C4A5D591667B}"/>
              </a:ext>
            </a:extLst>
          </p:cNvPr>
          <p:cNvGrpSpPr/>
          <p:nvPr/>
        </p:nvGrpSpPr>
        <p:grpSpPr>
          <a:xfrm>
            <a:off x="14839564" y="5388371"/>
            <a:ext cx="3124200" cy="1489800"/>
            <a:chOff x="3692445" y="8515352"/>
            <a:chExt cx="10796914" cy="1489800"/>
          </a:xfrm>
          <a:solidFill>
            <a:srgbClr val="00B050"/>
          </a:solidFill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244DA92-74A2-2C6D-63F8-77E7273F1D4A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7F5E697-F921-48BC-8ABC-8015A551A1A2}"/>
                </a:ext>
              </a:extLst>
            </p:cNvPr>
            <p:cNvSpPr/>
            <p:nvPr/>
          </p:nvSpPr>
          <p:spPr>
            <a:xfrm>
              <a:off x="5764774" y="8591371"/>
              <a:ext cx="737460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Lucy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4B8670-2E5C-4601-CE36-07DB043D57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4016" y="1563127"/>
            <a:ext cx="9494551" cy="65122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08098F-7452-D59E-0102-89396988E137}"/>
              </a:ext>
            </a:extLst>
          </p:cNvPr>
          <p:cNvSpPr/>
          <p:nvPr/>
        </p:nvSpPr>
        <p:spPr>
          <a:xfrm>
            <a:off x="3849741" y="2059614"/>
            <a:ext cx="69818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</a:rPr>
              <a:t>What’s your address?</a:t>
            </a:r>
          </a:p>
        </p:txBody>
      </p:sp>
      <p:pic>
        <p:nvPicPr>
          <p:cNvPr id="70" name="Picture 69" descr="giphy">
            <a:extLst>
              <a:ext uri="{FF2B5EF4-FFF2-40B4-BE49-F238E27FC236}">
                <a16:creationId xmlns:a16="http://schemas.microsoft.com/office/drawing/2014/main" id="{4F908A0A-77FC-43BC-E2BB-BAB3FBA34D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642168">
            <a:off x="9588975" y="6424152"/>
            <a:ext cx="5969600" cy="1515071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BA398D3-244C-4C68-3137-A4269016A0F1}"/>
              </a:ext>
            </a:extLst>
          </p:cNvPr>
          <p:cNvGrpSpPr/>
          <p:nvPr/>
        </p:nvGrpSpPr>
        <p:grpSpPr>
          <a:xfrm>
            <a:off x="2499486" y="6248659"/>
            <a:ext cx="3124200" cy="1489800"/>
            <a:chOff x="4968158" y="8521368"/>
            <a:chExt cx="10796914" cy="1489800"/>
          </a:xfrm>
          <a:solidFill>
            <a:srgbClr val="00B050"/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AABA077-D3C1-6E66-F70B-7DF451A7C250}"/>
                </a:ext>
              </a:extLst>
            </p:cNvPr>
            <p:cNvSpPr/>
            <p:nvPr/>
          </p:nvSpPr>
          <p:spPr>
            <a:xfrm>
              <a:off x="4968158" y="8521368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FEBEF70-AF03-D543-5249-68FA15C3EB1B}"/>
                </a:ext>
              </a:extLst>
            </p:cNvPr>
            <p:cNvSpPr/>
            <p:nvPr/>
          </p:nvSpPr>
          <p:spPr>
            <a:xfrm>
              <a:off x="5936508" y="8591371"/>
              <a:ext cx="703113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Nick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's your ad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25 Queen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6553199" y="8603818"/>
            <a:ext cx="7936159" cy="1401334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936159"/>
                <a:gd name="connsiteY0" fmla="*/ 233560 h 1401334"/>
                <a:gd name="connsiteX1" fmla="*/ 233560 w 7936159"/>
                <a:gd name="connsiteY1" fmla="*/ 0 h 1401334"/>
                <a:gd name="connsiteX2" fmla="*/ 1061944 w 7936159"/>
                <a:gd name="connsiteY2" fmla="*/ 0 h 1401334"/>
                <a:gd name="connsiteX3" fmla="*/ 1890329 w 7936159"/>
                <a:gd name="connsiteY3" fmla="*/ 0 h 1401334"/>
                <a:gd name="connsiteX4" fmla="*/ 2718713 w 7936159"/>
                <a:gd name="connsiteY4" fmla="*/ 0 h 1401334"/>
                <a:gd name="connsiteX5" fmla="*/ 3323026 w 7936159"/>
                <a:gd name="connsiteY5" fmla="*/ 0 h 1401334"/>
                <a:gd name="connsiteX6" fmla="*/ 3777959 w 7936159"/>
                <a:gd name="connsiteY6" fmla="*/ 0 h 1401334"/>
                <a:gd name="connsiteX7" fmla="*/ 4382272 w 7936159"/>
                <a:gd name="connsiteY7" fmla="*/ 0 h 1401334"/>
                <a:gd name="connsiteX8" fmla="*/ 4986585 w 7936159"/>
                <a:gd name="connsiteY8" fmla="*/ 0 h 1401334"/>
                <a:gd name="connsiteX9" fmla="*/ 5590898 w 7936159"/>
                <a:gd name="connsiteY9" fmla="*/ 0 h 1401334"/>
                <a:gd name="connsiteX10" fmla="*/ 6344592 w 7936159"/>
                <a:gd name="connsiteY10" fmla="*/ 0 h 1401334"/>
                <a:gd name="connsiteX11" fmla="*/ 7702599 w 7936159"/>
                <a:gd name="connsiteY11" fmla="*/ 0 h 1401334"/>
                <a:gd name="connsiteX12" fmla="*/ 7936159 w 7936159"/>
                <a:gd name="connsiteY12" fmla="*/ 233560 h 1401334"/>
                <a:gd name="connsiteX13" fmla="*/ 7936159 w 7936159"/>
                <a:gd name="connsiteY13" fmla="*/ 700667 h 1401334"/>
                <a:gd name="connsiteX14" fmla="*/ 7936159 w 7936159"/>
                <a:gd name="connsiteY14" fmla="*/ 1167774 h 1401334"/>
                <a:gd name="connsiteX15" fmla="*/ 7702599 w 7936159"/>
                <a:gd name="connsiteY15" fmla="*/ 1401334 h 1401334"/>
                <a:gd name="connsiteX16" fmla="*/ 7247667 w 7936159"/>
                <a:gd name="connsiteY16" fmla="*/ 1401334 h 1401334"/>
                <a:gd name="connsiteX17" fmla="*/ 6718044 w 7936159"/>
                <a:gd name="connsiteY17" fmla="*/ 1401334 h 1401334"/>
                <a:gd name="connsiteX18" fmla="*/ 6039040 w 7936159"/>
                <a:gd name="connsiteY18" fmla="*/ 1401334 h 1401334"/>
                <a:gd name="connsiteX19" fmla="*/ 5285346 w 7936159"/>
                <a:gd name="connsiteY19" fmla="*/ 1401334 h 1401334"/>
                <a:gd name="connsiteX20" fmla="*/ 4456962 w 7936159"/>
                <a:gd name="connsiteY20" fmla="*/ 1401334 h 1401334"/>
                <a:gd name="connsiteX21" fmla="*/ 3927339 w 7936159"/>
                <a:gd name="connsiteY21" fmla="*/ 1401334 h 1401334"/>
                <a:gd name="connsiteX22" fmla="*/ 3397717 w 7936159"/>
                <a:gd name="connsiteY22" fmla="*/ 1401334 h 1401334"/>
                <a:gd name="connsiteX23" fmla="*/ 2569332 w 7936159"/>
                <a:gd name="connsiteY23" fmla="*/ 1401334 h 1401334"/>
                <a:gd name="connsiteX24" fmla="*/ 2039709 w 7936159"/>
                <a:gd name="connsiteY24" fmla="*/ 1401334 h 1401334"/>
                <a:gd name="connsiteX25" fmla="*/ 1510087 w 7936159"/>
                <a:gd name="connsiteY25" fmla="*/ 1401334 h 1401334"/>
                <a:gd name="connsiteX26" fmla="*/ 905774 w 7936159"/>
                <a:gd name="connsiteY26" fmla="*/ 1401334 h 1401334"/>
                <a:gd name="connsiteX27" fmla="*/ 233560 w 7936159"/>
                <a:gd name="connsiteY27" fmla="*/ 1401334 h 1401334"/>
                <a:gd name="connsiteX28" fmla="*/ 0 w 7936159"/>
                <a:gd name="connsiteY28" fmla="*/ 1167774 h 1401334"/>
                <a:gd name="connsiteX29" fmla="*/ 0 w 7936159"/>
                <a:gd name="connsiteY29" fmla="*/ 728693 h 1401334"/>
                <a:gd name="connsiteX30" fmla="*/ 0 w 7936159"/>
                <a:gd name="connsiteY30" fmla="*/ 233560 h 140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36159" h="1401334" fill="none" extrusionOk="0">
                  <a:moveTo>
                    <a:pt x="0" y="233560"/>
                  </a:moveTo>
                  <a:cubicBezTo>
                    <a:pt x="-3842" y="102648"/>
                    <a:pt x="111828" y="-2509"/>
                    <a:pt x="233560" y="0"/>
                  </a:cubicBezTo>
                  <a:cubicBezTo>
                    <a:pt x="563333" y="-2839"/>
                    <a:pt x="836399" y="2490"/>
                    <a:pt x="1061944" y="0"/>
                  </a:cubicBezTo>
                  <a:cubicBezTo>
                    <a:pt x="1287489" y="-2490"/>
                    <a:pt x="1646897" y="9091"/>
                    <a:pt x="1890329" y="0"/>
                  </a:cubicBezTo>
                  <a:cubicBezTo>
                    <a:pt x="2133762" y="-9091"/>
                    <a:pt x="2319135" y="-4923"/>
                    <a:pt x="2718713" y="0"/>
                  </a:cubicBezTo>
                  <a:cubicBezTo>
                    <a:pt x="3118291" y="4923"/>
                    <a:pt x="3088206" y="-21566"/>
                    <a:pt x="3323026" y="0"/>
                  </a:cubicBezTo>
                  <a:cubicBezTo>
                    <a:pt x="3557846" y="21566"/>
                    <a:pt x="3672336" y="-8772"/>
                    <a:pt x="3777959" y="0"/>
                  </a:cubicBezTo>
                  <a:cubicBezTo>
                    <a:pt x="3883582" y="8772"/>
                    <a:pt x="4158278" y="15302"/>
                    <a:pt x="4382272" y="0"/>
                  </a:cubicBezTo>
                  <a:cubicBezTo>
                    <a:pt x="4606266" y="-15302"/>
                    <a:pt x="4802684" y="-13945"/>
                    <a:pt x="4986585" y="0"/>
                  </a:cubicBezTo>
                  <a:cubicBezTo>
                    <a:pt x="5170486" y="13945"/>
                    <a:pt x="5363643" y="-1746"/>
                    <a:pt x="5590898" y="0"/>
                  </a:cubicBezTo>
                  <a:cubicBezTo>
                    <a:pt x="5818153" y="1746"/>
                    <a:pt x="6081463" y="10489"/>
                    <a:pt x="6344592" y="0"/>
                  </a:cubicBezTo>
                  <a:cubicBezTo>
                    <a:pt x="6607721" y="-10489"/>
                    <a:pt x="7266653" y="-19854"/>
                    <a:pt x="7702599" y="0"/>
                  </a:cubicBezTo>
                  <a:cubicBezTo>
                    <a:pt x="7842318" y="-3969"/>
                    <a:pt x="7940540" y="107684"/>
                    <a:pt x="7936159" y="233560"/>
                  </a:cubicBezTo>
                  <a:cubicBezTo>
                    <a:pt x="7927330" y="335280"/>
                    <a:pt x="7933697" y="577461"/>
                    <a:pt x="7936159" y="700667"/>
                  </a:cubicBezTo>
                  <a:cubicBezTo>
                    <a:pt x="7938621" y="823873"/>
                    <a:pt x="7947093" y="943165"/>
                    <a:pt x="7936159" y="1167774"/>
                  </a:cubicBezTo>
                  <a:cubicBezTo>
                    <a:pt x="7927331" y="1300714"/>
                    <a:pt x="7837496" y="1408453"/>
                    <a:pt x="7702599" y="1401334"/>
                  </a:cubicBezTo>
                  <a:cubicBezTo>
                    <a:pt x="7610917" y="1416447"/>
                    <a:pt x="7384202" y="1382358"/>
                    <a:pt x="7247667" y="1401334"/>
                  </a:cubicBezTo>
                  <a:cubicBezTo>
                    <a:pt x="7111132" y="1420310"/>
                    <a:pt x="6943902" y="1383271"/>
                    <a:pt x="6718044" y="1401334"/>
                  </a:cubicBezTo>
                  <a:cubicBezTo>
                    <a:pt x="6492186" y="1419397"/>
                    <a:pt x="6217199" y="1413895"/>
                    <a:pt x="6039040" y="1401334"/>
                  </a:cubicBezTo>
                  <a:cubicBezTo>
                    <a:pt x="5860881" y="1388773"/>
                    <a:pt x="5441461" y="1397262"/>
                    <a:pt x="5285346" y="1401334"/>
                  </a:cubicBezTo>
                  <a:cubicBezTo>
                    <a:pt x="5129231" y="1405406"/>
                    <a:pt x="4806468" y="1411977"/>
                    <a:pt x="4456962" y="1401334"/>
                  </a:cubicBezTo>
                  <a:cubicBezTo>
                    <a:pt x="4107456" y="1390691"/>
                    <a:pt x="4061858" y="1405954"/>
                    <a:pt x="3927339" y="1401334"/>
                  </a:cubicBezTo>
                  <a:cubicBezTo>
                    <a:pt x="3792820" y="1396714"/>
                    <a:pt x="3643056" y="1425289"/>
                    <a:pt x="3397717" y="1401334"/>
                  </a:cubicBezTo>
                  <a:cubicBezTo>
                    <a:pt x="3152378" y="1377379"/>
                    <a:pt x="2868094" y="1389286"/>
                    <a:pt x="2569332" y="1401334"/>
                  </a:cubicBezTo>
                  <a:cubicBezTo>
                    <a:pt x="2270570" y="1413382"/>
                    <a:pt x="2169577" y="1398685"/>
                    <a:pt x="2039709" y="1401334"/>
                  </a:cubicBezTo>
                  <a:cubicBezTo>
                    <a:pt x="1909841" y="1403983"/>
                    <a:pt x="1722425" y="1390630"/>
                    <a:pt x="1510087" y="1401334"/>
                  </a:cubicBezTo>
                  <a:cubicBezTo>
                    <a:pt x="1297749" y="1412038"/>
                    <a:pt x="1094286" y="1394751"/>
                    <a:pt x="905774" y="1401334"/>
                  </a:cubicBezTo>
                  <a:cubicBezTo>
                    <a:pt x="717262" y="1407917"/>
                    <a:pt x="473166" y="1431367"/>
                    <a:pt x="233560" y="1401334"/>
                  </a:cubicBezTo>
                  <a:cubicBezTo>
                    <a:pt x="112565" y="1382389"/>
                    <a:pt x="7297" y="1327790"/>
                    <a:pt x="0" y="1167774"/>
                  </a:cubicBezTo>
                  <a:cubicBezTo>
                    <a:pt x="-20968" y="1039969"/>
                    <a:pt x="6644" y="928889"/>
                    <a:pt x="0" y="728693"/>
                  </a:cubicBezTo>
                  <a:cubicBezTo>
                    <a:pt x="-6644" y="528497"/>
                    <a:pt x="950" y="384062"/>
                    <a:pt x="0" y="233560"/>
                  </a:cubicBezTo>
                  <a:close/>
                </a:path>
                <a:path w="7936159" h="1401334" stroke="0" extrusionOk="0">
                  <a:moveTo>
                    <a:pt x="0" y="233560"/>
                  </a:moveTo>
                  <a:cubicBezTo>
                    <a:pt x="-14850" y="112719"/>
                    <a:pt x="99868" y="-14328"/>
                    <a:pt x="233560" y="0"/>
                  </a:cubicBezTo>
                  <a:cubicBezTo>
                    <a:pt x="599480" y="-22670"/>
                    <a:pt x="820829" y="35956"/>
                    <a:pt x="987254" y="0"/>
                  </a:cubicBezTo>
                  <a:cubicBezTo>
                    <a:pt x="1153679" y="-35956"/>
                    <a:pt x="1245222" y="-8587"/>
                    <a:pt x="1442186" y="0"/>
                  </a:cubicBezTo>
                  <a:cubicBezTo>
                    <a:pt x="1639150" y="8587"/>
                    <a:pt x="1811697" y="-8215"/>
                    <a:pt x="1971809" y="0"/>
                  </a:cubicBezTo>
                  <a:cubicBezTo>
                    <a:pt x="2131921" y="8215"/>
                    <a:pt x="2232113" y="-13935"/>
                    <a:pt x="2426741" y="0"/>
                  </a:cubicBezTo>
                  <a:cubicBezTo>
                    <a:pt x="2621369" y="13935"/>
                    <a:pt x="2744193" y="-15774"/>
                    <a:pt x="3031055" y="0"/>
                  </a:cubicBezTo>
                  <a:cubicBezTo>
                    <a:pt x="3317917" y="15774"/>
                    <a:pt x="3311181" y="-98"/>
                    <a:pt x="3485987" y="0"/>
                  </a:cubicBezTo>
                  <a:cubicBezTo>
                    <a:pt x="3660793" y="98"/>
                    <a:pt x="4105754" y="-32954"/>
                    <a:pt x="4314371" y="0"/>
                  </a:cubicBezTo>
                  <a:cubicBezTo>
                    <a:pt x="4522988" y="32954"/>
                    <a:pt x="4694021" y="-18366"/>
                    <a:pt x="4993375" y="0"/>
                  </a:cubicBezTo>
                  <a:cubicBezTo>
                    <a:pt x="5292729" y="18366"/>
                    <a:pt x="5277437" y="17297"/>
                    <a:pt x="5448307" y="0"/>
                  </a:cubicBezTo>
                  <a:cubicBezTo>
                    <a:pt x="5619177" y="-17297"/>
                    <a:pt x="5860444" y="9957"/>
                    <a:pt x="6052620" y="0"/>
                  </a:cubicBezTo>
                  <a:cubicBezTo>
                    <a:pt x="6244796" y="-9957"/>
                    <a:pt x="6504070" y="26826"/>
                    <a:pt x="6656934" y="0"/>
                  </a:cubicBezTo>
                  <a:cubicBezTo>
                    <a:pt x="6809798" y="-26826"/>
                    <a:pt x="6935795" y="14448"/>
                    <a:pt x="7111866" y="0"/>
                  </a:cubicBezTo>
                  <a:cubicBezTo>
                    <a:pt x="7287937" y="-14448"/>
                    <a:pt x="7436304" y="-13996"/>
                    <a:pt x="7702599" y="0"/>
                  </a:cubicBezTo>
                  <a:cubicBezTo>
                    <a:pt x="7846376" y="1421"/>
                    <a:pt x="7960407" y="116444"/>
                    <a:pt x="7936159" y="233560"/>
                  </a:cubicBezTo>
                  <a:cubicBezTo>
                    <a:pt x="7948386" y="404392"/>
                    <a:pt x="7912820" y="476267"/>
                    <a:pt x="7936159" y="700667"/>
                  </a:cubicBezTo>
                  <a:cubicBezTo>
                    <a:pt x="7959498" y="925067"/>
                    <a:pt x="7924246" y="1072801"/>
                    <a:pt x="7936159" y="1167774"/>
                  </a:cubicBezTo>
                  <a:cubicBezTo>
                    <a:pt x="7953302" y="1278377"/>
                    <a:pt x="7811492" y="1391999"/>
                    <a:pt x="7702599" y="1401334"/>
                  </a:cubicBezTo>
                  <a:cubicBezTo>
                    <a:pt x="7492316" y="1361001"/>
                    <a:pt x="7193046" y="1431897"/>
                    <a:pt x="6874215" y="1401334"/>
                  </a:cubicBezTo>
                  <a:cubicBezTo>
                    <a:pt x="6555384" y="1370771"/>
                    <a:pt x="6470523" y="1396316"/>
                    <a:pt x="6344592" y="1401334"/>
                  </a:cubicBezTo>
                  <a:cubicBezTo>
                    <a:pt x="6218661" y="1406352"/>
                    <a:pt x="6094717" y="1384292"/>
                    <a:pt x="5889660" y="1401334"/>
                  </a:cubicBezTo>
                  <a:cubicBezTo>
                    <a:pt x="5684603" y="1418376"/>
                    <a:pt x="5405877" y="1403612"/>
                    <a:pt x="5210656" y="1401334"/>
                  </a:cubicBezTo>
                  <a:cubicBezTo>
                    <a:pt x="5015435" y="1399056"/>
                    <a:pt x="4617236" y="1398320"/>
                    <a:pt x="4456962" y="1401334"/>
                  </a:cubicBezTo>
                  <a:cubicBezTo>
                    <a:pt x="4296688" y="1404348"/>
                    <a:pt x="3942423" y="1423935"/>
                    <a:pt x="3777959" y="1401334"/>
                  </a:cubicBezTo>
                  <a:cubicBezTo>
                    <a:pt x="3613495" y="1378733"/>
                    <a:pt x="3471357" y="1394861"/>
                    <a:pt x="3173645" y="1401334"/>
                  </a:cubicBezTo>
                  <a:cubicBezTo>
                    <a:pt x="2875933" y="1407807"/>
                    <a:pt x="2589365" y="1367027"/>
                    <a:pt x="2345261" y="1401334"/>
                  </a:cubicBezTo>
                  <a:cubicBezTo>
                    <a:pt x="2101157" y="1435641"/>
                    <a:pt x="1951268" y="1425354"/>
                    <a:pt x="1740948" y="1401334"/>
                  </a:cubicBezTo>
                  <a:cubicBezTo>
                    <a:pt x="1530628" y="1377314"/>
                    <a:pt x="1410518" y="1395925"/>
                    <a:pt x="1286015" y="1401334"/>
                  </a:cubicBezTo>
                  <a:cubicBezTo>
                    <a:pt x="1161512" y="1406743"/>
                    <a:pt x="502166" y="1406266"/>
                    <a:pt x="233560" y="1401334"/>
                  </a:cubicBezTo>
                  <a:cubicBezTo>
                    <a:pt x="98918" y="1400500"/>
                    <a:pt x="-87" y="1289211"/>
                    <a:pt x="0" y="1167774"/>
                  </a:cubicBezTo>
                  <a:cubicBezTo>
                    <a:pt x="-4556" y="1030930"/>
                    <a:pt x="21188" y="913654"/>
                    <a:pt x="0" y="710009"/>
                  </a:cubicBezTo>
                  <a:cubicBezTo>
                    <a:pt x="-21188" y="506365"/>
                    <a:pt x="21872" y="371983"/>
                    <a:pt x="0" y="233560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7045650" y="8591371"/>
              <a:ext cx="481285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He’s clever.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F3C6A5DD-116C-FFCF-8B29-001BDE29DF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492729" y="1401013"/>
            <a:ext cx="2023932" cy="2023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FB5A5-E834-B79B-5652-A843B1CDB2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599" y="3051262"/>
            <a:ext cx="7936159" cy="56159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833733" y="1677300"/>
            <a:ext cx="10273314" cy="1433261"/>
            <a:chOff x="4826643" y="1696350"/>
            <a:chExt cx="10273314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26643" y="1696350"/>
              <a:ext cx="10273314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6071192" y="1905148"/>
              <a:ext cx="810042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brother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2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 likes reading boo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5181599" y="8515352"/>
            <a:ext cx="7696201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696201"/>
                <a:gd name="connsiteY0" fmla="*/ 248305 h 1489800"/>
                <a:gd name="connsiteX1" fmla="*/ 248305 w 7696201"/>
                <a:gd name="connsiteY1" fmla="*/ 0 h 1489800"/>
                <a:gd name="connsiteX2" fmla="*/ 1046805 w 7696201"/>
                <a:gd name="connsiteY2" fmla="*/ 0 h 1489800"/>
                <a:gd name="connsiteX3" fmla="*/ 1845305 w 7696201"/>
                <a:gd name="connsiteY3" fmla="*/ 0 h 1489800"/>
                <a:gd name="connsiteX4" fmla="*/ 2643805 w 7696201"/>
                <a:gd name="connsiteY4" fmla="*/ 0 h 1489800"/>
                <a:gd name="connsiteX5" fmla="*/ 3226318 w 7696201"/>
                <a:gd name="connsiteY5" fmla="*/ 0 h 1489800"/>
                <a:gd name="connsiteX6" fmla="*/ 3664838 w 7696201"/>
                <a:gd name="connsiteY6" fmla="*/ 0 h 1489800"/>
                <a:gd name="connsiteX7" fmla="*/ 4247351 w 7696201"/>
                <a:gd name="connsiteY7" fmla="*/ 0 h 1489800"/>
                <a:gd name="connsiteX8" fmla="*/ 4829863 w 7696201"/>
                <a:gd name="connsiteY8" fmla="*/ 0 h 1489800"/>
                <a:gd name="connsiteX9" fmla="*/ 5412375 w 7696201"/>
                <a:gd name="connsiteY9" fmla="*/ 0 h 1489800"/>
                <a:gd name="connsiteX10" fmla="*/ 6138879 w 7696201"/>
                <a:gd name="connsiteY10" fmla="*/ 0 h 1489800"/>
                <a:gd name="connsiteX11" fmla="*/ 7447896 w 7696201"/>
                <a:gd name="connsiteY11" fmla="*/ 0 h 1489800"/>
                <a:gd name="connsiteX12" fmla="*/ 7696201 w 7696201"/>
                <a:gd name="connsiteY12" fmla="*/ 248305 h 1489800"/>
                <a:gd name="connsiteX13" fmla="*/ 7696201 w 7696201"/>
                <a:gd name="connsiteY13" fmla="*/ 744900 h 1489800"/>
                <a:gd name="connsiteX14" fmla="*/ 7696201 w 7696201"/>
                <a:gd name="connsiteY14" fmla="*/ 1241495 h 1489800"/>
                <a:gd name="connsiteX15" fmla="*/ 7447896 w 7696201"/>
                <a:gd name="connsiteY15" fmla="*/ 1489800 h 1489800"/>
                <a:gd name="connsiteX16" fmla="*/ 7009375 w 7696201"/>
                <a:gd name="connsiteY16" fmla="*/ 1489800 h 1489800"/>
                <a:gd name="connsiteX17" fmla="*/ 6498859 w 7696201"/>
                <a:gd name="connsiteY17" fmla="*/ 1489800 h 1489800"/>
                <a:gd name="connsiteX18" fmla="*/ 5844351 w 7696201"/>
                <a:gd name="connsiteY18" fmla="*/ 1489800 h 1489800"/>
                <a:gd name="connsiteX19" fmla="*/ 5117847 w 7696201"/>
                <a:gd name="connsiteY19" fmla="*/ 1489800 h 1489800"/>
                <a:gd name="connsiteX20" fmla="*/ 4319346 w 7696201"/>
                <a:gd name="connsiteY20" fmla="*/ 1489800 h 1489800"/>
                <a:gd name="connsiteX21" fmla="*/ 3808830 w 7696201"/>
                <a:gd name="connsiteY21" fmla="*/ 1489800 h 1489800"/>
                <a:gd name="connsiteX22" fmla="*/ 3298314 w 7696201"/>
                <a:gd name="connsiteY22" fmla="*/ 1489800 h 1489800"/>
                <a:gd name="connsiteX23" fmla="*/ 2499813 w 7696201"/>
                <a:gd name="connsiteY23" fmla="*/ 1489800 h 1489800"/>
                <a:gd name="connsiteX24" fmla="*/ 1989297 w 7696201"/>
                <a:gd name="connsiteY24" fmla="*/ 1489800 h 1489800"/>
                <a:gd name="connsiteX25" fmla="*/ 1478781 w 7696201"/>
                <a:gd name="connsiteY25" fmla="*/ 1489800 h 1489800"/>
                <a:gd name="connsiteX26" fmla="*/ 896268 w 7696201"/>
                <a:gd name="connsiteY26" fmla="*/ 1489800 h 1489800"/>
                <a:gd name="connsiteX27" fmla="*/ 248305 w 7696201"/>
                <a:gd name="connsiteY27" fmla="*/ 1489800 h 1489800"/>
                <a:gd name="connsiteX28" fmla="*/ 0 w 7696201"/>
                <a:gd name="connsiteY28" fmla="*/ 1241495 h 1489800"/>
                <a:gd name="connsiteX29" fmla="*/ 0 w 7696201"/>
                <a:gd name="connsiteY29" fmla="*/ 774696 h 1489800"/>
                <a:gd name="connsiteX30" fmla="*/ 0 w 7696201"/>
                <a:gd name="connsiteY30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696201" h="1489800" fill="none" extrusionOk="0">
                  <a:moveTo>
                    <a:pt x="0" y="248305"/>
                  </a:moveTo>
                  <a:cubicBezTo>
                    <a:pt x="-29489" y="96433"/>
                    <a:pt x="127943" y="-5797"/>
                    <a:pt x="248305" y="0"/>
                  </a:cubicBezTo>
                  <a:cubicBezTo>
                    <a:pt x="507780" y="20576"/>
                    <a:pt x="670003" y="-24574"/>
                    <a:pt x="1046805" y="0"/>
                  </a:cubicBezTo>
                  <a:cubicBezTo>
                    <a:pt x="1423607" y="24574"/>
                    <a:pt x="1499037" y="18921"/>
                    <a:pt x="1845305" y="0"/>
                  </a:cubicBezTo>
                  <a:cubicBezTo>
                    <a:pt x="2191573" y="-18921"/>
                    <a:pt x="2355063" y="-20819"/>
                    <a:pt x="2643805" y="0"/>
                  </a:cubicBezTo>
                  <a:cubicBezTo>
                    <a:pt x="2932547" y="20819"/>
                    <a:pt x="3020337" y="3318"/>
                    <a:pt x="3226318" y="0"/>
                  </a:cubicBezTo>
                  <a:cubicBezTo>
                    <a:pt x="3432299" y="-3318"/>
                    <a:pt x="3534487" y="-17899"/>
                    <a:pt x="3664838" y="0"/>
                  </a:cubicBezTo>
                  <a:cubicBezTo>
                    <a:pt x="3795189" y="17899"/>
                    <a:pt x="4068314" y="367"/>
                    <a:pt x="4247351" y="0"/>
                  </a:cubicBezTo>
                  <a:cubicBezTo>
                    <a:pt x="4426388" y="-367"/>
                    <a:pt x="4619485" y="7765"/>
                    <a:pt x="4829863" y="0"/>
                  </a:cubicBezTo>
                  <a:cubicBezTo>
                    <a:pt x="5040241" y="-7765"/>
                    <a:pt x="5225633" y="13158"/>
                    <a:pt x="5412375" y="0"/>
                  </a:cubicBezTo>
                  <a:cubicBezTo>
                    <a:pt x="5599117" y="-13158"/>
                    <a:pt x="5833236" y="-2499"/>
                    <a:pt x="6138879" y="0"/>
                  </a:cubicBezTo>
                  <a:cubicBezTo>
                    <a:pt x="6444522" y="2499"/>
                    <a:pt x="7001674" y="-10235"/>
                    <a:pt x="7447896" y="0"/>
                  </a:cubicBezTo>
                  <a:cubicBezTo>
                    <a:pt x="7603159" y="-6708"/>
                    <a:pt x="7713688" y="123608"/>
                    <a:pt x="7696201" y="248305"/>
                  </a:cubicBezTo>
                  <a:cubicBezTo>
                    <a:pt x="7684152" y="442556"/>
                    <a:pt x="7687014" y="576776"/>
                    <a:pt x="7696201" y="744900"/>
                  </a:cubicBezTo>
                  <a:cubicBezTo>
                    <a:pt x="7705388" y="913024"/>
                    <a:pt x="7686992" y="1108786"/>
                    <a:pt x="7696201" y="1241495"/>
                  </a:cubicBezTo>
                  <a:cubicBezTo>
                    <a:pt x="7691605" y="1380685"/>
                    <a:pt x="7598320" y="1505820"/>
                    <a:pt x="7447896" y="1489800"/>
                  </a:cubicBezTo>
                  <a:cubicBezTo>
                    <a:pt x="7350674" y="1479021"/>
                    <a:pt x="7123575" y="1498606"/>
                    <a:pt x="7009375" y="1489800"/>
                  </a:cubicBezTo>
                  <a:cubicBezTo>
                    <a:pt x="6895175" y="1480994"/>
                    <a:pt x="6650833" y="1509343"/>
                    <a:pt x="6498859" y="1489800"/>
                  </a:cubicBezTo>
                  <a:cubicBezTo>
                    <a:pt x="6346885" y="1470257"/>
                    <a:pt x="6084925" y="1510777"/>
                    <a:pt x="5844351" y="1489800"/>
                  </a:cubicBezTo>
                  <a:cubicBezTo>
                    <a:pt x="5603777" y="1468823"/>
                    <a:pt x="5443894" y="1476235"/>
                    <a:pt x="5117847" y="1489800"/>
                  </a:cubicBezTo>
                  <a:cubicBezTo>
                    <a:pt x="4791800" y="1503365"/>
                    <a:pt x="4659622" y="1459750"/>
                    <a:pt x="4319346" y="1489800"/>
                  </a:cubicBezTo>
                  <a:cubicBezTo>
                    <a:pt x="3979070" y="1519850"/>
                    <a:pt x="4059777" y="1501682"/>
                    <a:pt x="3808830" y="1489800"/>
                  </a:cubicBezTo>
                  <a:cubicBezTo>
                    <a:pt x="3557883" y="1477918"/>
                    <a:pt x="3512229" y="1501775"/>
                    <a:pt x="3298314" y="1489800"/>
                  </a:cubicBezTo>
                  <a:cubicBezTo>
                    <a:pt x="3084399" y="1477825"/>
                    <a:pt x="2809824" y="1495919"/>
                    <a:pt x="2499813" y="1489800"/>
                  </a:cubicBezTo>
                  <a:cubicBezTo>
                    <a:pt x="2189802" y="1483681"/>
                    <a:pt x="2192797" y="1482199"/>
                    <a:pt x="1989297" y="1489800"/>
                  </a:cubicBezTo>
                  <a:cubicBezTo>
                    <a:pt x="1785797" y="1497401"/>
                    <a:pt x="1729917" y="1467944"/>
                    <a:pt x="1478781" y="1489800"/>
                  </a:cubicBezTo>
                  <a:cubicBezTo>
                    <a:pt x="1227645" y="1511656"/>
                    <a:pt x="1037227" y="1515721"/>
                    <a:pt x="896268" y="1489800"/>
                  </a:cubicBezTo>
                  <a:cubicBezTo>
                    <a:pt x="755309" y="1463879"/>
                    <a:pt x="407327" y="1514362"/>
                    <a:pt x="248305" y="1489800"/>
                  </a:cubicBezTo>
                  <a:cubicBezTo>
                    <a:pt x="116907" y="1476209"/>
                    <a:pt x="1632" y="1385569"/>
                    <a:pt x="0" y="1241495"/>
                  </a:cubicBezTo>
                  <a:cubicBezTo>
                    <a:pt x="-22052" y="1069801"/>
                    <a:pt x="-21207" y="898077"/>
                    <a:pt x="0" y="774696"/>
                  </a:cubicBezTo>
                  <a:cubicBezTo>
                    <a:pt x="21207" y="651315"/>
                    <a:pt x="-25645" y="415966"/>
                    <a:pt x="0" y="248305"/>
                  </a:cubicBezTo>
                  <a:close/>
                </a:path>
                <a:path w="7696201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567557" y="11134"/>
                    <a:pt x="685668" y="16023"/>
                    <a:pt x="974809" y="0"/>
                  </a:cubicBezTo>
                  <a:cubicBezTo>
                    <a:pt x="1263950" y="-16023"/>
                    <a:pt x="1321503" y="-20473"/>
                    <a:pt x="1413330" y="0"/>
                  </a:cubicBezTo>
                  <a:cubicBezTo>
                    <a:pt x="1505157" y="20473"/>
                    <a:pt x="1812047" y="-16990"/>
                    <a:pt x="1923846" y="0"/>
                  </a:cubicBezTo>
                  <a:cubicBezTo>
                    <a:pt x="2035645" y="16990"/>
                    <a:pt x="2171698" y="-1933"/>
                    <a:pt x="2362367" y="0"/>
                  </a:cubicBezTo>
                  <a:cubicBezTo>
                    <a:pt x="2553036" y="1933"/>
                    <a:pt x="2664088" y="9454"/>
                    <a:pt x="2944879" y="0"/>
                  </a:cubicBezTo>
                  <a:cubicBezTo>
                    <a:pt x="3225670" y="-9454"/>
                    <a:pt x="3170526" y="3936"/>
                    <a:pt x="3383400" y="0"/>
                  </a:cubicBezTo>
                  <a:cubicBezTo>
                    <a:pt x="3596274" y="-3936"/>
                    <a:pt x="3844760" y="-30301"/>
                    <a:pt x="4181900" y="0"/>
                  </a:cubicBezTo>
                  <a:cubicBezTo>
                    <a:pt x="4519040" y="30301"/>
                    <a:pt x="4644576" y="-24586"/>
                    <a:pt x="4836408" y="0"/>
                  </a:cubicBezTo>
                  <a:cubicBezTo>
                    <a:pt x="5028240" y="24586"/>
                    <a:pt x="5095114" y="16101"/>
                    <a:pt x="5274929" y="0"/>
                  </a:cubicBezTo>
                  <a:cubicBezTo>
                    <a:pt x="5454744" y="-16101"/>
                    <a:pt x="5650780" y="-20512"/>
                    <a:pt x="5857441" y="0"/>
                  </a:cubicBezTo>
                  <a:cubicBezTo>
                    <a:pt x="6064102" y="20512"/>
                    <a:pt x="6297224" y="18106"/>
                    <a:pt x="6439953" y="0"/>
                  </a:cubicBezTo>
                  <a:cubicBezTo>
                    <a:pt x="6582682" y="-18106"/>
                    <a:pt x="6682961" y="4626"/>
                    <a:pt x="6878474" y="0"/>
                  </a:cubicBezTo>
                  <a:cubicBezTo>
                    <a:pt x="7073987" y="-4626"/>
                    <a:pt x="7243048" y="26983"/>
                    <a:pt x="7447896" y="0"/>
                  </a:cubicBezTo>
                  <a:cubicBezTo>
                    <a:pt x="7603490" y="1775"/>
                    <a:pt x="7699274" y="112675"/>
                    <a:pt x="7696201" y="248305"/>
                  </a:cubicBezTo>
                  <a:cubicBezTo>
                    <a:pt x="7684565" y="431861"/>
                    <a:pt x="7683357" y="576170"/>
                    <a:pt x="7696201" y="744900"/>
                  </a:cubicBezTo>
                  <a:cubicBezTo>
                    <a:pt x="7709045" y="913631"/>
                    <a:pt x="7674269" y="1047194"/>
                    <a:pt x="7696201" y="1241495"/>
                  </a:cubicBezTo>
                  <a:cubicBezTo>
                    <a:pt x="7700414" y="1374110"/>
                    <a:pt x="7563349" y="1479730"/>
                    <a:pt x="7447896" y="1489800"/>
                  </a:cubicBezTo>
                  <a:cubicBezTo>
                    <a:pt x="7284984" y="1474711"/>
                    <a:pt x="6868351" y="1506252"/>
                    <a:pt x="6649396" y="1489800"/>
                  </a:cubicBezTo>
                  <a:cubicBezTo>
                    <a:pt x="6430441" y="1473348"/>
                    <a:pt x="6364313" y="1496431"/>
                    <a:pt x="6138879" y="1489800"/>
                  </a:cubicBezTo>
                  <a:cubicBezTo>
                    <a:pt x="5913445" y="1483169"/>
                    <a:pt x="5872486" y="1486251"/>
                    <a:pt x="5700359" y="1489800"/>
                  </a:cubicBezTo>
                  <a:cubicBezTo>
                    <a:pt x="5528232" y="1493349"/>
                    <a:pt x="5194364" y="1477296"/>
                    <a:pt x="5045851" y="1489800"/>
                  </a:cubicBezTo>
                  <a:cubicBezTo>
                    <a:pt x="4897338" y="1502304"/>
                    <a:pt x="4621641" y="1474551"/>
                    <a:pt x="4319346" y="1489800"/>
                  </a:cubicBezTo>
                  <a:cubicBezTo>
                    <a:pt x="4017051" y="1505049"/>
                    <a:pt x="3985499" y="1501634"/>
                    <a:pt x="3664838" y="1489800"/>
                  </a:cubicBezTo>
                  <a:cubicBezTo>
                    <a:pt x="3344177" y="1477966"/>
                    <a:pt x="3218271" y="1485808"/>
                    <a:pt x="3082326" y="1489800"/>
                  </a:cubicBezTo>
                  <a:cubicBezTo>
                    <a:pt x="2946381" y="1493792"/>
                    <a:pt x="2462027" y="1452954"/>
                    <a:pt x="2283826" y="1489800"/>
                  </a:cubicBezTo>
                  <a:cubicBezTo>
                    <a:pt x="2105625" y="1526646"/>
                    <a:pt x="1912306" y="1468947"/>
                    <a:pt x="1701313" y="1489800"/>
                  </a:cubicBezTo>
                  <a:cubicBezTo>
                    <a:pt x="1490320" y="1510653"/>
                    <a:pt x="1372215" y="1496656"/>
                    <a:pt x="1262793" y="1489800"/>
                  </a:cubicBezTo>
                  <a:cubicBezTo>
                    <a:pt x="1153371" y="1482944"/>
                    <a:pt x="705584" y="1460237"/>
                    <a:pt x="248305" y="1489800"/>
                  </a:cubicBezTo>
                  <a:cubicBezTo>
                    <a:pt x="81051" y="1485354"/>
                    <a:pt x="-379" y="1345704"/>
                    <a:pt x="0" y="1241495"/>
                  </a:cubicBezTo>
                  <a:cubicBezTo>
                    <a:pt x="-16389" y="1001346"/>
                    <a:pt x="-13704" y="852932"/>
                    <a:pt x="0" y="754832"/>
                  </a:cubicBezTo>
                  <a:cubicBezTo>
                    <a:pt x="13704" y="656732"/>
                    <a:pt x="-12759" y="483863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6135371" y="8591371"/>
              <a:ext cx="663341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 water flowers.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id="{2CCF1293-CC80-0715-F29D-9EB1184C4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05839" y="1405241"/>
            <a:ext cx="2030998" cy="2030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54164-254A-E970-683F-0825C792F9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1599" y="3054789"/>
            <a:ext cx="7696201" cy="55346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567346" y="1993428"/>
            <a:ext cx="10796913" cy="1433261"/>
            <a:chOff x="4826642" y="1696350"/>
            <a:chExt cx="10961247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26642" y="1696350"/>
              <a:ext cx="10961247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5156258" y="1894686"/>
              <a:ext cx="1055417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 do you do at the weekend?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 like watering flow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7608372" y="8591371"/>
              <a:ext cx="368742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pink.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4 with solid fill">
            <a:extLst>
              <a:ext uri="{FF2B5EF4-FFF2-40B4-BE49-F238E27FC236}">
                <a16:creationId xmlns:a16="http://schemas.microsoft.com/office/drawing/2014/main" id="{EA07545D-E62C-6C2A-2A8A-E4F8BCA7F3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96597" y="1320168"/>
            <a:ext cx="1993983" cy="1993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632277-A69F-7727-A1C6-DEB1E38C36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1200" y="2886823"/>
            <a:ext cx="6905972" cy="54605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801928" y="1782433"/>
            <a:ext cx="9386620" cy="1203700"/>
            <a:chOff x="4830163" y="1752402"/>
            <a:chExt cx="9529489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30163" y="1752402"/>
              <a:ext cx="9529489" cy="1433261"/>
            </a:xfrm>
            <a:prstGeom prst="wedgeRoundRectCallout">
              <a:avLst>
                <a:gd name="adj1" fmla="val -31165"/>
                <a:gd name="adj2" fmla="val 13763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5063530" y="1841866"/>
              <a:ext cx="917620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</a:t>
              </a:r>
              <a:r>
                <a:rPr lang="en-US" sz="6000" b="0" cap="none" spc="0" dirty="0" err="1">
                  <a:ln w="0"/>
                  <a:solidFill>
                    <a:schemeClr val="tx1"/>
                  </a:solidFill>
                </a:rPr>
                <a:t>favourite</a:t>
              </a:r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 color?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's 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Cartoon of a child and child&#10;&#10;Description automatically generated">
            <a:extLst>
              <a:ext uri="{FF2B5EF4-FFF2-40B4-BE49-F238E27FC236}">
                <a16:creationId xmlns:a16="http://schemas.microsoft.com/office/drawing/2014/main" id="{91920DD7-996C-D4AE-4936-BDA92A9641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44" y="149210"/>
            <a:ext cx="3081355" cy="1959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8E58F-DE77-FD59-7E29-2A409D738B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2200" y="1546066"/>
            <a:ext cx="13030200" cy="82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7" y="2358640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559977" y="5940870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705E5FD-214D-6F05-817C-EE15022AFE29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B16FD30-A044-782D-7EFC-A5B67D96EC75}"/>
              </a:ext>
            </a:extLst>
          </p:cNvPr>
          <p:cNvSpPr txBox="1"/>
          <p:nvPr/>
        </p:nvSpPr>
        <p:spPr>
          <a:xfrm>
            <a:off x="3182643" y="4171326"/>
            <a:ext cx="1201953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3. Read </a:t>
            </a: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and match. </a:t>
            </a:r>
          </a:p>
        </p:txBody>
      </p:sp>
    </p:spTree>
    <p:extLst>
      <p:ext uri="{BB962C8B-B14F-4D97-AF65-F5344CB8AC3E}">
        <p14:creationId xmlns:p14="http://schemas.microsoft.com/office/powerpoint/2010/main" val="32474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4435327" y="458876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91649" y="551466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877800" y="380279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3A4FF-A49D-9EF0-90CC-04593A353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6" y="1622642"/>
            <a:ext cx="11392923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73CFB2-8D67-828A-394C-0410B92CC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" y="3293512"/>
            <a:ext cx="11326298" cy="151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404BB-4414-3A0C-B5EC-92E754085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46" y="4930254"/>
            <a:ext cx="11392924" cy="160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E3EA6-8933-712A-EDEF-3A8067B57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94" y="6706993"/>
            <a:ext cx="11325226" cy="15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C4913-6B79-D851-4231-72675855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546" y="8330109"/>
            <a:ext cx="11354873" cy="14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F8E3C3-2FCC-A543-73C6-F9538853E9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4543" y="1622642"/>
            <a:ext cx="5356839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32C8B-C266-0D4B-2F8E-59788150C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4541" y="3312562"/>
            <a:ext cx="5356839" cy="14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A4AD1F-79CC-FB6B-882F-83A3E64119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84541" y="4949303"/>
            <a:ext cx="5356839" cy="15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D8C16A-BB7A-7528-F80F-8102C62A524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022"/>
          <a:stretch/>
        </p:blipFill>
        <p:spPr>
          <a:xfrm>
            <a:off x="12813116" y="6756891"/>
            <a:ext cx="5356839" cy="147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A66E28-00E8-F59C-1AA4-897E53373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813116" y="8392703"/>
            <a:ext cx="5328264" cy="143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reeform 15"/>
          <p:cNvSpPr/>
          <p:nvPr/>
        </p:nvSpPr>
        <p:spPr>
          <a:xfrm rot="-426114">
            <a:off x="15813483" y="-379616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Graphic 26" descr="Badge New with solid fill">
            <a:extLst>
              <a:ext uri="{FF2B5EF4-FFF2-40B4-BE49-F238E27FC236}">
                <a16:creationId xmlns:a16="http://schemas.microsoft.com/office/drawing/2014/main" id="{A6CA68C7-94AE-D846-1971-39BB2E6F129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2115800" y="7037017"/>
            <a:ext cx="914400" cy="914400"/>
          </a:xfrm>
          <a:prstGeom prst="rect">
            <a:avLst/>
          </a:prstGeom>
        </p:spPr>
      </p:pic>
      <p:pic>
        <p:nvPicPr>
          <p:cNvPr id="28" name="Graphic 27" descr="Badge New with solid fill">
            <a:extLst>
              <a:ext uri="{FF2B5EF4-FFF2-40B4-BE49-F238E27FC236}">
                <a16:creationId xmlns:a16="http://schemas.microsoft.com/office/drawing/2014/main" id="{304E4C85-464A-4A24-9D55-928C7B300B7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045956" y="1926063"/>
            <a:ext cx="914400" cy="91440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82D9D9C-C538-DAB4-F30F-05CD9C361167}"/>
              </a:ext>
            </a:extLst>
          </p:cNvPr>
          <p:cNvCxnSpPr>
            <a:cxnSpLocks/>
          </p:cNvCxnSpPr>
          <p:nvPr/>
        </p:nvCxnSpPr>
        <p:spPr>
          <a:xfrm>
            <a:off x="9829800" y="2476500"/>
            <a:ext cx="2416556" cy="505581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6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6842880" y="3581925"/>
            <a:ext cx="528358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800" dirty="0">
                <a:solidFill>
                  <a:srgbClr val="F95C4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Play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25618" y="4968982"/>
            <a:ext cx="13636764" cy="161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1500" dirty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The Memory 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7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5105400" y="541590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91649" y="551466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123625" y="458876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3A4FF-A49D-9EF0-90CC-04593A353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47" y="1642429"/>
            <a:ext cx="11392923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73CFB2-8D67-828A-394C-0410B92CCB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6" y="3293512"/>
            <a:ext cx="11326298" cy="151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404BB-4414-3A0C-B5EC-92E754085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" y="4930254"/>
            <a:ext cx="11392924" cy="160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E3EA6-8933-712A-EDEF-3A8067B576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294" y="6706993"/>
            <a:ext cx="11325226" cy="15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C4913-6B79-D851-4231-72675855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546" y="8330109"/>
            <a:ext cx="11354873" cy="14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F8E3C3-2FCC-A543-73C6-F9538853E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84543" y="1622642"/>
            <a:ext cx="5356839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32C8B-C266-0D4B-2F8E-59788150CA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4541" y="3312562"/>
            <a:ext cx="5356839" cy="14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A4AD1F-79CC-FB6B-882F-83A3E64119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4541" y="4949303"/>
            <a:ext cx="5356839" cy="15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D8C16A-BB7A-7528-F80F-8102C62A52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022"/>
          <a:stretch/>
        </p:blipFill>
        <p:spPr>
          <a:xfrm>
            <a:off x="12813116" y="6756891"/>
            <a:ext cx="5356839" cy="147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A66E28-00E8-F59C-1AA4-897E53373F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13116" y="8392703"/>
            <a:ext cx="5328264" cy="143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reeform 15"/>
          <p:cNvSpPr/>
          <p:nvPr/>
        </p:nvSpPr>
        <p:spPr>
          <a:xfrm rot="-426114">
            <a:off x="15813483" y="-379616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82D9D9C-C538-DAB4-F30F-05CD9C36116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1511470" y="2399267"/>
            <a:ext cx="1281461" cy="50949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404B86-5CD8-7586-614F-2D924C4147E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11497744" y="2379480"/>
            <a:ext cx="1286799" cy="16713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DDD148-1665-C019-9C0E-7BCD17F846AC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>
            <a:off x="11564370" y="5733214"/>
            <a:ext cx="1248746" cy="3377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6125E2-B9D6-8A78-CCC7-E9FDA8416F59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 flipV="1">
            <a:off x="11530520" y="5742738"/>
            <a:ext cx="1254021" cy="172653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40177-6AB3-D768-74CD-BEE3D12B0F69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 flipV="1">
            <a:off x="11583419" y="4020574"/>
            <a:ext cx="1201122" cy="505854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0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31A1E8ED-9AC1-B142-723C-CEDAB640CCA8}"/>
              </a:ext>
            </a:extLst>
          </p:cNvPr>
          <p:cNvSpPr/>
          <p:nvPr/>
        </p:nvSpPr>
        <p:spPr>
          <a:xfrm>
            <a:off x="5791200" y="6138353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13BB4C4-0CA4-004B-A2E2-1D1F05F046A1}"/>
              </a:ext>
            </a:extLst>
          </p:cNvPr>
          <p:cNvSpPr txBox="1"/>
          <p:nvPr/>
        </p:nvSpPr>
        <p:spPr>
          <a:xfrm>
            <a:off x="3165226" y="4451572"/>
            <a:ext cx="1201953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Fun corner and Wrap-up.</a:t>
            </a:r>
          </a:p>
        </p:txBody>
      </p:sp>
    </p:spTree>
    <p:extLst>
      <p:ext uri="{BB962C8B-B14F-4D97-AF65-F5344CB8AC3E}">
        <p14:creationId xmlns:p14="http://schemas.microsoft.com/office/powerpoint/2010/main" val="2365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BB017D-7F0E-414C-B631-D8CB6D28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359437" y="-3789052"/>
            <a:ext cx="9635504" cy="963550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83772" y="2132395"/>
            <a:ext cx="13530115" cy="5924837"/>
            <a:chOff x="0" y="0"/>
            <a:chExt cx="6350000" cy="2780665"/>
          </a:xfrm>
        </p:grpSpPr>
        <p:sp>
          <p:nvSpPr>
            <p:cNvPr id="5" name="Freeform 5"/>
            <p:cNvSpPr/>
            <p:nvPr/>
          </p:nvSpPr>
          <p:spPr>
            <a:xfrm>
              <a:off x="-54229" y="0"/>
              <a:ext cx="6404229" cy="2780792"/>
            </a:xfrm>
            <a:custGeom>
              <a:avLst/>
              <a:gdLst/>
              <a:ahLst/>
              <a:cxnLst/>
              <a:rect l="l" t="t" r="r" b="b"/>
              <a:pathLst>
                <a:path w="6404229" h="2780792">
                  <a:moveTo>
                    <a:pt x="6404229" y="1390396"/>
                  </a:moveTo>
                  <a:cubicBezTo>
                    <a:pt x="6404229" y="2158238"/>
                    <a:pt x="5781802" y="2780792"/>
                    <a:pt x="5013833" y="2780792"/>
                  </a:cubicBezTo>
                  <a:lnTo>
                    <a:pt x="382270" y="2780792"/>
                  </a:lnTo>
                  <a:lnTo>
                    <a:pt x="220091" y="2780792"/>
                  </a:lnTo>
                  <a:cubicBezTo>
                    <a:pt x="74676" y="2780792"/>
                    <a:pt x="0" y="2606802"/>
                    <a:pt x="99949" y="2501392"/>
                  </a:cubicBezTo>
                  <a:lnTo>
                    <a:pt x="382270" y="2203577"/>
                  </a:lnTo>
                  <a:lnTo>
                    <a:pt x="382270" y="1882140"/>
                  </a:lnTo>
                  <a:cubicBezTo>
                    <a:pt x="382270" y="842645"/>
                    <a:pt x="1224915" y="0"/>
                    <a:pt x="2264283" y="0"/>
                  </a:cubicBezTo>
                  <a:lnTo>
                    <a:pt x="5013833" y="0"/>
                  </a:lnTo>
                  <a:cubicBezTo>
                    <a:pt x="5781802" y="0"/>
                    <a:pt x="6404229" y="622427"/>
                    <a:pt x="6404229" y="1390396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713529" y="4827172"/>
            <a:ext cx="7091541" cy="6872348"/>
          </a:xfrm>
          <a:custGeom>
            <a:avLst/>
            <a:gdLst/>
            <a:ahLst/>
            <a:cxnLst/>
            <a:rect l="l" t="t" r="r" b="b"/>
            <a:pathLst>
              <a:path w="7091541" h="6872348">
                <a:moveTo>
                  <a:pt x="0" y="0"/>
                </a:moveTo>
                <a:lnTo>
                  <a:pt x="7091542" y="0"/>
                </a:lnTo>
                <a:lnTo>
                  <a:pt x="7091542" y="6872349"/>
                </a:lnTo>
                <a:lnTo>
                  <a:pt x="0" y="687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44181" y="3320102"/>
            <a:ext cx="1063788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THANK YOU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for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6" name="happy-logoversion-3-13398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5569486" y="3707158"/>
            <a:ext cx="7263973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04260" y="5833000"/>
            <a:ext cx="399442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Let's Go!</a:t>
            </a:r>
          </a:p>
        </p:txBody>
      </p:sp>
      <p:sp>
        <p:nvSpPr>
          <p:cNvPr id="32" name="Freeform 32"/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81561" y="1862970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367604" y="5662452"/>
            <a:ext cx="3086100" cy="308610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903982" y="1862970"/>
            <a:ext cx="3086100" cy="308610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894678" y="5662452"/>
            <a:ext cx="3086100" cy="3086100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426404" y="1862970"/>
            <a:ext cx="3086100" cy="308610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421751" y="5662452"/>
            <a:ext cx="3086100" cy="3086100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948825" y="1862970"/>
            <a:ext cx="3086100" cy="308610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948825" y="5662452"/>
            <a:ext cx="3086100" cy="308610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B3660ECA-5DC2-D02A-1658-DFB2A25DAF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9561" y="2473712"/>
            <a:ext cx="3065741" cy="1992465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16BC347-1A8D-BE42-4E08-0699FF439A1B}"/>
              </a:ext>
            </a:extLst>
          </p:cNvPr>
          <p:cNvGrpSpPr/>
          <p:nvPr/>
        </p:nvGrpSpPr>
        <p:grpSpPr>
          <a:xfrm>
            <a:off x="2382635" y="1858321"/>
            <a:ext cx="3086100" cy="3086100"/>
            <a:chOff x="2395478" y="1853287"/>
            <a:chExt cx="3086100" cy="3086100"/>
          </a:xfrm>
        </p:grpSpPr>
        <p:grpSp>
          <p:nvGrpSpPr>
            <p:cNvPr id="26" name="Group 26"/>
            <p:cNvGrpSpPr/>
            <p:nvPr/>
          </p:nvGrpSpPr>
          <p:grpSpPr>
            <a:xfrm>
              <a:off x="2395478" y="1853287"/>
              <a:ext cx="3086100" cy="3086100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2991783" y="2499427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E303F"/>
                  </a:solidFill>
                  <a:latin typeface="Finger Paint"/>
                </a:rPr>
                <a:t>A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101579EB-5A5D-424D-6BB8-E86AEFED99F3}"/>
              </a:ext>
            </a:extLst>
          </p:cNvPr>
          <p:cNvSpPr/>
          <p:nvPr/>
        </p:nvSpPr>
        <p:spPr>
          <a:xfrm>
            <a:off x="14026420" y="6701291"/>
            <a:ext cx="1021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city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5B91D4A-D157-9E36-FE5D-1F9C63F6540B}"/>
              </a:ext>
            </a:extLst>
          </p:cNvPr>
          <p:cNvGrpSpPr/>
          <p:nvPr/>
        </p:nvGrpSpPr>
        <p:grpSpPr>
          <a:xfrm>
            <a:off x="12935125" y="5649422"/>
            <a:ext cx="3086100" cy="3086100"/>
            <a:chOff x="12873679" y="5687123"/>
            <a:chExt cx="3086100" cy="3086100"/>
          </a:xfrm>
        </p:grpSpPr>
        <p:grpSp>
          <p:nvGrpSpPr>
            <p:cNvPr id="75" name="Group 75"/>
            <p:cNvGrpSpPr/>
            <p:nvPr/>
          </p:nvGrpSpPr>
          <p:grpSpPr>
            <a:xfrm>
              <a:off x="12873679" y="5687123"/>
              <a:ext cx="3086100" cy="3086100"/>
              <a:chOff x="0" y="0"/>
              <a:chExt cx="812800" cy="812800"/>
            </a:xfrm>
          </p:grpSpPr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13487719" y="6323580"/>
              <a:ext cx="193316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1936F25C-5E11-E602-E290-5B15EB6752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5020" y="2510341"/>
            <a:ext cx="3049483" cy="19924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F255CA2C-83B3-83FF-1ABF-170BE13C5933}"/>
              </a:ext>
            </a:extLst>
          </p:cNvPr>
          <p:cNvSpPr/>
          <p:nvPr/>
        </p:nvSpPr>
        <p:spPr>
          <a:xfrm>
            <a:off x="9485090" y="6697403"/>
            <a:ext cx="29327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countryside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A43E3340-8999-10D1-27F0-15C8DAD8B4E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508"/>
          <a:stretch/>
        </p:blipFill>
        <p:spPr>
          <a:xfrm>
            <a:off x="12994215" y="2580311"/>
            <a:ext cx="3040710" cy="18858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B8436F6-07DC-8A71-2BA1-2948B834F3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43600" y="2494173"/>
            <a:ext cx="3037177" cy="2015654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88522A0-DC38-A98D-FF74-714461068574}"/>
              </a:ext>
            </a:extLst>
          </p:cNvPr>
          <p:cNvSpPr/>
          <p:nvPr/>
        </p:nvSpPr>
        <p:spPr>
          <a:xfrm>
            <a:off x="6962188" y="6583556"/>
            <a:ext cx="9696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flat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3FD34C2-498B-5708-53D8-82753FB8AF10}"/>
              </a:ext>
            </a:extLst>
          </p:cNvPr>
          <p:cNvSpPr/>
          <p:nvPr/>
        </p:nvSpPr>
        <p:spPr>
          <a:xfrm>
            <a:off x="3065065" y="6610185"/>
            <a:ext cx="1601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house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D455216-10F0-0318-7FE5-84560C3BE4E3}"/>
              </a:ext>
            </a:extLst>
          </p:cNvPr>
          <p:cNvGrpSpPr/>
          <p:nvPr/>
        </p:nvGrpSpPr>
        <p:grpSpPr>
          <a:xfrm>
            <a:off x="2353904" y="5654632"/>
            <a:ext cx="3086100" cy="3086100"/>
            <a:chOff x="2328221" y="5637780"/>
            <a:chExt cx="3086100" cy="3086100"/>
          </a:xfrm>
        </p:grpSpPr>
        <p:grpSp>
          <p:nvGrpSpPr>
            <p:cNvPr id="33" name="Group 33"/>
            <p:cNvGrpSpPr/>
            <p:nvPr/>
          </p:nvGrpSpPr>
          <p:grpSpPr>
            <a:xfrm>
              <a:off x="2328221" y="5637780"/>
              <a:ext cx="3086100" cy="308610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2984804" y="6323580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DE11A11-7CC1-30B8-BF29-0D7B19B00B00}"/>
              </a:ext>
            </a:extLst>
          </p:cNvPr>
          <p:cNvGrpSpPr/>
          <p:nvPr/>
        </p:nvGrpSpPr>
        <p:grpSpPr>
          <a:xfrm>
            <a:off x="5902803" y="1870355"/>
            <a:ext cx="3086100" cy="3086100"/>
            <a:chOff x="5844229" y="1844388"/>
            <a:chExt cx="3086100" cy="3086100"/>
          </a:xfrm>
        </p:grpSpPr>
        <p:grpSp>
          <p:nvGrpSpPr>
            <p:cNvPr id="40" name="Group 40"/>
            <p:cNvGrpSpPr/>
            <p:nvPr/>
          </p:nvGrpSpPr>
          <p:grpSpPr>
            <a:xfrm>
              <a:off x="5844229" y="1844388"/>
              <a:ext cx="3086100" cy="308610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6568377" y="2384745"/>
              <a:ext cx="1697558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E432C9A-B8A9-598A-F558-DA205AA8F11F}"/>
              </a:ext>
            </a:extLst>
          </p:cNvPr>
          <p:cNvGrpSpPr/>
          <p:nvPr/>
        </p:nvGrpSpPr>
        <p:grpSpPr>
          <a:xfrm>
            <a:off x="5894678" y="5645142"/>
            <a:ext cx="3086100" cy="3086100"/>
            <a:chOff x="5844229" y="5668541"/>
            <a:chExt cx="3086100" cy="3086100"/>
          </a:xfrm>
        </p:grpSpPr>
        <p:grpSp>
          <p:nvGrpSpPr>
            <p:cNvPr id="47" name="Group 47"/>
            <p:cNvGrpSpPr/>
            <p:nvPr/>
          </p:nvGrpSpPr>
          <p:grpSpPr>
            <a:xfrm>
              <a:off x="5844229" y="5668541"/>
              <a:ext cx="3086100" cy="3086100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6500801" y="6323580"/>
              <a:ext cx="1823405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9EABD2-BBA6-4036-F8B7-89DC1250DF55}"/>
              </a:ext>
            </a:extLst>
          </p:cNvPr>
          <p:cNvGrpSpPr/>
          <p:nvPr/>
        </p:nvGrpSpPr>
        <p:grpSpPr>
          <a:xfrm>
            <a:off x="9441533" y="1843962"/>
            <a:ext cx="3086100" cy="3086100"/>
            <a:chOff x="9358954" y="1813627"/>
            <a:chExt cx="3086100" cy="3086100"/>
          </a:xfrm>
        </p:grpSpPr>
        <p:grpSp>
          <p:nvGrpSpPr>
            <p:cNvPr id="54" name="Group 54"/>
            <p:cNvGrpSpPr/>
            <p:nvPr/>
          </p:nvGrpSpPr>
          <p:grpSpPr>
            <a:xfrm>
              <a:off x="9358954" y="1813627"/>
              <a:ext cx="3086100" cy="3086100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10309227" y="2499427"/>
              <a:ext cx="125300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1A2956C-E24A-3A97-AAC5-58B73E37969A}"/>
              </a:ext>
            </a:extLst>
          </p:cNvPr>
          <p:cNvGrpSpPr/>
          <p:nvPr/>
        </p:nvGrpSpPr>
        <p:grpSpPr>
          <a:xfrm>
            <a:off x="9426248" y="5654632"/>
            <a:ext cx="3086100" cy="3086100"/>
            <a:chOff x="9358954" y="5637780"/>
            <a:chExt cx="3086100" cy="3086100"/>
          </a:xfrm>
        </p:grpSpPr>
        <p:grpSp>
          <p:nvGrpSpPr>
            <p:cNvPr id="61" name="Group 61"/>
            <p:cNvGrpSpPr/>
            <p:nvPr/>
          </p:nvGrpSpPr>
          <p:grpSpPr>
            <a:xfrm>
              <a:off x="9358954" y="5637780"/>
              <a:ext cx="3086100" cy="3086100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9929799" y="6323580"/>
              <a:ext cx="200720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03B110C-6F08-5558-1C35-2571A735E478}"/>
              </a:ext>
            </a:extLst>
          </p:cNvPr>
          <p:cNvGrpSpPr/>
          <p:nvPr/>
        </p:nvGrpSpPr>
        <p:grpSpPr>
          <a:xfrm>
            <a:off x="12932939" y="1858321"/>
            <a:ext cx="3086100" cy="3086100"/>
            <a:chOff x="12873679" y="1862970"/>
            <a:chExt cx="3086100" cy="3086100"/>
          </a:xfrm>
        </p:grpSpPr>
        <p:grpSp>
          <p:nvGrpSpPr>
            <p:cNvPr id="68" name="Group 68"/>
            <p:cNvGrpSpPr/>
            <p:nvPr/>
          </p:nvGrpSpPr>
          <p:grpSpPr>
            <a:xfrm>
              <a:off x="12873679" y="1862970"/>
              <a:ext cx="3086100" cy="3086100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13771246" y="2499427"/>
              <a:ext cx="136611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925429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2925429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162000">
            <a:off x="644143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98768">
            <a:off x="644143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120324">
            <a:off x="9956162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956162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-197697">
            <a:off x="1347088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01924">
            <a:off x="1347088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890578" y="3318852"/>
            <a:ext cx="14918959" cy="5540564"/>
            <a:chOff x="0" y="0"/>
            <a:chExt cx="19891946" cy="7387418"/>
          </a:xfrm>
        </p:grpSpPr>
        <p:grpSp>
          <p:nvGrpSpPr>
            <p:cNvPr id="24" name="Group 24"/>
            <p:cNvGrpSpPr/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02313" y="730440"/>
              <a:ext cx="18540896" cy="6517278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10800000">
              <a:off x="1179165" y="4856833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 rot="-10800000">
              <a:off x="1179165" y="3109007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548081" y="4583876"/>
            <a:ext cx="259637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39011" y="1213871"/>
            <a:ext cx="11009977" cy="122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1 Score Board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64539" y="5910490"/>
            <a:ext cx="2379916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25779" y="7237103"/>
            <a:ext cx="2418677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9" name="Freeform 39"/>
          <p:cNvSpPr/>
          <p:nvPr/>
        </p:nvSpPr>
        <p:spPr>
          <a:xfrm rot="-5614855">
            <a:off x="5397199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-5614855">
            <a:off x="5373404" y="5880117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-5614855">
            <a:off x="5373404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-5614855">
            <a:off x="6271161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5614855">
            <a:off x="6247367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6" y="0"/>
                </a:lnTo>
                <a:lnTo>
                  <a:pt x="994956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3232359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4203432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-5614855">
            <a:off x="7145124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-5614855">
            <a:off x="8019086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  <p:sndAc>
          <p:stSnd>
            <p:snd r:embed="rId3" name="success-fanfare-trumpets-6185.wav"/>
          </p:stSnd>
        </p:sndAc>
      </p:transition>
    </mc:Choice>
    <mc:Fallback xmlns="">
      <p:transition advClick="0">
        <p:random/>
        <p:sndAc>
          <p:stSnd>
            <p:snd r:embed="rId22" name="success-fanfare-trumpets-6185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793525" y="3707158"/>
            <a:ext cx="8700951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58361" y="5817679"/>
            <a:ext cx="549881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You got this!</a:t>
            </a:r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149386" y="2446296"/>
            <a:ext cx="2513505" cy="251350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149386" y="5610644"/>
            <a:ext cx="2513505" cy="251350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668552" y="2447255"/>
            <a:ext cx="2513505" cy="2513505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668552" y="5611602"/>
            <a:ext cx="2513505" cy="251350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5018258" y="2446296"/>
            <a:ext cx="2513505" cy="2513505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018258" y="5610644"/>
            <a:ext cx="2513505" cy="2513505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887130" y="2446296"/>
            <a:ext cx="2513505" cy="2513505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887130" y="5610644"/>
            <a:ext cx="2513505" cy="2513505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756001" y="2446296"/>
            <a:ext cx="2513505" cy="2513505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0756001" y="5610644"/>
            <a:ext cx="2513505" cy="251350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47092FE4-39A2-D9FE-7A71-96EFD8A99F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191" y="2912639"/>
            <a:ext cx="2454644" cy="159424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3268AB2-5891-9FE8-D26D-B38BDF5F35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6001" y="2986053"/>
            <a:ext cx="2485239" cy="152082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68C13DF-72D1-219B-1339-54F18F7938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8063" y="2848166"/>
            <a:ext cx="2490021" cy="176874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D85953A-16E5-34C5-CD07-3FD4CE30BF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552" y="2996541"/>
            <a:ext cx="2513505" cy="162757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36955F80-5B6A-276C-7F51-07D633F190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93378" y="2897916"/>
            <a:ext cx="2482133" cy="1718994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A4BB1B07-A36F-44C7-1CB7-45FFE7DBD62E}"/>
              </a:ext>
            </a:extLst>
          </p:cNvPr>
          <p:cNvSpPr/>
          <p:nvPr/>
        </p:nvSpPr>
        <p:spPr>
          <a:xfrm>
            <a:off x="2360368" y="5823314"/>
            <a:ext cx="20842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surf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DE9AFB6-3DDB-4AD0-D01E-3F9E1CD17C80}"/>
              </a:ext>
            </a:extLst>
          </p:cNvPr>
          <p:cNvSpPr/>
          <p:nvPr/>
        </p:nvSpPr>
        <p:spPr>
          <a:xfrm>
            <a:off x="5060167" y="6099753"/>
            <a:ext cx="23823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play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violin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1FA0FC4-BE8D-F05F-C525-53A15AD4C1ED}"/>
              </a:ext>
            </a:extLst>
          </p:cNvPr>
          <p:cNvSpPr/>
          <p:nvPr/>
        </p:nvSpPr>
        <p:spPr>
          <a:xfrm>
            <a:off x="8212956" y="5823314"/>
            <a:ext cx="191956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water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flowers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212F734-2704-AD51-1C98-1BD95B8BFD56}"/>
              </a:ext>
            </a:extLst>
          </p:cNvPr>
          <p:cNvSpPr/>
          <p:nvPr/>
        </p:nvSpPr>
        <p:spPr>
          <a:xfrm>
            <a:off x="10878147" y="6482675"/>
            <a:ext cx="2269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Malaysia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F6693E7-2E4C-EF73-F5BC-A74D7800435F}"/>
              </a:ext>
            </a:extLst>
          </p:cNvPr>
          <p:cNvSpPr/>
          <p:nvPr/>
        </p:nvSpPr>
        <p:spPr>
          <a:xfrm>
            <a:off x="13809162" y="6471229"/>
            <a:ext cx="2264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Australia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B15EC2-170C-18DB-671D-263116BB9C8B}"/>
              </a:ext>
            </a:extLst>
          </p:cNvPr>
          <p:cNvGrpSpPr/>
          <p:nvPr/>
        </p:nvGrpSpPr>
        <p:grpSpPr>
          <a:xfrm>
            <a:off x="2149386" y="2430420"/>
            <a:ext cx="2513505" cy="2513505"/>
            <a:chOff x="2105943" y="2406108"/>
            <a:chExt cx="2513505" cy="2513505"/>
          </a:xfrm>
        </p:grpSpPr>
        <p:grpSp>
          <p:nvGrpSpPr>
            <p:cNvPr id="26" name="Group 26"/>
            <p:cNvGrpSpPr/>
            <p:nvPr/>
          </p:nvGrpSpPr>
          <p:grpSpPr>
            <a:xfrm>
              <a:off x="2105943" y="2406108"/>
              <a:ext cx="2513505" cy="251350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3" name="TextBox 93"/>
            <p:cNvSpPr txBox="1"/>
            <p:nvPr/>
          </p:nvSpPr>
          <p:spPr>
            <a:xfrm>
              <a:off x="2723229" y="2961429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A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E095ADD-75DA-AC8D-5FC6-76FDD842BA43}"/>
              </a:ext>
            </a:extLst>
          </p:cNvPr>
          <p:cNvGrpSpPr/>
          <p:nvPr/>
        </p:nvGrpSpPr>
        <p:grpSpPr>
          <a:xfrm>
            <a:off x="2144220" y="5603723"/>
            <a:ext cx="2513505" cy="2513505"/>
            <a:chOff x="2105943" y="5570456"/>
            <a:chExt cx="2513505" cy="2513505"/>
          </a:xfrm>
        </p:grpSpPr>
        <p:grpSp>
          <p:nvGrpSpPr>
            <p:cNvPr id="33" name="Group 33"/>
            <p:cNvGrpSpPr/>
            <p:nvPr/>
          </p:nvGrpSpPr>
          <p:grpSpPr>
            <a:xfrm>
              <a:off x="2105943" y="5570456"/>
              <a:ext cx="2513505" cy="251350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2723229" y="6125777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0BD2871-6998-9B8F-8A56-FB71C88E8BFE}"/>
              </a:ext>
            </a:extLst>
          </p:cNvPr>
          <p:cNvGrpSpPr/>
          <p:nvPr/>
        </p:nvGrpSpPr>
        <p:grpSpPr>
          <a:xfrm>
            <a:off x="13679777" y="2404190"/>
            <a:ext cx="2513505" cy="2513505"/>
            <a:chOff x="13625109" y="2407067"/>
            <a:chExt cx="2513505" cy="2513505"/>
          </a:xfrm>
        </p:grpSpPr>
        <p:grpSp>
          <p:nvGrpSpPr>
            <p:cNvPr id="40" name="Group 40"/>
            <p:cNvGrpSpPr/>
            <p:nvPr/>
          </p:nvGrpSpPr>
          <p:grpSpPr>
            <a:xfrm>
              <a:off x="13625109" y="2407067"/>
              <a:ext cx="2513505" cy="251350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14244800" y="2962388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A6FB957-5811-908F-746F-763503663E04}"/>
              </a:ext>
            </a:extLst>
          </p:cNvPr>
          <p:cNvGrpSpPr/>
          <p:nvPr/>
        </p:nvGrpSpPr>
        <p:grpSpPr>
          <a:xfrm>
            <a:off x="13668643" y="5617969"/>
            <a:ext cx="2513505" cy="2513505"/>
            <a:chOff x="13625109" y="5571415"/>
            <a:chExt cx="2513505" cy="2513505"/>
          </a:xfrm>
        </p:grpSpPr>
        <p:grpSp>
          <p:nvGrpSpPr>
            <p:cNvPr id="47" name="Group 47"/>
            <p:cNvGrpSpPr/>
            <p:nvPr/>
          </p:nvGrpSpPr>
          <p:grpSpPr>
            <a:xfrm>
              <a:off x="13625109" y="5571415"/>
              <a:ext cx="2513505" cy="251350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14244800" y="6126736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J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ABBD244-B9D9-D158-30AF-23579C2DF613}"/>
              </a:ext>
            </a:extLst>
          </p:cNvPr>
          <p:cNvGrpSpPr/>
          <p:nvPr/>
        </p:nvGrpSpPr>
        <p:grpSpPr>
          <a:xfrm>
            <a:off x="5020290" y="2470609"/>
            <a:ext cx="2513505" cy="2513505"/>
            <a:chOff x="4969591" y="2431161"/>
            <a:chExt cx="2513505" cy="2513505"/>
          </a:xfrm>
        </p:grpSpPr>
        <p:grpSp>
          <p:nvGrpSpPr>
            <p:cNvPr id="54" name="Group 54"/>
            <p:cNvGrpSpPr/>
            <p:nvPr/>
          </p:nvGrpSpPr>
          <p:grpSpPr>
            <a:xfrm>
              <a:off x="4969591" y="2431161"/>
              <a:ext cx="2513505" cy="2513505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5584419" y="2961429"/>
              <a:ext cx="133251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1DCFBA4-C8F2-23F3-CE38-40B9A6C2F2DA}"/>
              </a:ext>
            </a:extLst>
          </p:cNvPr>
          <p:cNvGrpSpPr/>
          <p:nvPr/>
        </p:nvGrpSpPr>
        <p:grpSpPr>
          <a:xfrm>
            <a:off x="5005236" y="5610299"/>
            <a:ext cx="2513505" cy="2513505"/>
            <a:chOff x="4969591" y="5595509"/>
            <a:chExt cx="2513505" cy="2513505"/>
          </a:xfrm>
        </p:grpSpPr>
        <p:grpSp>
          <p:nvGrpSpPr>
            <p:cNvPr id="61" name="Group 61"/>
            <p:cNvGrpSpPr/>
            <p:nvPr/>
          </p:nvGrpSpPr>
          <p:grpSpPr>
            <a:xfrm>
              <a:off x="4969591" y="5595509"/>
              <a:ext cx="2513505" cy="2513505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5674682" y="6125777"/>
              <a:ext cx="1151990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D20EF1-6456-C151-8870-AF80FFEF45E4}"/>
              </a:ext>
            </a:extLst>
          </p:cNvPr>
          <p:cNvGrpSpPr/>
          <p:nvPr/>
        </p:nvGrpSpPr>
        <p:grpSpPr>
          <a:xfrm>
            <a:off x="7875252" y="2404191"/>
            <a:ext cx="2513505" cy="2513505"/>
            <a:chOff x="7832195" y="2406108"/>
            <a:chExt cx="2513505" cy="2513505"/>
          </a:xfrm>
        </p:grpSpPr>
        <p:grpSp>
          <p:nvGrpSpPr>
            <p:cNvPr id="68" name="Group 68"/>
            <p:cNvGrpSpPr/>
            <p:nvPr/>
          </p:nvGrpSpPr>
          <p:grpSpPr>
            <a:xfrm>
              <a:off x="7832195" y="2406108"/>
              <a:ext cx="2513505" cy="2513505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8372594" y="2961429"/>
              <a:ext cx="1487642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6194049-57E6-E824-6CB9-F3C88B499A2D}"/>
              </a:ext>
            </a:extLst>
          </p:cNvPr>
          <p:cNvGrpSpPr/>
          <p:nvPr/>
        </p:nvGrpSpPr>
        <p:grpSpPr>
          <a:xfrm>
            <a:off x="7892664" y="5623424"/>
            <a:ext cx="2513505" cy="2513505"/>
            <a:chOff x="7832195" y="5570456"/>
            <a:chExt cx="2513505" cy="2513505"/>
          </a:xfrm>
        </p:grpSpPr>
        <p:grpSp>
          <p:nvGrpSpPr>
            <p:cNvPr id="75" name="Group 75"/>
            <p:cNvGrpSpPr/>
            <p:nvPr/>
          </p:nvGrpSpPr>
          <p:grpSpPr>
            <a:xfrm>
              <a:off x="7832195" y="5570456"/>
              <a:ext cx="2513505" cy="2513505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8507201" y="6125777"/>
              <a:ext cx="121842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CD44CDB-CA4B-F5F7-D318-15ADD65BE68F}"/>
              </a:ext>
            </a:extLst>
          </p:cNvPr>
          <p:cNvGrpSpPr/>
          <p:nvPr/>
        </p:nvGrpSpPr>
        <p:grpSpPr>
          <a:xfrm>
            <a:off x="10739726" y="2423540"/>
            <a:ext cx="2513505" cy="2513505"/>
            <a:chOff x="10694798" y="2446296"/>
            <a:chExt cx="2513505" cy="2513505"/>
          </a:xfrm>
        </p:grpSpPr>
        <p:grpSp>
          <p:nvGrpSpPr>
            <p:cNvPr id="82" name="Group 82"/>
            <p:cNvGrpSpPr/>
            <p:nvPr/>
          </p:nvGrpSpPr>
          <p:grpSpPr>
            <a:xfrm>
              <a:off x="10694798" y="2446296"/>
              <a:ext cx="2513505" cy="2513505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1" name="TextBox 101"/>
            <p:cNvSpPr txBox="1"/>
            <p:nvPr/>
          </p:nvSpPr>
          <p:spPr>
            <a:xfrm>
              <a:off x="11282533" y="2961429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013FE48-8E8B-6846-C72B-E4554BE5CB43}"/>
              </a:ext>
            </a:extLst>
          </p:cNvPr>
          <p:cNvGrpSpPr/>
          <p:nvPr/>
        </p:nvGrpSpPr>
        <p:grpSpPr>
          <a:xfrm>
            <a:off x="10750772" y="5617969"/>
            <a:ext cx="2513505" cy="2513505"/>
            <a:chOff x="10694798" y="5610644"/>
            <a:chExt cx="2513505" cy="2513505"/>
          </a:xfrm>
        </p:grpSpPr>
        <p:grpSp>
          <p:nvGrpSpPr>
            <p:cNvPr id="89" name="Group 89"/>
            <p:cNvGrpSpPr/>
            <p:nvPr/>
          </p:nvGrpSpPr>
          <p:grpSpPr>
            <a:xfrm>
              <a:off x="10694798" y="5610644"/>
              <a:ext cx="2513505" cy="2513505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2" name="TextBox 102"/>
            <p:cNvSpPr txBox="1"/>
            <p:nvPr/>
          </p:nvSpPr>
          <p:spPr>
            <a:xfrm>
              <a:off x="11282533" y="6125777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>
                  <a:solidFill>
                    <a:srgbClr val="3C2E3D"/>
                  </a:solidFill>
                  <a:latin typeface="Finger Paint"/>
                </a:rPr>
                <a:t>I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592345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24645">
            <a:off x="2592345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24645">
            <a:off x="14111511" y="2206799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24645">
            <a:off x="14111511" y="5371147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-162000">
            <a:off x="5455993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 rot="-162000">
            <a:off x="5455993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120324">
            <a:off x="8318597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20324">
            <a:off x="8318597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 rot="-197697">
            <a:off x="11181200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92"/>
          <p:cNvSpPr/>
          <p:nvPr/>
        </p:nvSpPr>
        <p:spPr>
          <a:xfrm rot="-197697">
            <a:off x="11181200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531837" y="3971457"/>
            <a:ext cx="13905672" cy="4887959"/>
            <a:chOff x="0" y="0"/>
            <a:chExt cx="3662399" cy="1287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17313" y="3866682"/>
            <a:ext cx="13905672" cy="4887959"/>
            <a:chOff x="0" y="0"/>
            <a:chExt cx="3662399" cy="1287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938503">
            <a:off x="1829110" y="3948693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1799533" flipH="1" flipV="1">
            <a:off x="14966307" y="4008889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1891684" y="488398"/>
                </a:moveTo>
                <a:lnTo>
                  <a:pt x="0" y="488398"/>
                </a:lnTo>
                <a:lnTo>
                  <a:pt x="0" y="0"/>
                </a:lnTo>
                <a:lnTo>
                  <a:pt x="1891684" y="0"/>
                </a:lnTo>
                <a:lnTo>
                  <a:pt x="1891684" y="48839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2635515" y="4588462"/>
            <a:ext cx="242150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15223" y="1213871"/>
            <a:ext cx="12257555" cy="130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2 Score Board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10735" y="5915076"/>
            <a:ext cx="248752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75832" y="7241689"/>
            <a:ext cx="2918569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8" name="Freeform 38"/>
          <p:cNvSpPr/>
          <p:nvPr/>
        </p:nvSpPr>
        <p:spPr>
          <a:xfrm rot="1661043">
            <a:off x="3287031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1661043">
            <a:off x="14254524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1661043">
            <a:off x="5522384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1661043">
            <a:off x="5522384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661043">
            <a:off x="5522384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661043">
            <a:off x="6509671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1661043">
            <a:off x="6509671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661043">
            <a:off x="6509671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1661043">
            <a:off x="7496958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1661043">
            <a:off x="7496958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661043">
            <a:off x="7496958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 rot="1661043">
            <a:off x="8484245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661043">
            <a:off x="9471532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987</Words>
  <Application>Microsoft Office PowerPoint</Application>
  <PresentationFormat>Custom</PresentationFormat>
  <Paragraphs>172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Congenial Black</vt:lpstr>
      <vt:lpstr>Abadi Extra Light</vt:lpstr>
      <vt:lpstr>Aptos Black</vt:lpstr>
      <vt:lpstr>Finger Paint</vt:lpstr>
      <vt:lpstr>KG Primary Penmanship</vt:lpstr>
      <vt:lpstr>Gill Sans Nova Cond Ultra Bold</vt:lpstr>
      <vt:lpstr>Times New Roman</vt:lpstr>
      <vt:lpstr>More Sugar Thin</vt:lpstr>
      <vt:lpstr>Segoe UI Black</vt:lpstr>
      <vt:lpstr>STHupo</vt:lpstr>
      <vt:lpstr>Arial</vt:lpstr>
      <vt:lpstr>More Sugar</vt:lpstr>
      <vt:lpstr>Berlin Sans FB Demi</vt:lpstr>
      <vt:lpstr>Calibri</vt:lpstr>
      <vt:lpstr>Gliker</vt:lpstr>
      <vt:lpstr>Modern Love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MAIHUNG</cp:lastModifiedBy>
  <cp:revision>21</cp:revision>
  <dcterms:created xsi:type="dcterms:W3CDTF">2006-08-16T00:00:00Z</dcterms:created>
  <dcterms:modified xsi:type="dcterms:W3CDTF">2025-04-22T14:51:52Z</dcterms:modified>
  <dc:identifier>DAF0T6VNcfU</dc:identifier>
</cp:coreProperties>
</file>