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07" r:id="rId2"/>
    <p:sldId id="271" r:id="rId3"/>
    <p:sldId id="269" r:id="rId4"/>
    <p:sldId id="274" r:id="rId5"/>
    <p:sldId id="275" r:id="rId6"/>
    <p:sldId id="277" r:id="rId7"/>
    <p:sldId id="278" r:id="rId8"/>
    <p:sldId id="279" r:id="rId9"/>
    <p:sldId id="272" r:id="rId10"/>
    <p:sldId id="280" r:id="rId11"/>
    <p:sldId id="281" r:id="rId12"/>
    <p:sldId id="315" r:id="rId13"/>
    <p:sldId id="314" r:id="rId14"/>
    <p:sldId id="283" r:id="rId15"/>
    <p:sldId id="322" r:id="rId16"/>
    <p:sldId id="285" r:id="rId17"/>
    <p:sldId id="286" r:id="rId18"/>
    <p:sldId id="287" r:id="rId19"/>
    <p:sldId id="288" r:id="rId20"/>
    <p:sldId id="291" r:id="rId21"/>
    <p:sldId id="284" r:id="rId22"/>
    <p:sldId id="316" r:id="rId23"/>
    <p:sldId id="292" r:id="rId24"/>
    <p:sldId id="293" r:id="rId25"/>
    <p:sldId id="294" r:id="rId26"/>
    <p:sldId id="295" r:id="rId27"/>
    <p:sldId id="311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8298" autoAdjust="0"/>
  </p:normalViewPr>
  <p:slideViewPr>
    <p:cSldViewPr>
      <p:cViewPr varScale="1">
        <p:scale>
          <a:sx n="58" d="100"/>
          <a:sy n="58" d="100"/>
        </p:scale>
        <p:origin x="52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60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commentAuthors" Target="commentAuthors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4.gif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3B_E18C454F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578308" y="2670078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90291" y="4988478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90291" y="862409"/>
            <a:ext cx="70907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</a:rPr>
              <a:t>HOA NGHIA PRIMARY SCHOOL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</a:rPr>
              <a:t>TEACHER: PHAM THI THU TRANG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</a:rPr>
              <a:t>CLASS: 5A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32441" y="3904355"/>
            <a:ext cx="36689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804665" y="3468934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512742" y="7123199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Let's talk.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29644" y="7494838"/>
            <a:ext cx="4802313" cy="124322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167926" y="3473662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4E7B4-2A43-816F-9274-4E4BA130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4" y="2019300"/>
            <a:ext cx="16695991" cy="6248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72837" y="-777377"/>
            <a:ext cx="701948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0" action="ppaction://hlinksldjump"/>
            <a:extLst>
              <a:ext uri="{FF2B5EF4-FFF2-40B4-BE49-F238E27FC236}">
                <a16:creationId xmlns:a16="http://schemas.microsoft.com/office/drawing/2014/main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3499</TotalTime>
  <Words>243</Words>
  <Application>Microsoft Office PowerPoint</Application>
  <PresentationFormat>Custom</PresentationFormat>
  <Paragraphs>70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Comic Sans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MAIHUNG</cp:lastModifiedBy>
  <cp:revision>61</cp:revision>
  <dcterms:created xsi:type="dcterms:W3CDTF">2006-08-16T00:00:00Z</dcterms:created>
  <dcterms:modified xsi:type="dcterms:W3CDTF">2025-04-22T14:59:52Z</dcterms:modified>
  <cp:category>9Slide.vn</cp:category>
  <dc:identifier>DAFzACgcfNc</dc:identifier>
</cp:coreProperties>
</file>