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9" r:id="rId4"/>
    <p:sldId id="270" r:id="rId5"/>
    <p:sldId id="275" r:id="rId6"/>
    <p:sldId id="272" r:id="rId7"/>
    <p:sldId id="273" r:id="rId8"/>
    <p:sldId id="274" r:id="rId9"/>
    <p:sldId id="277" r:id="rId10"/>
    <p:sldId id="27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10505"/>
    <a:srgbClr val="498046"/>
    <a:srgbClr val="EF1558"/>
    <a:srgbClr val="2E925B"/>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58"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9A393-1E1A-4F97-A613-FF884DC0D738}" type="datetimeFigureOut">
              <a:rPr lang="en-US" smtClean="0"/>
              <a:t>4/22/2025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7214A-25F5-4160-BEBA-F8DC3BAE17C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64E8890C-AEA9-4F02-8B8A-AD76D6934F2B}" type="slidenum">
              <a:rPr lang="en-US" smtClean="0"/>
              <a:pPr/>
              <a:t>9</a:t>
            </a:fld>
            <a:endParaRPr lang="en-US"/>
          </a:p>
        </p:txBody>
      </p:sp>
    </p:spTree>
    <p:extLst>
      <p:ext uri="{BB962C8B-B14F-4D97-AF65-F5344CB8AC3E}">
        <p14:creationId xmlns:p14="http://schemas.microsoft.com/office/powerpoint/2010/main" val="340436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AC75-1C04-D09A-9C8F-48453AA563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EE10ED-4746-A91C-86C2-038BF00785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1EB3B3-BE60-8A99-4B62-6411C2000882}"/>
              </a:ext>
            </a:extLst>
          </p:cNvPr>
          <p:cNvSpPr>
            <a:spLocks noGrp="1"/>
          </p:cNvSpPr>
          <p:nvPr>
            <p:ph type="dt" sz="half" idx="10"/>
          </p:nvPr>
        </p:nvSpPr>
        <p:spPr/>
        <p:txBody>
          <a:bodyPr/>
          <a:lstStyle/>
          <a:p>
            <a:fld id="{CB2DAABA-578F-41CF-98F1-4ADCD871A817}" type="datetimeFigureOut">
              <a:rPr lang="en-US" smtClean="0"/>
              <a:pPr/>
              <a:t>4/22/2025</a:t>
            </a:fld>
            <a:endParaRPr lang="en-US"/>
          </a:p>
        </p:txBody>
      </p:sp>
      <p:sp>
        <p:nvSpPr>
          <p:cNvPr id="5" name="Footer Placeholder 4">
            <a:extLst>
              <a:ext uri="{FF2B5EF4-FFF2-40B4-BE49-F238E27FC236}">
                <a16:creationId xmlns:a16="http://schemas.microsoft.com/office/drawing/2014/main" id="{E1DDD5CB-7BEB-69E5-4163-DD5FD5C4A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5939-1A23-9A56-1E22-2400CA841029}"/>
              </a:ext>
            </a:extLst>
          </p:cNvPr>
          <p:cNvSpPr>
            <a:spLocks noGrp="1"/>
          </p:cNvSpPr>
          <p:nvPr>
            <p:ph type="sldNum" sz="quarter" idx="12"/>
          </p:nvPr>
        </p:nvSpPr>
        <p:spPr/>
        <p:txBody>
          <a:bodyPr/>
          <a:lstStyle/>
          <a:p>
            <a:fld id="{3877AF85-391A-4D6A-9B68-0B557E959618}" type="slidenum">
              <a:rPr lang="en-US" smtClean="0"/>
              <a:pPr/>
              <a:t>‹#›</a:t>
            </a:fld>
            <a:endParaRPr lang="en-US"/>
          </a:p>
        </p:txBody>
      </p:sp>
    </p:spTree>
    <p:extLst>
      <p:ext uri="{BB962C8B-B14F-4D97-AF65-F5344CB8AC3E}">
        <p14:creationId xmlns:p14="http://schemas.microsoft.com/office/powerpoint/2010/main" val="23805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9355-D38B-B136-E1F1-20C440E8FB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CFA973-E907-0AFB-1EBF-6E24D221E6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D4008-BCAD-C843-1CB4-A01737F25484}"/>
              </a:ext>
            </a:extLst>
          </p:cNvPr>
          <p:cNvSpPr>
            <a:spLocks noGrp="1"/>
          </p:cNvSpPr>
          <p:nvPr>
            <p:ph type="dt" sz="half" idx="10"/>
          </p:nvPr>
        </p:nvSpPr>
        <p:spPr/>
        <p:txBody>
          <a:bodyPr/>
          <a:lstStyle/>
          <a:p>
            <a:fld id="{CB2DAABA-578F-41CF-98F1-4ADCD871A817}" type="datetimeFigureOut">
              <a:rPr lang="en-US" smtClean="0"/>
              <a:pPr/>
              <a:t>4/22/2025</a:t>
            </a:fld>
            <a:endParaRPr lang="en-US"/>
          </a:p>
        </p:txBody>
      </p:sp>
      <p:sp>
        <p:nvSpPr>
          <p:cNvPr id="5" name="Footer Placeholder 4">
            <a:extLst>
              <a:ext uri="{FF2B5EF4-FFF2-40B4-BE49-F238E27FC236}">
                <a16:creationId xmlns:a16="http://schemas.microsoft.com/office/drawing/2014/main" id="{AF3BF777-76C4-7515-4F84-C06952057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4C0A2-F4D6-8227-1195-8FC3FAD60B2D}"/>
              </a:ext>
            </a:extLst>
          </p:cNvPr>
          <p:cNvSpPr>
            <a:spLocks noGrp="1"/>
          </p:cNvSpPr>
          <p:nvPr>
            <p:ph type="sldNum" sz="quarter" idx="12"/>
          </p:nvPr>
        </p:nvSpPr>
        <p:spPr/>
        <p:txBody>
          <a:bodyPr/>
          <a:lstStyle/>
          <a:p>
            <a:fld id="{3877AF85-391A-4D6A-9B68-0B557E959618}" type="slidenum">
              <a:rPr lang="en-US" smtClean="0"/>
              <a:pPr/>
              <a:t>‹#›</a:t>
            </a:fld>
            <a:endParaRPr lang="en-US"/>
          </a:p>
        </p:txBody>
      </p:sp>
    </p:spTree>
    <p:extLst>
      <p:ext uri="{BB962C8B-B14F-4D97-AF65-F5344CB8AC3E}">
        <p14:creationId xmlns:p14="http://schemas.microsoft.com/office/powerpoint/2010/main" val="334456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DE0F7-F230-BE87-A756-AA0D301FE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2301C6-BCB6-FF89-3474-D000B7572E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54CA-5D68-FC45-F545-1E1635B7C42F}"/>
              </a:ext>
            </a:extLst>
          </p:cNvPr>
          <p:cNvSpPr>
            <a:spLocks noGrp="1"/>
          </p:cNvSpPr>
          <p:nvPr>
            <p:ph type="dt" sz="half" idx="10"/>
          </p:nvPr>
        </p:nvSpPr>
        <p:spPr/>
        <p:txBody>
          <a:bodyPr/>
          <a:lstStyle/>
          <a:p>
            <a:fld id="{CB2DAABA-578F-41CF-98F1-4ADCD871A817}" type="datetimeFigureOut">
              <a:rPr lang="en-US" smtClean="0"/>
              <a:pPr/>
              <a:t>4/22/2025</a:t>
            </a:fld>
            <a:endParaRPr lang="en-US"/>
          </a:p>
        </p:txBody>
      </p:sp>
      <p:sp>
        <p:nvSpPr>
          <p:cNvPr id="5" name="Footer Placeholder 4">
            <a:extLst>
              <a:ext uri="{FF2B5EF4-FFF2-40B4-BE49-F238E27FC236}">
                <a16:creationId xmlns:a16="http://schemas.microsoft.com/office/drawing/2014/main" id="{4F5132A8-BD29-5060-40C4-E0725F03E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9A41B-C5D5-DE64-D817-CCDACBDB0132}"/>
              </a:ext>
            </a:extLst>
          </p:cNvPr>
          <p:cNvSpPr>
            <a:spLocks noGrp="1"/>
          </p:cNvSpPr>
          <p:nvPr>
            <p:ph type="sldNum" sz="quarter" idx="12"/>
          </p:nvPr>
        </p:nvSpPr>
        <p:spPr/>
        <p:txBody>
          <a:bodyPr/>
          <a:lstStyle/>
          <a:p>
            <a:fld id="{3877AF85-391A-4D6A-9B68-0B557E959618}" type="slidenum">
              <a:rPr lang="en-US" smtClean="0"/>
              <a:pPr/>
              <a:t>‹#›</a:t>
            </a:fld>
            <a:endParaRPr lang="en-US"/>
          </a:p>
        </p:txBody>
      </p:sp>
    </p:spTree>
    <p:extLst>
      <p:ext uri="{BB962C8B-B14F-4D97-AF65-F5344CB8AC3E}">
        <p14:creationId xmlns:p14="http://schemas.microsoft.com/office/powerpoint/2010/main" val="356046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999A-B691-DAD8-F5B9-2DA49400FE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43EE3-E7F7-7F1D-C9CC-B17D3D3C0F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C7DF6-2B83-3544-E829-84C8CC6F103A}"/>
              </a:ext>
            </a:extLst>
          </p:cNvPr>
          <p:cNvSpPr>
            <a:spLocks noGrp="1"/>
          </p:cNvSpPr>
          <p:nvPr>
            <p:ph type="dt" sz="half" idx="10"/>
          </p:nvPr>
        </p:nvSpPr>
        <p:spPr/>
        <p:txBody>
          <a:bodyPr/>
          <a:lstStyle/>
          <a:p>
            <a:fld id="{CB2DAABA-578F-41CF-98F1-4ADCD871A817}" type="datetimeFigureOut">
              <a:rPr lang="en-US" smtClean="0"/>
              <a:pPr/>
              <a:t>4/22/2025</a:t>
            </a:fld>
            <a:endParaRPr lang="en-US"/>
          </a:p>
        </p:txBody>
      </p:sp>
      <p:sp>
        <p:nvSpPr>
          <p:cNvPr id="5" name="Footer Placeholder 4">
            <a:extLst>
              <a:ext uri="{FF2B5EF4-FFF2-40B4-BE49-F238E27FC236}">
                <a16:creationId xmlns:a16="http://schemas.microsoft.com/office/drawing/2014/main" id="{53161243-B853-4C36-A809-C253B2371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E5086-99D0-B046-83AD-F2CB07F2206C}"/>
              </a:ext>
            </a:extLst>
          </p:cNvPr>
          <p:cNvSpPr>
            <a:spLocks noGrp="1"/>
          </p:cNvSpPr>
          <p:nvPr>
            <p:ph type="sldNum" sz="quarter" idx="12"/>
          </p:nvPr>
        </p:nvSpPr>
        <p:spPr/>
        <p:txBody>
          <a:bodyPr/>
          <a:lstStyle/>
          <a:p>
            <a:fld id="{3877AF85-391A-4D6A-9B68-0B557E959618}" type="slidenum">
              <a:rPr lang="en-US" smtClean="0"/>
              <a:pPr/>
              <a:t>‹#›</a:t>
            </a:fld>
            <a:endParaRPr lang="en-US"/>
          </a:p>
        </p:txBody>
      </p:sp>
    </p:spTree>
    <p:extLst>
      <p:ext uri="{BB962C8B-B14F-4D97-AF65-F5344CB8AC3E}">
        <p14:creationId xmlns:p14="http://schemas.microsoft.com/office/powerpoint/2010/main" val="415291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C245-C6AF-5E8D-4E8D-151CE118C1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28FA4E-437B-9AF2-B8BA-1979FA7D2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4A81C5-D714-D817-9FC3-8EFBDBE2FFAA}"/>
              </a:ext>
            </a:extLst>
          </p:cNvPr>
          <p:cNvSpPr>
            <a:spLocks noGrp="1"/>
          </p:cNvSpPr>
          <p:nvPr>
            <p:ph type="dt" sz="half" idx="10"/>
          </p:nvPr>
        </p:nvSpPr>
        <p:spPr/>
        <p:txBody>
          <a:bodyPr/>
          <a:lstStyle/>
          <a:p>
            <a:fld id="{CB2DAABA-578F-41CF-98F1-4ADCD871A817}" type="datetimeFigureOut">
              <a:rPr lang="en-US" smtClean="0"/>
              <a:pPr/>
              <a:t>4/22/2025</a:t>
            </a:fld>
            <a:endParaRPr lang="en-US"/>
          </a:p>
        </p:txBody>
      </p:sp>
      <p:sp>
        <p:nvSpPr>
          <p:cNvPr id="5" name="Footer Placeholder 4">
            <a:extLst>
              <a:ext uri="{FF2B5EF4-FFF2-40B4-BE49-F238E27FC236}">
                <a16:creationId xmlns:a16="http://schemas.microsoft.com/office/drawing/2014/main" id="{8244CEB9-5F9C-5DC1-61C0-463198FF6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3A88C-77D4-D46C-9D9C-147F8831047F}"/>
              </a:ext>
            </a:extLst>
          </p:cNvPr>
          <p:cNvSpPr>
            <a:spLocks noGrp="1"/>
          </p:cNvSpPr>
          <p:nvPr>
            <p:ph type="sldNum" sz="quarter" idx="12"/>
          </p:nvPr>
        </p:nvSpPr>
        <p:spPr/>
        <p:txBody>
          <a:bodyPr/>
          <a:lstStyle/>
          <a:p>
            <a:fld id="{3877AF85-391A-4D6A-9B68-0B557E959618}" type="slidenum">
              <a:rPr lang="en-US" smtClean="0"/>
              <a:pPr/>
              <a:t>‹#›</a:t>
            </a:fld>
            <a:endParaRPr lang="en-US"/>
          </a:p>
        </p:txBody>
      </p:sp>
    </p:spTree>
    <p:extLst>
      <p:ext uri="{BB962C8B-B14F-4D97-AF65-F5344CB8AC3E}">
        <p14:creationId xmlns:p14="http://schemas.microsoft.com/office/powerpoint/2010/main" val="169284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CEE5-10E0-388C-81F8-875E2E619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7666-53F8-6354-32CB-8AA640A577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E2FF19-1238-F394-ED8E-43A1BD2FB1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C2703-C27D-0D70-63F6-A5EF3042CCA0}"/>
              </a:ext>
            </a:extLst>
          </p:cNvPr>
          <p:cNvSpPr>
            <a:spLocks noGrp="1"/>
          </p:cNvSpPr>
          <p:nvPr>
            <p:ph type="dt" sz="half" idx="10"/>
          </p:nvPr>
        </p:nvSpPr>
        <p:spPr/>
        <p:txBody>
          <a:bodyPr/>
          <a:lstStyle/>
          <a:p>
            <a:fld id="{CB2DAABA-578F-41CF-98F1-4ADCD871A817}" type="datetimeFigureOut">
              <a:rPr lang="en-US" smtClean="0"/>
              <a:pPr/>
              <a:t>4/22/2025</a:t>
            </a:fld>
            <a:endParaRPr lang="en-US"/>
          </a:p>
        </p:txBody>
      </p:sp>
      <p:sp>
        <p:nvSpPr>
          <p:cNvPr id="6" name="Footer Placeholder 5">
            <a:extLst>
              <a:ext uri="{FF2B5EF4-FFF2-40B4-BE49-F238E27FC236}">
                <a16:creationId xmlns:a16="http://schemas.microsoft.com/office/drawing/2014/main" id="{7E647873-5929-2BDC-D418-C65C37DF1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A0C2B-E851-B71F-68B9-90A4B8078F54}"/>
              </a:ext>
            </a:extLst>
          </p:cNvPr>
          <p:cNvSpPr>
            <a:spLocks noGrp="1"/>
          </p:cNvSpPr>
          <p:nvPr>
            <p:ph type="sldNum" sz="quarter" idx="12"/>
          </p:nvPr>
        </p:nvSpPr>
        <p:spPr/>
        <p:txBody>
          <a:bodyPr/>
          <a:lstStyle/>
          <a:p>
            <a:fld id="{3877AF85-391A-4D6A-9B68-0B557E959618}" type="slidenum">
              <a:rPr lang="en-US" smtClean="0"/>
              <a:pPr/>
              <a:t>‹#›</a:t>
            </a:fld>
            <a:endParaRPr lang="en-US"/>
          </a:p>
        </p:txBody>
      </p:sp>
    </p:spTree>
    <p:extLst>
      <p:ext uri="{BB962C8B-B14F-4D97-AF65-F5344CB8AC3E}">
        <p14:creationId xmlns:p14="http://schemas.microsoft.com/office/powerpoint/2010/main" val="103951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583BA-17A7-FB4D-AED2-CB5522A6CE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255C9E-F042-A43F-8A36-7FB1ADAB2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AE9A39-2A66-C4F0-18B6-F0AB0E3286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CE1B0-2BA6-CC5C-6F9A-75A47ECF9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03738-23F2-98F0-0AE5-CD9921F90C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7D8EAF-0B1D-4624-AEF4-A97C38078EE3}"/>
              </a:ext>
            </a:extLst>
          </p:cNvPr>
          <p:cNvSpPr>
            <a:spLocks noGrp="1"/>
          </p:cNvSpPr>
          <p:nvPr>
            <p:ph type="dt" sz="half" idx="10"/>
          </p:nvPr>
        </p:nvSpPr>
        <p:spPr/>
        <p:txBody>
          <a:bodyPr/>
          <a:lstStyle/>
          <a:p>
            <a:fld id="{CB2DAABA-578F-41CF-98F1-4ADCD871A817}" type="datetimeFigureOut">
              <a:rPr lang="en-US" smtClean="0"/>
              <a:pPr/>
              <a:t>4/22/2025</a:t>
            </a:fld>
            <a:endParaRPr lang="en-US"/>
          </a:p>
        </p:txBody>
      </p:sp>
      <p:sp>
        <p:nvSpPr>
          <p:cNvPr id="8" name="Footer Placeholder 7">
            <a:extLst>
              <a:ext uri="{FF2B5EF4-FFF2-40B4-BE49-F238E27FC236}">
                <a16:creationId xmlns:a16="http://schemas.microsoft.com/office/drawing/2014/main" id="{364C488B-930E-B11D-A24F-5C4ED67C16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01940E-F7D3-040D-A900-669AA819F8E0}"/>
              </a:ext>
            </a:extLst>
          </p:cNvPr>
          <p:cNvSpPr>
            <a:spLocks noGrp="1"/>
          </p:cNvSpPr>
          <p:nvPr>
            <p:ph type="sldNum" sz="quarter" idx="12"/>
          </p:nvPr>
        </p:nvSpPr>
        <p:spPr/>
        <p:txBody>
          <a:bodyPr/>
          <a:lstStyle/>
          <a:p>
            <a:fld id="{3877AF85-391A-4D6A-9B68-0B557E959618}" type="slidenum">
              <a:rPr lang="en-US" smtClean="0"/>
              <a:pPr/>
              <a:t>‹#›</a:t>
            </a:fld>
            <a:endParaRPr lang="en-US"/>
          </a:p>
        </p:txBody>
      </p:sp>
    </p:spTree>
    <p:extLst>
      <p:ext uri="{BB962C8B-B14F-4D97-AF65-F5344CB8AC3E}">
        <p14:creationId xmlns:p14="http://schemas.microsoft.com/office/powerpoint/2010/main" val="212664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F1F8D-5CC8-9B2E-EFF1-055C1C23DA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707B24-77E8-4F83-56B1-181277B4C6AD}"/>
              </a:ext>
            </a:extLst>
          </p:cNvPr>
          <p:cNvSpPr>
            <a:spLocks noGrp="1"/>
          </p:cNvSpPr>
          <p:nvPr>
            <p:ph type="dt" sz="half" idx="10"/>
          </p:nvPr>
        </p:nvSpPr>
        <p:spPr/>
        <p:txBody>
          <a:bodyPr/>
          <a:lstStyle/>
          <a:p>
            <a:fld id="{CB2DAABA-578F-41CF-98F1-4ADCD871A817}" type="datetimeFigureOut">
              <a:rPr lang="en-US" smtClean="0"/>
              <a:pPr/>
              <a:t>4/22/2025</a:t>
            </a:fld>
            <a:endParaRPr lang="en-US"/>
          </a:p>
        </p:txBody>
      </p:sp>
      <p:sp>
        <p:nvSpPr>
          <p:cNvPr id="4" name="Footer Placeholder 3">
            <a:extLst>
              <a:ext uri="{FF2B5EF4-FFF2-40B4-BE49-F238E27FC236}">
                <a16:creationId xmlns:a16="http://schemas.microsoft.com/office/drawing/2014/main" id="{D9BFABD1-3877-6C14-BAAE-1E61AFE99E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2053DC-58D6-A4FB-8743-CDEFE574E6A5}"/>
              </a:ext>
            </a:extLst>
          </p:cNvPr>
          <p:cNvSpPr>
            <a:spLocks noGrp="1"/>
          </p:cNvSpPr>
          <p:nvPr>
            <p:ph type="sldNum" sz="quarter" idx="12"/>
          </p:nvPr>
        </p:nvSpPr>
        <p:spPr/>
        <p:txBody>
          <a:bodyPr/>
          <a:lstStyle/>
          <a:p>
            <a:fld id="{3877AF85-391A-4D6A-9B68-0B557E959618}" type="slidenum">
              <a:rPr lang="en-US" smtClean="0"/>
              <a:pPr/>
              <a:t>‹#›</a:t>
            </a:fld>
            <a:endParaRPr lang="en-US"/>
          </a:p>
        </p:txBody>
      </p:sp>
    </p:spTree>
    <p:extLst>
      <p:ext uri="{BB962C8B-B14F-4D97-AF65-F5344CB8AC3E}">
        <p14:creationId xmlns:p14="http://schemas.microsoft.com/office/powerpoint/2010/main" val="175655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95387-7AC3-79AE-CD08-A2902B536338}"/>
              </a:ext>
            </a:extLst>
          </p:cNvPr>
          <p:cNvSpPr>
            <a:spLocks noGrp="1"/>
          </p:cNvSpPr>
          <p:nvPr>
            <p:ph type="dt" sz="half" idx="10"/>
          </p:nvPr>
        </p:nvSpPr>
        <p:spPr/>
        <p:txBody>
          <a:bodyPr/>
          <a:lstStyle/>
          <a:p>
            <a:fld id="{CB2DAABA-578F-41CF-98F1-4ADCD871A817}" type="datetimeFigureOut">
              <a:rPr lang="en-US" smtClean="0"/>
              <a:pPr/>
              <a:t>4/22/2025</a:t>
            </a:fld>
            <a:endParaRPr lang="en-US"/>
          </a:p>
        </p:txBody>
      </p:sp>
      <p:sp>
        <p:nvSpPr>
          <p:cNvPr id="3" name="Footer Placeholder 2">
            <a:extLst>
              <a:ext uri="{FF2B5EF4-FFF2-40B4-BE49-F238E27FC236}">
                <a16:creationId xmlns:a16="http://schemas.microsoft.com/office/drawing/2014/main" id="{7F512700-E49D-194F-52A1-AB06F0F306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5A7552-0EA3-B3AE-0E1C-7B1E5D1AA34D}"/>
              </a:ext>
            </a:extLst>
          </p:cNvPr>
          <p:cNvSpPr>
            <a:spLocks noGrp="1"/>
          </p:cNvSpPr>
          <p:nvPr>
            <p:ph type="sldNum" sz="quarter" idx="12"/>
          </p:nvPr>
        </p:nvSpPr>
        <p:spPr/>
        <p:txBody>
          <a:bodyPr/>
          <a:lstStyle/>
          <a:p>
            <a:fld id="{3877AF85-391A-4D6A-9B68-0B557E959618}" type="slidenum">
              <a:rPr lang="en-US" smtClean="0"/>
              <a:pPr/>
              <a:t>‹#›</a:t>
            </a:fld>
            <a:endParaRPr lang="en-US"/>
          </a:p>
        </p:txBody>
      </p:sp>
    </p:spTree>
    <p:extLst>
      <p:ext uri="{BB962C8B-B14F-4D97-AF65-F5344CB8AC3E}">
        <p14:creationId xmlns:p14="http://schemas.microsoft.com/office/powerpoint/2010/main" val="262525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04B4-A022-0BDD-91BC-332F34D24D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0DA0B7-D81F-C4D7-3DB3-3D1A940C2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D6FE31-ADE3-DE48-7D9D-AD3F301AF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D71552-FF96-1FAA-93BD-9C8A81E3128C}"/>
              </a:ext>
            </a:extLst>
          </p:cNvPr>
          <p:cNvSpPr>
            <a:spLocks noGrp="1"/>
          </p:cNvSpPr>
          <p:nvPr>
            <p:ph type="dt" sz="half" idx="10"/>
          </p:nvPr>
        </p:nvSpPr>
        <p:spPr/>
        <p:txBody>
          <a:bodyPr/>
          <a:lstStyle/>
          <a:p>
            <a:fld id="{CB2DAABA-578F-41CF-98F1-4ADCD871A817}" type="datetimeFigureOut">
              <a:rPr lang="en-US" smtClean="0"/>
              <a:pPr/>
              <a:t>4/22/2025</a:t>
            </a:fld>
            <a:endParaRPr lang="en-US"/>
          </a:p>
        </p:txBody>
      </p:sp>
      <p:sp>
        <p:nvSpPr>
          <p:cNvPr id="6" name="Footer Placeholder 5">
            <a:extLst>
              <a:ext uri="{FF2B5EF4-FFF2-40B4-BE49-F238E27FC236}">
                <a16:creationId xmlns:a16="http://schemas.microsoft.com/office/drawing/2014/main" id="{874C0A5F-6013-008F-B8CD-7057DB1626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5249FB-0CA4-F967-F2A5-A6BD68F4F772}"/>
              </a:ext>
            </a:extLst>
          </p:cNvPr>
          <p:cNvSpPr>
            <a:spLocks noGrp="1"/>
          </p:cNvSpPr>
          <p:nvPr>
            <p:ph type="sldNum" sz="quarter" idx="12"/>
          </p:nvPr>
        </p:nvSpPr>
        <p:spPr/>
        <p:txBody>
          <a:bodyPr/>
          <a:lstStyle/>
          <a:p>
            <a:fld id="{3877AF85-391A-4D6A-9B68-0B557E959618}" type="slidenum">
              <a:rPr lang="en-US" smtClean="0"/>
              <a:pPr/>
              <a:t>‹#›</a:t>
            </a:fld>
            <a:endParaRPr lang="en-US"/>
          </a:p>
        </p:txBody>
      </p:sp>
    </p:spTree>
    <p:extLst>
      <p:ext uri="{BB962C8B-B14F-4D97-AF65-F5344CB8AC3E}">
        <p14:creationId xmlns:p14="http://schemas.microsoft.com/office/powerpoint/2010/main" val="407002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D9111-177B-56DD-F232-46288543C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177610-6FFA-9F9E-E1F9-ECAE893B8D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ABB617-A73D-A09A-3AD3-BAAAC0382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C978F-30DF-C91E-0DE1-96ED298A4F70}"/>
              </a:ext>
            </a:extLst>
          </p:cNvPr>
          <p:cNvSpPr>
            <a:spLocks noGrp="1"/>
          </p:cNvSpPr>
          <p:nvPr>
            <p:ph type="dt" sz="half" idx="10"/>
          </p:nvPr>
        </p:nvSpPr>
        <p:spPr/>
        <p:txBody>
          <a:bodyPr/>
          <a:lstStyle/>
          <a:p>
            <a:fld id="{CB2DAABA-578F-41CF-98F1-4ADCD871A817}" type="datetimeFigureOut">
              <a:rPr lang="en-US" smtClean="0"/>
              <a:pPr/>
              <a:t>4/22/2025</a:t>
            </a:fld>
            <a:endParaRPr lang="en-US"/>
          </a:p>
        </p:txBody>
      </p:sp>
      <p:sp>
        <p:nvSpPr>
          <p:cNvPr id="6" name="Footer Placeholder 5">
            <a:extLst>
              <a:ext uri="{FF2B5EF4-FFF2-40B4-BE49-F238E27FC236}">
                <a16:creationId xmlns:a16="http://schemas.microsoft.com/office/drawing/2014/main" id="{AF21BD8F-8B70-C8C2-D256-C2BD8E44A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5DDE3-128E-1250-9695-D769D606821F}"/>
              </a:ext>
            </a:extLst>
          </p:cNvPr>
          <p:cNvSpPr>
            <a:spLocks noGrp="1"/>
          </p:cNvSpPr>
          <p:nvPr>
            <p:ph type="sldNum" sz="quarter" idx="12"/>
          </p:nvPr>
        </p:nvSpPr>
        <p:spPr/>
        <p:txBody>
          <a:bodyPr/>
          <a:lstStyle/>
          <a:p>
            <a:fld id="{3877AF85-391A-4D6A-9B68-0B557E959618}" type="slidenum">
              <a:rPr lang="en-US" smtClean="0"/>
              <a:pPr/>
              <a:t>‹#›</a:t>
            </a:fld>
            <a:endParaRPr lang="en-US"/>
          </a:p>
        </p:txBody>
      </p:sp>
    </p:spTree>
    <p:extLst>
      <p:ext uri="{BB962C8B-B14F-4D97-AF65-F5344CB8AC3E}">
        <p14:creationId xmlns:p14="http://schemas.microsoft.com/office/powerpoint/2010/main" val="216487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3657EB-F275-D73D-B6FC-9C751E393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0541E0-0BF4-5DB8-9FDB-F82EBB158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D7EAE-97A6-F86F-DDC1-D4558A0D1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DAABA-578F-41CF-98F1-4ADCD871A817}" type="datetimeFigureOut">
              <a:rPr lang="en-US" smtClean="0"/>
              <a:pPr/>
              <a:t>4/22/2025</a:t>
            </a:fld>
            <a:endParaRPr lang="en-US"/>
          </a:p>
        </p:txBody>
      </p:sp>
      <p:sp>
        <p:nvSpPr>
          <p:cNvPr id="5" name="Footer Placeholder 4">
            <a:extLst>
              <a:ext uri="{FF2B5EF4-FFF2-40B4-BE49-F238E27FC236}">
                <a16:creationId xmlns:a16="http://schemas.microsoft.com/office/drawing/2014/main" id="{DBA6742E-6BB5-094F-1083-222641B6A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EEC225-1934-EF72-DA3E-300A6E0FD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7AF85-391A-4D6A-9B68-0B557E959618}" type="slidenum">
              <a:rPr lang="en-US" smtClean="0"/>
              <a:pPr/>
              <a:t>‹#›</a:t>
            </a:fld>
            <a:endParaRPr lang="en-US"/>
          </a:p>
        </p:txBody>
      </p:sp>
    </p:spTree>
    <p:extLst>
      <p:ext uri="{BB962C8B-B14F-4D97-AF65-F5344CB8AC3E}">
        <p14:creationId xmlns:p14="http://schemas.microsoft.com/office/powerpoint/2010/main" val="104110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Engineering drawing&#10;&#10;Description automatically generated">
            <a:extLst>
              <a:ext uri="{FF2B5EF4-FFF2-40B4-BE49-F238E27FC236}">
                <a16:creationId xmlns:a16="http://schemas.microsoft.com/office/drawing/2014/main" id="{2E29103C-BB7B-54F9-BAC0-0D348CEDFC1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2932" b="92924" l="5957" r="30647">
                        <a14:foregroundMark x1="16388" y1="54509" x2="18976" y2="57218"/>
                        <a14:foregroundMark x1="19353" y1="72422" x2="20485" y2="68864"/>
                        <a14:foregroundMark x1="17332" y1="52932" x2="17439" y2="52932"/>
                        <a14:foregroundMark x1="14367" y1="68864" x2="17251" y2="74565"/>
                        <a14:foregroundMark x1="17251" y1="74565" x2="17251" y2="74565"/>
                        <a14:foregroundMark x1="19057" y1="68864" x2="20863" y2="70279"/>
                        <a14:foregroundMark x1="21267" y1="67287" x2="17332" y2="70724"/>
                        <a14:foregroundMark x1="13423" y1="70441" x2="14555" y2="71290"/>
                        <a14:foregroundMark x1="14744" y1="72018" x2="16577" y2="72422"/>
                        <a14:foregroundMark x1="17143" y1="67004" x2="14852" y2="72867"/>
                        <a14:foregroundMark x1="5957" y1="71735" x2="7601" y2="73878"/>
                        <a14:foregroundMark x1="15526" y1="87909" x2="16954" y2="87909"/>
                        <a14:foregroundMark x1="20404" y1="92924" x2="20404" y2="91347"/>
                      </a14:backgroundRemoval>
                    </a14:imgEffect>
                  </a14:imgLayer>
                </a14:imgProps>
              </a:ext>
              <a:ext uri="{28A0092B-C50C-407E-A947-70E740481C1C}">
                <a14:useLocalDpi xmlns:a14="http://schemas.microsoft.com/office/drawing/2010/main" val="0"/>
              </a:ext>
            </a:extLst>
          </a:blip>
          <a:srcRect l="4268" t="51703" r="66396" b="3260"/>
          <a:stretch/>
        </p:blipFill>
        <p:spPr>
          <a:xfrm>
            <a:off x="-76037" y="2444550"/>
            <a:ext cx="4587117" cy="4695231"/>
          </a:xfrm>
          <a:prstGeom prst="rect">
            <a:avLst/>
          </a:prstGeom>
        </p:spPr>
      </p:pic>
      <p:pic>
        <p:nvPicPr>
          <p:cNvPr id="8" name="Picture 9">
            <a:extLst>
              <a:ext uri="{FF2B5EF4-FFF2-40B4-BE49-F238E27FC236}">
                <a16:creationId xmlns:a16="http://schemas.microsoft.com/office/drawing/2014/main" id="{4AE96405-D030-85A7-9496-E5A154EDD873}"/>
              </a:ext>
            </a:extLst>
          </p:cNvPr>
          <p:cNvPicPr>
            <a:picLocks noChangeAspect="1"/>
          </p:cNvPicPr>
          <p:nvPr/>
        </p:nvPicPr>
        <p:blipFill>
          <a:blip r:embed="rId4"/>
          <a:srcRect/>
          <a:stretch>
            <a:fillRect/>
          </a:stretch>
        </p:blipFill>
        <p:spPr>
          <a:xfrm>
            <a:off x="8620125" y="4132596"/>
            <a:ext cx="3918604" cy="2836089"/>
          </a:xfrm>
          <a:prstGeom prst="rect">
            <a:avLst/>
          </a:prstGeom>
        </p:spPr>
      </p:pic>
      <p:sp>
        <p:nvSpPr>
          <p:cNvPr id="3" name="TextBox 2">
            <a:extLst>
              <a:ext uri="{FF2B5EF4-FFF2-40B4-BE49-F238E27FC236}">
                <a16:creationId xmlns:a16="http://schemas.microsoft.com/office/drawing/2014/main" id="{EEED1719-17D7-5631-5C13-321E794125DD}"/>
              </a:ext>
            </a:extLst>
          </p:cNvPr>
          <p:cNvSpPr txBox="1"/>
          <p:nvPr/>
        </p:nvSpPr>
        <p:spPr>
          <a:xfrm>
            <a:off x="3586480" y="1885573"/>
            <a:ext cx="184731" cy="1446550"/>
          </a:xfrm>
          <a:prstGeom prst="rect">
            <a:avLst/>
          </a:prstGeom>
          <a:noFill/>
        </p:spPr>
        <p:txBody>
          <a:bodyPr wrap="none" rtlCol="0">
            <a:spAutoFit/>
          </a:bodyPr>
          <a:lstStyle/>
          <a:p>
            <a:endParaRPr lang="vi-VN" sz="8800" dirty="0">
              <a:ln w="561975">
                <a:solidFill>
                  <a:schemeClr val="bg1"/>
                </a:solidFill>
              </a:ln>
              <a:gradFill>
                <a:gsLst>
                  <a:gs pos="57000">
                    <a:srgbClr val="FF0066"/>
                  </a:gs>
                  <a:gs pos="59000">
                    <a:srgbClr val="FFCC66"/>
                  </a:gs>
                </a:gsLst>
                <a:lin ang="5400000" scaled="1"/>
              </a:gradFill>
              <a:effectLst>
                <a:outerShdw dist="38100" dir="5400000" algn="t" rotWithShape="0">
                  <a:prstClr val="black"/>
                </a:outerShdw>
              </a:effectLst>
              <a:latin typeface="#9Slide07 IcielPony" panose="02000000000000000000" pitchFamily="2" charset="-93"/>
            </a:endParaRPr>
          </a:p>
        </p:txBody>
      </p:sp>
      <p:pic>
        <p:nvPicPr>
          <p:cNvPr id="2" name="Picture 1" descr="A green and white logo&#10;&#10;Description automatically generated">
            <a:extLst>
              <a:ext uri="{FF2B5EF4-FFF2-40B4-BE49-F238E27FC236}">
                <a16:creationId xmlns:a16="http://schemas.microsoft.com/office/drawing/2014/main" id="{9A8FCE89-508C-3585-E53D-2FFD36C44B7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404778" y="410296"/>
            <a:ext cx="1817130" cy="1817130"/>
          </a:xfrm>
          <a:prstGeom prst="rect">
            <a:avLst/>
          </a:prstGeom>
        </p:spPr>
      </p:pic>
      <p:sp>
        <p:nvSpPr>
          <p:cNvPr id="12" name="TextBox 11"/>
          <p:cNvSpPr txBox="1"/>
          <p:nvPr/>
        </p:nvSpPr>
        <p:spPr>
          <a:xfrm>
            <a:off x="1423852" y="5329645"/>
            <a:ext cx="10768148" cy="1569660"/>
          </a:xfrm>
          <a:prstGeom prst="rect">
            <a:avLst/>
          </a:prstGeom>
          <a:noFill/>
        </p:spPr>
        <p:txBody>
          <a:bodyPr wrap="square" rtlCol="0">
            <a:spAutoFit/>
          </a:bodyPr>
          <a:lstStyle/>
          <a:p>
            <a:r>
              <a:rPr lang="en-US" sz="4800" b="1" smtClean="0">
                <a:solidFill>
                  <a:srgbClr val="FF0000"/>
                </a:solidFill>
                <a:latin typeface="Times New Roman" pitchFamily="18" charset="0"/>
                <a:cs typeface="Times New Roman" pitchFamily="18" charset="0"/>
              </a:rPr>
              <a:t>GV: Ngô Thị Quyên  - Lớp 5C</a:t>
            </a:r>
          </a:p>
          <a:p>
            <a:r>
              <a:rPr lang="en-US" sz="4800" b="1" smtClean="0">
                <a:solidFill>
                  <a:srgbClr val="FF0000"/>
                </a:solidFill>
                <a:latin typeface="Times New Roman" pitchFamily="18" charset="0"/>
                <a:cs typeface="Times New Roman" pitchFamily="18" charset="0"/>
              </a:rPr>
              <a:t>Đơn vị: Trường Tiểu học Hòa Nghĩa </a:t>
            </a:r>
            <a:endParaRPr lang="en-US" sz="4800" b="1">
              <a:solidFill>
                <a:srgbClr val="FF0000"/>
              </a:solidFill>
              <a:latin typeface="Times New Roman" pitchFamily="18" charset="0"/>
              <a:cs typeface="Times New Roman" pitchFamily="18" charset="0"/>
            </a:endParaRPr>
          </a:p>
        </p:txBody>
      </p:sp>
      <p:sp>
        <p:nvSpPr>
          <p:cNvPr id="13" name="TextBox 12"/>
          <p:cNvSpPr txBox="1"/>
          <p:nvPr/>
        </p:nvSpPr>
        <p:spPr>
          <a:xfrm>
            <a:off x="2599509" y="1371600"/>
            <a:ext cx="8569234" cy="2308324"/>
          </a:xfrm>
          <a:prstGeom prst="rect">
            <a:avLst/>
          </a:prstGeom>
          <a:noFill/>
        </p:spPr>
        <p:txBody>
          <a:bodyPr wrap="square" rtlCol="0">
            <a:spAutoFit/>
          </a:bodyPr>
          <a:lstStyle/>
          <a:p>
            <a:r>
              <a:rPr lang="en-US" sz="7200" b="1" smtClean="0">
                <a:solidFill>
                  <a:srgbClr val="FFFF00"/>
                </a:solidFill>
                <a:latin typeface="Times New Roman" pitchFamily="18" charset="0"/>
                <a:cs typeface="Times New Roman" pitchFamily="18" charset="0"/>
              </a:rPr>
              <a:t>Bài 26: Luyện viết bài văn tả người</a:t>
            </a:r>
            <a:endParaRPr lang="en-US" sz="7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016726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66667E-6 7.40741E-7 L 1.66667E-6 0.25 " pathEditMode="relative" rAng="0" ptsTypes="AA">
                                      <p:cBhvr>
                                        <p:cTn id="14" dur="2000" fill="hold"/>
                                        <p:tgtEl>
                                          <p:spTgt spid="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4">
            <a:extLst>
              <a:ext uri="{FF2B5EF4-FFF2-40B4-BE49-F238E27FC236}">
                <a16:creationId xmlns:a16="http://schemas.microsoft.com/office/drawing/2014/main" id="{4A08EE44-EA27-CD4B-346A-CA916A6AFC57}"/>
              </a:ext>
            </a:extLst>
          </p:cNvPr>
          <p:cNvSpPr/>
          <p:nvPr/>
        </p:nvSpPr>
        <p:spPr>
          <a:xfrm>
            <a:off x="331212" y="368711"/>
            <a:ext cx="11577711" cy="6135328"/>
          </a:xfrm>
          <a:prstGeom prst="roundRect">
            <a:avLst>
              <a:gd name="adj" fmla="val 6681"/>
            </a:avLst>
          </a:prstGeom>
          <a:solidFill>
            <a:schemeClr val="bg1">
              <a:alpha val="94000"/>
            </a:schemeClr>
          </a:solidFill>
          <a:ln w="57150">
            <a:solidFill>
              <a:srgbClr val="FF5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318">
            <a:extLst>
              <a:ext uri="{FF2B5EF4-FFF2-40B4-BE49-F238E27FC236}">
                <a16:creationId xmlns:a16="http://schemas.microsoft.com/office/drawing/2014/main" id="{3EDA8234-B52C-451C-AD85-7EEAEF068D40}"/>
              </a:ext>
            </a:extLst>
          </p:cNvPr>
          <p:cNvPicPr>
            <a:picLocks noChangeAspect="1"/>
          </p:cNvPicPr>
          <p:nvPr/>
        </p:nvPicPr>
        <p:blipFill>
          <a:blip r:embed="rId2"/>
          <a:stretch>
            <a:fillRect/>
          </a:stretch>
        </p:blipFill>
        <p:spPr>
          <a:xfrm flipH="1">
            <a:off x="1924492" y="2332001"/>
            <a:ext cx="8490562" cy="3857743"/>
          </a:xfrm>
          <a:prstGeom prst="rect">
            <a:avLst/>
          </a:prstGeom>
        </p:spPr>
      </p:pic>
      <p:sp>
        <p:nvSpPr>
          <p:cNvPr id="3" name="TextBox 2">
            <a:extLst>
              <a:ext uri="{FF2B5EF4-FFF2-40B4-BE49-F238E27FC236}">
                <a16:creationId xmlns:a16="http://schemas.microsoft.com/office/drawing/2014/main" id="{8E1547A7-6154-D9C1-877E-86EB03981E83}"/>
              </a:ext>
            </a:extLst>
          </p:cNvPr>
          <p:cNvSpPr txBox="1"/>
          <p:nvPr/>
        </p:nvSpPr>
        <p:spPr>
          <a:xfrm>
            <a:off x="1733107" y="978195"/>
            <a:ext cx="9569302" cy="830997"/>
          </a:xfrm>
          <a:prstGeom prst="rect">
            <a:avLst/>
          </a:prstGeom>
          <a:noFill/>
        </p:spPr>
        <p:txBody>
          <a:bodyPr wrap="square" rtlCol="0">
            <a:spAutoFit/>
          </a:bodyPr>
          <a:lstStyle/>
          <a:p>
            <a:r>
              <a:rPr lang="en-US" sz="4800" b="1" dirty="0">
                <a:solidFill>
                  <a:srgbClr val="FF0000"/>
                </a:solidFill>
                <a:latin typeface="Cambria" panose="02040503050406030204" pitchFamily="18" charset="0"/>
                <a:ea typeface="Cambria" panose="02040503050406030204" pitchFamily="18" charset="0"/>
              </a:rPr>
              <a:t>b. </a:t>
            </a:r>
            <a:r>
              <a:rPr lang="en-US" sz="4800" b="1" dirty="0" err="1">
                <a:solidFill>
                  <a:srgbClr val="FF0000"/>
                </a:solidFill>
                <a:latin typeface="Cambria" panose="02040503050406030204" pitchFamily="18" charset="0"/>
                <a:ea typeface="Cambria" panose="02040503050406030204" pitchFamily="18" charset="0"/>
              </a:rPr>
              <a:t>Chỉnh</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sửa</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bài</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viết</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nếu</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cần</a:t>
            </a:r>
            <a:r>
              <a:rPr lang="en-US" sz="48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336774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3A427E-9EC7-E59A-2126-A2618F100D3E}"/>
              </a:ext>
            </a:extLst>
          </p:cNvPr>
          <p:cNvPicPr>
            <a:picLocks noChangeAspect="1"/>
          </p:cNvPicPr>
          <p:nvPr/>
        </p:nvPicPr>
        <p:blipFill rotWithShape="1">
          <a:blip r:embed="rId2"/>
          <a:srcRect l="14469" r="14633" b="41954"/>
          <a:stretch/>
        </p:blipFill>
        <p:spPr>
          <a:xfrm>
            <a:off x="1543063" y="1372073"/>
            <a:ext cx="7901470" cy="3368361"/>
          </a:xfrm>
          <a:prstGeom prst="rect">
            <a:avLst/>
          </a:prstGeom>
        </p:spPr>
      </p:pic>
    </p:spTree>
    <p:extLst>
      <p:ext uri="{BB962C8B-B14F-4D97-AF65-F5344CB8AC3E}">
        <p14:creationId xmlns:p14="http://schemas.microsoft.com/office/powerpoint/2010/main" val="424531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1">
            <a:extLst>
              <a:ext uri="{FF2B5EF4-FFF2-40B4-BE49-F238E27FC236}">
                <a16:creationId xmlns:a16="http://schemas.microsoft.com/office/drawing/2014/main" id="{11E1EA68-BDC0-EF94-4D5A-2A06930E1ABD}"/>
              </a:ext>
            </a:extLst>
          </p:cNvPr>
          <p:cNvPicPr>
            <a:picLocks noChangeAspect="1"/>
          </p:cNvPicPr>
          <p:nvPr/>
        </p:nvPicPr>
        <p:blipFill>
          <a:blip r:embed="rId2" cstate="print">
            <a:alphaModFix amt="7000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812930" y="814225"/>
            <a:ext cx="6566139" cy="4858942"/>
          </a:xfrm>
          <a:prstGeom prst="rect">
            <a:avLst/>
          </a:prstGeom>
        </p:spPr>
      </p:pic>
      <p:pic>
        <p:nvPicPr>
          <p:cNvPr id="5" name="Picture 4">
            <a:extLst>
              <a:ext uri="{FF2B5EF4-FFF2-40B4-BE49-F238E27FC236}">
                <a16:creationId xmlns:a16="http://schemas.microsoft.com/office/drawing/2014/main" id="{12D3D74D-4970-9A09-B862-31F025D3AE90}"/>
              </a:ext>
            </a:extLst>
          </p:cNvPr>
          <p:cNvPicPr>
            <a:picLocks noChangeAspect="1"/>
          </p:cNvPicPr>
          <p:nvPr/>
        </p:nvPicPr>
        <p:blipFill>
          <a:blip r:embed="rId5"/>
          <a:stretch>
            <a:fillRect/>
          </a:stretch>
        </p:blipFill>
        <p:spPr>
          <a:xfrm>
            <a:off x="3160520" y="2071937"/>
            <a:ext cx="5870957" cy="1798476"/>
          </a:xfrm>
          <a:prstGeom prst="rect">
            <a:avLst/>
          </a:prstGeom>
        </p:spPr>
      </p:pic>
    </p:spTree>
    <p:extLst>
      <p:ext uri="{BB962C8B-B14F-4D97-AF65-F5344CB8AC3E}">
        <p14:creationId xmlns:p14="http://schemas.microsoft.com/office/powerpoint/2010/main" val="28959373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7F5EB-6FF8-F0D5-4E2D-AB61B0E9AAEE}"/>
            </a:ext>
          </a:extLst>
        </p:cNvPr>
        <p:cNvGrpSpPr/>
        <p:nvPr/>
      </p:nvGrpSpPr>
      <p:grpSpPr>
        <a:xfrm>
          <a:off x="0" y="0"/>
          <a:ext cx="0" cy="0"/>
          <a:chOff x="0" y="0"/>
          <a:chExt cx="0" cy="0"/>
        </a:xfrm>
      </p:grpSpPr>
      <p:sp>
        <p:nvSpPr>
          <p:cNvPr id="46" name="Hình chữ nhật: Góc Tròn 45">
            <a:extLst>
              <a:ext uri="{FF2B5EF4-FFF2-40B4-BE49-F238E27FC236}">
                <a16:creationId xmlns:a16="http://schemas.microsoft.com/office/drawing/2014/main" id="{9C6C5857-AF60-B7ED-3E2D-30D28A60184B}"/>
              </a:ext>
            </a:extLst>
          </p:cNvPr>
          <p:cNvSpPr/>
          <p:nvPr/>
        </p:nvSpPr>
        <p:spPr>
          <a:xfrm>
            <a:off x="970671" y="288349"/>
            <a:ext cx="10241280" cy="3790948"/>
          </a:xfrm>
          <a:prstGeom prst="roundRect">
            <a:avLst/>
          </a:prstGeom>
          <a:solidFill>
            <a:schemeClr val="bg1"/>
          </a:solid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Hình chữ nhật: Góc Tròn 46">
            <a:extLst>
              <a:ext uri="{FF2B5EF4-FFF2-40B4-BE49-F238E27FC236}">
                <a16:creationId xmlns:a16="http://schemas.microsoft.com/office/drawing/2014/main" id="{71081B45-D640-9C10-9BE5-1095E7B25DC8}"/>
              </a:ext>
            </a:extLst>
          </p:cNvPr>
          <p:cNvSpPr/>
          <p:nvPr/>
        </p:nvSpPr>
        <p:spPr>
          <a:xfrm>
            <a:off x="1280160" y="548640"/>
            <a:ext cx="9642470" cy="3249637"/>
          </a:xfrm>
          <a:prstGeom prst="roundRect">
            <a:avLst/>
          </a:prstGeom>
          <a:noFill/>
          <a:ln w="57150">
            <a:solidFill>
              <a:srgbClr val="FF006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B4099D9-E5ED-ACA3-F563-24871338398E}"/>
              </a:ext>
            </a:extLst>
          </p:cNvPr>
          <p:cNvPicPr>
            <a:picLocks noChangeAspect="1"/>
          </p:cNvPicPr>
          <p:nvPr/>
        </p:nvPicPr>
        <p:blipFill>
          <a:blip r:embed="rId2"/>
          <a:stretch>
            <a:fillRect/>
          </a:stretch>
        </p:blipFill>
        <p:spPr>
          <a:xfrm>
            <a:off x="1241748" y="932696"/>
            <a:ext cx="9644708" cy="3078747"/>
          </a:xfrm>
          <a:prstGeom prst="rect">
            <a:avLst/>
          </a:prstGeom>
        </p:spPr>
      </p:pic>
    </p:spTree>
    <p:extLst>
      <p:ext uri="{BB962C8B-B14F-4D97-AF65-F5344CB8AC3E}">
        <p14:creationId xmlns:p14="http://schemas.microsoft.com/office/powerpoint/2010/main" val="1485620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a:extLst>
              <a:ext uri="{FF2B5EF4-FFF2-40B4-BE49-F238E27FC236}">
                <a16:creationId xmlns:a16="http://schemas.microsoft.com/office/drawing/2014/main" id="{46453886-A4E3-7C94-38FD-3C209393433F}"/>
              </a:ext>
            </a:extLst>
          </p:cNvPr>
          <p:cNvGrpSpPr/>
          <p:nvPr/>
        </p:nvGrpSpPr>
        <p:grpSpPr>
          <a:xfrm>
            <a:off x="1163396" y="183341"/>
            <a:ext cx="9947627" cy="1557427"/>
            <a:chOff x="2623771" y="2542356"/>
            <a:chExt cx="9947627" cy="1557427"/>
          </a:xfrm>
        </p:grpSpPr>
        <p:sp>
          <p:nvSpPr>
            <p:cNvPr id="10" name="Rectangle: Rounded Corners 13">
              <a:extLst>
                <a:ext uri="{FF2B5EF4-FFF2-40B4-BE49-F238E27FC236}">
                  <a16:creationId xmlns:a16="http://schemas.microsoft.com/office/drawing/2014/main" id="{AB8BF819-6884-0A4D-052C-DBD3DBDEBC99}"/>
                </a:ext>
              </a:extLst>
            </p:cNvPr>
            <p:cNvSpPr/>
            <p:nvPr/>
          </p:nvSpPr>
          <p:spPr>
            <a:xfrm>
              <a:off x="3096741" y="2799722"/>
              <a:ext cx="9474657" cy="1300061"/>
            </a:xfrm>
            <a:custGeom>
              <a:avLst/>
              <a:gdLst>
                <a:gd name="connsiteX0" fmla="*/ 0 w 6609145"/>
                <a:gd name="connsiteY0" fmla="*/ 151008 h 906030"/>
                <a:gd name="connsiteX1" fmla="*/ 151008 w 6609145"/>
                <a:gd name="connsiteY1" fmla="*/ 0 h 906030"/>
                <a:gd name="connsiteX2" fmla="*/ 6458137 w 6609145"/>
                <a:gd name="connsiteY2" fmla="*/ 0 h 906030"/>
                <a:gd name="connsiteX3" fmla="*/ 6609145 w 6609145"/>
                <a:gd name="connsiteY3" fmla="*/ 151008 h 906030"/>
                <a:gd name="connsiteX4" fmla="*/ 6609145 w 6609145"/>
                <a:gd name="connsiteY4" fmla="*/ 755022 h 906030"/>
                <a:gd name="connsiteX5" fmla="*/ 6458137 w 6609145"/>
                <a:gd name="connsiteY5" fmla="*/ 906030 h 906030"/>
                <a:gd name="connsiteX6" fmla="*/ 151008 w 6609145"/>
                <a:gd name="connsiteY6" fmla="*/ 906030 h 906030"/>
                <a:gd name="connsiteX7" fmla="*/ 0 w 6609145"/>
                <a:gd name="connsiteY7" fmla="*/ 755022 h 906030"/>
                <a:gd name="connsiteX8" fmla="*/ 0 w 6609145"/>
                <a:gd name="connsiteY8" fmla="*/ 151008 h 90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9145" h="906030" fill="none" extrusionOk="0">
                  <a:moveTo>
                    <a:pt x="0" y="151008"/>
                  </a:moveTo>
                  <a:cubicBezTo>
                    <a:pt x="-1949" y="74439"/>
                    <a:pt x="57360" y="-6888"/>
                    <a:pt x="151008" y="0"/>
                  </a:cubicBezTo>
                  <a:cubicBezTo>
                    <a:pt x="3011032" y="-35273"/>
                    <a:pt x="5124187" y="-144294"/>
                    <a:pt x="6458137" y="0"/>
                  </a:cubicBezTo>
                  <a:cubicBezTo>
                    <a:pt x="6551892" y="3152"/>
                    <a:pt x="6597552" y="57835"/>
                    <a:pt x="6609145" y="151008"/>
                  </a:cubicBezTo>
                  <a:cubicBezTo>
                    <a:pt x="6632479" y="269432"/>
                    <a:pt x="6584995" y="509412"/>
                    <a:pt x="6609145" y="755022"/>
                  </a:cubicBezTo>
                  <a:cubicBezTo>
                    <a:pt x="6616045" y="833203"/>
                    <a:pt x="6550661" y="896137"/>
                    <a:pt x="6458137" y="906030"/>
                  </a:cubicBezTo>
                  <a:cubicBezTo>
                    <a:pt x="4370704" y="983555"/>
                    <a:pt x="1140130" y="862327"/>
                    <a:pt x="151008" y="906030"/>
                  </a:cubicBezTo>
                  <a:cubicBezTo>
                    <a:pt x="53208" y="902040"/>
                    <a:pt x="-14860" y="838218"/>
                    <a:pt x="0" y="755022"/>
                  </a:cubicBezTo>
                  <a:cubicBezTo>
                    <a:pt x="-48334" y="621701"/>
                    <a:pt x="-41959" y="219208"/>
                    <a:pt x="0" y="151008"/>
                  </a:cubicBezTo>
                  <a:close/>
                </a:path>
                <a:path w="6609145" h="906030" stroke="0" extrusionOk="0">
                  <a:moveTo>
                    <a:pt x="0" y="151008"/>
                  </a:moveTo>
                  <a:cubicBezTo>
                    <a:pt x="-3518" y="55453"/>
                    <a:pt x="62408" y="4212"/>
                    <a:pt x="151008" y="0"/>
                  </a:cubicBezTo>
                  <a:cubicBezTo>
                    <a:pt x="1568536" y="-95379"/>
                    <a:pt x="3681786" y="58096"/>
                    <a:pt x="6458137" y="0"/>
                  </a:cubicBezTo>
                  <a:cubicBezTo>
                    <a:pt x="6538559" y="-2096"/>
                    <a:pt x="6606155" y="65460"/>
                    <a:pt x="6609145" y="151008"/>
                  </a:cubicBezTo>
                  <a:cubicBezTo>
                    <a:pt x="6632450" y="376688"/>
                    <a:pt x="6570994" y="607587"/>
                    <a:pt x="6609145" y="755022"/>
                  </a:cubicBezTo>
                  <a:cubicBezTo>
                    <a:pt x="6611193" y="835987"/>
                    <a:pt x="6534017" y="898540"/>
                    <a:pt x="6458137" y="906030"/>
                  </a:cubicBezTo>
                  <a:cubicBezTo>
                    <a:pt x="3606625" y="846124"/>
                    <a:pt x="3233570" y="988544"/>
                    <a:pt x="151008" y="906030"/>
                  </a:cubicBezTo>
                  <a:cubicBezTo>
                    <a:pt x="61350" y="907577"/>
                    <a:pt x="-6268" y="844783"/>
                    <a:pt x="0" y="755022"/>
                  </a:cubicBezTo>
                  <a:cubicBezTo>
                    <a:pt x="37738" y="603518"/>
                    <a:pt x="-39036" y="322236"/>
                    <a:pt x="0" y="151008"/>
                  </a:cubicBezTo>
                  <a:close/>
                </a:path>
              </a:pathLst>
            </a:cu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66"/>
                  </a:solidFill>
                </a:rPr>
                <a:t>Đề</a:t>
              </a:r>
              <a:r>
                <a:rPr lang="en-US" sz="4000" b="1" dirty="0">
                  <a:solidFill>
                    <a:srgbClr val="FF0066"/>
                  </a:solidFill>
                </a:rPr>
                <a:t> </a:t>
              </a:r>
              <a:r>
                <a:rPr lang="en-US" sz="4000" b="1" dirty="0" err="1">
                  <a:solidFill>
                    <a:srgbClr val="FF0066"/>
                  </a:solidFill>
                </a:rPr>
                <a:t>bài</a:t>
              </a:r>
              <a:r>
                <a:rPr lang="en-US" sz="4000" b="1" dirty="0">
                  <a:solidFill>
                    <a:srgbClr val="FF0066"/>
                  </a:solidFill>
                </a:rPr>
                <a:t>: </a:t>
              </a:r>
              <a:r>
                <a:rPr lang="en-US" sz="4000" b="1" dirty="0" err="1">
                  <a:solidFill>
                    <a:srgbClr val="FF0066"/>
                  </a:solidFill>
                </a:rPr>
                <a:t>Viết</a:t>
              </a:r>
              <a:r>
                <a:rPr lang="en-US" sz="4000" b="1" dirty="0">
                  <a:solidFill>
                    <a:srgbClr val="FF0066"/>
                  </a:solidFill>
                </a:rPr>
                <a:t> </a:t>
              </a:r>
              <a:r>
                <a:rPr lang="en-US" sz="4000" b="1" dirty="0" err="1">
                  <a:solidFill>
                    <a:srgbClr val="FF0066"/>
                  </a:solidFill>
                </a:rPr>
                <a:t>bài</a:t>
              </a:r>
              <a:r>
                <a:rPr lang="en-US" sz="4000" b="1" dirty="0">
                  <a:solidFill>
                    <a:srgbClr val="FF0066"/>
                  </a:solidFill>
                </a:rPr>
                <a:t> </a:t>
              </a:r>
              <a:r>
                <a:rPr lang="en-US" sz="4000" b="1" dirty="0" err="1">
                  <a:solidFill>
                    <a:srgbClr val="FF0066"/>
                  </a:solidFill>
                </a:rPr>
                <a:t>văn</a:t>
              </a:r>
              <a:r>
                <a:rPr lang="en-US" sz="4000" b="1" dirty="0">
                  <a:solidFill>
                    <a:srgbClr val="FF0066"/>
                  </a:solidFill>
                </a:rPr>
                <a:t> </a:t>
              </a:r>
              <a:r>
                <a:rPr lang="en-US" sz="4000" b="1" dirty="0" err="1">
                  <a:solidFill>
                    <a:srgbClr val="FF0066"/>
                  </a:solidFill>
                </a:rPr>
                <a:t>tả</a:t>
              </a:r>
              <a:r>
                <a:rPr lang="en-US" sz="4000" b="1" dirty="0">
                  <a:solidFill>
                    <a:srgbClr val="FF0066"/>
                  </a:solidFill>
                </a:rPr>
                <a:t> </a:t>
              </a:r>
              <a:r>
                <a:rPr lang="en-US" sz="4000" b="1" dirty="0" err="1">
                  <a:solidFill>
                    <a:srgbClr val="FF0066"/>
                  </a:solidFill>
                </a:rPr>
                <a:t>thầy</a:t>
              </a:r>
              <a:r>
                <a:rPr lang="en-US" sz="4000" b="1" dirty="0">
                  <a:solidFill>
                    <a:srgbClr val="FF0066"/>
                  </a:solidFill>
                </a:rPr>
                <a:t> </a:t>
              </a:r>
              <a:r>
                <a:rPr lang="en-US" sz="4000" b="1" dirty="0" err="1">
                  <a:solidFill>
                    <a:srgbClr val="FF0066"/>
                  </a:solidFill>
                </a:rPr>
                <a:t>giáo</a:t>
              </a:r>
              <a:r>
                <a:rPr lang="en-US" sz="4000" b="1" dirty="0">
                  <a:solidFill>
                    <a:srgbClr val="FF0066"/>
                  </a:solidFill>
                </a:rPr>
                <a:t> (</a:t>
              </a:r>
              <a:r>
                <a:rPr lang="en-US" sz="4000" b="1" dirty="0" err="1">
                  <a:solidFill>
                    <a:srgbClr val="FF0066"/>
                  </a:solidFill>
                </a:rPr>
                <a:t>cô</a:t>
              </a:r>
              <a:r>
                <a:rPr lang="en-US" sz="4000" b="1" dirty="0">
                  <a:solidFill>
                    <a:srgbClr val="FF0066"/>
                  </a:solidFill>
                </a:rPr>
                <a:t> </a:t>
              </a:r>
              <a:r>
                <a:rPr lang="en-US" sz="4000" b="1" dirty="0" err="1">
                  <a:solidFill>
                    <a:srgbClr val="FF0066"/>
                  </a:solidFill>
                </a:rPr>
                <a:t>giáo</a:t>
              </a:r>
              <a:r>
                <a:rPr lang="en-US" sz="4000" b="1" dirty="0">
                  <a:solidFill>
                    <a:srgbClr val="FF0066"/>
                  </a:solidFill>
                </a:rPr>
                <a:t>) </a:t>
              </a:r>
              <a:r>
                <a:rPr lang="en-US" sz="4000" b="1" dirty="0" err="1">
                  <a:solidFill>
                    <a:srgbClr val="FF0066"/>
                  </a:solidFill>
                </a:rPr>
                <a:t>mà</a:t>
              </a:r>
              <a:r>
                <a:rPr lang="en-US" sz="4000" b="1" dirty="0">
                  <a:solidFill>
                    <a:srgbClr val="FF0066"/>
                  </a:solidFill>
                </a:rPr>
                <a:t> </a:t>
              </a:r>
              <a:r>
                <a:rPr lang="en-US" sz="4000" b="1" dirty="0" err="1">
                  <a:solidFill>
                    <a:srgbClr val="FF0066"/>
                  </a:solidFill>
                </a:rPr>
                <a:t>em</a:t>
              </a:r>
              <a:r>
                <a:rPr lang="en-US" sz="4000" b="1" dirty="0">
                  <a:solidFill>
                    <a:srgbClr val="FF0066"/>
                  </a:solidFill>
                </a:rPr>
                <a:t> </a:t>
              </a:r>
              <a:r>
                <a:rPr lang="en-US" sz="4000" b="1" dirty="0" err="1">
                  <a:solidFill>
                    <a:srgbClr val="FF0066"/>
                  </a:solidFill>
                </a:rPr>
                <a:t>yêu</a:t>
              </a:r>
              <a:r>
                <a:rPr lang="en-US" sz="4000" b="1" dirty="0">
                  <a:solidFill>
                    <a:srgbClr val="FF0066"/>
                  </a:solidFill>
                </a:rPr>
                <a:t> </a:t>
              </a:r>
              <a:r>
                <a:rPr lang="en-US" sz="4000" b="1" dirty="0" err="1">
                  <a:solidFill>
                    <a:srgbClr val="FF0066"/>
                  </a:solidFill>
                </a:rPr>
                <a:t>quý</a:t>
              </a:r>
              <a:r>
                <a:rPr lang="en-US" sz="4000" b="1" dirty="0">
                  <a:solidFill>
                    <a:srgbClr val="FF0066"/>
                  </a:solidFill>
                </a:rPr>
                <a:t>.</a:t>
              </a:r>
            </a:p>
          </p:txBody>
        </p:sp>
        <p:pic>
          <p:nvPicPr>
            <p:cNvPr id="11" name="Picture 16">
              <a:extLst>
                <a:ext uri="{FF2B5EF4-FFF2-40B4-BE49-F238E27FC236}">
                  <a16:creationId xmlns:a16="http://schemas.microsoft.com/office/drawing/2014/main" id="{4CB156C6-1336-20BC-E928-D5C585634D22}"/>
                </a:ext>
              </a:extLst>
            </p:cNvPr>
            <p:cNvPicPr>
              <a:picLocks noChangeAspect="1"/>
            </p:cNvPicPr>
            <p:nvPr/>
          </p:nvPicPr>
          <p:blipFill>
            <a:blip r:embed="rId2" cstate="print"/>
            <a:stretch>
              <a:fillRect/>
            </a:stretch>
          </p:blipFill>
          <p:spPr>
            <a:xfrm>
              <a:off x="2623771" y="2542356"/>
              <a:ext cx="856527" cy="856527"/>
            </a:xfrm>
            <a:prstGeom prst="rect">
              <a:avLst/>
            </a:prstGeom>
          </p:spPr>
        </p:pic>
      </p:grpSp>
    </p:spTree>
    <p:extLst>
      <p:ext uri="{BB962C8B-B14F-4D97-AF65-F5344CB8AC3E}">
        <p14:creationId xmlns:p14="http://schemas.microsoft.com/office/powerpoint/2010/main" val="305101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4">
            <a:extLst>
              <a:ext uri="{FF2B5EF4-FFF2-40B4-BE49-F238E27FC236}">
                <a16:creationId xmlns:a16="http://schemas.microsoft.com/office/drawing/2014/main" id="{4A08EE44-EA27-CD4B-346A-CA916A6AFC57}"/>
              </a:ext>
            </a:extLst>
          </p:cNvPr>
          <p:cNvSpPr/>
          <p:nvPr/>
        </p:nvSpPr>
        <p:spPr>
          <a:xfrm>
            <a:off x="309489" y="267286"/>
            <a:ext cx="11577711" cy="6161649"/>
          </a:xfrm>
          <a:prstGeom prst="roundRect">
            <a:avLst>
              <a:gd name="adj" fmla="val 6681"/>
            </a:avLst>
          </a:prstGeom>
          <a:solidFill>
            <a:schemeClr val="bg1">
              <a:alpha val="94000"/>
            </a:schemeClr>
          </a:solidFill>
          <a:ln w="57150">
            <a:solidFill>
              <a:srgbClr val="FF5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nvGrpSpPr>
          <p:cNvPr id="2" name="Nhóm 7">
            <a:extLst>
              <a:ext uri="{FF2B5EF4-FFF2-40B4-BE49-F238E27FC236}">
                <a16:creationId xmlns:a16="http://schemas.microsoft.com/office/drawing/2014/main" id="{D7633224-DFD5-8E18-566F-5665087F8A00}"/>
              </a:ext>
            </a:extLst>
          </p:cNvPr>
          <p:cNvGrpSpPr/>
          <p:nvPr/>
        </p:nvGrpSpPr>
        <p:grpSpPr>
          <a:xfrm>
            <a:off x="947959" y="514377"/>
            <a:ext cx="704966" cy="769441"/>
            <a:chOff x="1169225" y="238709"/>
            <a:chExt cx="704966" cy="769441"/>
          </a:xfrm>
        </p:grpSpPr>
        <p:sp>
          <p:nvSpPr>
            <p:cNvPr id="26" name="Oval 22">
              <a:extLst>
                <a:ext uri="{FF2B5EF4-FFF2-40B4-BE49-F238E27FC236}">
                  <a16:creationId xmlns:a16="http://schemas.microsoft.com/office/drawing/2014/main" id="{F3774FBC-7738-A4FE-09B3-BDF258162CE3}"/>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6B3FB306-0319-7CD6-740F-DE1DE4C85053}"/>
                </a:ext>
              </a:extLst>
            </p:cNvPr>
            <p:cNvSpPr txBox="1"/>
            <p:nvPr/>
          </p:nvSpPr>
          <p:spPr>
            <a:xfrm>
              <a:off x="1302424" y="238709"/>
              <a:ext cx="55655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iCiel Pony" panose="02000000000000000000" pitchFamily="2" charset="0"/>
                </a:rPr>
                <a:t>1</a:t>
              </a:r>
              <a:endParaRPr kumimoji="0" lang="vi-VN" sz="4400" b="0" i="0" u="none" strike="noStrike" kern="1200" cap="none" spc="0" normalizeH="0" baseline="0" noProof="0" dirty="0">
                <a:ln>
                  <a:noFill/>
                </a:ln>
                <a:solidFill>
                  <a:schemeClr val="bg1"/>
                </a:solidFill>
                <a:effectLst/>
                <a:uLnTx/>
                <a:uFillTx/>
                <a:latin typeface="iCiel Pony" panose="02000000000000000000" pitchFamily="2" charset="0"/>
              </a:endParaRPr>
            </a:p>
          </p:txBody>
        </p:sp>
      </p:grpSp>
      <p:sp>
        <p:nvSpPr>
          <p:cNvPr id="28" name="TextBox 1">
            <a:extLst>
              <a:ext uri="{FF2B5EF4-FFF2-40B4-BE49-F238E27FC236}">
                <a16:creationId xmlns:a16="http://schemas.microsoft.com/office/drawing/2014/main" id="{76231B0D-6EE5-5182-4EA1-ED6157A1AB41}"/>
              </a:ext>
            </a:extLst>
          </p:cNvPr>
          <p:cNvSpPr txBox="1"/>
          <p:nvPr/>
        </p:nvSpPr>
        <p:spPr>
          <a:xfrm>
            <a:off x="1770909" y="528446"/>
            <a:ext cx="9255054" cy="1200329"/>
          </a:xfrm>
          <a:prstGeom prst="rect">
            <a:avLst/>
          </a:prstGeom>
          <a:noFill/>
        </p:spPr>
        <p:txBody>
          <a:bodyPr wrap="square" rtlCol="0">
            <a:spAutoFit/>
          </a:bodyPr>
          <a:lstStyle/>
          <a:p>
            <a:pPr lvl="0" algn="just">
              <a:defRPr/>
            </a:pPr>
            <a:r>
              <a:rPr lang="en-US" sz="3600" b="1" dirty="0" err="1">
                <a:solidFill>
                  <a:srgbClr val="002060"/>
                </a:solidFill>
              </a:rPr>
              <a:t>Dựa</a:t>
            </a:r>
            <a:r>
              <a:rPr lang="en-US" sz="3600" b="1" dirty="0">
                <a:solidFill>
                  <a:srgbClr val="002060"/>
                </a:solidFill>
              </a:rPr>
              <a:t> </a:t>
            </a:r>
            <a:r>
              <a:rPr lang="en-US" sz="3600" b="1" dirty="0" err="1">
                <a:solidFill>
                  <a:srgbClr val="002060"/>
                </a:solidFill>
              </a:rPr>
              <a:t>vào</a:t>
            </a:r>
            <a:r>
              <a:rPr lang="en-US" sz="3600" b="1" dirty="0">
                <a:solidFill>
                  <a:srgbClr val="002060"/>
                </a:solidFill>
              </a:rPr>
              <a:t> </a:t>
            </a:r>
            <a:r>
              <a:rPr lang="en-US" sz="3600" b="1" dirty="0" err="1">
                <a:solidFill>
                  <a:srgbClr val="002060"/>
                </a:solidFill>
              </a:rPr>
              <a:t>dàn</a:t>
            </a:r>
            <a:r>
              <a:rPr lang="en-US" sz="3600" b="1" dirty="0">
                <a:solidFill>
                  <a:srgbClr val="002060"/>
                </a:solidFill>
              </a:rPr>
              <a:t> ý </a:t>
            </a:r>
            <a:r>
              <a:rPr lang="en-US" sz="3600" b="1" dirty="0" err="1">
                <a:solidFill>
                  <a:srgbClr val="002060"/>
                </a:solidFill>
              </a:rPr>
              <a:t>đã</a:t>
            </a:r>
            <a:r>
              <a:rPr lang="en-US" sz="3600" b="1" dirty="0">
                <a:solidFill>
                  <a:srgbClr val="002060"/>
                </a:solidFill>
              </a:rPr>
              <a:t> </a:t>
            </a:r>
            <a:r>
              <a:rPr lang="en-US" sz="3600" b="1" dirty="0" err="1">
                <a:solidFill>
                  <a:srgbClr val="002060"/>
                </a:solidFill>
              </a:rPr>
              <a:t>lập</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hoạt</a:t>
            </a:r>
            <a:r>
              <a:rPr lang="en-US" sz="3600" b="1" dirty="0">
                <a:solidFill>
                  <a:srgbClr val="002060"/>
                </a:solidFill>
              </a:rPr>
              <a:t> </a:t>
            </a:r>
            <a:r>
              <a:rPr lang="en-US" sz="3600" b="1" dirty="0" err="1">
                <a:solidFill>
                  <a:srgbClr val="002060"/>
                </a:solidFill>
              </a:rPr>
              <a:t>động</a:t>
            </a:r>
            <a:r>
              <a:rPr lang="en-US" sz="3600" b="1" dirty="0">
                <a:solidFill>
                  <a:srgbClr val="002060"/>
                </a:solidFill>
              </a:rPr>
              <a:t> </a:t>
            </a:r>
            <a:r>
              <a:rPr lang="en-US" sz="3600" b="1" dirty="0" err="1">
                <a:solidFill>
                  <a:srgbClr val="002060"/>
                </a:solidFill>
              </a:rPr>
              <a:t>Viết</a:t>
            </a:r>
            <a:r>
              <a:rPr lang="en-US" sz="3600" b="1" dirty="0">
                <a:solidFill>
                  <a:srgbClr val="002060"/>
                </a:solidFill>
              </a:rPr>
              <a:t> ở </a:t>
            </a:r>
            <a:r>
              <a:rPr lang="en-US" sz="3600" b="1" dirty="0" err="1">
                <a:solidFill>
                  <a:srgbClr val="002060"/>
                </a:solidFill>
              </a:rPr>
              <a:t>Bài</a:t>
            </a:r>
            <a:r>
              <a:rPr lang="en-US" sz="3600" b="1" dirty="0">
                <a:solidFill>
                  <a:srgbClr val="002060"/>
                </a:solidFill>
              </a:rPr>
              <a:t> 25, </a:t>
            </a:r>
            <a:r>
              <a:rPr lang="en-US" sz="3600" b="1" dirty="0" err="1">
                <a:solidFill>
                  <a:srgbClr val="002060"/>
                </a:solidFill>
              </a:rPr>
              <a:t>viết</a:t>
            </a:r>
            <a:r>
              <a:rPr lang="en-US" sz="3600" b="1" dirty="0">
                <a:solidFill>
                  <a:srgbClr val="002060"/>
                </a:solidFill>
              </a:rPr>
              <a:t> </a:t>
            </a:r>
            <a:r>
              <a:rPr lang="en-US" sz="3600" b="1" dirty="0" err="1">
                <a:solidFill>
                  <a:srgbClr val="002060"/>
                </a:solidFill>
              </a:rPr>
              <a:t>bài</a:t>
            </a:r>
            <a:r>
              <a:rPr lang="en-US" sz="3600" b="1" dirty="0">
                <a:solidFill>
                  <a:srgbClr val="002060"/>
                </a:solidFill>
              </a:rPr>
              <a:t> </a:t>
            </a:r>
            <a:r>
              <a:rPr lang="en-US" sz="3600" b="1" dirty="0" err="1">
                <a:solidFill>
                  <a:srgbClr val="002060"/>
                </a:solidFill>
              </a:rPr>
              <a:t>văn</a:t>
            </a:r>
            <a:r>
              <a:rPr lang="en-US" sz="3600" b="1" dirty="0">
                <a:solidFill>
                  <a:srgbClr val="002060"/>
                </a:solidFill>
              </a:rPr>
              <a:t> </a:t>
            </a:r>
            <a:r>
              <a:rPr lang="en-US" sz="3600" b="1" dirty="0" err="1">
                <a:solidFill>
                  <a:srgbClr val="002060"/>
                </a:solidFill>
              </a:rPr>
              <a:t>theo</a:t>
            </a:r>
            <a:r>
              <a:rPr lang="en-US" sz="3600" b="1" dirty="0">
                <a:solidFill>
                  <a:srgbClr val="002060"/>
                </a:solidFill>
              </a:rPr>
              <a:t> </a:t>
            </a:r>
            <a:r>
              <a:rPr lang="en-US" sz="3600" b="1" dirty="0" err="1">
                <a:solidFill>
                  <a:srgbClr val="002060"/>
                </a:solidFill>
              </a:rPr>
              <a:t>yêu</a:t>
            </a:r>
            <a:r>
              <a:rPr lang="en-US" sz="3600" b="1" dirty="0">
                <a:solidFill>
                  <a:srgbClr val="002060"/>
                </a:solidFill>
              </a:rPr>
              <a:t> </a:t>
            </a:r>
            <a:r>
              <a:rPr lang="en-US" sz="3600" b="1" dirty="0" err="1">
                <a:solidFill>
                  <a:srgbClr val="002060"/>
                </a:solidFill>
              </a:rPr>
              <a:t>cầu</a:t>
            </a:r>
            <a:r>
              <a:rPr lang="en-US" sz="3600" b="1" dirty="0">
                <a:solidFill>
                  <a:srgbClr val="002060"/>
                </a:solidFill>
              </a:rPr>
              <a:t>.</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grpSp>
        <p:nvGrpSpPr>
          <p:cNvPr id="3" name="Group 17">
            <a:extLst>
              <a:ext uri="{FF2B5EF4-FFF2-40B4-BE49-F238E27FC236}">
                <a16:creationId xmlns:a16="http://schemas.microsoft.com/office/drawing/2014/main" id="{0FB81380-2092-E2F9-1524-8B92BDFE1C1E}"/>
              </a:ext>
            </a:extLst>
          </p:cNvPr>
          <p:cNvGrpSpPr/>
          <p:nvPr/>
        </p:nvGrpSpPr>
        <p:grpSpPr>
          <a:xfrm>
            <a:off x="833786" y="2065305"/>
            <a:ext cx="10564316" cy="2123923"/>
            <a:chOff x="2400487" y="2659315"/>
            <a:chExt cx="10255972" cy="2123923"/>
          </a:xfrm>
        </p:grpSpPr>
        <p:sp>
          <p:nvSpPr>
            <p:cNvPr id="4" name="Rectangle: Rounded Corners 13">
              <a:extLst>
                <a:ext uri="{FF2B5EF4-FFF2-40B4-BE49-F238E27FC236}">
                  <a16:creationId xmlns:a16="http://schemas.microsoft.com/office/drawing/2014/main" id="{980DA1F7-AC81-025A-10DA-35DDC09B07C0}"/>
                </a:ext>
              </a:extLst>
            </p:cNvPr>
            <p:cNvSpPr/>
            <p:nvPr/>
          </p:nvSpPr>
          <p:spPr>
            <a:xfrm>
              <a:off x="3096741" y="2799722"/>
              <a:ext cx="9559718" cy="1983516"/>
            </a:xfrm>
            <a:custGeom>
              <a:avLst/>
              <a:gdLst>
                <a:gd name="connsiteX0" fmla="*/ 0 w 6609145"/>
                <a:gd name="connsiteY0" fmla="*/ 151008 h 906030"/>
                <a:gd name="connsiteX1" fmla="*/ 151008 w 6609145"/>
                <a:gd name="connsiteY1" fmla="*/ 0 h 906030"/>
                <a:gd name="connsiteX2" fmla="*/ 6458137 w 6609145"/>
                <a:gd name="connsiteY2" fmla="*/ 0 h 906030"/>
                <a:gd name="connsiteX3" fmla="*/ 6609145 w 6609145"/>
                <a:gd name="connsiteY3" fmla="*/ 151008 h 906030"/>
                <a:gd name="connsiteX4" fmla="*/ 6609145 w 6609145"/>
                <a:gd name="connsiteY4" fmla="*/ 755022 h 906030"/>
                <a:gd name="connsiteX5" fmla="*/ 6458137 w 6609145"/>
                <a:gd name="connsiteY5" fmla="*/ 906030 h 906030"/>
                <a:gd name="connsiteX6" fmla="*/ 151008 w 6609145"/>
                <a:gd name="connsiteY6" fmla="*/ 906030 h 906030"/>
                <a:gd name="connsiteX7" fmla="*/ 0 w 6609145"/>
                <a:gd name="connsiteY7" fmla="*/ 755022 h 906030"/>
                <a:gd name="connsiteX8" fmla="*/ 0 w 6609145"/>
                <a:gd name="connsiteY8" fmla="*/ 151008 h 90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9145" h="906030" fill="none" extrusionOk="0">
                  <a:moveTo>
                    <a:pt x="0" y="151008"/>
                  </a:moveTo>
                  <a:cubicBezTo>
                    <a:pt x="-1949" y="74439"/>
                    <a:pt x="57360" y="-6888"/>
                    <a:pt x="151008" y="0"/>
                  </a:cubicBezTo>
                  <a:cubicBezTo>
                    <a:pt x="3011032" y="-35273"/>
                    <a:pt x="5124187" y="-144294"/>
                    <a:pt x="6458137" y="0"/>
                  </a:cubicBezTo>
                  <a:cubicBezTo>
                    <a:pt x="6551892" y="3152"/>
                    <a:pt x="6597552" y="57835"/>
                    <a:pt x="6609145" y="151008"/>
                  </a:cubicBezTo>
                  <a:cubicBezTo>
                    <a:pt x="6632479" y="269432"/>
                    <a:pt x="6584995" y="509412"/>
                    <a:pt x="6609145" y="755022"/>
                  </a:cubicBezTo>
                  <a:cubicBezTo>
                    <a:pt x="6616045" y="833203"/>
                    <a:pt x="6550661" y="896137"/>
                    <a:pt x="6458137" y="906030"/>
                  </a:cubicBezTo>
                  <a:cubicBezTo>
                    <a:pt x="4370704" y="983555"/>
                    <a:pt x="1140130" y="862327"/>
                    <a:pt x="151008" y="906030"/>
                  </a:cubicBezTo>
                  <a:cubicBezTo>
                    <a:pt x="53208" y="902040"/>
                    <a:pt x="-14860" y="838218"/>
                    <a:pt x="0" y="755022"/>
                  </a:cubicBezTo>
                  <a:cubicBezTo>
                    <a:pt x="-48334" y="621701"/>
                    <a:pt x="-41959" y="219208"/>
                    <a:pt x="0" y="151008"/>
                  </a:cubicBezTo>
                  <a:close/>
                </a:path>
                <a:path w="6609145" h="906030" stroke="0" extrusionOk="0">
                  <a:moveTo>
                    <a:pt x="0" y="151008"/>
                  </a:moveTo>
                  <a:cubicBezTo>
                    <a:pt x="-3518" y="55453"/>
                    <a:pt x="62408" y="4212"/>
                    <a:pt x="151008" y="0"/>
                  </a:cubicBezTo>
                  <a:cubicBezTo>
                    <a:pt x="1568536" y="-95379"/>
                    <a:pt x="3681786" y="58096"/>
                    <a:pt x="6458137" y="0"/>
                  </a:cubicBezTo>
                  <a:cubicBezTo>
                    <a:pt x="6538559" y="-2096"/>
                    <a:pt x="6606155" y="65460"/>
                    <a:pt x="6609145" y="151008"/>
                  </a:cubicBezTo>
                  <a:cubicBezTo>
                    <a:pt x="6632450" y="376688"/>
                    <a:pt x="6570994" y="607587"/>
                    <a:pt x="6609145" y="755022"/>
                  </a:cubicBezTo>
                  <a:cubicBezTo>
                    <a:pt x="6611193" y="835987"/>
                    <a:pt x="6534017" y="898540"/>
                    <a:pt x="6458137" y="906030"/>
                  </a:cubicBezTo>
                  <a:cubicBezTo>
                    <a:pt x="3606625" y="846124"/>
                    <a:pt x="3233570" y="988544"/>
                    <a:pt x="151008" y="906030"/>
                  </a:cubicBezTo>
                  <a:cubicBezTo>
                    <a:pt x="61350" y="907577"/>
                    <a:pt x="-6268" y="844783"/>
                    <a:pt x="0" y="755022"/>
                  </a:cubicBezTo>
                  <a:cubicBezTo>
                    <a:pt x="37738" y="603518"/>
                    <a:pt x="-39036" y="322236"/>
                    <a:pt x="0" y="151008"/>
                  </a:cubicBezTo>
                  <a:close/>
                </a:path>
              </a:pathLst>
            </a:cu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0" i="1" dirty="0">
                  <a:solidFill>
                    <a:srgbClr val="000000"/>
                  </a:solidFill>
                  <a:effectLst/>
                  <a:latin typeface="Cambria" panose="02040503050406030204" pitchFamily="18" charset="0"/>
                  <a:ea typeface="Cambria" panose="02040503050406030204" pitchFamily="18" charset="0"/>
                </a:rPr>
                <a:t>Lưu ý:</a:t>
              </a:r>
              <a:endParaRPr lang="vi-VN" sz="3600" b="0" i="0" dirty="0">
                <a:solidFill>
                  <a:srgbClr val="000000"/>
                </a:solidFill>
                <a:effectLst/>
                <a:latin typeface="Cambria" panose="02040503050406030204" pitchFamily="18" charset="0"/>
                <a:ea typeface="Cambria" panose="02040503050406030204" pitchFamily="18" charset="0"/>
              </a:endParaRPr>
            </a:p>
            <a:p>
              <a:pPr algn="just"/>
              <a:r>
                <a:rPr lang="vi-VN" sz="3600" b="0" i="0" dirty="0">
                  <a:solidFill>
                    <a:srgbClr val="000000"/>
                  </a:solidFill>
                  <a:effectLst/>
                  <a:latin typeface="Cambria" panose="02040503050406030204" pitchFamily="18" charset="0"/>
                  <a:ea typeface="Cambria" panose="02040503050406030204" pitchFamily="18" charset="0"/>
                </a:rPr>
                <a:t>− Tả việc làm, cử chỉ, lời nói,... của thầy (cô) trong những tình huống mà em nhớ nhất. Ví dụ:</a:t>
              </a:r>
            </a:p>
          </p:txBody>
        </p:sp>
        <p:pic>
          <p:nvPicPr>
            <p:cNvPr id="5" name="Picture 16">
              <a:extLst>
                <a:ext uri="{FF2B5EF4-FFF2-40B4-BE49-F238E27FC236}">
                  <a16:creationId xmlns:a16="http://schemas.microsoft.com/office/drawing/2014/main" id="{C95720F0-C05B-8FA7-A08C-E44805FA25C3}"/>
                </a:ext>
              </a:extLst>
            </p:cNvPr>
            <p:cNvPicPr>
              <a:picLocks noChangeAspect="1"/>
            </p:cNvPicPr>
            <p:nvPr/>
          </p:nvPicPr>
          <p:blipFill>
            <a:blip r:embed="rId2" cstate="print"/>
            <a:stretch>
              <a:fillRect/>
            </a:stretch>
          </p:blipFill>
          <p:spPr>
            <a:xfrm>
              <a:off x="2400487" y="2659315"/>
              <a:ext cx="856527" cy="856527"/>
            </a:xfrm>
            <a:prstGeom prst="rect">
              <a:avLst/>
            </a:prstGeom>
          </p:spPr>
        </p:pic>
      </p:grpSp>
    </p:spTree>
    <p:extLst>
      <p:ext uri="{BB962C8B-B14F-4D97-AF65-F5344CB8AC3E}">
        <p14:creationId xmlns:p14="http://schemas.microsoft.com/office/powerpoint/2010/main" val="1231618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4">
            <a:extLst>
              <a:ext uri="{FF2B5EF4-FFF2-40B4-BE49-F238E27FC236}">
                <a16:creationId xmlns:a16="http://schemas.microsoft.com/office/drawing/2014/main" id="{4A08EE44-EA27-CD4B-346A-CA916A6AFC57}"/>
              </a:ext>
            </a:extLst>
          </p:cNvPr>
          <p:cNvSpPr/>
          <p:nvPr/>
        </p:nvSpPr>
        <p:spPr>
          <a:xfrm>
            <a:off x="309489" y="267286"/>
            <a:ext cx="11577711" cy="6161649"/>
          </a:xfrm>
          <a:prstGeom prst="roundRect">
            <a:avLst>
              <a:gd name="adj" fmla="val 6681"/>
            </a:avLst>
          </a:prstGeom>
          <a:solidFill>
            <a:schemeClr val="bg1">
              <a:alpha val="94000"/>
            </a:schemeClr>
          </a:solidFill>
          <a:ln w="57150">
            <a:solidFill>
              <a:srgbClr val="FF5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Hộp Văn bản 34">
            <a:extLst>
              <a:ext uri="{FF2B5EF4-FFF2-40B4-BE49-F238E27FC236}">
                <a16:creationId xmlns:a16="http://schemas.microsoft.com/office/drawing/2014/main" id="{7BE35686-98CF-3DC5-8240-B9E9FF47D839}"/>
              </a:ext>
            </a:extLst>
          </p:cNvPr>
          <p:cNvSpPr txBox="1"/>
          <p:nvPr/>
        </p:nvSpPr>
        <p:spPr>
          <a:xfrm>
            <a:off x="653056" y="641716"/>
            <a:ext cx="11240087" cy="5016758"/>
          </a:xfrm>
          <a:prstGeom prst="rect">
            <a:avLst/>
          </a:prstGeom>
          <a:noFill/>
        </p:spPr>
        <p:txBody>
          <a:bodyPr wrap="square">
            <a:spAutoFit/>
          </a:bodyPr>
          <a:lstStyle/>
          <a:p>
            <a:pPr algn="just"/>
            <a:r>
              <a:rPr lang="vi-VN" sz="4000" dirty="0">
                <a:latin typeface="Cambria" panose="02040503050406030204" pitchFamily="18" charset="0"/>
                <a:ea typeface="Cambria" panose="02040503050406030204" pitchFamily="18" charset="0"/>
              </a:rPr>
              <a:t>Hồi đó, chúng em là học sinh lớp Một, trong giờ tập viết chữ </a:t>
            </a:r>
            <a:r>
              <a:rPr lang="vi-VN" sz="4000" i="1" dirty="0">
                <a:latin typeface="Cambria" panose="02040503050406030204" pitchFamily="18" charset="0"/>
                <a:ea typeface="Cambria" panose="02040503050406030204" pitchFamily="18" charset="0"/>
              </a:rPr>
              <a:t>M</a:t>
            </a:r>
            <a:r>
              <a:rPr lang="vi-VN" sz="4000" dirty="0">
                <a:latin typeface="Cambria" panose="02040503050406030204" pitchFamily="18" charset="0"/>
                <a:ea typeface="Cambria" panose="02040503050406030204" pitchFamily="18" charset="0"/>
              </a:rPr>
              <a:t> hoa, em tập mãi mà chữ vẫn không đẹp. Cô đến bên, hướng dẫn em chia đều khoảng cách giữa các nét, rồi cô cầm tay em uốn từng nét như mẹ em ngày nào dạy em cách cầm đũa và cơm. Em ngước nhìn cô, bắt gặp ánh mắt cô vô cùng hiền dịu và bao dung.</a:t>
            </a:r>
          </a:p>
          <a:p>
            <a:pPr algn="r"/>
            <a:r>
              <a:rPr lang="vi-VN" sz="4000" i="1" dirty="0">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Theo</a:t>
            </a:r>
            <a:r>
              <a:rPr lang="vi-VN" sz="4000" i="1" dirty="0">
                <a:latin typeface="Cambria" panose="02040503050406030204" pitchFamily="18" charset="0"/>
                <a:ea typeface="Cambria" panose="02040503050406030204" pitchFamily="18" charset="0"/>
              </a:rPr>
              <a:t> Văn miêu tả trong nhà trường phổ thông)</a:t>
            </a:r>
            <a:endParaRPr lang="vi-VN"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01455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4">
            <a:extLst>
              <a:ext uri="{FF2B5EF4-FFF2-40B4-BE49-F238E27FC236}">
                <a16:creationId xmlns:a16="http://schemas.microsoft.com/office/drawing/2014/main" id="{4A08EE44-EA27-CD4B-346A-CA916A6AFC57}"/>
              </a:ext>
            </a:extLst>
          </p:cNvPr>
          <p:cNvSpPr/>
          <p:nvPr/>
        </p:nvSpPr>
        <p:spPr>
          <a:xfrm>
            <a:off x="309489" y="267286"/>
            <a:ext cx="11577711" cy="6161649"/>
          </a:xfrm>
          <a:prstGeom prst="roundRect">
            <a:avLst>
              <a:gd name="adj" fmla="val 6681"/>
            </a:avLst>
          </a:prstGeom>
          <a:solidFill>
            <a:schemeClr val="bg1">
              <a:alpha val="94000"/>
            </a:schemeClr>
          </a:solidFill>
          <a:ln w="57150">
            <a:solidFill>
              <a:srgbClr val="FF5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8" name="TextBox 1">
            <a:extLst>
              <a:ext uri="{FF2B5EF4-FFF2-40B4-BE49-F238E27FC236}">
                <a16:creationId xmlns:a16="http://schemas.microsoft.com/office/drawing/2014/main" id="{76231B0D-6EE5-5182-4EA1-ED6157A1AB41}"/>
              </a:ext>
            </a:extLst>
          </p:cNvPr>
          <p:cNvSpPr txBox="1"/>
          <p:nvPr/>
        </p:nvSpPr>
        <p:spPr>
          <a:xfrm>
            <a:off x="754912" y="528446"/>
            <a:ext cx="1047306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Trong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nên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có</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văn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bộc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lộ</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suy</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nghĩ</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xúc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đối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với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thầy</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cô</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Ví</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dụ</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D59C2590-5188-D259-F356-547065CE2595}"/>
              </a:ext>
            </a:extLst>
          </p:cNvPr>
          <p:cNvSpPr/>
          <p:nvPr/>
        </p:nvSpPr>
        <p:spPr>
          <a:xfrm>
            <a:off x="1063256" y="2147777"/>
            <a:ext cx="10111563" cy="370013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 Thầy Đuy-sen đã dạy chúng tôi tất cả những gì thầy biết và trong khi dạy bảo chúng tôi, thầy tỏ ra kiên nhẫn lạ thường. Cúi xuống từng học sinh một, thầy hướng dẫn cách cầm bút, rồi về sau thầy lại say sưa giảng cho chúng tôi hiểu những chữ khó... Thầy dạy chúng tôi tất cả những gì thầy cho là thiết thực. Tôi tin chắc như đinh đóng cột rằng lòng nhiệt tình, chân thành của thầy trong việc dạy dỗ chúng tôi chẳng phí hoài.</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Ai-tơ-ma-tốp)</a:t>
            </a:r>
          </a:p>
        </p:txBody>
      </p:sp>
    </p:spTree>
    <p:extLst>
      <p:ext uri="{BB962C8B-B14F-4D97-AF65-F5344CB8AC3E}">
        <p14:creationId xmlns:p14="http://schemas.microsoft.com/office/powerpoint/2010/main" val="3526432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FA00B514-9CA3-F14C-C443-01646B3525B2}"/>
              </a:ext>
            </a:extLst>
          </p:cNvPr>
          <p:cNvSpPr/>
          <p:nvPr/>
        </p:nvSpPr>
        <p:spPr>
          <a:xfrm>
            <a:off x="1127051" y="1581575"/>
            <a:ext cx="9638315" cy="4665160"/>
          </a:xfrm>
          <a:prstGeom prst="roundRect">
            <a:avLst/>
          </a:prstGeom>
          <a:solidFill>
            <a:schemeClr val="bg1">
              <a:alpha val="83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Hình ảnh 2" descr="Ảnh có chứa trang phục, Mặt người, phim hoạt hình, người&#10;&#10;Mô tả được tạo tự động">
            <a:extLst>
              <a:ext uri="{FF2B5EF4-FFF2-40B4-BE49-F238E27FC236}">
                <a16:creationId xmlns:a16="http://schemas.microsoft.com/office/drawing/2014/main" id="{9CB025F3-A4EF-9C86-827E-53594DB79094}"/>
              </a:ext>
            </a:extLst>
          </p:cNvPr>
          <p:cNvPicPr>
            <a:picLocks noChangeAspect="1"/>
          </p:cNvPicPr>
          <p:nvPr/>
        </p:nvPicPr>
        <p:blipFill>
          <a:blip r:embed="rId2"/>
          <a:stretch>
            <a:fillRect/>
          </a:stretch>
        </p:blipFill>
        <p:spPr>
          <a:xfrm>
            <a:off x="8546946" y="4253023"/>
            <a:ext cx="3207015" cy="2604977"/>
          </a:xfrm>
          <a:prstGeom prst="rect">
            <a:avLst/>
          </a:prstGeom>
        </p:spPr>
      </p:pic>
      <p:grpSp>
        <p:nvGrpSpPr>
          <p:cNvPr id="4" name="Nhóm 3">
            <a:extLst>
              <a:ext uri="{FF2B5EF4-FFF2-40B4-BE49-F238E27FC236}">
                <a16:creationId xmlns:a16="http://schemas.microsoft.com/office/drawing/2014/main" id="{45CBE271-FC38-30D0-2B2A-4C8D415E5D1B}"/>
              </a:ext>
            </a:extLst>
          </p:cNvPr>
          <p:cNvGrpSpPr/>
          <p:nvPr/>
        </p:nvGrpSpPr>
        <p:grpSpPr>
          <a:xfrm>
            <a:off x="1673838" y="583355"/>
            <a:ext cx="9301685" cy="998220"/>
            <a:chOff x="712469" y="0"/>
            <a:chExt cx="9301685" cy="998220"/>
          </a:xfrm>
        </p:grpSpPr>
        <p:sp>
          <p:nvSpPr>
            <p:cNvPr id="6" name="Hình chữ nhật 5">
              <a:extLst>
                <a:ext uri="{FF2B5EF4-FFF2-40B4-BE49-F238E27FC236}">
                  <a16:creationId xmlns:a16="http://schemas.microsoft.com/office/drawing/2014/main" id="{1C0A7363-9B64-6DAC-A73B-31B38FEBC012}"/>
                </a:ext>
              </a:extLst>
            </p:cNvPr>
            <p:cNvSpPr/>
            <p:nvPr/>
          </p:nvSpPr>
          <p:spPr>
            <a:xfrm>
              <a:off x="712469" y="0"/>
              <a:ext cx="9301685" cy="998220"/>
            </a:xfrm>
            <a:custGeom>
              <a:avLst/>
              <a:gdLst>
                <a:gd name="connsiteX0" fmla="*/ 0 w 9301685"/>
                <a:gd name="connsiteY0" fmla="*/ 0 h 998220"/>
                <a:gd name="connsiteX1" fmla="*/ 9301685 w 9301685"/>
                <a:gd name="connsiteY1" fmla="*/ 0 h 998220"/>
                <a:gd name="connsiteX2" fmla="*/ 9301685 w 9301685"/>
                <a:gd name="connsiteY2" fmla="*/ 998220 h 998220"/>
                <a:gd name="connsiteX3" fmla="*/ 0 w 9301685"/>
                <a:gd name="connsiteY3" fmla="*/ 998220 h 998220"/>
                <a:gd name="connsiteX4" fmla="*/ 0 w 9301685"/>
                <a:gd name="connsiteY4" fmla="*/ 0 h 99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1685" h="998220" fill="none" extrusionOk="0">
                  <a:moveTo>
                    <a:pt x="0" y="0"/>
                  </a:moveTo>
                  <a:cubicBezTo>
                    <a:pt x="1266732" y="-70808"/>
                    <a:pt x="5065698" y="-43998"/>
                    <a:pt x="9301685" y="0"/>
                  </a:cubicBezTo>
                  <a:cubicBezTo>
                    <a:pt x="9258172" y="494433"/>
                    <a:pt x="9269091" y="840081"/>
                    <a:pt x="9301685" y="998220"/>
                  </a:cubicBezTo>
                  <a:cubicBezTo>
                    <a:pt x="7121213" y="1148078"/>
                    <a:pt x="2561867" y="874645"/>
                    <a:pt x="0" y="998220"/>
                  </a:cubicBezTo>
                  <a:cubicBezTo>
                    <a:pt x="27323" y="837355"/>
                    <a:pt x="-79574" y="206393"/>
                    <a:pt x="0" y="0"/>
                  </a:cubicBezTo>
                  <a:close/>
                </a:path>
                <a:path w="9301685" h="998220" stroke="0" extrusionOk="0">
                  <a:moveTo>
                    <a:pt x="0" y="0"/>
                  </a:moveTo>
                  <a:cubicBezTo>
                    <a:pt x="2011597" y="136911"/>
                    <a:pt x="5433210" y="144888"/>
                    <a:pt x="9301685" y="0"/>
                  </a:cubicBezTo>
                  <a:cubicBezTo>
                    <a:pt x="9225128" y="341410"/>
                    <a:pt x="9300270" y="661737"/>
                    <a:pt x="9301685" y="998220"/>
                  </a:cubicBezTo>
                  <a:cubicBezTo>
                    <a:pt x="4702768" y="867285"/>
                    <a:pt x="3392772" y="856118"/>
                    <a:pt x="0" y="998220"/>
                  </a:cubicBezTo>
                  <a:cubicBezTo>
                    <a:pt x="-75097" y="760341"/>
                    <a:pt x="-68901" y="384608"/>
                    <a:pt x="0" y="0"/>
                  </a:cubicBezTo>
                  <a:close/>
                </a:path>
              </a:pathLst>
            </a:custGeom>
            <a:solidFill>
              <a:schemeClr val="accent4">
                <a:lumMod val="40000"/>
                <a:lumOff val="60000"/>
              </a:schemeClr>
            </a:solidFill>
            <a:ln w="28575">
              <a:solidFill>
                <a:srgbClr val="FF0000"/>
              </a:solidFill>
              <a:extLst>
                <a:ext uri="{C807C97D-BFC1-408E-A445-0C87EB9F89A2}">
                  <ask:lineSketchStyleProps xmlns="" xmlns:ask="http://schemas.microsoft.com/office/drawing/2018/sketchyshapes" sd="324382664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E2F8C165-9EEE-A228-B7E5-7D27EC40A76E}"/>
                </a:ext>
              </a:extLst>
            </p:cNvPr>
            <p:cNvSpPr txBox="1"/>
            <p:nvPr/>
          </p:nvSpPr>
          <p:spPr>
            <a:xfrm>
              <a:off x="1377794" y="127759"/>
              <a:ext cx="8628305" cy="707886"/>
            </a:xfrm>
            <a:prstGeom prst="rect">
              <a:avLst/>
            </a:prstGeom>
            <a:noFill/>
          </p:spPr>
          <p:txBody>
            <a:bodyPr wrap="square" rtlCol="0">
              <a:spAutoFit/>
            </a:bodyPr>
            <a:lstStyle/>
            <a:p>
              <a:pPr algn="ctr"/>
              <a:r>
                <a:rPr lang="en-US" sz="4000" b="0" i="0" dirty="0">
                  <a:solidFill>
                    <a:srgbClr val="000000"/>
                  </a:solidFill>
                  <a:effectLst/>
                  <a:latin typeface="Cambria" panose="02040503050406030204" pitchFamily="18" charset="0"/>
                  <a:ea typeface="Cambria" panose="02040503050406030204" pitchFamily="18" charset="0"/>
                </a:rPr>
                <a:t>2. </a:t>
              </a:r>
              <a:r>
                <a:rPr lang="en-US" sz="4000" b="0" i="0" dirty="0" err="1">
                  <a:solidFill>
                    <a:srgbClr val="000000"/>
                  </a:solidFill>
                  <a:effectLst/>
                  <a:latin typeface="Cambria" panose="02040503050406030204" pitchFamily="18" charset="0"/>
                  <a:ea typeface="Cambria" panose="02040503050406030204" pitchFamily="18" charset="0"/>
                </a:rPr>
                <a:t>Đọc</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soát</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và</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chỉnh</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sửa</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bài</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viết</a:t>
              </a:r>
              <a:r>
                <a:rPr lang="en-US" sz="4000" b="0" i="0" dirty="0">
                  <a:solidFill>
                    <a:srgbClr val="000000"/>
                  </a:solidFill>
                  <a:effectLst/>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grpSp>
      <p:grpSp>
        <p:nvGrpSpPr>
          <p:cNvPr id="8" name="Nhóm 7">
            <a:extLst>
              <a:ext uri="{FF2B5EF4-FFF2-40B4-BE49-F238E27FC236}">
                <a16:creationId xmlns:a16="http://schemas.microsoft.com/office/drawing/2014/main" id="{2B1249A4-97BF-8EE1-D2DF-2C18DA137900}"/>
              </a:ext>
            </a:extLst>
          </p:cNvPr>
          <p:cNvGrpSpPr/>
          <p:nvPr/>
        </p:nvGrpSpPr>
        <p:grpSpPr>
          <a:xfrm>
            <a:off x="557212" y="524327"/>
            <a:ext cx="1484240" cy="1219413"/>
            <a:chOff x="-88562" y="-57205"/>
            <a:chExt cx="2368545" cy="2228905"/>
          </a:xfrm>
        </p:grpSpPr>
        <p:sp>
          <p:nvSpPr>
            <p:cNvPr id="9" name="Hình Bầu dục 8">
              <a:extLst>
                <a:ext uri="{FF2B5EF4-FFF2-40B4-BE49-F238E27FC236}">
                  <a16:creationId xmlns:a16="http://schemas.microsoft.com/office/drawing/2014/main" id="{E18CF529-70C4-9C7F-35F1-6D9143067A04}"/>
                </a:ext>
              </a:extLst>
            </p:cNvPr>
            <p:cNvSpPr/>
            <p:nvPr/>
          </p:nvSpPr>
          <p:spPr>
            <a:xfrm>
              <a:off x="-88562" y="-57205"/>
              <a:ext cx="2242144" cy="2228905"/>
            </a:xfrm>
            <a:prstGeom prst="ellipse">
              <a:avLst/>
            </a:prstGeom>
            <a:solidFill>
              <a:srgbClr val="FFD9E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A cartoon of a child holding a pencil&#10;&#10;Description automatically generated with medium confidence">
              <a:extLst>
                <a:ext uri="{FF2B5EF4-FFF2-40B4-BE49-F238E27FC236}">
                  <a16:creationId xmlns:a16="http://schemas.microsoft.com/office/drawing/2014/main" id="{E51227A1-21A0-EFDA-E9FE-9720E4CC1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562" y="144834"/>
              <a:ext cx="2368545" cy="2026866"/>
            </a:xfrm>
            <a:prstGeom prst="rect">
              <a:avLst/>
            </a:prstGeom>
          </p:spPr>
        </p:pic>
      </p:grpSp>
      <p:sp>
        <p:nvSpPr>
          <p:cNvPr id="5" name="TextBox 4">
            <a:extLst>
              <a:ext uri="{FF2B5EF4-FFF2-40B4-BE49-F238E27FC236}">
                <a16:creationId xmlns:a16="http://schemas.microsoft.com/office/drawing/2014/main" id="{8EB33347-E0C5-8AA8-F041-0DF93DF47F2A}"/>
              </a:ext>
            </a:extLst>
          </p:cNvPr>
          <p:cNvSpPr txBox="1"/>
          <p:nvPr/>
        </p:nvSpPr>
        <p:spPr>
          <a:xfrm>
            <a:off x="1329070" y="1956391"/>
            <a:ext cx="9367283" cy="3046988"/>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a. Tự nhận xét bài làm của em theo yêu cầu dưới đây:</a:t>
            </a:r>
          </a:p>
          <a:p>
            <a:pPr algn="just"/>
            <a:r>
              <a:rPr lang="vi-VN" sz="3200" b="0" i="0" dirty="0">
                <a:solidFill>
                  <a:srgbClr val="000000"/>
                </a:solidFill>
                <a:effectLst/>
                <a:latin typeface="Cambria" panose="02040503050406030204" pitchFamily="18" charset="0"/>
                <a:ea typeface="Cambria" panose="02040503050406030204" pitchFamily="18" charset="0"/>
              </a:rPr>
              <a:t>– Có đủ mở bài, thân bài, kết bài.</a:t>
            </a:r>
          </a:p>
          <a:p>
            <a:pPr algn="just"/>
            <a:r>
              <a:rPr lang="vi-VN" sz="3200" b="0" i="0" dirty="0">
                <a:solidFill>
                  <a:srgbClr val="000000"/>
                </a:solidFill>
                <a:effectLst/>
                <a:latin typeface="Cambria" panose="02040503050406030204" pitchFamily="18" charset="0"/>
                <a:ea typeface="Cambria" panose="02040503050406030204" pitchFamily="18" charset="0"/>
              </a:rPr>
              <a:t>– Miêu tả được đặc điểm nổi bật của thầy (cô).</a:t>
            </a:r>
          </a:p>
          <a:p>
            <a:pPr algn="just"/>
            <a:r>
              <a:rPr lang="vi-VN" sz="3200" b="0" i="0" dirty="0">
                <a:solidFill>
                  <a:srgbClr val="000000"/>
                </a:solidFill>
                <a:effectLst/>
                <a:latin typeface="Cambria" panose="02040503050406030204" pitchFamily="18" charset="0"/>
                <a:ea typeface="Cambria" panose="02040503050406030204" pitchFamily="18" charset="0"/>
              </a:rPr>
              <a:t>– Bộc lộ được suy nghĩ, tình cảm đối với thầy (cô).</a:t>
            </a:r>
          </a:p>
          <a:p>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450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7D251A04-AC29-B6D4-D441-EB5A6E3BB891}"/>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85000"/>
            </a:schemeClr>
          </a:solidFill>
          <a:ln w="63500" cap="rnd" cmpd="thickThin">
            <a:solidFill>
              <a:srgbClr val="FFC000"/>
            </a:solidFill>
            <a:prstDash val="dash"/>
            <a:round/>
            <a:extLst>
              <a:ext uri="{C807C97D-BFC1-408E-A445-0C87EB9F89A2}">
                <ask:lineSketchStyleProps xmln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12">
            <a:extLst>
              <a:ext uri="{FF2B5EF4-FFF2-40B4-BE49-F238E27FC236}">
                <a16:creationId xmlns:a16="http://schemas.microsoft.com/office/drawing/2014/main" id="{5C1DFF36-CFC9-516D-7FFB-B2C0F59251DA}"/>
              </a:ext>
            </a:extLst>
          </p:cNvPr>
          <p:cNvSpPr txBox="1"/>
          <p:nvPr/>
        </p:nvSpPr>
        <p:spPr>
          <a:xfrm>
            <a:off x="1420985" y="22206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5" name="TextBox 14">
            <a:extLst>
              <a:ext uri="{FF2B5EF4-FFF2-40B4-BE49-F238E27FC236}">
                <a16:creationId xmlns:a16="http://schemas.microsoft.com/office/drawing/2014/main" id="{B84F6000-0110-EDB4-F1E2-211CAD3B5506}"/>
              </a:ext>
            </a:extLst>
          </p:cNvPr>
          <p:cNvSpPr txBox="1"/>
          <p:nvPr/>
        </p:nvSpPr>
        <p:spPr>
          <a:xfrm>
            <a:off x="1420985" y="323186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6" name="TextBox 16">
            <a:extLst>
              <a:ext uri="{FF2B5EF4-FFF2-40B4-BE49-F238E27FC236}">
                <a16:creationId xmlns:a16="http://schemas.microsoft.com/office/drawing/2014/main" id="{6C064BE5-8CF3-9A2B-EAEE-4E966808CA09}"/>
              </a:ext>
            </a:extLst>
          </p:cNvPr>
          <p:cNvSpPr txBox="1"/>
          <p:nvPr/>
        </p:nvSpPr>
        <p:spPr>
          <a:xfrm>
            <a:off x="1420985" y="4243128"/>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7" name="TextBox 18">
            <a:extLst>
              <a:ext uri="{FF2B5EF4-FFF2-40B4-BE49-F238E27FC236}">
                <a16:creationId xmlns:a16="http://schemas.microsoft.com/office/drawing/2014/main" id="{10801004-BCF8-9170-5F37-0742BA3209F1}"/>
              </a:ext>
            </a:extLst>
          </p:cNvPr>
          <p:cNvSpPr txBox="1"/>
          <p:nvPr/>
        </p:nvSpPr>
        <p:spPr>
          <a:xfrm>
            <a:off x="1420984" y="52543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7" name="Picture 51">
            <a:extLst>
              <a:ext uri="{FF2B5EF4-FFF2-40B4-BE49-F238E27FC236}">
                <a16:creationId xmlns:a16="http://schemas.microsoft.com/office/drawing/2014/main" id="{81A16DBA-063D-81D2-9547-C680E16DD1F1}"/>
              </a:ext>
            </a:extLst>
          </p:cNvPr>
          <p:cNvPicPr>
            <a:picLocks noChangeAspect="1"/>
          </p:cNvPicPr>
          <p:nvPr/>
        </p:nvPicPr>
        <p:blipFill>
          <a:blip r:embed="rId3" cstate="print"/>
          <a:stretch>
            <a:fillRect/>
          </a:stretch>
        </p:blipFill>
        <p:spPr>
          <a:xfrm>
            <a:off x="876937" y="2147947"/>
            <a:ext cx="513600" cy="900000"/>
          </a:xfrm>
          <a:prstGeom prst="rect">
            <a:avLst/>
          </a:prstGeom>
          <a:effectLst>
            <a:innerShdw blurRad="63500" dist="50800" dir="8100000">
              <a:prstClr val="black">
                <a:alpha val="50000"/>
              </a:prstClr>
            </a:innerShdw>
          </a:effectLst>
        </p:spPr>
      </p:pic>
      <p:pic>
        <p:nvPicPr>
          <p:cNvPr id="18" name="Picture 52">
            <a:extLst>
              <a:ext uri="{FF2B5EF4-FFF2-40B4-BE49-F238E27FC236}">
                <a16:creationId xmlns:a16="http://schemas.microsoft.com/office/drawing/2014/main" id="{9C5D1C4E-7C3E-552E-7579-89EE904355F8}"/>
              </a:ext>
            </a:extLst>
          </p:cNvPr>
          <p:cNvPicPr>
            <a:picLocks noChangeAspect="1"/>
          </p:cNvPicPr>
          <p:nvPr/>
        </p:nvPicPr>
        <p:blipFill>
          <a:blip r:embed="rId3" cstate="print"/>
          <a:stretch>
            <a:fillRect/>
          </a:stretch>
        </p:blipFill>
        <p:spPr>
          <a:xfrm>
            <a:off x="876937" y="3159211"/>
            <a:ext cx="513600" cy="900000"/>
          </a:xfrm>
          <a:prstGeom prst="rect">
            <a:avLst/>
          </a:prstGeom>
          <a:effectLst>
            <a:innerShdw blurRad="63500" dist="50800" dir="8100000">
              <a:prstClr val="black">
                <a:alpha val="50000"/>
              </a:prstClr>
            </a:innerShdw>
          </a:effectLst>
        </p:spPr>
      </p:pic>
      <p:pic>
        <p:nvPicPr>
          <p:cNvPr id="19" name="Picture 53">
            <a:extLst>
              <a:ext uri="{FF2B5EF4-FFF2-40B4-BE49-F238E27FC236}">
                <a16:creationId xmlns:a16="http://schemas.microsoft.com/office/drawing/2014/main" id="{C64F290E-7FD8-24B4-5DE7-CE4C61DFD9C2}"/>
              </a:ext>
            </a:extLst>
          </p:cNvPr>
          <p:cNvPicPr>
            <a:picLocks noChangeAspect="1"/>
          </p:cNvPicPr>
          <p:nvPr/>
        </p:nvPicPr>
        <p:blipFill>
          <a:blip r:embed="rId3" cstate="print"/>
          <a:stretch>
            <a:fillRect/>
          </a:stretch>
        </p:blipFill>
        <p:spPr>
          <a:xfrm>
            <a:off x="876937" y="4170475"/>
            <a:ext cx="513600" cy="900000"/>
          </a:xfrm>
          <a:prstGeom prst="rect">
            <a:avLst/>
          </a:prstGeom>
          <a:effectLst>
            <a:innerShdw blurRad="63500" dist="50800" dir="8100000">
              <a:prstClr val="black">
                <a:alpha val="50000"/>
              </a:prstClr>
            </a:innerShdw>
          </a:effectLst>
        </p:spPr>
      </p:pic>
      <p:pic>
        <p:nvPicPr>
          <p:cNvPr id="20" name="Picture 54">
            <a:extLst>
              <a:ext uri="{FF2B5EF4-FFF2-40B4-BE49-F238E27FC236}">
                <a16:creationId xmlns:a16="http://schemas.microsoft.com/office/drawing/2014/main" id="{48637C0C-AF0C-C7E8-12C2-6B7CB7907ADE}"/>
              </a:ext>
            </a:extLst>
          </p:cNvPr>
          <p:cNvPicPr>
            <a:picLocks noChangeAspect="1"/>
          </p:cNvPicPr>
          <p:nvPr/>
        </p:nvPicPr>
        <p:blipFill>
          <a:blip r:embed="rId3" cstate="print"/>
          <a:stretch>
            <a:fillRect/>
          </a:stretch>
        </p:blipFill>
        <p:spPr>
          <a:xfrm>
            <a:off x="876937" y="5181740"/>
            <a:ext cx="513600" cy="900000"/>
          </a:xfrm>
          <a:prstGeom prst="rect">
            <a:avLst/>
          </a:prstGeom>
          <a:effectLst>
            <a:innerShdw blurRad="63500" dist="50800" dir="8100000">
              <a:prstClr val="black">
                <a:alpha val="50000"/>
              </a:prstClr>
            </a:innerShdw>
          </a:effectLst>
        </p:spPr>
      </p:pic>
      <p:pic>
        <p:nvPicPr>
          <p:cNvPr id="2" name="Picture 1">
            <a:extLst>
              <a:ext uri="{FF2B5EF4-FFF2-40B4-BE49-F238E27FC236}">
                <a16:creationId xmlns:a16="http://schemas.microsoft.com/office/drawing/2014/main" id="{29BD4DAD-3E2B-2144-F2DA-0F78E4823F90}"/>
              </a:ext>
            </a:extLst>
          </p:cNvPr>
          <p:cNvPicPr>
            <a:picLocks noChangeAspect="1"/>
          </p:cNvPicPr>
          <p:nvPr/>
        </p:nvPicPr>
        <p:blipFill>
          <a:blip r:embed="rId4"/>
          <a:stretch>
            <a:fillRect/>
          </a:stretch>
        </p:blipFill>
        <p:spPr>
          <a:xfrm>
            <a:off x="2938361" y="229281"/>
            <a:ext cx="6102625" cy="2274005"/>
          </a:xfrm>
          <a:prstGeom prst="rect">
            <a:avLst/>
          </a:prstGeom>
        </p:spPr>
      </p:pic>
    </p:spTree>
    <p:extLst>
      <p:ext uri="{BB962C8B-B14F-4D97-AF65-F5344CB8AC3E}">
        <p14:creationId xmlns:p14="http://schemas.microsoft.com/office/powerpoint/2010/main" val="357376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left)">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wipe(left)">
                                      <p:cBhvr>
                                        <p:cTn id="4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231</Words>
  <Application>Microsoft Office PowerPoint</Application>
  <PresentationFormat>Widescreen</PresentationFormat>
  <Paragraphs>24</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#9Slide07 IcielPony</vt:lpstr>
      <vt:lpstr>Arial</vt:lpstr>
      <vt:lpstr>Calibri</vt:lpstr>
      <vt:lpstr>Calibri Light</vt:lpstr>
      <vt:lpstr>Cambria</vt:lpstr>
      <vt:lpstr>iCiel Pony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MAIHUNG</cp:lastModifiedBy>
  <cp:revision>12</cp:revision>
  <dcterms:created xsi:type="dcterms:W3CDTF">2025-03-27T12:09:57Z</dcterms:created>
  <dcterms:modified xsi:type="dcterms:W3CDTF">2025-04-22T13:29:32Z</dcterms:modified>
</cp:coreProperties>
</file>