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312" r:id="rId3"/>
    <p:sldId id="313" r:id="rId4"/>
    <p:sldId id="326" r:id="rId5"/>
    <p:sldId id="327" r:id="rId6"/>
    <p:sldId id="328" r:id="rId7"/>
    <p:sldId id="329" r:id="rId8"/>
    <p:sldId id="330" r:id="rId9"/>
    <p:sldId id="334" r:id="rId10"/>
    <p:sldId id="335" r:id="rId11"/>
    <p:sldId id="333" r:id="rId12"/>
    <p:sldId id="33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3FE"/>
    <a:srgbClr val="E9EDF4"/>
    <a:srgbClr val="D0D8E8"/>
    <a:srgbClr val="49C1E9"/>
    <a:srgbClr val="FE9312"/>
    <a:srgbClr val="FCD406"/>
    <a:srgbClr val="FDA919"/>
    <a:srgbClr val="FFD7D2"/>
    <a:srgbClr val="FF7E6D"/>
    <a:srgbClr val="C4B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22" autoAdjust="0"/>
  </p:normalViewPr>
  <p:slideViewPr>
    <p:cSldViewPr>
      <p:cViewPr varScale="1">
        <p:scale>
          <a:sx n="53" d="100"/>
          <a:sy n="53" d="100"/>
        </p:scale>
        <p:origin x="96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E4A28-B44E-4A96-A578-5FC962BBF52A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80CC1-59F6-4D8F-AAF6-A24FFE7A1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0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82874" y="-928412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679816" y="8298447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63062" y="794499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" descr="Robot ">
            <a:extLst>
              <a:ext uri="{FF2B5EF4-FFF2-40B4-BE49-F238E27FC236}">
                <a16:creationId xmlns:a16="http://schemas.microsoft.com/office/drawing/2014/main" id="{6240CB71-88C9-7369-00D8-86DFAEE5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859">
            <a:off x="212020" y="6514993"/>
            <a:ext cx="3287384" cy="32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48000" y="6210298"/>
            <a:ext cx="1371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Ngô Thị Quyên  - Lớp 5C</a:t>
            </a:r>
          </a:p>
          <a:p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vị: Trường Tiểu học Hòa Nghĩa 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" y="3162300"/>
            <a:ext cx="1569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       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7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1943100"/>
            <a:ext cx="33865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Times New Roman" pitchFamily="18" charset="0"/>
                <a:cs typeface="Times New Roman" pitchFamily="18" charset="0"/>
              </a:rPr>
              <a:t>TOÁN </a:t>
            </a:r>
            <a:endParaRPr lang="en-US" sz="8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1320165" y="2571751"/>
            <a:ext cx="15327630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 algn="just"/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ờ,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ệ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149" y="1066332"/>
                <a:ext cx="15324201" cy="1205523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EB9E10-5254-5701-C49D-BAB3ADB6D799}"/>
              </a:ext>
            </a:extLst>
          </p:cNvPr>
          <p:cNvSpPr txBox="1"/>
          <p:nvPr/>
        </p:nvSpPr>
        <p:spPr>
          <a:xfrm>
            <a:off x="1217295" y="3994786"/>
            <a:ext cx="15327630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hoàn thành giải khối ru - bích trước bạn Nam và Việt.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8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GB" sz="10800" dirty="0">
                <a:latin typeface="#9Slide03 AmpleSoft Bold" panose="02000000000000000000" pitchFamily="2" charset="-93"/>
              </a:rPr>
              <a:t>5</a:t>
            </a:r>
            <a:endParaRPr lang="vi-VN" sz="108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2290572" y="922401"/>
            <a:ext cx="15430500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câu trả lời đúng.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/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Phân số thập phân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viếtthànhhỗnsốlà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EEED2C7-8692-2F2D-8770-455CF661E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17" y="2328292"/>
                <a:ext cx="15430500" cy="1472231"/>
              </a:xfrm>
              <a:prstGeom prst="rect">
                <a:avLst/>
              </a:prstGeom>
              <a:blipFill>
                <a:blip r:embed="rId3"/>
                <a:stretch>
                  <a:fillRect l="-2134" b="-1304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/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A087C2A-3F9A-D8CD-D3AD-07ECE6A6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43" y="3665602"/>
                <a:ext cx="3720866" cy="1472231"/>
              </a:xfrm>
              <a:prstGeom prst="rect">
                <a:avLst/>
              </a:prstGeom>
              <a:blipFill>
                <a:blip r:embed="rId4"/>
                <a:stretch>
                  <a:fillRect l="-8600" b="-1304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/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FA92591-8C6E-959D-B6F5-7EF94D9FD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4865" y="3558724"/>
                <a:ext cx="3720866" cy="1472231"/>
              </a:xfrm>
              <a:prstGeom prst="rect">
                <a:avLst/>
              </a:prstGeom>
              <a:blipFill>
                <a:blip r:embed="rId5"/>
                <a:stretch>
                  <a:fillRect l="-8867" b="-1304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/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4CCE330-3428-86D2-3478-BF6A724C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4" y="5553779"/>
                <a:ext cx="3720866" cy="1472231"/>
              </a:xfrm>
              <a:prstGeom prst="rect">
                <a:avLst/>
              </a:prstGeom>
              <a:blipFill>
                <a:blip r:embed="rId6"/>
                <a:stretch>
                  <a:fillRect l="-8600" b="-1304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/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5266E4-274D-B8C0-3CB4-A8FECDF2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1425" y="5375647"/>
                <a:ext cx="3720866" cy="1467807"/>
              </a:xfrm>
              <a:prstGeom prst="rect">
                <a:avLst/>
              </a:prstGeom>
              <a:blipFill>
                <a:blip r:embed="rId7"/>
                <a:stretch>
                  <a:fillRect l="-8845" b="-13750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9E192DCA-E9ED-F422-3A1D-CA163BEB3A41}"/>
              </a:ext>
            </a:extLst>
          </p:cNvPr>
          <p:cNvSpPr/>
          <p:nvPr/>
        </p:nvSpPr>
        <p:spPr>
          <a:xfrm>
            <a:off x="582930" y="5777865"/>
            <a:ext cx="908685" cy="10801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9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5" grpId="0" animBg="1"/>
      <p:bldP spid="6" grpId="0" animBg="1"/>
      <p:bldP spid="7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2167128" y="327238"/>
            <a:ext cx="12329345" cy="7120550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137160" tIns="68580" rIns="137160" bIns="68580"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10486260" y="3689604"/>
            <a:ext cx="7811622" cy="6924618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137160" tIns="68580" rIns="137160" bIns="68580"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538" y="1498997"/>
            <a:ext cx="8824182" cy="49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2182095" y="804691"/>
            <a:ext cx="13368963" cy="7310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700" y="2368055"/>
            <a:ext cx="12290601" cy="55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2182095" y="804691"/>
            <a:ext cx="13368963" cy="7310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88" y="2372628"/>
            <a:ext cx="11458425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GB" sz="10800" dirty="0">
                <a:latin typeface="#9Slide03 AmpleSoft Bold" panose="02000000000000000000" pitchFamily="2" charset="-93"/>
              </a:rPr>
              <a:t>1</a:t>
            </a:r>
            <a:endParaRPr lang="vi-VN" sz="108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2318004" y="768097"/>
            <a:ext cx="15430500" cy="1800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vi-VN" sz="5400" b="1" dirty="0"/>
              <a:t>a) Viết rồi đọc phân số chỉ phần đã tô màu của mỗi hình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FCDBB-5053-C6E4-D84A-1CCB1B8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652" y="3273266"/>
            <a:ext cx="13467398" cy="5045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/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E79A1F-5934-08A8-380C-FB29D45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8263891"/>
                <a:ext cx="3840480" cy="1526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/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9722BE-E34E-B88B-51C8-1C9968D6B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425" y="8195311"/>
                <a:ext cx="3840480" cy="15262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10800" dirty="0">
                <a:solidFill>
                  <a:prstClr val="white"/>
                </a:solidFill>
                <a:latin typeface="#9Slide03 AmpleSoft Bold" panose="02000000000000000000" pitchFamily="2" charset="-93"/>
              </a:rPr>
              <a:t>1</a:t>
            </a:r>
            <a:endParaRPr lang="vi-VN" sz="10800" dirty="0">
              <a:solidFill>
                <a:prstClr val="white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2318004" y="768096"/>
            <a:ext cx="15430500" cy="263149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lvl="0"/>
            <a:r>
              <a:rPr lang="vi-VN" sz="5400" b="1" dirty="0">
                <a:solidFill>
                  <a:prstClr val="black"/>
                </a:solidFill>
              </a:rPr>
              <a:t>b) Viết rồi đọc hỗn số chỉ phần đã tô màu của mỗi hình dưới đây.</a:t>
            </a:r>
          </a:p>
          <a:p>
            <a:pPr lvl="0"/>
            <a:endParaRPr lang="vi-VN" sz="54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110D-0279-7C83-122B-5E5F53B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66" y="2748915"/>
            <a:ext cx="12072938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/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67A72B-202A-9A6B-594B-F679CB14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525" y="6875145"/>
                <a:ext cx="3840480" cy="1526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/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197BB1A-6DB1-ACCF-3B0D-0F4EB91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1395" y="6858001"/>
                <a:ext cx="3840480" cy="15235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54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GB" sz="10800" dirty="0">
                <a:latin typeface="#9Slide03 AmpleSoft Bold" panose="02000000000000000000" pitchFamily="2" charset="-93"/>
              </a:rPr>
              <a:t>2</a:t>
            </a:r>
            <a:endParaRPr lang="vi-VN" sz="108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Rútgọnphânsố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endParaRPr lang="vi-VN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294" y="689143"/>
                <a:ext cx="15430500" cy="1347293"/>
              </a:xfrm>
              <a:prstGeom prst="rect">
                <a:avLst/>
              </a:prstGeom>
              <a:blipFill>
                <a:blip r:embed="rId3"/>
                <a:stretch>
                  <a:fillRect l="-1777" b="-10135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/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2DD69A2-6216-2FD7-94D1-EDF8E70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024" y="2146468"/>
                <a:ext cx="15430500" cy="6491585"/>
              </a:xfrm>
              <a:prstGeom prst="rect">
                <a:avLst/>
              </a:prstGeom>
              <a:blipFill>
                <a:blip r:embed="rId4"/>
                <a:stretch>
                  <a:fillRect b="-380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GB" sz="10800" dirty="0">
                <a:latin typeface="#9Slide03 AmpleSoft Bold" panose="02000000000000000000" pitchFamily="2" charset="-93"/>
              </a:rPr>
              <a:t>3</a:t>
            </a:r>
            <a:endParaRPr lang="vi-VN" sz="108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đồngmẫusốcácphânsố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744" y="586273"/>
                <a:ext cx="15430500" cy="2409314"/>
              </a:xfrm>
              <a:prstGeom prst="rect">
                <a:avLst/>
              </a:prstGeom>
              <a:blipFill>
                <a:blip r:embed="rId3"/>
                <a:stretch>
                  <a:fillRect l="-2073" t="-6818" b="-6439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/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607F4C8-B422-7431-3D4D-BA0EFFB28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514726"/>
                <a:ext cx="7423785" cy="1957556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/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199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B6DD33-1E2B-0041-F1B8-6BDF311B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80" y="3463291"/>
                <a:ext cx="7423785" cy="1957556"/>
              </a:xfrm>
              <a:prstGeom prst="rect">
                <a:avLst/>
              </a:prstGeom>
              <a:blipFill>
                <a:blip r:embed="rId5"/>
                <a:stretch>
                  <a:fillRect b="-15888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48461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46404" y="768096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GB" sz="10800" dirty="0">
                <a:latin typeface="#9Slide03 AmpleSoft Bold" panose="02000000000000000000" pitchFamily="2" charset="-93"/>
              </a:rPr>
              <a:t>1</a:t>
            </a:r>
            <a:endParaRPr lang="vi-VN" sz="108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2420874" y="620562"/>
            <a:ext cx="15324201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Mai, Việt, Nam và Rô-bốt thi giải khối ru-bích. Thời gian hoàn thành của mỗi bạn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/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5B3A3C-AFB5-A33E-2899-721B4D0C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454" y="2369352"/>
                <a:ext cx="15324201" cy="1205523"/>
              </a:xfrm>
              <a:prstGeom prst="rect">
                <a:avLst/>
              </a:prstGeom>
              <a:blipFill>
                <a:blip r:embed="rId3"/>
                <a:stretch>
                  <a:fillRect l="-1492" b="-8333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E65495-D8F0-398C-D8D9-16841F20B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58" y="3559016"/>
            <a:ext cx="12258675" cy="430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CAE3-E0E5-AFA5-5262-26BFEB932E69}"/>
              </a:ext>
            </a:extLst>
          </p:cNvPr>
          <p:cNvSpPr txBox="1"/>
          <p:nvPr/>
        </p:nvSpPr>
        <p:spPr>
          <a:xfrm>
            <a:off x="1680210" y="7852411"/>
            <a:ext cx="15327630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/>
            <a:r>
              <a:rPr lang="vi-VN" sz="4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  <a:p>
            <a:pPr algn="just"/>
            <a:r>
              <a:rPr lang="vi-VN" sz="4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411480" y="562356"/>
            <a:ext cx="17433036" cy="9381744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1320165" y="2571751"/>
            <a:ext cx="1532763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/>
            <a:r>
              <a:rPr lang="vi-VN" sz="4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149" y="1066332"/>
                <a:ext cx="15324201" cy="1205523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/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bốnphânsốđãcho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phânsốbénhấtlà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phânsốlớnnhấtlà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VậyRô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bốthoànthànhgiảikhốiru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bíchđầutiên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Việthoànthànhgiảikhốicuốicùng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EB9E10-5254-5701-C49D-BAB3ADB6D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165" y="4371976"/>
                <a:ext cx="15327630" cy="4766402"/>
              </a:xfrm>
              <a:prstGeom prst="rect">
                <a:avLst/>
              </a:prstGeom>
              <a:blipFill>
                <a:blip r:embed="rId4"/>
                <a:stretch>
                  <a:fillRect l="-1491" r="-2326" b="-5758"/>
                </a:stretch>
              </a:blipFill>
            </p:spPr>
            <p:txBody>
              <a:bodyPr lIns="137160" tIns="68580" rIns="137160" bIns="68580"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857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230</Words>
  <Application>Microsoft Office PowerPoint</Application>
  <PresentationFormat>Custom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Cambria</vt:lpstr>
      <vt:lpstr>Cambria Math</vt:lpstr>
      <vt:lpstr>Times New Roman</vt:lpstr>
      <vt:lpstr>#9Slide03 AmpleSoft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MAIHUNG</cp:lastModifiedBy>
  <cp:revision>56</cp:revision>
  <dcterms:created xsi:type="dcterms:W3CDTF">2006-08-16T00:00:00Z</dcterms:created>
  <dcterms:modified xsi:type="dcterms:W3CDTF">2025-04-22T14:25:59Z</dcterms:modified>
  <dc:identifier>DAGHDqh-a_U</dc:identifier>
</cp:coreProperties>
</file>