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sldIdLst>
    <p:sldId id="256" r:id="rId2"/>
    <p:sldId id="312" r:id="rId3"/>
    <p:sldId id="313" r:id="rId4"/>
    <p:sldId id="314" r:id="rId5"/>
    <p:sldId id="315" r:id="rId6"/>
    <p:sldId id="316" r:id="rId7"/>
    <p:sldId id="317" r:id="rId8"/>
    <p:sldId id="318" r:id="rId9"/>
    <p:sldId id="319" r:id="rId10"/>
    <p:sldId id="320" r:id="rId11"/>
  </p:sldIdLst>
  <p:sldSz cx="18288000" cy="10287000"/>
  <p:notesSz cx="6858000" cy="9144000"/>
  <p:embeddedFontLst>
    <p:embeddedFont>
      <p:font typeface="SimSun" panose="02010600030101010101" pitchFamily="2" charset="-122"/>
      <p:regular r:id="rId13"/>
    </p:embeddedFont>
    <p:embeddedFont>
      <p:font typeface="Calibri" panose="020F0502020204030204" pitchFamily="34" charset="0"/>
      <p:regular r:id="rId14"/>
      <p:bold r:id="rId15"/>
      <p:italic r:id="rId16"/>
      <p:boldItalic r:id="rId17"/>
    </p:embeddedFont>
    <p:embeddedFont>
      <p:font typeface="Cambria" panose="02040503050406030204" pitchFamily="18" charset="0"/>
      <p:regular r:id="rId18"/>
      <p:bold r:id="rId19"/>
      <p:italic r:id="rId20"/>
      <p:boldItalic r:id="rId21"/>
    </p:embeddedFont>
    <p:embeddedFont>
      <p:font typeface="Cambria Math" panose="02040503050406030204" pitchFamily="18"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93FE"/>
    <a:srgbClr val="E9EDF4"/>
    <a:srgbClr val="D0D8E8"/>
    <a:srgbClr val="49C1E9"/>
    <a:srgbClr val="FE9312"/>
    <a:srgbClr val="FCD406"/>
    <a:srgbClr val="FDA919"/>
    <a:srgbClr val="FFD7D2"/>
    <a:srgbClr val="FF7E6D"/>
    <a:srgbClr val="C4B0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4622" autoAdjust="0"/>
  </p:normalViewPr>
  <p:slideViewPr>
    <p:cSldViewPr>
      <p:cViewPr varScale="1">
        <p:scale>
          <a:sx n="55" d="100"/>
          <a:sy n="55" d="100"/>
        </p:scale>
        <p:origin x="672"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AE4A28-B44E-4A96-A578-5FC962BBF52A}" type="datetimeFigureOut">
              <a:rPr lang="en-US" smtClean="0"/>
              <a:pPr/>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880CC1-59F6-4D8F-AAF6-A24FFE7A11F7}" type="slidenum">
              <a:rPr lang="en-US" smtClean="0"/>
              <a:pPr/>
              <a:t>‹#›</a:t>
            </a:fld>
            <a:endParaRPr lang="en-US"/>
          </a:p>
        </p:txBody>
      </p:sp>
    </p:spTree>
    <p:extLst>
      <p:ext uri="{BB962C8B-B14F-4D97-AF65-F5344CB8AC3E}">
        <p14:creationId xmlns:p14="http://schemas.microsoft.com/office/powerpoint/2010/main" val="2210601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9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48000" y="6210298"/>
            <a:ext cx="13716000" cy="2862322"/>
          </a:xfrm>
          <a:prstGeom prst="rect">
            <a:avLst/>
          </a:prstGeom>
          <a:noFill/>
        </p:spPr>
        <p:txBody>
          <a:bodyPr wrap="square" rtlCol="0">
            <a:spAutoFit/>
          </a:bodyPr>
          <a:lstStyle/>
          <a:p>
            <a:endParaRPr lang="en-US" sz="6000" b="1" smtClean="0">
              <a:solidFill>
                <a:srgbClr val="FF0000"/>
              </a:solidFill>
              <a:latin typeface="Times New Roman" pitchFamily="18" charset="0"/>
              <a:cs typeface="Times New Roman" pitchFamily="18" charset="0"/>
            </a:endParaRPr>
          </a:p>
          <a:p>
            <a:r>
              <a:rPr lang="en-US" sz="6000" b="1" smtClean="0">
                <a:solidFill>
                  <a:srgbClr val="FF0000"/>
                </a:solidFill>
                <a:latin typeface="Times New Roman" pitchFamily="18" charset="0"/>
                <a:cs typeface="Times New Roman" pitchFamily="18" charset="0"/>
              </a:rPr>
              <a:t>GV: Ngô Thị Quyên  - Lớp 5C</a:t>
            </a:r>
          </a:p>
          <a:p>
            <a:r>
              <a:rPr lang="en-US" sz="6000" b="1" smtClean="0">
                <a:solidFill>
                  <a:srgbClr val="FF0000"/>
                </a:solidFill>
                <a:latin typeface="Times New Roman" pitchFamily="18" charset="0"/>
                <a:cs typeface="Times New Roman" pitchFamily="18" charset="0"/>
              </a:rPr>
              <a:t>Đơn vị: Trường Tiểu học Hòa Nghĩa </a:t>
            </a:r>
            <a:endParaRPr lang="en-US" sz="6000" b="1">
              <a:solidFill>
                <a:srgbClr val="FF0000"/>
              </a:solidFill>
              <a:latin typeface="Times New Roman" pitchFamily="18" charset="0"/>
              <a:cs typeface="Times New Roman" pitchFamily="18" charset="0"/>
            </a:endParaRPr>
          </a:p>
        </p:txBody>
      </p:sp>
      <p:sp>
        <p:nvSpPr>
          <p:cNvPr id="19" name="TextBox 18"/>
          <p:cNvSpPr txBox="1"/>
          <p:nvPr/>
        </p:nvSpPr>
        <p:spPr>
          <a:xfrm>
            <a:off x="1828800" y="3162300"/>
            <a:ext cx="15699549" cy="2308324"/>
          </a:xfrm>
          <a:prstGeom prst="rect">
            <a:avLst/>
          </a:prstGeom>
          <a:noFill/>
        </p:spPr>
        <p:txBody>
          <a:bodyPr wrap="square" rtlCol="0">
            <a:spAutoFit/>
          </a:bodyPr>
          <a:lstStyle/>
          <a:p>
            <a:r>
              <a:rPr lang="en-US" sz="6000" smtClean="0"/>
              <a:t>        </a:t>
            </a:r>
            <a:r>
              <a:rPr lang="en-US" sz="7200" b="1" smtClean="0">
                <a:solidFill>
                  <a:srgbClr val="7030A0"/>
                </a:solidFill>
                <a:latin typeface="Times New Roman" pitchFamily="18" charset="0"/>
                <a:cs typeface="Times New Roman" pitchFamily="18" charset="0"/>
              </a:rPr>
              <a:t>Ôn tập các phép tính với số tự </a:t>
            </a:r>
          </a:p>
          <a:p>
            <a:r>
              <a:rPr lang="en-US" sz="7200" b="1" smtClean="0">
                <a:solidFill>
                  <a:srgbClr val="7030A0"/>
                </a:solidFill>
                <a:latin typeface="Times New Roman" pitchFamily="18" charset="0"/>
                <a:cs typeface="Times New Roman" pitchFamily="18" charset="0"/>
              </a:rPr>
              <a:t>nhiên, phân số, số thập phân (Tiết 3)</a:t>
            </a:r>
            <a:endParaRPr lang="en-US" sz="7200" b="1">
              <a:solidFill>
                <a:srgbClr val="7030A0"/>
              </a:solidFill>
              <a:latin typeface="Times New Roman" pitchFamily="18" charset="0"/>
              <a:cs typeface="Times New Roman" pitchFamily="18" charset="0"/>
            </a:endParaRPr>
          </a:p>
        </p:txBody>
      </p:sp>
      <p:sp>
        <p:nvSpPr>
          <p:cNvPr id="20" name="TextBox 19"/>
          <p:cNvSpPr txBox="1"/>
          <p:nvPr/>
        </p:nvSpPr>
        <p:spPr>
          <a:xfrm>
            <a:off x="7162800" y="1943100"/>
            <a:ext cx="3386568" cy="1323439"/>
          </a:xfrm>
          <a:prstGeom prst="rect">
            <a:avLst/>
          </a:prstGeom>
          <a:noFill/>
        </p:spPr>
        <p:txBody>
          <a:bodyPr wrap="none" rtlCol="0">
            <a:spAutoFit/>
          </a:bodyPr>
          <a:lstStyle/>
          <a:p>
            <a:r>
              <a:rPr lang="en-US" sz="8000" b="1" smtClean="0">
                <a:latin typeface="Times New Roman" pitchFamily="18" charset="0"/>
                <a:cs typeface="Times New Roman" pitchFamily="18" charset="0"/>
              </a:rPr>
              <a:t>TOÁN </a:t>
            </a:r>
            <a:endParaRPr lang="en-US" sz="8000" b="1">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2182095" y="804691"/>
            <a:ext cx="13368963" cy="7310696"/>
          </a:xfrm>
          <a:prstGeom prst="rect">
            <a:avLst/>
          </a:prstGeom>
        </p:spPr>
      </p:pic>
      <p:pic>
        <p:nvPicPr>
          <p:cNvPr id="5" name="Picture 4">
            <a:extLst>
              <a:ext uri="{FF2B5EF4-FFF2-40B4-BE49-F238E27FC236}">
                <a16:creationId xmlns:a16="http://schemas.microsoft.com/office/drawing/2014/main" id="{CC407A72-C1E3-CE86-D514-05A4397AE342}"/>
              </a:ext>
            </a:extLst>
          </p:cNvPr>
          <p:cNvPicPr>
            <a:picLocks noChangeAspect="1"/>
          </p:cNvPicPr>
          <p:nvPr/>
        </p:nvPicPr>
        <p:blipFill>
          <a:blip r:embed="rId3"/>
          <a:stretch>
            <a:fillRect/>
          </a:stretch>
        </p:blipFill>
        <p:spPr>
          <a:xfrm>
            <a:off x="4233247" y="2576210"/>
            <a:ext cx="9821507" cy="3767655"/>
          </a:xfrm>
          <a:prstGeom prst="rect">
            <a:avLst/>
          </a:prstGeom>
        </p:spPr>
      </p:pic>
    </p:spTree>
    <p:extLst>
      <p:ext uri="{BB962C8B-B14F-4D97-AF65-F5344CB8AC3E}">
        <p14:creationId xmlns:p14="http://schemas.microsoft.com/office/powerpoint/2010/main" val="623534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1" presetClass="entr" presetSubtype="1"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2182095" y="804691"/>
            <a:ext cx="13368963" cy="7310696"/>
          </a:xfrm>
          <a:prstGeom prst="rect">
            <a:avLst/>
          </a:prstGeom>
        </p:spPr>
      </p:pic>
      <p:pic>
        <p:nvPicPr>
          <p:cNvPr id="2" name="Picture 1">
            <a:extLst>
              <a:ext uri="{FF2B5EF4-FFF2-40B4-BE49-F238E27FC236}">
                <a16:creationId xmlns:a16="http://schemas.microsoft.com/office/drawing/2014/main" id="{79ABDF3E-6EA6-BDEA-4ACB-E16A4A8EF1FA}"/>
              </a:ext>
            </a:extLst>
          </p:cNvPr>
          <p:cNvPicPr>
            <a:picLocks noChangeAspect="1"/>
          </p:cNvPicPr>
          <p:nvPr/>
        </p:nvPicPr>
        <p:blipFill>
          <a:blip r:embed="rId3"/>
          <a:stretch>
            <a:fillRect/>
          </a:stretch>
        </p:blipFill>
        <p:spPr>
          <a:xfrm>
            <a:off x="2998700" y="2368055"/>
            <a:ext cx="12290601" cy="5550890"/>
          </a:xfrm>
          <a:prstGeom prst="rect">
            <a:avLst/>
          </a:prstGeom>
        </p:spPr>
      </p:pic>
    </p:spTree>
    <p:extLst>
      <p:ext uri="{BB962C8B-B14F-4D97-AF65-F5344CB8AC3E}">
        <p14:creationId xmlns:p14="http://schemas.microsoft.com/office/powerpoint/2010/main" val="18998976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2182095" y="804691"/>
            <a:ext cx="13368963" cy="7310696"/>
          </a:xfrm>
          <a:prstGeom prst="rect">
            <a:avLst/>
          </a:prstGeom>
        </p:spPr>
      </p:pic>
      <p:pic>
        <p:nvPicPr>
          <p:cNvPr id="2" name="Picture 1">
            <a:extLst>
              <a:ext uri="{FF2B5EF4-FFF2-40B4-BE49-F238E27FC236}">
                <a16:creationId xmlns:a16="http://schemas.microsoft.com/office/drawing/2014/main" id="{C6298BE8-C202-63C5-3439-2DAB1FFA4247}"/>
              </a:ext>
            </a:extLst>
          </p:cNvPr>
          <p:cNvPicPr>
            <a:picLocks noChangeAspect="1"/>
          </p:cNvPicPr>
          <p:nvPr/>
        </p:nvPicPr>
        <p:blipFill>
          <a:blip r:embed="rId3"/>
          <a:stretch>
            <a:fillRect/>
          </a:stretch>
        </p:blipFill>
        <p:spPr>
          <a:xfrm>
            <a:off x="3414788" y="2372628"/>
            <a:ext cx="11458425" cy="5541744"/>
          </a:xfrm>
          <a:prstGeom prst="rect">
            <a:avLst/>
          </a:prstGeom>
        </p:spPr>
      </p:pic>
    </p:spTree>
    <p:extLst>
      <p:ext uri="{BB962C8B-B14F-4D97-AF65-F5344CB8AC3E}">
        <p14:creationId xmlns:p14="http://schemas.microsoft.com/office/powerpoint/2010/main" val="92299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649706" y="571500"/>
            <a:ext cx="17181096" cy="9144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lIns="137160" tIns="68580" rIns="137160" bIns="68580" rtlCol="0" anchor="ctr"/>
          <a:lstStyle/>
          <a:p>
            <a:pPr algn="ctr" defTabSz="1371600">
              <a:defRPr/>
            </a:pPr>
            <a:endParaRPr lang="en-US" sz="2700">
              <a:solidFill>
                <a:prstClr val="black"/>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CAB5E97-5C6A-5852-BFEC-A105BD57BD7C}"/>
              </a:ext>
            </a:extLst>
          </p:cNvPr>
          <p:cNvSpPr txBox="1"/>
          <p:nvPr/>
        </p:nvSpPr>
        <p:spPr>
          <a:xfrm>
            <a:off x="2101120" y="716037"/>
            <a:ext cx="15131846" cy="1615827"/>
          </a:xfrm>
          <a:prstGeom prst="rect">
            <a:avLst/>
          </a:prstGeom>
          <a:noFill/>
        </p:spPr>
        <p:txBody>
          <a:bodyPr wrap="square" lIns="137160" tIns="68580" rIns="137160" bIns="68580" rtlCol="0">
            <a:spAutoFit/>
          </a:bodyPr>
          <a:lstStyle/>
          <a:p>
            <a:pPr defTabSz="1371600">
              <a:defRPr/>
            </a:pP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Viết</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phân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thập</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phân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sau</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thành</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thập</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phân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Đọc</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số</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thập</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phân</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đó</a:t>
            </a:r>
            <a:r>
              <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sp>
        <p:nvSpPr>
          <p:cNvPr id="3" name="Oval 2">
            <a:extLst>
              <a:ext uri="{FF2B5EF4-FFF2-40B4-BE49-F238E27FC236}">
                <a16:creationId xmlns:a16="http://schemas.microsoft.com/office/drawing/2014/main" id="{BA486D25-51F7-D76D-0622-EB9277BE383D}"/>
              </a:ext>
            </a:extLst>
          </p:cNvPr>
          <p:cNvSpPr/>
          <p:nvPr/>
        </p:nvSpPr>
        <p:spPr>
          <a:xfrm>
            <a:off x="1147970" y="954156"/>
            <a:ext cx="879614" cy="86470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6000" dirty="0">
                <a:latin typeface="Cambria" panose="02040503050406030204" pitchFamily="18" charset="0"/>
                <a:ea typeface="Cambria" panose="02040503050406030204" pitchFamily="18" charset="0"/>
              </a:rPr>
              <a:t>1</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ACEAB62-86D6-428F-6AB5-7DBB493D9CA4}"/>
                  </a:ext>
                </a:extLst>
              </p:cNvPr>
              <p:cNvSpPr txBox="1"/>
              <p:nvPr/>
            </p:nvSpPr>
            <p:spPr>
              <a:xfrm>
                <a:off x="1759226" y="1639957"/>
                <a:ext cx="8080513" cy="1152047"/>
              </a:xfrm>
              <a:prstGeom prst="rect">
                <a:avLst/>
              </a:prstGeom>
              <a:noFill/>
            </p:spPr>
            <p:txBody>
              <a:bodyPr wrap="square" rtlCol="0">
                <a:spAutoFit/>
              </a:bodyPr>
              <a:lstStyle/>
              <a:p>
                <a:pPr algn="ctr"/>
                <a14:m>
                  <m:oMath xmlns:m="http://schemas.openxmlformats.org/officeDocument/2006/math">
                    <m:f>
                      <m:fPr>
                        <m:ctrlPr>
                          <a:rPr lang="en-US" sz="4800" i="1" smtClean="0">
                            <a:solidFill>
                              <a:srgbClr val="242021"/>
                            </a:solidFill>
                            <a:effectLst/>
                            <a:latin typeface="Cambria Math" panose="02040503050406030204" pitchFamily="18" charset="0"/>
                          </a:rPr>
                        </m:ctrlPr>
                      </m:fPr>
                      <m:num>
                        <m:r>
                          <a:rPr lang="en-US" sz="4800" i="1">
                            <a:solidFill>
                              <a:srgbClr val="242021"/>
                            </a:solidFill>
                            <a:effectLst/>
                            <a:latin typeface="Cambria Math" panose="02040503050406030204" pitchFamily="18" charset="0"/>
                            <a:ea typeface="Calibri" panose="020F0502020204030204" pitchFamily="34" charset="0"/>
                            <a:cs typeface="Times New Roman" panose="02020603050405020304" pitchFamily="18" charset="0"/>
                          </a:rPr>
                          <m:t>31</m:t>
                        </m:r>
                      </m:num>
                      <m:den>
                        <m:r>
                          <a:rPr lang="en-US" sz="4800" i="1">
                            <a:solidFill>
                              <a:srgbClr val="242021"/>
                            </a:solidFill>
                            <a:effectLst/>
                            <a:latin typeface="Cambria Math" panose="02040503050406030204" pitchFamily="18" charset="0"/>
                            <a:ea typeface="Calibri" panose="020F0502020204030204" pitchFamily="34" charset="0"/>
                            <a:cs typeface="Times New Roman" panose="02020603050405020304" pitchFamily="18" charset="0"/>
                          </a:rPr>
                          <m:t>10</m:t>
                        </m:r>
                      </m:den>
                    </m:f>
                  </m:oMath>
                </a14:m>
                <a:r>
                  <a:rPr lang="en-US" sz="4800" dirty="0">
                    <a:latin typeface="Cambria" panose="02040503050406030204" pitchFamily="18" charset="0"/>
                    <a:ea typeface="Cambria" panose="02040503050406030204" pitchFamily="18" charset="0"/>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75</m:t>
                        </m:r>
                      </m:num>
                      <m:den>
                        <m:r>
                          <a:rPr lang="en-US" sz="4800" i="1">
                            <a:latin typeface="Cambria Math" panose="02040503050406030204" pitchFamily="18" charset="0"/>
                          </a:rPr>
                          <m:t>100</m:t>
                        </m:r>
                      </m:den>
                    </m:f>
                  </m:oMath>
                </a14:m>
                <a:r>
                  <a:rPr lang="en-US" sz="4800" dirty="0">
                    <a:latin typeface="Cambria" panose="02040503050406030204" pitchFamily="18" charset="0"/>
                    <a:ea typeface="Cambria" panose="02040503050406030204" pitchFamily="18" charset="0"/>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489</m:t>
                        </m:r>
                      </m:num>
                      <m:den>
                        <m:r>
                          <a:rPr lang="en-US" sz="4800" i="1">
                            <a:latin typeface="Cambria Math" panose="02040503050406030204" pitchFamily="18" charset="0"/>
                          </a:rPr>
                          <m:t>100</m:t>
                        </m:r>
                      </m:den>
                    </m:f>
                  </m:oMath>
                </a14:m>
                <a:r>
                  <a:rPr lang="en-US" sz="4800" dirty="0">
                    <a:latin typeface="Cambria" panose="02040503050406030204" pitchFamily="18" charset="0"/>
                    <a:ea typeface="Cambria" panose="02040503050406030204" pitchFamily="18" charset="0"/>
                  </a:rPr>
                  <a:t>; </a:t>
                </a:r>
                <a14:m>
                  <m:oMath xmlns:m="http://schemas.openxmlformats.org/officeDocument/2006/math">
                    <m:f>
                      <m:fPr>
                        <m:ctrlPr>
                          <a:rPr lang="en-US" sz="4800" i="1">
                            <a:latin typeface="Cambria Math" panose="02040503050406030204" pitchFamily="18" charset="0"/>
                          </a:rPr>
                        </m:ctrlPr>
                      </m:fPr>
                      <m:num>
                        <m:r>
                          <a:rPr lang="en-US" sz="4800" i="1">
                            <a:latin typeface="Cambria Math" panose="02040503050406030204" pitchFamily="18" charset="0"/>
                          </a:rPr>
                          <m:t>6024</m:t>
                        </m:r>
                      </m:num>
                      <m:den>
                        <m:r>
                          <a:rPr lang="en-US" sz="4800" i="1">
                            <a:latin typeface="Cambria Math" panose="02040503050406030204" pitchFamily="18" charset="0"/>
                          </a:rPr>
                          <m:t>1000</m:t>
                        </m:r>
                      </m:den>
                    </m:f>
                  </m:oMath>
                </a14:m>
                <a:endParaRPr lang="en-US" sz="4800" dirty="0">
                  <a:latin typeface="Cambria" panose="02040503050406030204" pitchFamily="18" charset="0"/>
                  <a:ea typeface="Cambria" panose="02040503050406030204" pitchFamily="18" charset="0"/>
                </a:endParaRPr>
              </a:p>
            </p:txBody>
          </p:sp>
        </mc:Choice>
        <mc:Fallback xmlns="">
          <p:sp>
            <p:nvSpPr>
              <p:cNvPr id="6" name="TextBox 5">
                <a:extLst>
                  <a:ext uri="{FF2B5EF4-FFF2-40B4-BE49-F238E27FC236}">
                    <a16:creationId xmlns:a14="http://schemas.microsoft.com/office/drawing/2010/main" xmlns="" xmlns:a16="http://schemas.microsoft.com/office/drawing/2014/main" id="{1ACEAB62-86D6-428F-6AB5-7DBB493D9CA4}"/>
                  </a:ext>
                </a:extLst>
              </p:cNvPr>
              <p:cNvSpPr txBox="1">
                <a:spLocks noRot="1" noChangeAspect="1" noMove="1" noResize="1" noEditPoints="1" noAdjustHandles="1" noChangeArrowheads="1" noChangeShapeType="1" noTextEdit="1"/>
              </p:cNvSpPr>
              <p:nvPr/>
            </p:nvSpPr>
            <p:spPr>
              <a:xfrm>
                <a:off x="2638840" y="2459936"/>
                <a:ext cx="12120770" cy="1728071"/>
              </a:xfrm>
              <a:prstGeom prst="rect">
                <a:avLst/>
              </a:prstGeom>
              <a:blipFill>
                <a:blip r:embed="rId2"/>
                <a:stretch>
                  <a:fillRect b="-12169"/>
                </a:stretch>
              </a:blipFill>
            </p:spPr>
            <p:txBody>
              <a:bodyPr lIns="137160" tIns="68580" rIns="137160" bIns="68580"/>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AEB2984-46AD-170A-AB4B-918EB01F004A}"/>
                  </a:ext>
                </a:extLst>
              </p:cNvPr>
              <p:cNvSpPr txBox="1"/>
              <p:nvPr/>
            </p:nvSpPr>
            <p:spPr>
              <a:xfrm>
                <a:off x="1282148" y="3120887"/>
                <a:ext cx="9591261" cy="2897332"/>
              </a:xfrm>
              <a:prstGeom prst="rect">
                <a:avLst/>
              </a:prstGeom>
              <a:noFill/>
            </p:spPr>
            <p:txBody>
              <a:bodyPr wrap="square" rtlCol="0">
                <a:spAutoFit/>
              </a:bodyPr>
              <a:lstStyle/>
              <a:p>
                <a14:m>
                  <m:oMath xmlns:m="http://schemas.openxmlformats.org/officeDocument/2006/math">
                    <m:f>
                      <m:fPr>
                        <m:ctrlPr>
                          <a:rPr lang="en-US" sz="3200" i="1" smtClean="0">
                            <a:solidFill>
                              <a:srgbClr val="FF0000"/>
                            </a:solidFill>
                            <a:effectLst/>
                            <a:latin typeface="Cambria Math" panose="02040503050406030204" pitchFamily="18" charset="0"/>
                            <a:ea typeface="Calibri" panose="020F0502020204030204" pitchFamily="34" charset="0"/>
                          </a:rPr>
                        </m:ctrlPr>
                      </m:fPr>
                      <m:num>
                        <m:r>
                          <a:rPr lang="en-US" sz="3200" i="1">
                            <a:solidFill>
                              <a:srgbClr val="FF0000"/>
                            </a:solidFill>
                            <a:effectLst/>
                            <a:latin typeface="Cambria Math" panose="02040503050406030204" pitchFamily="18" charset="0"/>
                            <a:ea typeface="Calibri" panose="020F0502020204030204" pitchFamily="34" charset="0"/>
                          </a:rPr>
                          <m:t>31</m:t>
                        </m:r>
                      </m:num>
                      <m:den>
                        <m:r>
                          <a:rPr lang="en-US" sz="3200" i="1">
                            <a:solidFill>
                              <a:srgbClr val="FF0000"/>
                            </a:solidFill>
                            <a:effectLst/>
                            <a:latin typeface="Cambria Math" panose="02040503050406030204" pitchFamily="18" charset="0"/>
                            <a:ea typeface="Calibri" panose="020F0502020204030204" pitchFamily="34" charset="0"/>
                          </a:rPr>
                          <m:t>10</m:t>
                        </m:r>
                      </m:den>
                    </m:f>
                    <m:r>
                      <a:rPr lang="en-US" sz="3200" i="1">
                        <a:solidFill>
                          <a:srgbClr val="FF0000"/>
                        </a:solidFill>
                        <a:effectLst/>
                        <a:latin typeface="Cambria Math" panose="02040503050406030204" pitchFamily="18" charset="0"/>
                        <a:ea typeface="Calibri" panose="020F0502020204030204" pitchFamily="34" charset="0"/>
                      </a:rPr>
                      <m:t> </m:t>
                    </m:r>
                  </m:oMath>
                </a14:m>
                <a:r>
                  <a:rPr lang="en-US" sz="3200" dirty="0">
                    <a:solidFill>
                      <a:srgbClr val="FF0000"/>
                    </a:solidFill>
                    <a:effectLst/>
                    <a:latin typeface="Cambria" panose="02040503050406030204" pitchFamily="18" charset="0"/>
                    <a:ea typeface="Cambria" panose="02040503050406030204" pitchFamily="18" charset="0"/>
                  </a:rPr>
                  <a:t>= 3,1. </a:t>
                </a:r>
                <a:r>
                  <a:rPr lang="en-US" sz="3200" dirty="0" err="1">
                    <a:solidFill>
                      <a:srgbClr val="FF0000"/>
                    </a:solidFill>
                    <a:effectLst/>
                    <a:latin typeface="Cambria" panose="02040503050406030204" pitchFamily="18" charset="0"/>
                    <a:ea typeface="Cambria" panose="02040503050406030204" pitchFamily="18" charset="0"/>
                  </a:rPr>
                  <a:t>Đọc</a:t>
                </a:r>
                <a:r>
                  <a:rPr lang="en-US" sz="3200" dirty="0">
                    <a:solidFill>
                      <a:srgbClr val="FF0000"/>
                    </a:solidFill>
                    <a:effectLst/>
                    <a:latin typeface="Cambria" panose="02040503050406030204" pitchFamily="18" charset="0"/>
                    <a:ea typeface="Cambria" panose="02040503050406030204" pitchFamily="18" charset="0"/>
                  </a:rPr>
                  <a:t> là: </a:t>
                </a:r>
                <a:r>
                  <a:rPr lang="en-US" sz="3200" dirty="0" err="1">
                    <a:solidFill>
                      <a:srgbClr val="FF0000"/>
                    </a:solidFill>
                    <a:effectLst/>
                    <a:latin typeface="Cambria" panose="02040503050406030204" pitchFamily="18" charset="0"/>
                    <a:ea typeface="Cambria" panose="02040503050406030204" pitchFamily="18" charset="0"/>
                  </a:rPr>
                  <a:t>baphẩymột</a:t>
                </a:r>
                <a:r>
                  <a:rPr lang="en-US" sz="3200" dirty="0">
                    <a:solidFill>
                      <a:srgbClr val="FF0000"/>
                    </a:solidFill>
                    <a:effectLst/>
                    <a:latin typeface="Cambria" panose="02040503050406030204" pitchFamily="18" charset="0"/>
                    <a:ea typeface="Cambria" panose="02040503050406030204" pitchFamily="18" charset="0"/>
                  </a:rPr>
                  <a:t>.</a:t>
                </a:r>
                <a:br>
                  <a:rPr lang="en-US" sz="3200" dirty="0">
                    <a:solidFill>
                      <a:srgbClr val="FF0000"/>
                    </a:solidFill>
                    <a:effectLst/>
                    <a:latin typeface="Cambria" panose="02040503050406030204" pitchFamily="18" charset="0"/>
                    <a:ea typeface="Cambria" panose="02040503050406030204" pitchFamily="18" charset="0"/>
                  </a:rPr>
                </a:br>
                <a14:m>
                  <m:oMath xmlns:m="http://schemas.openxmlformats.org/officeDocument/2006/math">
                    <m:f>
                      <m:fPr>
                        <m:ctrlPr>
                          <a:rPr lang="en-US" sz="3200" i="1">
                            <a:solidFill>
                              <a:srgbClr val="FF0000"/>
                            </a:solidFill>
                            <a:effectLst/>
                            <a:latin typeface="Cambria Math" panose="02040503050406030204" pitchFamily="18" charset="0"/>
                            <a:ea typeface="Calibri" panose="020F0502020204030204" pitchFamily="34" charset="0"/>
                          </a:rPr>
                        </m:ctrlPr>
                      </m:fPr>
                      <m:num>
                        <m:r>
                          <a:rPr lang="en-US" sz="3200" i="1">
                            <a:solidFill>
                              <a:srgbClr val="FF0000"/>
                            </a:solidFill>
                            <a:effectLst/>
                            <a:latin typeface="Cambria Math" panose="02040503050406030204" pitchFamily="18" charset="0"/>
                            <a:ea typeface="Calibri" panose="020F0502020204030204" pitchFamily="34" charset="0"/>
                          </a:rPr>
                          <m:t>75</m:t>
                        </m:r>
                      </m:num>
                      <m:den>
                        <m:r>
                          <a:rPr lang="en-US" sz="3200" i="1">
                            <a:solidFill>
                              <a:srgbClr val="FF0000"/>
                            </a:solidFill>
                            <a:effectLst/>
                            <a:latin typeface="Cambria Math" panose="02040503050406030204" pitchFamily="18" charset="0"/>
                            <a:ea typeface="Calibri" panose="020F0502020204030204" pitchFamily="34" charset="0"/>
                          </a:rPr>
                          <m:t>100</m:t>
                        </m:r>
                      </m:den>
                    </m:f>
                    <m:r>
                      <a:rPr lang="en-US" sz="3200" i="1">
                        <a:solidFill>
                          <a:srgbClr val="FF0000"/>
                        </a:solidFill>
                        <a:effectLst/>
                        <a:latin typeface="Cambria Math" panose="02040503050406030204" pitchFamily="18" charset="0"/>
                        <a:ea typeface="Calibri" panose="020F0502020204030204" pitchFamily="34" charset="0"/>
                      </a:rPr>
                      <m:t>= </m:t>
                    </m:r>
                  </m:oMath>
                </a14:m>
                <a:r>
                  <a:rPr lang="en-US" sz="3200" dirty="0">
                    <a:solidFill>
                      <a:srgbClr val="FF0000"/>
                    </a:solidFill>
                    <a:effectLst/>
                    <a:latin typeface="Cambria" panose="02040503050406030204" pitchFamily="18" charset="0"/>
                    <a:ea typeface="Cambria" panose="02040503050406030204" pitchFamily="18" charset="0"/>
                  </a:rPr>
                  <a:t>0,75. </a:t>
                </a:r>
                <a:r>
                  <a:rPr lang="en-US" sz="3200" dirty="0" err="1">
                    <a:solidFill>
                      <a:srgbClr val="FF0000"/>
                    </a:solidFill>
                    <a:effectLst/>
                    <a:latin typeface="Cambria" panose="02040503050406030204" pitchFamily="18" charset="0"/>
                    <a:ea typeface="Cambria" panose="02040503050406030204" pitchFamily="18" charset="0"/>
                  </a:rPr>
                  <a:t>Đọc</a:t>
                </a:r>
                <a:r>
                  <a:rPr lang="en-US" sz="3200" dirty="0">
                    <a:solidFill>
                      <a:srgbClr val="FF0000"/>
                    </a:solidFill>
                    <a:effectLst/>
                    <a:latin typeface="Cambria" panose="02040503050406030204" pitchFamily="18" charset="0"/>
                    <a:ea typeface="Cambria" panose="02040503050406030204" pitchFamily="18" charset="0"/>
                  </a:rPr>
                  <a:t> là: </a:t>
                </a:r>
                <a:r>
                  <a:rPr lang="en-US" sz="3200" dirty="0" err="1">
                    <a:solidFill>
                      <a:srgbClr val="FF0000"/>
                    </a:solidFill>
                    <a:effectLst/>
                    <a:latin typeface="Cambria" panose="02040503050406030204" pitchFamily="18" charset="0"/>
                    <a:ea typeface="Cambria" panose="02040503050406030204" pitchFamily="18" charset="0"/>
                  </a:rPr>
                  <a:t>khôngphẩybảymươilăm</a:t>
                </a:r>
                <a:r>
                  <a:rPr lang="en-US" sz="3200" dirty="0">
                    <a:solidFill>
                      <a:srgbClr val="FF0000"/>
                    </a:solidFill>
                    <a:effectLst/>
                    <a:latin typeface="Cambria" panose="02040503050406030204" pitchFamily="18" charset="0"/>
                    <a:ea typeface="Cambria" panose="02040503050406030204" pitchFamily="18" charset="0"/>
                  </a:rPr>
                  <a:t>.</a:t>
                </a:r>
                <a:br>
                  <a:rPr lang="en-US" sz="3200" dirty="0">
                    <a:solidFill>
                      <a:srgbClr val="FF0000"/>
                    </a:solidFill>
                    <a:effectLst/>
                    <a:latin typeface="Cambria" panose="02040503050406030204" pitchFamily="18" charset="0"/>
                    <a:ea typeface="Cambria" panose="02040503050406030204" pitchFamily="18" charset="0"/>
                  </a:rPr>
                </a:br>
                <a14:m>
                  <m:oMath xmlns:m="http://schemas.openxmlformats.org/officeDocument/2006/math">
                    <m:f>
                      <m:fPr>
                        <m:ctrlPr>
                          <a:rPr lang="en-US" sz="3200" i="1">
                            <a:solidFill>
                              <a:srgbClr val="FF0000"/>
                            </a:solidFill>
                            <a:effectLst/>
                            <a:latin typeface="Cambria Math" panose="02040503050406030204" pitchFamily="18" charset="0"/>
                            <a:ea typeface="Calibri" panose="020F0502020204030204" pitchFamily="34" charset="0"/>
                          </a:rPr>
                        </m:ctrlPr>
                      </m:fPr>
                      <m:num>
                        <m:r>
                          <a:rPr lang="en-US" sz="3200" i="1">
                            <a:solidFill>
                              <a:srgbClr val="FF0000"/>
                            </a:solidFill>
                            <a:effectLst/>
                            <a:latin typeface="Cambria Math" panose="02040503050406030204" pitchFamily="18" charset="0"/>
                            <a:ea typeface="Calibri" panose="020F0502020204030204" pitchFamily="34" charset="0"/>
                          </a:rPr>
                          <m:t>489</m:t>
                        </m:r>
                      </m:num>
                      <m:den>
                        <m:r>
                          <a:rPr lang="en-US" sz="3200" i="1">
                            <a:solidFill>
                              <a:srgbClr val="FF0000"/>
                            </a:solidFill>
                            <a:effectLst/>
                            <a:latin typeface="Cambria Math" panose="02040503050406030204" pitchFamily="18" charset="0"/>
                            <a:ea typeface="Calibri" panose="020F0502020204030204" pitchFamily="34" charset="0"/>
                          </a:rPr>
                          <m:t>100</m:t>
                        </m:r>
                      </m:den>
                    </m:f>
                  </m:oMath>
                </a14:m>
                <a:r>
                  <a:rPr lang="en-US" sz="3200" dirty="0">
                    <a:solidFill>
                      <a:srgbClr val="FF0000"/>
                    </a:solidFill>
                    <a:effectLst/>
                    <a:latin typeface="Cambria" panose="02040503050406030204" pitchFamily="18" charset="0"/>
                    <a:ea typeface="Cambria" panose="02040503050406030204" pitchFamily="18" charset="0"/>
                  </a:rPr>
                  <a:t> = 4,89. </a:t>
                </a:r>
                <a:r>
                  <a:rPr lang="en-US" sz="3200" dirty="0" err="1">
                    <a:solidFill>
                      <a:srgbClr val="FF0000"/>
                    </a:solidFill>
                    <a:effectLst/>
                    <a:latin typeface="Cambria" panose="02040503050406030204" pitchFamily="18" charset="0"/>
                    <a:ea typeface="Cambria" panose="02040503050406030204" pitchFamily="18" charset="0"/>
                  </a:rPr>
                  <a:t>Đọc</a:t>
                </a:r>
                <a:r>
                  <a:rPr lang="en-US" sz="3200" dirty="0">
                    <a:solidFill>
                      <a:srgbClr val="FF0000"/>
                    </a:solidFill>
                    <a:effectLst/>
                    <a:latin typeface="Cambria" panose="02040503050406030204" pitchFamily="18" charset="0"/>
                    <a:ea typeface="Cambria" panose="02040503050406030204" pitchFamily="18" charset="0"/>
                  </a:rPr>
                  <a:t> là: </a:t>
                </a:r>
                <a:r>
                  <a:rPr lang="en-US" sz="3200" dirty="0" err="1">
                    <a:solidFill>
                      <a:srgbClr val="FF0000"/>
                    </a:solidFill>
                    <a:effectLst/>
                    <a:latin typeface="Cambria" panose="02040503050406030204" pitchFamily="18" charset="0"/>
                    <a:ea typeface="Cambria" panose="02040503050406030204" pitchFamily="18" charset="0"/>
                  </a:rPr>
                  <a:t>bốnphẩytámmươichín</a:t>
                </a:r>
                <a:r>
                  <a:rPr lang="en-US" sz="3200" dirty="0">
                    <a:solidFill>
                      <a:srgbClr val="FF0000"/>
                    </a:solidFill>
                    <a:effectLst/>
                    <a:latin typeface="Cambria" panose="02040503050406030204" pitchFamily="18" charset="0"/>
                    <a:ea typeface="Cambria" panose="02040503050406030204" pitchFamily="18" charset="0"/>
                  </a:rPr>
                  <a:t>.</a:t>
                </a:r>
                <a:br>
                  <a:rPr lang="en-US" sz="3200" dirty="0">
                    <a:solidFill>
                      <a:srgbClr val="FF0000"/>
                    </a:solidFill>
                    <a:effectLst/>
                    <a:latin typeface="Cambria" panose="02040503050406030204" pitchFamily="18" charset="0"/>
                    <a:ea typeface="Cambria" panose="02040503050406030204" pitchFamily="18" charset="0"/>
                  </a:rPr>
                </a:br>
                <a14:m>
                  <m:oMath xmlns:m="http://schemas.openxmlformats.org/officeDocument/2006/math">
                    <m:f>
                      <m:fPr>
                        <m:ctrlPr>
                          <a:rPr lang="en-US" sz="3200" i="1">
                            <a:solidFill>
                              <a:srgbClr val="FF0000"/>
                            </a:solidFill>
                            <a:effectLst/>
                            <a:latin typeface="Cambria Math" panose="02040503050406030204" pitchFamily="18" charset="0"/>
                            <a:ea typeface="Calibri" panose="020F0502020204030204" pitchFamily="34" charset="0"/>
                          </a:rPr>
                        </m:ctrlPr>
                      </m:fPr>
                      <m:num>
                        <m:r>
                          <a:rPr lang="en-US" sz="3200" i="1">
                            <a:solidFill>
                              <a:srgbClr val="FF0000"/>
                            </a:solidFill>
                            <a:effectLst/>
                            <a:latin typeface="Cambria Math" panose="02040503050406030204" pitchFamily="18" charset="0"/>
                            <a:ea typeface="Calibri" panose="020F0502020204030204" pitchFamily="34" charset="0"/>
                          </a:rPr>
                          <m:t>6024</m:t>
                        </m:r>
                      </m:num>
                      <m:den>
                        <m:r>
                          <a:rPr lang="en-US" sz="3200" i="1">
                            <a:solidFill>
                              <a:srgbClr val="FF0000"/>
                            </a:solidFill>
                            <a:effectLst/>
                            <a:latin typeface="Cambria Math" panose="02040503050406030204" pitchFamily="18" charset="0"/>
                            <a:ea typeface="Calibri" panose="020F0502020204030204" pitchFamily="34" charset="0"/>
                          </a:rPr>
                          <m:t>1000</m:t>
                        </m:r>
                      </m:den>
                    </m:f>
                  </m:oMath>
                </a14:m>
                <a:r>
                  <a:rPr lang="en-US" sz="3200" dirty="0">
                    <a:solidFill>
                      <a:srgbClr val="FF0000"/>
                    </a:solidFill>
                    <a:effectLst/>
                    <a:latin typeface="Cambria" panose="02040503050406030204" pitchFamily="18" charset="0"/>
                    <a:ea typeface="Cambria" panose="02040503050406030204" pitchFamily="18" charset="0"/>
                  </a:rPr>
                  <a:t> = 6,024. </a:t>
                </a:r>
                <a:r>
                  <a:rPr lang="en-US" sz="3200" dirty="0" err="1">
                    <a:solidFill>
                      <a:srgbClr val="FF0000"/>
                    </a:solidFill>
                    <a:effectLst/>
                    <a:latin typeface="Cambria" panose="02040503050406030204" pitchFamily="18" charset="0"/>
                    <a:ea typeface="Cambria" panose="02040503050406030204" pitchFamily="18" charset="0"/>
                  </a:rPr>
                  <a:t>Đọc</a:t>
                </a:r>
                <a:r>
                  <a:rPr lang="en-US" sz="3200" dirty="0">
                    <a:solidFill>
                      <a:srgbClr val="FF0000"/>
                    </a:solidFill>
                    <a:effectLst/>
                    <a:latin typeface="Cambria" panose="02040503050406030204" pitchFamily="18" charset="0"/>
                    <a:ea typeface="Cambria" panose="02040503050406030204" pitchFamily="18" charset="0"/>
                  </a:rPr>
                  <a:t> là: </a:t>
                </a:r>
                <a:r>
                  <a:rPr lang="en-US" sz="3200" dirty="0" err="1">
                    <a:solidFill>
                      <a:srgbClr val="FF0000"/>
                    </a:solidFill>
                    <a:effectLst/>
                    <a:latin typeface="Cambria" panose="02040503050406030204" pitchFamily="18" charset="0"/>
                    <a:ea typeface="Cambria" panose="02040503050406030204" pitchFamily="18" charset="0"/>
                  </a:rPr>
                  <a:t>sáuphẩykhôngtrămhaimươitu</a:t>
                </a:r>
                <a:r>
                  <a:rPr lang="en-US" sz="3200" dirty="0">
                    <a:solidFill>
                      <a:srgbClr val="FF0000"/>
                    </a:solidFill>
                    <a:effectLst/>
                    <a:latin typeface="Cambria" panose="02040503050406030204" pitchFamily="18" charset="0"/>
                    <a:ea typeface="Cambria" panose="02040503050406030204" pitchFamily="18" charset="0"/>
                  </a:rPr>
                  <a:t>̛</a:t>
                </a:r>
              </a:p>
            </p:txBody>
          </p:sp>
        </mc:Choice>
        <mc:Fallback xmlns="">
          <p:sp>
            <p:nvSpPr>
              <p:cNvPr id="7" name="TextBox 6">
                <a:extLst>
                  <a:ext uri="{FF2B5EF4-FFF2-40B4-BE49-F238E27FC236}">
                    <a16:creationId xmlns:a14="http://schemas.microsoft.com/office/drawing/2010/main" xmlns="" xmlns:a16="http://schemas.microsoft.com/office/drawing/2014/main" id="{7AEB2984-46AD-170A-AB4B-918EB01F004A}"/>
                  </a:ext>
                </a:extLst>
              </p:cNvPr>
              <p:cNvSpPr txBox="1">
                <a:spLocks noRot="1" noChangeAspect="1" noMove="1" noResize="1" noEditPoints="1" noAdjustHandles="1" noChangeArrowheads="1" noChangeShapeType="1" noTextEdit="1"/>
              </p:cNvSpPr>
              <p:nvPr/>
            </p:nvSpPr>
            <p:spPr>
              <a:xfrm>
                <a:off x="1923223" y="4681331"/>
                <a:ext cx="14386892" cy="4345998"/>
              </a:xfrm>
              <a:prstGeom prst="rect">
                <a:avLst/>
              </a:prstGeom>
              <a:blipFill>
                <a:blip r:embed="rId3"/>
                <a:stretch>
                  <a:fillRect r="-445" b="-2105"/>
                </a:stretch>
              </a:blipFill>
            </p:spPr>
            <p:txBody>
              <a:bodyPr lIns="137160" tIns="68580" rIns="137160" bIns="68580"/>
              <a:lstStyle/>
              <a:p>
                <a:r>
                  <a:rPr lang="en-US">
                    <a:noFill/>
                  </a:rPr>
                  <a:t> </a:t>
                </a:r>
              </a:p>
            </p:txBody>
          </p:sp>
        </mc:Fallback>
      </mc:AlternateContent>
    </p:spTree>
    <p:extLst>
      <p:ext uri="{BB962C8B-B14F-4D97-AF65-F5344CB8AC3E}">
        <p14:creationId xmlns:p14="http://schemas.microsoft.com/office/powerpoint/2010/main" val="1935299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649706" y="571500"/>
            <a:ext cx="17181096" cy="9144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lIns="137160" tIns="68580" rIns="137160" bIns="68580" rtlCol="0" anchor="ctr"/>
          <a:lstStyle/>
          <a:p>
            <a:pPr algn="ctr" defTabSz="1371600">
              <a:defRPr/>
            </a:pPr>
            <a:endParaRPr lang="en-US" sz="2700">
              <a:solidFill>
                <a:prstClr val="black"/>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CAB5E97-5C6A-5852-BFEC-A105BD57BD7C}"/>
              </a:ext>
            </a:extLst>
          </p:cNvPr>
          <p:cNvSpPr txBox="1"/>
          <p:nvPr/>
        </p:nvSpPr>
        <p:spPr>
          <a:xfrm>
            <a:off x="2369477" y="924758"/>
            <a:ext cx="15131846" cy="877163"/>
          </a:xfrm>
          <a:prstGeom prst="rect">
            <a:avLst/>
          </a:prstGeom>
          <a:noFill/>
        </p:spPr>
        <p:txBody>
          <a:bodyPr wrap="square" lIns="137160" tIns="68580" rIns="137160" bIns="68580" rtlCol="0">
            <a:spAutoFit/>
          </a:bodyPr>
          <a:lstStyle/>
          <a:p>
            <a:pPr lvl="0">
              <a:defRPr/>
            </a:pPr>
            <a:r>
              <a:rPr lang="vi-VN" sz="4800" b="1">
                <a:solidFill>
                  <a:srgbClr val="002060"/>
                </a:solidFill>
                <a:latin typeface="Cambria" panose="02040503050406030204" pitchFamily="18" charset="0"/>
                <a:ea typeface="Cambria" panose="02040503050406030204" pitchFamily="18" charset="0"/>
                <a:cs typeface="Calibri" panose="020F0502020204030204" pitchFamily="34" charset="0"/>
              </a:rPr>
              <a:t>Viết các phân số sau dưới dạng số thập phân.</a:t>
            </a:r>
            <a:endParaRPr lang="en-US" sz="4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Oval 2">
            <a:extLst>
              <a:ext uri="{FF2B5EF4-FFF2-40B4-BE49-F238E27FC236}">
                <a16:creationId xmlns:a16="http://schemas.microsoft.com/office/drawing/2014/main" id="{BA486D25-51F7-D76D-0622-EB9277BE383D}"/>
              </a:ext>
            </a:extLst>
          </p:cNvPr>
          <p:cNvSpPr/>
          <p:nvPr/>
        </p:nvSpPr>
        <p:spPr>
          <a:xfrm>
            <a:off x="1431235" y="939248"/>
            <a:ext cx="879614" cy="86470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defRPr/>
            </a:pPr>
            <a:r>
              <a:rPr lang="en-US" sz="6000" dirty="0">
                <a:solidFill>
                  <a:prstClr val="white"/>
                </a:solidFill>
                <a:latin typeface="Cambria" panose="02040503050406030204" pitchFamily="18" charset="0"/>
                <a:ea typeface="Cambria" panose="02040503050406030204" pitchFamily="18" charset="0"/>
              </a:rPr>
              <a:t>2</a:t>
            </a:r>
          </a:p>
        </p:txBody>
      </p:sp>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3ABFD71F-E2DA-DBD3-6CE6-5F4E1CBC2CC1}"/>
                  </a:ext>
                </a:extLst>
              </p:cNvPr>
              <p:cNvSpPr/>
              <p:nvPr/>
            </p:nvSpPr>
            <p:spPr>
              <a:xfrm>
                <a:off x="3289852" y="1302026"/>
                <a:ext cx="5615609" cy="934278"/>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14:m>
                  <m:oMath xmlns:m="http://schemas.openxmlformats.org/officeDocument/2006/math">
                    <m:f>
                      <m:fPr>
                        <m:ctrlPr>
                          <a:rPr lang="en-US" sz="3600" i="1" smtClean="0">
                            <a:solidFill>
                              <a:srgbClr val="242021"/>
                            </a:solidFill>
                            <a:effectLst/>
                            <a:latin typeface="Cambria Math" panose="02040503050406030204" pitchFamily="18" charset="0"/>
                            <a:ea typeface="SimSun" panose="02010600030101010101" pitchFamily="2" charset="-122"/>
                          </a:rPr>
                        </m:ctrlPr>
                      </m:fPr>
                      <m:num>
                        <m:r>
                          <a:rPr lang="en-US" sz="3600" b="0" i="1">
                            <a:solidFill>
                              <a:srgbClr val="242021"/>
                            </a:solidFill>
                            <a:effectLst/>
                            <a:latin typeface="Cambria Math" panose="02040503050406030204" pitchFamily="18" charset="0"/>
                            <a:ea typeface="SimSun" panose="02010600030101010101" pitchFamily="2" charset="-122"/>
                          </a:rPr>
                          <m:t>21</m:t>
                        </m:r>
                      </m:num>
                      <m:den>
                        <m:r>
                          <a:rPr lang="en-US" sz="3600" b="0" i="1">
                            <a:solidFill>
                              <a:srgbClr val="242021"/>
                            </a:solidFill>
                            <a:effectLst/>
                            <a:latin typeface="Cambria Math" panose="02040503050406030204" pitchFamily="18" charset="0"/>
                            <a:ea typeface="SimSun" panose="02010600030101010101" pitchFamily="2" charset="-122"/>
                          </a:rPr>
                          <m:t>30</m:t>
                        </m:r>
                      </m:den>
                    </m:f>
                  </m:oMath>
                </a14:m>
                <a:r>
                  <a:rPr lang="en-US" sz="3600" b="0" i="0" dirty="0">
                    <a:solidFill>
                      <a:srgbClr val="242021"/>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3600" i="1">
                            <a:solidFill>
                              <a:srgbClr val="242021"/>
                            </a:solidFill>
                            <a:effectLst/>
                            <a:latin typeface="Cambria Math" panose="02040503050406030204" pitchFamily="18" charset="0"/>
                            <a:ea typeface="SimSun" panose="02010600030101010101" pitchFamily="2" charset="-122"/>
                          </a:rPr>
                        </m:ctrlPr>
                      </m:fPr>
                      <m:num>
                        <m:r>
                          <a:rPr lang="en-US" sz="3600" b="0" i="1">
                            <a:solidFill>
                              <a:srgbClr val="242021"/>
                            </a:solidFill>
                            <a:effectLst/>
                            <a:latin typeface="Cambria Math" panose="02040503050406030204" pitchFamily="18" charset="0"/>
                            <a:ea typeface="SimSun" panose="02010600030101010101" pitchFamily="2" charset="-122"/>
                          </a:rPr>
                          <m:t>62</m:t>
                        </m:r>
                      </m:num>
                      <m:den>
                        <m:r>
                          <a:rPr lang="en-US" sz="3600" b="0" i="1">
                            <a:solidFill>
                              <a:srgbClr val="242021"/>
                            </a:solidFill>
                            <a:effectLst/>
                            <a:latin typeface="Cambria Math" panose="02040503050406030204" pitchFamily="18" charset="0"/>
                            <a:ea typeface="SimSun" panose="02010600030101010101" pitchFamily="2" charset="-122"/>
                          </a:rPr>
                          <m:t>200</m:t>
                        </m:r>
                      </m:den>
                    </m:f>
                    <m:r>
                      <a:rPr lang="en-US" sz="3600" b="0" i="0" smtClean="0">
                        <a:solidFill>
                          <a:srgbClr val="242021"/>
                        </a:solidFill>
                        <a:effectLst/>
                        <a:latin typeface="Cambria Math" panose="02040503050406030204" pitchFamily="18" charset="0"/>
                        <a:ea typeface="SimSun" panose="02010600030101010101" pitchFamily="2" charset="-122"/>
                      </a:rPr>
                      <m:t>; </m:t>
                    </m:r>
                  </m:oMath>
                </a14:m>
                <a:r>
                  <a:rPr lang="en-US" sz="3600" b="0" i="0" dirty="0">
                    <a:solidFill>
                      <a:srgbClr val="242021"/>
                    </a:solidFill>
                    <a:effectLst/>
                    <a:latin typeface="Cambria" panose="02040503050406030204" pitchFamily="18" charset="0"/>
                    <a:ea typeface="Cambria" panose="02040503050406030204" pitchFamily="18" charset="0"/>
                  </a:rPr>
                  <a:t>0,31; </a:t>
                </a:r>
                <a14:m>
                  <m:oMath xmlns:m="http://schemas.openxmlformats.org/officeDocument/2006/math">
                    <m:f>
                      <m:fPr>
                        <m:ctrlPr>
                          <a:rPr lang="en-US" sz="3600" i="1">
                            <a:solidFill>
                              <a:srgbClr val="242021"/>
                            </a:solidFill>
                            <a:effectLst/>
                            <a:latin typeface="Cambria Math" panose="02040503050406030204" pitchFamily="18" charset="0"/>
                            <a:ea typeface="SimSun" panose="02010600030101010101" pitchFamily="2" charset="-122"/>
                          </a:rPr>
                        </m:ctrlPr>
                      </m:fPr>
                      <m:num>
                        <m:r>
                          <a:rPr lang="en-US" sz="3600" b="0" i="1">
                            <a:solidFill>
                              <a:srgbClr val="242021"/>
                            </a:solidFill>
                            <a:effectLst/>
                            <a:latin typeface="Cambria Math" panose="02040503050406030204" pitchFamily="18" charset="0"/>
                            <a:ea typeface="SimSun" panose="02010600030101010101" pitchFamily="2" charset="-122"/>
                          </a:rPr>
                          <m:t>7</m:t>
                        </m:r>
                      </m:num>
                      <m:den>
                        <m:r>
                          <a:rPr lang="en-US" sz="3600" b="0" i="1">
                            <a:solidFill>
                              <a:srgbClr val="242021"/>
                            </a:solidFill>
                            <a:effectLst/>
                            <a:latin typeface="Cambria Math" panose="02040503050406030204" pitchFamily="18" charset="0"/>
                            <a:ea typeface="SimSun" panose="02010600030101010101" pitchFamily="2" charset="-122"/>
                          </a:rPr>
                          <m:t>4</m:t>
                        </m:r>
                      </m:den>
                    </m:f>
                    <m:r>
                      <a:rPr lang="en-US" sz="3600" b="0" i="0" smtClean="0">
                        <a:solidFill>
                          <a:srgbClr val="242021"/>
                        </a:solidFill>
                        <a:effectLst/>
                        <a:latin typeface="Cambria Math" panose="02040503050406030204" pitchFamily="18" charset="0"/>
                        <a:ea typeface="SimSun" panose="02010600030101010101" pitchFamily="2" charset="-122"/>
                      </a:rPr>
                      <m:t>; </m:t>
                    </m:r>
                  </m:oMath>
                </a14:m>
                <a:r>
                  <a:rPr lang="en-US" sz="3600" b="0" i="0" dirty="0">
                    <a:solidFill>
                      <a:srgbClr val="242021"/>
                    </a:solidFill>
                    <a:effectLst/>
                    <a:latin typeface="Cambria" panose="02040503050406030204" pitchFamily="18" charset="0"/>
                    <a:ea typeface="Cambria" panose="02040503050406030204" pitchFamily="18" charset="0"/>
                  </a:rPr>
                  <a:t>1,75</a:t>
                </a:r>
                <a:r>
                  <a:rPr lang="en-US" sz="3600" dirty="0">
                    <a:solidFill>
                      <a:srgbClr val="242021"/>
                    </a:solidFill>
                    <a:latin typeface="Cambria" panose="02040503050406030204" pitchFamily="18" charset="0"/>
                    <a:ea typeface="Cambria" panose="02040503050406030204" pitchFamily="18" charset="0"/>
                  </a:rPr>
                  <a:t>; </a:t>
                </a:r>
                <a14:m>
                  <m:oMath xmlns:m="http://schemas.openxmlformats.org/officeDocument/2006/math">
                    <m:f>
                      <m:fPr>
                        <m:ctrlPr>
                          <a:rPr lang="en-US" sz="3600" i="1">
                            <a:solidFill>
                              <a:srgbClr val="242021"/>
                            </a:solidFill>
                            <a:effectLst/>
                            <a:latin typeface="Cambria Math" panose="02040503050406030204" pitchFamily="18" charset="0"/>
                            <a:ea typeface="SimSun" panose="02010600030101010101" pitchFamily="2" charset="-122"/>
                          </a:rPr>
                        </m:ctrlPr>
                      </m:fPr>
                      <m:num>
                        <m:r>
                          <a:rPr lang="en-US" sz="3600" b="0" i="1">
                            <a:solidFill>
                              <a:srgbClr val="242021"/>
                            </a:solidFill>
                            <a:effectLst/>
                            <a:latin typeface="Cambria Math" panose="02040503050406030204" pitchFamily="18" charset="0"/>
                            <a:ea typeface="SimSun" panose="02010600030101010101" pitchFamily="2" charset="-122"/>
                          </a:rPr>
                          <m:t>5</m:t>
                        </m:r>
                      </m:num>
                      <m:den>
                        <m:r>
                          <a:rPr lang="en-US" sz="3600" b="0" i="1">
                            <a:solidFill>
                              <a:srgbClr val="242021"/>
                            </a:solidFill>
                            <a:effectLst/>
                            <a:latin typeface="Cambria Math" panose="02040503050406030204" pitchFamily="18" charset="0"/>
                            <a:ea typeface="SimSun" panose="02010600030101010101" pitchFamily="2" charset="-122"/>
                          </a:rPr>
                          <m:t>8</m:t>
                        </m:r>
                      </m:den>
                    </m:f>
                  </m:oMath>
                </a14:m>
                <a:endParaRPr lang="en-US" sz="3600" dirty="0">
                  <a:latin typeface="Cambria" panose="02040503050406030204" pitchFamily="18" charset="0"/>
                  <a:ea typeface="Cambria" panose="02040503050406030204" pitchFamily="18" charset="0"/>
                </a:endParaRPr>
              </a:p>
            </p:txBody>
          </p:sp>
        </mc:Choice>
        <mc:Fallback xmlns="">
          <p:sp>
            <p:nvSpPr>
              <p:cNvPr id="8" name="Rectangle: Rounded Corners 7">
                <a:extLst>
                  <a:ext uri="{FF2B5EF4-FFF2-40B4-BE49-F238E27FC236}">
                    <a16:creationId xmlns:a14="http://schemas.microsoft.com/office/drawing/2010/main" xmlns="" xmlns:a16="http://schemas.microsoft.com/office/drawing/2014/main" id="{3ABFD71F-E2DA-DBD3-6CE6-5F4E1CBC2CC1}"/>
                  </a:ext>
                </a:extLst>
              </p:cNvPr>
              <p:cNvSpPr>
                <a:spLocks noRot="1" noChangeAspect="1" noMove="1" noResize="1" noEditPoints="1" noAdjustHandles="1" noChangeArrowheads="1" noChangeShapeType="1" noTextEdit="1"/>
              </p:cNvSpPr>
              <p:nvPr/>
            </p:nvSpPr>
            <p:spPr>
              <a:xfrm>
                <a:off x="4934779" y="1953039"/>
                <a:ext cx="8423414" cy="1401417"/>
              </a:xfrm>
              <a:prstGeom prst="roundRect">
                <a:avLst/>
              </a:prstGeom>
              <a:blipFill>
                <a:blip r:embed="rId2"/>
                <a:stretch>
                  <a:fillRect b="-7097"/>
                </a:stretch>
              </a:blipFill>
            </p:spPr>
            <p:txBody>
              <a:bodyPr lIns="137160" tIns="68580" rIns="137160" bIns="68580"/>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7E790EA-D70E-8BC8-CB3A-68D07D99D4EE}"/>
                  </a:ext>
                </a:extLst>
              </p:cNvPr>
              <p:cNvSpPr txBox="1"/>
              <p:nvPr/>
            </p:nvSpPr>
            <p:spPr>
              <a:xfrm>
                <a:off x="4909932" y="2604052"/>
                <a:ext cx="4253948" cy="3241657"/>
              </a:xfrm>
              <a:prstGeom prst="rect">
                <a:avLst/>
              </a:prstGeom>
              <a:noFill/>
            </p:spPr>
            <p:txBody>
              <a:bodyPr wrap="square" rtlCol="0">
                <a:spAutoFit/>
              </a:bodyPr>
              <a:lstStyle/>
              <a:p>
                <a14:m>
                  <m:oMath xmlns:m="http://schemas.openxmlformats.org/officeDocument/2006/math">
                    <m:f>
                      <m:fPr>
                        <m:ctrlPr>
                          <a:rPr lang="en-US" sz="3600" i="1" smtClean="0">
                            <a:solidFill>
                              <a:srgbClr val="FF0000"/>
                            </a:solidFill>
                            <a:effectLst/>
                            <a:latin typeface="Cambria Math" panose="02040503050406030204" pitchFamily="18" charset="0"/>
                            <a:ea typeface="SimSun" panose="02010600030101010101" pitchFamily="2" charset="-122"/>
                          </a:rPr>
                        </m:ctrlPr>
                      </m:fPr>
                      <m:num>
                        <m:r>
                          <a:rPr lang="en-US" sz="3600" b="0" i="1">
                            <a:solidFill>
                              <a:srgbClr val="FF0000"/>
                            </a:solidFill>
                            <a:effectLst/>
                            <a:latin typeface="Cambria Math" panose="02040503050406030204" pitchFamily="18" charset="0"/>
                            <a:ea typeface="SimSun" panose="02010600030101010101" pitchFamily="2" charset="-122"/>
                          </a:rPr>
                          <m:t>21</m:t>
                        </m:r>
                      </m:num>
                      <m:den>
                        <m:r>
                          <a:rPr lang="en-US" sz="3600" b="0" i="1">
                            <a:solidFill>
                              <a:srgbClr val="FF0000"/>
                            </a:solidFill>
                            <a:effectLst/>
                            <a:latin typeface="Cambria Math" panose="02040503050406030204" pitchFamily="18" charset="0"/>
                            <a:ea typeface="SimSun" panose="02010600030101010101" pitchFamily="2" charset="-122"/>
                          </a:rPr>
                          <m:t>30</m:t>
                        </m:r>
                      </m:den>
                    </m:f>
                  </m:oMath>
                </a14:m>
                <a:r>
                  <a:rPr lang="en-US" sz="3600" b="0" i="0" dirty="0">
                    <a:solidFill>
                      <a:srgbClr val="FF0000"/>
                    </a:solidFill>
                    <a:effectLst/>
                    <a:latin typeface="Cambria" panose="02040503050406030204" pitchFamily="18" charset="0"/>
                    <a:ea typeface="Cambria" panose="02040503050406030204" pitchFamily="18" charset="0"/>
                  </a:rPr>
                  <a:t> = 0,7;</a:t>
                </a:r>
              </a:p>
              <a:p>
                <a14:m>
                  <m:oMath xmlns:m="http://schemas.openxmlformats.org/officeDocument/2006/math">
                    <m:f>
                      <m:fPr>
                        <m:ctrlPr>
                          <a:rPr lang="en-US" sz="3600" i="1">
                            <a:solidFill>
                              <a:srgbClr val="FF0000"/>
                            </a:solidFill>
                            <a:effectLst/>
                            <a:latin typeface="Cambria Math" panose="02040503050406030204" pitchFamily="18" charset="0"/>
                            <a:ea typeface="SimSun" panose="02010600030101010101" pitchFamily="2" charset="-122"/>
                          </a:rPr>
                        </m:ctrlPr>
                      </m:fPr>
                      <m:num>
                        <m:r>
                          <a:rPr lang="en-US" sz="3600" b="0" i="1">
                            <a:solidFill>
                              <a:srgbClr val="FF0000"/>
                            </a:solidFill>
                            <a:effectLst/>
                            <a:latin typeface="Cambria Math" panose="02040503050406030204" pitchFamily="18" charset="0"/>
                            <a:ea typeface="SimSun" panose="02010600030101010101" pitchFamily="2" charset="-122"/>
                          </a:rPr>
                          <m:t>62</m:t>
                        </m:r>
                      </m:num>
                      <m:den>
                        <m:r>
                          <a:rPr lang="en-US" sz="3600" b="0" i="1">
                            <a:solidFill>
                              <a:srgbClr val="FF0000"/>
                            </a:solidFill>
                            <a:effectLst/>
                            <a:latin typeface="Cambria Math" panose="02040503050406030204" pitchFamily="18" charset="0"/>
                            <a:ea typeface="SimSun" panose="02010600030101010101" pitchFamily="2" charset="-122"/>
                          </a:rPr>
                          <m:t>200</m:t>
                        </m:r>
                      </m:den>
                    </m:f>
                  </m:oMath>
                </a14:m>
                <a:r>
                  <a:rPr lang="en-US" sz="3600" b="0" i="0" dirty="0">
                    <a:solidFill>
                      <a:srgbClr val="FF0000"/>
                    </a:solidFill>
                    <a:effectLst/>
                    <a:latin typeface="Cambria" panose="02040503050406030204" pitchFamily="18" charset="0"/>
                    <a:ea typeface="Cambria" panose="02040503050406030204" pitchFamily="18" charset="0"/>
                  </a:rPr>
                  <a:t>= 0,31;</a:t>
                </a:r>
              </a:p>
              <a:p>
                <a14:m>
                  <m:oMath xmlns:m="http://schemas.openxmlformats.org/officeDocument/2006/math">
                    <m:f>
                      <m:fPr>
                        <m:ctrlPr>
                          <a:rPr lang="en-US" sz="3600" i="1">
                            <a:solidFill>
                              <a:srgbClr val="FF0000"/>
                            </a:solidFill>
                            <a:effectLst/>
                            <a:latin typeface="Cambria Math" panose="02040503050406030204" pitchFamily="18" charset="0"/>
                            <a:ea typeface="SimSun" panose="02010600030101010101" pitchFamily="2" charset="-122"/>
                          </a:rPr>
                        </m:ctrlPr>
                      </m:fPr>
                      <m:num>
                        <m:r>
                          <a:rPr lang="en-US" sz="3600" b="0" i="1">
                            <a:solidFill>
                              <a:srgbClr val="FF0000"/>
                            </a:solidFill>
                            <a:effectLst/>
                            <a:latin typeface="Cambria Math" panose="02040503050406030204" pitchFamily="18" charset="0"/>
                            <a:ea typeface="SimSun" panose="02010600030101010101" pitchFamily="2" charset="-122"/>
                          </a:rPr>
                          <m:t>7</m:t>
                        </m:r>
                      </m:num>
                      <m:den>
                        <m:r>
                          <a:rPr lang="en-US" sz="3600" b="0" i="1">
                            <a:solidFill>
                              <a:srgbClr val="FF0000"/>
                            </a:solidFill>
                            <a:effectLst/>
                            <a:latin typeface="Cambria Math" panose="02040503050406030204" pitchFamily="18" charset="0"/>
                            <a:ea typeface="SimSun" panose="02010600030101010101" pitchFamily="2" charset="-122"/>
                          </a:rPr>
                          <m:t>4</m:t>
                        </m:r>
                      </m:den>
                    </m:f>
                  </m:oMath>
                </a14:m>
                <a:r>
                  <a:rPr lang="en-US" sz="3600" b="0" i="0" dirty="0">
                    <a:solidFill>
                      <a:srgbClr val="FF0000"/>
                    </a:solidFill>
                    <a:effectLst/>
                    <a:latin typeface="Cambria" panose="02040503050406030204" pitchFamily="18" charset="0"/>
                    <a:ea typeface="Cambria" panose="02040503050406030204" pitchFamily="18" charset="0"/>
                  </a:rPr>
                  <a:t> = 1,75;</a:t>
                </a:r>
              </a:p>
              <a:p>
                <a14:m>
                  <m:oMath xmlns:m="http://schemas.openxmlformats.org/officeDocument/2006/math">
                    <m:f>
                      <m:fPr>
                        <m:ctrlPr>
                          <a:rPr lang="en-US" sz="3600" i="1">
                            <a:solidFill>
                              <a:srgbClr val="FF0000"/>
                            </a:solidFill>
                            <a:effectLst/>
                            <a:latin typeface="Cambria Math" panose="02040503050406030204" pitchFamily="18" charset="0"/>
                            <a:ea typeface="SimSun" panose="02010600030101010101" pitchFamily="2" charset="-122"/>
                          </a:rPr>
                        </m:ctrlPr>
                      </m:fPr>
                      <m:num>
                        <m:r>
                          <a:rPr lang="en-US" sz="3600" b="0" i="1">
                            <a:solidFill>
                              <a:srgbClr val="FF0000"/>
                            </a:solidFill>
                            <a:effectLst/>
                            <a:latin typeface="Cambria Math" panose="02040503050406030204" pitchFamily="18" charset="0"/>
                            <a:ea typeface="SimSun" panose="02010600030101010101" pitchFamily="2" charset="-122"/>
                          </a:rPr>
                          <m:t>5</m:t>
                        </m:r>
                      </m:num>
                      <m:den>
                        <m:r>
                          <a:rPr lang="en-US" sz="3600" b="0" i="1">
                            <a:solidFill>
                              <a:srgbClr val="FF0000"/>
                            </a:solidFill>
                            <a:effectLst/>
                            <a:latin typeface="Cambria Math" panose="02040503050406030204" pitchFamily="18" charset="0"/>
                            <a:ea typeface="SimSun" panose="02010600030101010101" pitchFamily="2" charset="-122"/>
                          </a:rPr>
                          <m:t>8</m:t>
                        </m:r>
                      </m:den>
                    </m:f>
                  </m:oMath>
                </a14:m>
                <a:r>
                  <a:rPr lang="en-US" sz="3600" b="0" i="0" dirty="0">
                    <a:solidFill>
                      <a:srgbClr val="FF0000"/>
                    </a:solidFill>
                    <a:effectLst/>
                    <a:latin typeface="Cambria" panose="02040503050406030204" pitchFamily="18" charset="0"/>
                    <a:ea typeface="Cambria" panose="02040503050406030204" pitchFamily="18" charset="0"/>
                  </a:rPr>
                  <a:t> = 0,625</a:t>
                </a:r>
                <a:endParaRPr lang="en-US" sz="3600" dirty="0">
                  <a:solidFill>
                    <a:srgbClr val="FF0000"/>
                  </a:solidFill>
                  <a:effectLst/>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4="http://schemas.microsoft.com/office/drawing/2010/main" xmlns="" xmlns:a16="http://schemas.microsoft.com/office/drawing/2014/main" id="{67E790EA-D70E-8BC8-CB3A-68D07D99D4EE}"/>
                  </a:ext>
                </a:extLst>
              </p:cNvPr>
              <p:cNvSpPr txBox="1">
                <a:spLocks noRot="1" noChangeAspect="1" noMove="1" noResize="1" noEditPoints="1" noAdjustHandles="1" noChangeArrowheads="1" noChangeShapeType="1" noTextEdit="1"/>
              </p:cNvSpPr>
              <p:nvPr/>
            </p:nvSpPr>
            <p:spPr>
              <a:xfrm>
                <a:off x="7364898" y="3906079"/>
                <a:ext cx="6380922" cy="4862486"/>
              </a:xfrm>
              <a:prstGeom prst="rect">
                <a:avLst/>
              </a:prstGeom>
              <a:blipFill>
                <a:blip r:embed="rId3"/>
                <a:stretch>
                  <a:fillRect b="-2068"/>
                </a:stretch>
              </a:blipFill>
            </p:spPr>
            <p:txBody>
              <a:bodyPr lIns="137160" tIns="68580" rIns="137160" bIns="68580"/>
              <a:lstStyle/>
              <a:p>
                <a:r>
                  <a:rPr lang="en-US">
                    <a:noFill/>
                  </a:rPr>
                  <a:t> </a:t>
                </a:r>
              </a:p>
            </p:txBody>
          </p:sp>
        </mc:Fallback>
      </mc:AlternateContent>
    </p:spTree>
    <p:extLst>
      <p:ext uri="{BB962C8B-B14F-4D97-AF65-F5344CB8AC3E}">
        <p14:creationId xmlns:p14="http://schemas.microsoft.com/office/powerpoint/2010/main" val="2444932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649706" y="571500"/>
            <a:ext cx="17181096" cy="9144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lIns="137160" tIns="68580" rIns="137160" bIns="68580" rtlCol="0" anchor="ctr"/>
          <a:lstStyle/>
          <a:p>
            <a:pPr algn="ctr" defTabSz="1371600">
              <a:defRPr/>
            </a:pPr>
            <a:endParaRPr lang="en-US" sz="2700">
              <a:solidFill>
                <a:prstClr val="black"/>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BA486D25-51F7-D76D-0622-EB9277BE383D}"/>
              </a:ext>
            </a:extLst>
          </p:cNvPr>
          <p:cNvSpPr/>
          <p:nvPr/>
        </p:nvSpPr>
        <p:spPr>
          <a:xfrm>
            <a:off x="1147970" y="954156"/>
            <a:ext cx="879614" cy="86470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defRPr/>
            </a:pPr>
            <a:r>
              <a:rPr lang="en-US" sz="6000" dirty="0">
                <a:solidFill>
                  <a:prstClr val="white"/>
                </a:solidFill>
                <a:latin typeface="Cambria" panose="02040503050406030204" pitchFamily="18" charset="0"/>
                <a:ea typeface="Cambria" panose="02040503050406030204" pitchFamily="18" charset="0"/>
              </a:rPr>
              <a:t>3</a:t>
            </a:r>
          </a:p>
        </p:txBody>
      </p:sp>
      <p:sp>
        <p:nvSpPr>
          <p:cNvPr id="4" name="Rectangle: Rounded Corners 3">
            <a:extLst>
              <a:ext uri="{FF2B5EF4-FFF2-40B4-BE49-F238E27FC236}">
                <a16:creationId xmlns:a16="http://schemas.microsoft.com/office/drawing/2014/main" id="{F77E4BDC-1876-C067-2B86-FC86949B1E4C}"/>
              </a:ext>
            </a:extLst>
          </p:cNvPr>
          <p:cNvSpPr/>
          <p:nvPr/>
        </p:nvSpPr>
        <p:spPr>
          <a:xfrm>
            <a:off x="2191579" y="969065"/>
            <a:ext cx="2355575" cy="849797"/>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4800" dirty="0">
                <a:solidFill>
                  <a:srgbClr val="002060"/>
                </a:solidFill>
                <a:latin typeface="Cambria" panose="02040503050406030204" pitchFamily="18" charset="0"/>
                <a:ea typeface="Cambria" panose="02040503050406030204" pitchFamily="18" charset="0"/>
              </a:rPr>
              <a:t>&gt;; &lt;; =?</a:t>
            </a:r>
          </a:p>
        </p:txBody>
      </p:sp>
      <p:pic>
        <p:nvPicPr>
          <p:cNvPr id="9" name="Picture 8">
            <a:extLst>
              <a:ext uri="{FF2B5EF4-FFF2-40B4-BE49-F238E27FC236}">
                <a16:creationId xmlns:a16="http://schemas.microsoft.com/office/drawing/2014/main" id="{AA59D0B0-18F3-1513-84A2-AD4325ECB131}"/>
              </a:ext>
            </a:extLst>
          </p:cNvPr>
          <p:cNvPicPr>
            <a:picLocks noChangeAspect="1"/>
          </p:cNvPicPr>
          <p:nvPr/>
        </p:nvPicPr>
        <p:blipFill>
          <a:blip r:embed="rId2"/>
          <a:stretch>
            <a:fillRect/>
          </a:stretch>
        </p:blipFill>
        <p:spPr>
          <a:xfrm>
            <a:off x="1388372" y="2560569"/>
            <a:ext cx="14843202" cy="4312341"/>
          </a:xfrm>
          <a:prstGeom prst="rect">
            <a:avLst/>
          </a:prstGeom>
        </p:spPr>
      </p:pic>
      <p:sp>
        <p:nvSpPr>
          <p:cNvPr id="10" name="Rectangle: Rounded Corners 9">
            <a:extLst>
              <a:ext uri="{FF2B5EF4-FFF2-40B4-BE49-F238E27FC236}">
                <a16:creationId xmlns:a16="http://schemas.microsoft.com/office/drawing/2014/main" id="{5FC1F3A4-D66B-FEB9-C6C3-7AA35FC8ADE9}"/>
              </a:ext>
            </a:extLst>
          </p:cNvPr>
          <p:cNvSpPr/>
          <p:nvPr/>
        </p:nvSpPr>
        <p:spPr>
          <a:xfrm>
            <a:off x="3846445" y="3130826"/>
            <a:ext cx="864704" cy="819980"/>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5400" b="1" dirty="0">
                <a:solidFill>
                  <a:srgbClr val="FF0000"/>
                </a:solidFill>
                <a:latin typeface="Cambria" panose="02040503050406030204" pitchFamily="18" charset="0"/>
                <a:ea typeface="Cambria" panose="02040503050406030204" pitchFamily="18" charset="0"/>
              </a:rPr>
              <a:t>&gt;</a:t>
            </a:r>
          </a:p>
        </p:txBody>
      </p:sp>
      <p:sp>
        <p:nvSpPr>
          <p:cNvPr id="11" name="Rectangle: Rounded Corners 10">
            <a:extLst>
              <a:ext uri="{FF2B5EF4-FFF2-40B4-BE49-F238E27FC236}">
                <a16:creationId xmlns:a16="http://schemas.microsoft.com/office/drawing/2014/main" id="{906FC927-9869-DEB2-7710-4EA30B4D3ED0}"/>
              </a:ext>
            </a:extLst>
          </p:cNvPr>
          <p:cNvSpPr/>
          <p:nvPr/>
        </p:nvSpPr>
        <p:spPr>
          <a:xfrm>
            <a:off x="4204253" y="4383157"/>
            <a:ext cx="864704" cy="819980"/>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5400" b="1" dirty="0">
                <a:solidFill>
                  <a:srgbClr val="FF0000"/>
                </a:solidFill>
                <a:latin typeface="Cambria" panose="02040503050406030204" pitchFamily="18" charset="0"/>
                <a:ea typeface="Cambria" panose="02040503050406030204" pitchFamily="18" charset="0"/>
              </a:rPr>
              <a:t>&gt;</a:t>
            </a:r>
          </a:p>
        </p:txBody>
      </p:sp>
      <p:sp>
        <p:nvSpPr>
          <p:cNvPr id="12" name="Rectangle: Rounded Corners 11">
            <a:extLst>
              <a:ext uri="{FF2B5EF4-FFF2-40B4-BE49-F238E27FC236}">
                <a16:creationId xmlns:a16="http://schemas.microsoft.com/office/drawing/2014/main" id="{5E5F3AF4-EA7F-14E9-E062-14C177CC4275}"/>
              </a:ext>
            </a:extLst>
          </p:cNvPr>
          <p:cNvSpPr/>
          <p:nvPr/>
        </p:nvSpPr>
        <p:spPr>
          <a:xfrm>
            <a:off x="3861353" y="5605669"/>
            <a:ext cx="864704" cy="819980"/>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5400" b="1" dirty="0">
                <a:solidFill>
                  <a:srgbClr val="FF0000"/>
                </a:solidFill>
                <a:latin typeface="Cambria" panose="02040503050406030204" pitchFamily="18" charset="0"/>
                <a:ea typeface="Cambria" panose="02040503050406030204" pitchFamily="18" charset="0"/>
              </a:rPr>
              <a:t>=</a:t>
            </a:r>
          </a:p>
        </p:txBody>
      </p:sp>
      <p:sp>
        <p:nvSpPr>
          <p:cNvPr id="13" name="Rectangle: Rounded Corners 12">
            <a:extLst>
              <a:ext uri="{FF2B5EF4-FFF2-40B4-BE49-F238E27FC236}">
                <a16:creationId xmlns:a16="http://schemas.microsoft.com/office/drawing/2014/main" id="{832B337F-9F03-D109-31B2-B5E760EDA11B}"/>
              </a:ext>
            </a:extLst>
          </p:cNvPr>
          <p:cNvSpPr/>
          <p:nvPr/>
        </p:nvSpPr>
        <p:spPr>
          <a:xfrm>
            <a:off x="12448762" y="3160643"/>
            <a:ext cx="864704" cy="819980"/>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5400" b="1" dirty="0">
                <a:solidFill>
                  <a:srgbClr val="FF0000"/>
                </a:solidFill>
                <a:latin typeface="Cambria" panose="02040503050406030204" pitchFamily="18" charset="0"/>
                <a:ea typeface="Cambria" panose="02040503050406030204" pitchFamily="18" charset="0"/>
              </a:rPr>
              <a:t>=</a:t>
            </a:r>
          </a:p>
        </p:txBody>
      </p:sp>
      <p:sp>
        <p:nvSpPr>
          <p:cNvPr id="14" name="Rectangle: Rounded Corners 13">
            <a:extLst>
              <a:ext uri="{FF2B5EF4-FFF2-40B4-BE49-F238E27FC236}">
                <a16:creationId xmlns:a16="http://schemas.microsoft.com/office/drawing/2014/main" id="{67388D21-5931-8BD7-6F63-920570677984}"/>
              </a:ext>
            </a:extLst>
          </p:cNvPr>
          <p:cNvSpPr/>
          <p:nvPr/>
        </p:nvSpPr>
        <p:spPr>
          <a:xfrm>
            <a:off x="12448762" y="4383155"/>
            <a:ext cx="864704" cy="819980"/>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5400" b="1" dirty="0">
                <a:solidFill>
                  <a:srgbClr val="FF0000"/>
                </a:solidFill>
                <a:latin typeface="Cambria" panose="02040503050406030204" pitchFamily="18" charset="0"/>
                <a:ea typeface="Cambria" panose="02040503050406030204" pitchFamily="18" charset="0"/>
              </a:rPr>
              <a:t>&gt;</a:t>
            </a:r>
          </a:p>
        </p:txBody>
      </p:sp>
      <p:sp>
        <p:nvSpPr>
          <p:cNvPr id="15" name="Rectangle: Rounded Corners 14">
            <a:extLst>
              <a:ext uri="{FF2B5EF4-FFF2-40B4-BE49-F238E27FC236}">
                <a16:creationId xmlns:a16="http://schemas.microsoft.com/office/drawing/2014/main" id="{ACE3213D-B262-E1DC-6C31-709568C1EAEF}"/>
              </a:ext>
            </a:extLst>
          </p:cNvPr>
          <p:cNvSpPr/>
          <p:nvPr/>
        </p:nvSpPr>
        <p:spPr>
          <a:xfrm>
            <a:off x="12732026" y="5635486"/>
            <a:ext cx="864704" cy="819980"/>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a:r>
              <a:rPr lang="en-US" sz="5400" b="1" dirty="0">
                <a:solidFill>
                  <a:srgbClr val="FF0000"/>
                </a:solidFill>
                <a:latin typeface="Cambria" panose="02040503050406030204" pitchFamily="18" charset="0"/>
                <a:ea typeface="Cambria" panose="02040503050406030204" pitchFamily="18" charset="0"/>
              </a:rPr>
              <a:t>&lt;</a:t>
            </a:r>
          </a:p>
        </p:txBody>
      </p:sp>
    </p:spTree>
    <p:extLst>
      <p:ext uri="{BB962C8B-B14F-4D97-AF65-F5344CB8AC3E}">
        <p14:creationId xmlns:p14="http://schemas.microsoft.com/office/powerpoint/2010/main" val="31813731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649706" y="571500"/>
            <a:ext cx="17181096" cy="9144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lIns="137160" tIns="68580" rIns="137160" bIns="68580" rtlCol="0" anchor="ctr"/>
          <a:lstStyle/>
          <a:p>
            <a:pPr algn="ctr" defTabSz="1371600">
              <a:defRPr/>
            </a:pPr>
            <a:endParaRPr lang="en-US" sz="2700">
              <a:solidFill>
                <a:prstClr val="black"/>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CAB5E97-5C6A-5852-BFEC-A105BD57BD7C}"/>
              </a:ext>
            </a:extLst>
          </p:cNvPr>
          <p:cNvSpPr txBox="1"/>
          <p:nvPr/>
        </p:nvSpPr>
        <p:spPr>
          <a:xfrm>
            <a:off x="2116029" y="730947"/>
            <a:ext cx="14775525" cy="4293483"/>
          </a:xfrm>
          <a:prstGeom prst="rect">
            <a:avLst/>
          </a:prstGeom>
          <a:noFill/>
        </p:spPr>
        <p:txBody>
          <a:bodyPr wrap="square" lIns="137160" tIns="68580" rIns="137160" bIns="68580" rtlCol="0">
            <a:spAutoFit/>
          </a:bodyPr>
          <a:lstStyle/>
          <a:p>
            <a:pPr lvl="0" algn="just"/>
            <a:r>
              <a:rPr lang="vi-VN" sz="5400" dirty="0">
                <a:latin typeface="Cambria" panose="02040503050406030204" pitchFamily="18" charset="0"/>
                <a:ea typeface="Cambria" panose="02040503050406030204" pitchFamily="18" charset="0"/>
              </a:rPr>
              <a:t>Dưới đây là số đo diện tích các căn hộ hai phòng ngủ của một tòa chung cư: 71,5 m</a:t>
            </a:r>
            <a:r>
              <a:rPr lang="vi-VN" sz="5400" baseline="30000" dirty="0">
                <a:latin typeface="Cambria" panose="02040503050406030204" pitchFamily="18" charset="0"/>
                <a:ea typeface="Cambria" panose="02040503050406030204" pitchFamily="18" charset="0"/>
              </a:rPr>
              <a:t>2</a:t>
            </a:r>
            <a:r>
              <a:rPr lang="vi-VN" sz="5400" dirty="0">
                <a:latin typeface="Cambria" panose="02040503050406030204" pitchFamily="18" charset="0"/>
                <a:ea typeface="Cambria" panose="02040503050406030204" pitchFamily="18" charset="0"/>
              </a:rPr>
              <a:t>; 69,83 m</a:t>
            </a:r>
            <a:r>
              <a:rPr lang="vi-VN" sz="5400" baseline="30000" dirty="0">
                <a:latin typeface="Cambria" panose="02040503050406030204" pitchFamily="18" charset="0"/>
                <a:ea typeface="Cambria" panose="02040503050406030204" pitchFamily="18" charset="0"/>
              </a:rPr>
              <a:t>2</a:t>
            </a:r>
            <a:r>
              <a:rPr lang="vi-VN" sz="5400" dirty="0">
                <a:latin typeface="Cambria" panose="02040503050406030204" pitchFamily="18" charset="0"/>
                <a:ea typeface="Cambria" panose="02040503050406030204" pitchFamily="18" charset="0"/>
              </a:rPr>
              <a:t>; 71,09 m</a:t>
            </a:r>
            <a:r>
              <a:rPr lang="vi-VN" sz="5400" baseline="30000" dirty="0">
                <a:latin typeface="Cambria" panose="02040503050406030204" pitchFamily="18" charset="0"/>
                <a:ea typeface="Cambria" panose="02040503050406030204" pitchFamily="18" charset="0"/>
              </a:rPr>
              <a:t>2</a:t>
            </a:r>
            <a:r>
              <a:rPr lang="vi-VN" sz="5400" dirty="0">
                <a:latin typeface="Cambria" panose="02040503050406030204" pitchFamily="18" charset="0"/>
                <a:ea typeface="Cambria" panose="02040503050406030204" pitchFamily="18" charset="0"/>
              </a:rPr>
              <a:t>; 68,93 m</a:t>
            </a:r>
            <a:r>
              <a:rPr lang="vi-VN" sz="5400" baseline="30000" dirty="0">
                <a:latin typeface="Cambria" panose="02040503050406030204" pitchFamily="18" charset="0"/>
                <a:ea typeface="Cambria" panose="02040503050406030204" pitchFamily="18" charset="0"/>
              </a:rPr>
              <a:t>2</a:t>
            </a:r>
            <a:r>
              <a:rPr lang="vi-VN" sz="5400" dirty="0">
                <a:latin typeface="Cambria" panose="02040503050406030204" pitchFamily="18" charset="0"/>
                <a:ea typeface="Cambria" panose="02040503050406030204" pitchFamily="18" charset="0"/>
              </a:rPr>
              <a:t>.</a:t>
            </a:r>
            <a:endParaRPr lang="en-US" sz="5400" dirty="0">
              <a:latin typeface="Cambria" panose="02040503050406030204" pitchFamily="18" charset="0"/>
              <a:ea typeface="Cambria" panose="02040503050406030204" pitchFamily="18" charset="0"/>
            </a:endParaRPr>
          </a:p>
          <a:p>
            <a:pPr lvl="0" algn="just"/>
            <a:r>
              <a:rPr lang="en-US" sz="5400" b="1" dirty="0" err="1">
                <a:solidFill>
                  <a:prstClr val="black"/>
                </a:solidFill>
                <a:latin typeface="Cambria" panose="02040503050406030204" pitchFamily="18" charset="0"/>
                <a:ea typeface="Cambria" panose="02040503050406030204" pitchFamily="18" charset="0"/>
              </a:rPr>
              <a:t>Viết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các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số</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diện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tích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trên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theo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tự</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từ</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đến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lớn</a:t>
            </a:r>
            <a:r>
              <a:rPr lang="en-US" sz="5400" b="1" dirty="0">
                <a:solidFill>
                  <a:prstClr val="black"/>
                </a:solidFill>
                <a:latin typeface="Cambria" panose="02040503050406030204" pitchFamily="18" charset="0"/>
                <a:ea typeface="Cambria" panose="02040503050406030204" pitchFamily="18" charset="0"/>
              </a:rPr>
              <a:t>.</a:t>
            </a:r>
            <a:endParaRPr lang="vi-VN" sz="5400" dirty="0">
              <a:solidFill>
                <a:prstClr val="black"/>
              </a:solidFill>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BA486D25-51F7-D76D-0622-EB9277BE383D}"/>
              </a:ext>
            </a:extLst>
          </p:cNvPr>
          <p:cNvSpPr/>
          <p:nvPr/>
        </p:nvSpPr>
        <p:spPr>
          <a:xfrm>
            <a:off x="1147970" y="954156"/>
            <a:ext cx="879614" cy="86470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defRPr/>
            </a:pPr>
            <a:r>
              <a:rPr lang="en-US" sz="6000" dirty="0" smtClean="0">
                <a:solidFill>
                  <a:prstClr val="white"/>
                </a:solidFill>
                <a:latin typeface="Cambria" panose="02040503050406030204" pitchFamily="18" charset="0"/>
                <a:ea typeface="Cambria" panose="02040503050406030204" pitchFamily="18" charset="0"/>
              </a:rPr>
              <a:t>4</a:t>
            </a:r>
            <a:endParaRPr lang="en-US" sz="6000" dirty="0">
              <a:solidFill>
                <a:prstClr val="white"/>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B0ED85D-6164-F2C3-A321-DF8A52029A8D}"/>
              </a:ext>
            </a:extLst>
          </p:cNvPr>
          <p:cNvSpPr txBox="1"/>
          <p:nvPr/>
        </p:nvSpPr>
        <p:spPr>
          <a:xfrm>
            <a:off x="2130938" y="5397368"/>
            <a:ext cx="14775525" cy="1800493"/>
          </a:xfrm>
          <a:prstGeom prst="rect">
            <a:avLst/>
          </a:prstGeom>
          <a:noFill/>
        </p:spPr>
        <p:txBody>
          <a:bodyPr wrap="square" lIns="137160" tIns="68580" rIns="137160" bIns="68580" rtlCol="0">
            <a:spAutoFit/>
          </a:bodyPr>
          <a:lstStyle/>
          <a:p>
            <a:pPr lvl="0" algn="ctr"/>
            <a:r>
              <a:rPr lang="en-US" sz="5400" dirty="0" err="1">
                <a:solidFill>
                  <a:srgbClr val="FF0000"/>
                </a:solidFill>
                <a:latin typeface="Cambria" panose="02040503050406030204" pitchFamily="18" charset="0"/>
                <a:ea typeface="Cambria" panose="02040503050406030204" pitchFamily="18" charset="0"/>
              </a:rPr>
              <a:t>Các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đo</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diện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tích</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theo</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thứ</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tự</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từ</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bé</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đến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lớn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68,93 m</a:t>
            </a:r>
            <a:r>
              <a:rPr lang="en-US" sz="5400" baseline="30000" dirty="0">
                <a:solidFill>
                  <a:srgbClr val="FF0000"/>
                </a:solidFill>
                <a:latin typeface="Cambria" panose="02040503050406030204" pitchFamily="18" charset="0"/>
                <a:ea typeface="Cambria" panose="02040503050406030204" pitchFamily="18" charset="0"/>
              </a:rPr>
              <a:t>2</a:t>
            </a:r>
            <a:r>
              <a:rPr lang="en-US" sz="5400" dirty="0">
                <a:solidFill>
                  <a:srgbClr val="FF0000"/>
                </a:solidFill>
                <a:latin typeface="Cambria" panose="02040503050406030204" pitchFamily="18" charset="0"/>
                <a:ea typeface="Cambria" panose="02040503050406030204" pitchFamily="18" charset="0"/>
              </a:rPr>
              <a:t>; 69,83 m</a:t>
            </a:r>
            <a:r>
              <a:rPr lang="en-US" sz="5400" baseline="30000" dirty="0">
                <a:solidFill>
                  <a:srgbClr val="FF0000"/>
                </a:solidFill>
                <a:latin typeface="Cambria" panose="02040503050406030204" pitchFamily="18" charset="0"/>
                <a:ea typeface="Cambria" panose="02040503050406030204" pitchFamily="18" charset="0"/>
              </a:rPr>
              <a:t>2</a:t>
            </a:r>
            <a:r>
              <a:rPr lang="en-US" sz="5400" dirty="0">
                <a:solidFill>
                  <a:srgbClr val="FF0000"/>
                </a:solidFill>
                <a:latin typeface="Cambria" panose="02040503050406030204" pitchFamily="18" charset="0"/>
                <a:ea typeface="Cambria" panose="02040503050406030204" pitchFamily="18" charset="0"/>
              </a:rPr>
              <a:t>; 71,09 m</a:t>
            </a:r>
            <a:r>
              <a:rPr lang="en-US" sz="5400" baseline="30000" dirty="0">
                <a:solidFill>
                  <a:srgbClr val="FF0000"/>
                </a:solidFill>
                <a:latin typeface="Cambria" panose="02040503050406030204" pitchFamily="18" charset="0"/>
                <a:ea typeface="Cambria" panose="02040503050406030204" pitchFamily="18" charset="0"/>
              </a:rPr>
              <a:t>2</a:t>
            </a:r>
            <a:r>
              <a:rPr lang="en-US" sz="5400" dirty="0">
                <a:solidFill>
                  <a:srgbClr val="FF0000"/>
                </a:solidFill>
                <a:latin typeface="Cambria" panose="02040503050406030204" pitchFamily="18" charset="0"/>
                <a:ea typeface="Cambria" panose="02040503050406030204" pitchFamily="18" charset="0"/>
              </a:rPr>
              <a:t>; 71,5 m</a:t>
            </a:r>
            <a:r>
              <a:rPr lang="en-US" sz="5400" baseline="30000" dirty="0">
                <a:solidFill>
                  <a:srgbClr val="FF0000"/>
                </a:solidFill>
                <a:latin typeface="Cambria" panose="02040503050406030204" pitchFamily="18" charset="0"/>
                <a:ea typeface="Cambria" panose="02040503050406030204" pitchFamily="18" charset="0"/>
              </a:rPr>
              <a:t>2</a:t>
            </a:r>
            <a:r>
              <a:rPr lang="en-US" sz="5400" dirty="0">
                <a:solidFill>
                  <a:srgbClr val="FF0000"/>
                </a:solidFill>
                <a:latin typeface="Cambria" panose="02040503050406030204" pitchFamily="18" charset="0"/>
                <a:ea typeface="Cambria" panose="02040503050406030204" pitchFamily="18" charset="0"/>
              </a:rPr>
              <a:t>.</a:t>
            </a:r>
            <a:endParaRPr lang="vi-VN" sz="9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59135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down)">
                                      <p:cBhvr>
                                        <p:cTn id="20" dur="500"/>
                                        <p:tgtEl>
                                          <p:spTgt spid="4">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996F5E-D2E7-401F-F984-5C63B9AB1A90}"/>
              </a:ext>
            </a:extLst>
          </p:cNvPr>
          <p:cNvPicPr>
            <a:picLocks noChangeAspect="1"/>
          </p:cNvPicPr>
          <p:nvPr/>
        </p:nvPicPr>
        <p:blipFill>
          <a:blip r:embed="rId2"/>
          <a:stretch>
            <a:fillRect/>
          </a:stretch>
        </p:blipFill>
        <p:spPr>
          <a:xfrm rot="175581">
            <a:off x="2182095" y="804691"/>
            <a:ext cx="13368963" cy="7310696"/>
          </a:xfrm>
          <a:prstGeom prst="rect">
            <a:avLst/>
          </a:prstGeom>
        </p:spPr>
      </p:pic>
      <p:pic>
        <p:nvPicPr>
          <p:cNvPr id="2" name="Picture 1">
            <a:extLst>
              <a:ext uri="{FF2B5EF4-FFF2-40B4-BE49-F238E27FC236}">
                <a16:creationId xmlns:a16="http://schemas.microsoft.com/office/drawing/2014/main" id="{223808DC-63E0-BA9F-3761-8DEF619F2BF4}"/>
              </a:ext>
            </a:extLst>
          </p:cNvPr>
          <p:cNvPicPr>
            <a:picLocks noChangeAspect="1"/>
          </p:cNvPicPr>
          <p:nvPr/>
        </p:nvPicPr>
        <p:blipFill>
          <a:blip r:embed="rId3"/>
          <a:stretch>
            <a:fillRect/>
          </a:stretch>
        </p:blipFill>
        <p:spPr>
          <a:xfrm>
            <a:off x="3753145" y="2368055"/>
            <a:ext cx="10781711" cy="5550890"/>
          </a:xfrm>
          <a:prstGeom prst="rect">
            <a:avLst/>
          </a:prstGeom>
        </p:spPr>
      </p:pic>
    </p:spTree>
    <p:extLst>
      <p:ext uri="{BB962C8B-B14F-4D97-AF65-F5344CB8AC3E}">
        <p14:creationId xmlns:p14="http://schemas.microsoft.com/office/powerpoint/2010/main" val="57101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A9311-9E8D-1611-C662-9C02FE289676}"/>
              </a:ext>
            </a:extLst>
          </p:cNvPr>
          <p:cNvSpPr/>
          <p:nvPr/>
        </p:nvSpPr>
        <p:spPr>
          <a:xfrm>
            <a:off x="649706" y="571500"/>
            <a:ext cx="17181096" cy="9144000"/>
          </a:xfrm>
          <a:custGeom>
            <a:avLst/>
            <a:gdLst>
              <a:gd name="connsiteX0" fmla="*/ 0 w 11454064"/>
              <a:gd name="connsiteY0" fmla="*/ 1016020 h 6096000"/>
              <a:gd name="connsiteX1" fmla="*/ 1016020 w 11454064"/>
              <a:gd name="connsiteY1" fmla="*/ 0 h 6096000"/>
              <a:gd name="connsiteX2" fmla="*/ 10438044 w 11454064"/>
              <a:gd name="connsiteY2" fmla="*/ 0 h 6096000"/>
              <a:gd name="connsiteX3" fmla="*/ 11454064 w 11454064"/>
              <a:gd name="connsiteY3" fmla="*/ 1016020 h 6096000"/>
              <a:gd name="connsiteX4" fmla="*/ 11454064 w 11454064"/>
              <a:gd name="connsiteY4" fmla="*/ 5079980 h 6096000"/>
              <a:gd name="connsiteX5" fmla="*/ 10438044 w 11454064"/>
              <a:gd name="connsiteY5" fmla="*/ 6096000 h 6096000"/>
              <a:gd name="connsiteX6" fmla="*/ 1016020 w 11454064"/>
              <a:gd name="connsiteY6" fmla="*/ 6096000 h 6096000"/>
              <a:gd name="connsiteX7" fmla="*/ 0 w 11454064"/>
              <a:gd name="connsiteY7" fmla="*/ 5079980 h 6096000"/>
              <a:gd name="connsiteX8" fmla="*/ 0 w 11454064"/>
              <a:gd name="connsiteY8" fmla="*/ 101602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4064" h="6096000" fill="none" extrusionOk="0">
                <a:moveTo>
                  <a:pt x="0" y="1016020"/>
                </a:moveTo>
                <a:cubicBezTo>
                  <a:pt x="7323" y="484873"/>
                  <a:pt x="550986" y="22490"/>
                  <a:pt x="1016020" y="0"/>
                </a:cubicBezTo>
                <a:cubicBezTo>
                  <a:pt x="3692223" y="-4730"/>
                  <a:pt x="8136053" y="-22855"/>
                  <a:pt x="10438044" y="0"/>
                </a:cubicBezTo>
                <a:cubicBezTo>
                  <a:pt x="10999059" y="6831"/>
                  <a:pt x="11401348" y="468194"/>
                  <a:pt x="11454064" y="1016020"/>
                </a:cubicBezTo>
                <a:cubicBezTo>
                  <a:pt x="11289961" y="2956661"/>
                  <a:pt x="11598380" y="3115339"/>
                  <a:pt x="11454064" y="5079980"/>
                </a:cubicBezTo>
                <a:cubicBezTo>
                  <a:pt x="11518305" y="5663962"/>
                  <a:pt x="11042635" y="6100143"/>
                  <a:pt x="10438044" y="6096000"/>
                </a:cubicBezTo>
                <a:cubicBezTo>
                  <a:pt x="6200686" y="5952652"/>
                  <a:pt x="5512522" y="5960301"/>
                  <a:pt x="1016020" y="6096000"/>
                </a:cubicBezTo>
                <a:cubicBezTo>
                  <a:pt x="421534" y="6054779"/>
                  <a:pt x="-46964" y="5632554"/>
                  <a:pt x="0" y="5079980"/>
                </a:cubicBezTo>
                <a:cubicBezTo>
                  <a:pt x="62595" y="4559949"/>
                  <a:pt x="-114390" y="1943633"/>
                  <a:pt x="0" y="1016020"/>
                </a:cubicBezTo>
                <a:close/>
              </a:path>
              <a:path w="11454064" h="6096000" stroke="0" extrusionOk="0">
                <a:moveTo>
                  <a:pt x="0" y="1016020"/>
                </a:moveTo>
                <a:cubicBezTo>
                  <a:pt x="15523" y="542829"/>
                  <a:pt x="386618" y="-29591"/>
                  <a:pt x="1016020" y="0"/>
                </a:cubicBezTo>
                <a:cubicBezTo>
                  <a:pt x="2763329" y="28882"/>
                  <a:pt x="8158315" y="-115930"/>
                  <a:pt x="10438044" y="0"/>
                </a:cubicBezTo>
                <a:cubicBezTo>
                  <a:pt x="10998801" y="7591"/>
                  <a:pt x="11431909" y="448848"/>
                  <a:pt x="11454064" y="1016020"/>
                </a:cubicBezTo>
                <a:cubicBezTo>
                  <a:pt x="11428045" y="2985247"/>
                  <a:pt x="11335671" y="3871558"/>
                  <a:pt x="11454064" y="5079980"/>
                </a:cubicBezTo>
                <a:cubicBezTo>
                  <a:pt x="11367254" y="5628346"/>
                  <a:pt x="10926673" y="6038663"/>
                  <a:pt x="10438044" y="6096000"/>
                </a:cubicBezTo>
                <a:cubicBezTo>
                  <a:pt x="7578192" y="6126598"/>
                  <a:pt x="3043368" y="6159403"/>
                  <a:pt x="1016020" y="6096000"/>
                </a:cubicBezTo>
                <a:cubicBezTo>
                  <a:pt x="542178" y="6062796"/>
                  <a:pt x="-83952" y="5696816"/>
                  <a:pt x="0" y="5079980"/>
                </a:cubicBezTo>
                <a:cubicBezTo>
                  <a:pt x="34687" y="3197823"/>
                  <a:pt x="-17827" y="2668081"/>
                  <a:pt x="0" y="1016020"/>
                </a:cubicBezTo>
                <a:close/>
              </a:path>
            </a:pathLst>
          </a:custGeom>
          <a:solidFill>
            <a:schemeClr val="lt1">
              <a:alpha val="92000"/>
            </a:schemeClr>
          </a:solidFill>
          <a:ln w="38100">
            <a:solidFill>
              <a:srgbClr val="FF3399"/>
            </a:solidFill>
            <a:extLst>
              <a:ext uri="{C807C97D-BFC1-408E-A445-0C87EB9F89A2}">
                <ask:lineSketchStyleProps xmlns:ask="http://schemas.microsoft.com/office/drawing/2018/sketchyshapes" xmlns="" sd="2607194217">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lIns="137160" tIns="68580" rIns="137160" bIns="68580" rtlCol="0" anchor="ctr"/>
          <a:lstStyle/>
          <a:p>
            <a:pPr algn="ctr" defTabSz="1371600">
              <a:defRPr/>
            </a:pPr>
            <a:endParaRPr lang="en-US" sz="2700">
              <a:solidFill>
                <a:prstClr val="black"/>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CAB5E97-5C6A-5852-BFEC-A105BD57BD7C}"/>
              </a:ext>
            </a:extLst>
          </p:cNvPr>
          <p:cNvSpPr txBox="1"/>
          <p:nvPr/>
        </p:nvSpPr>
        <p:spPr>
          <a:xfrm>
            <a:off x="2116028" y="730948"/>
            <a:ext cx="15131846" cy="2077493"/>
          </a:xfrm>
          <a:prstGeom prst="rect">
            <a:avLst/>
          </a:prstGeom>
          <a:noFill/>
        </p:spPr>
        <p:txBody>
          <a:bodyPr wrap="square" lIns="137160" tIns="68580" rIns="137160" bIns="68580" rtlCol="0">
            <a:spAutoFit/>
          </a:bodyPr>
          <a:lstStyle/>
          <a:p>
            <a:r>
              <a:rPr lang="vi-VN" sz="4200" dirty="0">
                <a:latin typeface="Cambria" panose="02040503050406030204" pitchFamily="18" charset="0"/>
                <a:ea typeface="Cambria" panose="02040503050406030204" pitchFamily="18" charset="0"/>
              </a:rPr>
              <a:t>a) Sản lượng cá đánh bắt được của công ty Thành Long trong tháng Ba gấp rưỡi tháng Hai. Vậy sản lượng cá đánh bắt được của công ty Thành Long trong tháng Ba bằng</a:t>
            </a:r>
            <a:r>
              <a:rPr lang="en-US" sz="4200" dirty="0">
                <a:latin typeface="Cambria" panose="02040503050406030204" pitchFamily="18" charset="0"/>
                <a:ea typeface="Cambria" panose="02040503050406030204" pitchFamily="18" charset="0"/>
              </a:rPr>
              <a:t>            % </a:t>
            </a:r>
            <a:r>
              <a:rPr lang="en-US" sz="4200" dirty="0" err="1">
                <a:latin typeface="Cambria" panose="02040503050406030204" pitchFamily="18" charset="0"/>
                <a:ea typeface="Cambria" panose="02040503050406030204" pitchFamily="18" charset="0"/>
              </a:rPr>
              <a:t>tháng</a:t>
            </a:r>
            <a:r>
              <a:rPr lang="en-US" sz="4200" dirty="0">
                <a:latin typeface="Cambria" panose="02040503050406030204" pitchFamily="18" charset="0"/>
                <a:ea typeface="Cambria" panose="02040503050406030204" pitchFamily="18" charset="0"/>
              </a:rPr>
              <a:t> Hai.</a:t>
            </a:r>
            <a:endParaRPr lang="vi-VN" sz="4200" dirty="0">
              <a:latin typeface="Cambria" panose="02040503050406030204" pitchFamily="18" charset="0"/>
              <a:ea typeface="Cambria" panose="02040503050406030204" pitchFamily="18" charset="0"/>
            </a:endParaRPr>
          </a:p>
        </p:txBody>
      </p:sp>
      <p:sp>
        <p:nvSpPr>
          <p:cNvPr id="3" name="Oval 2">
            <a:extLst>
              <a:ext uri="{FF2B5EF4-FFF2-40B4-BE49-F238E27FC236}">
                <a16:creationId xmlns:a16="http://schemas.microsoft.com/office/drawing/2014/main" id="{BA486D25-51F7-D76D-0622-EB9277BE383D}"/>
              </a:ext>
            </a:extLst>
          </p:cNvPr>
          <p:cNvSpPr/>
          <p:nvPr/>
        </p:nvSpPr>
        <p:spPr>
          <a:xfrm>
            <a:off x="1147970" y="954156"/>
            <a:ext cx="879614" cy="864705"/>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68580" rIns="137160" bIns="68580" rtlCol="0" anchor="ctr"/>
          <a:lstStyle/>
          <a:p>
            <a:pPr algn="ctr" defTabSz="1371600">
              <a:defRPr/>
            </a:pPr>
            <a:r>
              <a:rPr lang="en-US" sz="6000" dirty="0">
                <a:solidFill>
                  <a:prstClr val="white"/>
                </a:solidFill>
                <a:latin typeface="Cambria" panose="02040503050406030204" pitchFamily="18" charset="0"/>
                <a:ea typeface="Cambria" panose="02040503050406030204" pitchFamily="18" charset="0"/>
              </a:rPr>
              <a:t>5</a:t>
            </a:r>
          </a:p>
        </p:txBody>
      </p:sp>
      <p:sp>
        <p:nvSpPr>
          <p:cNvPr id="8" name="TextBox 7">
            <a:extLst>
              <a:ext uri="{FF2B5EF4-FFF2-40B4-BE49-F238E27FC236}">
                <a16:creationId xmlns:a16="http://schemas.microsoft.com/office/drawing/2014/main" id="{4C30DBF8-546B-09FA-4877-CBC321DB3305}"/>
              </a:ext>
            </a:extLst>
          </p:cNvPr>
          <p:cNvSpPr txBox="1"/>
          <p:nvPr/>
        </p:nvSpPr>
        <p:spPr>
          <a:xfrm>
            <a:off x="2175664" y="3131248"/>
            <a:ext cx="15131846" cy="2077493"/>
          </a:xfrm>
          <a:prstGeom prst="rect">
            <a:avLst/>
          </a:prstGeom>
          <a:noFill/>
        </p:spPr>
        <p:txBody>
          <a:bodyPr wrap="square" lIns="137160" tIns="68580" rIns="137160" bIns="68580" rtlCol="0">
            <a:spAutoFit/>
          </a:bodyPr>
          <a:lstStyle/>
          <a:p>
            <a:r>
              <a:rPr lang="vi-VN" sz="4200" dirty="0">
                <a:latin typeface="Cambria" panose="02040503050406030204" pitchFamily="18" charset="0"/>
                <a:ea typeface="Cambria" panose="02040503050406030204" pitchFamily="18" charset="0"/>
              </a:rPr>
              <a:t>b) Sản lượng cá đánh bắt được của công ty Thành Long trong tháng Tư bằng 60% tháng Ba. Vậy sản lượng cá đánh bắt được của công ty Thành Long trong tháng Tư bằng</a:t>
            </a:r>
            <a:r>
              <a:rPr lang="en-US" sz="4200" dirty="0">
                <a:latin typeface="Cambria" panose="02040503050406030204" pitchFamily="18" charset="0"/>
                <a:ea typeface="Cambria" panose="02040503050406030204" pitchFamily="18" charset="0"/>
              </a:rPr>
              <a:t>           % </a:t>
            </a:r>
            <a:r>
              <a:rPr lang="en-US" sz="4200" dirty="0" err="1">
                <a:latin typeface="Cambria" panose="02040503050406030204" pitchFamily="18" charset="0"/>
                <a:ea typeface="Cambria" panose="02040503050406030204" pitchFamily="18" charset="0"/>
              </a:rPr>
              <a:t>tháng</a:t>
            </a:r>
            <a:r>
              <a:rPr lang="en-US" sz="4200" dirty="0">
                <a:latin typeface="Cambria" panose="02040503050406030204" pitchFamily="18" charset="0"/>
                <a:ea typeface="Cambria" panose="02040503050406030204" pitchFamily="18" charset="0"/>
              </a:rPr>
              <a:t> Ba.</a:t>
            </a:r>
            <a:endParaRPr lang="vi-VN" sz="4200"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E280EE53-A213-DF6C-62C2-2B9C90B1D727}"/>
              </a:ext>
            </a:extLst>
          </p:cNvPr>
          <p:cNvPicPr>
            <a:picLocks noChangeAspect="1"/>
          </p:cNvPicPr>
          <p:nvPr/>
        </p:nvPicPr>
        <p:blipFill>
          <a:blip r:embed="rId2"/>
          <a:stretch>
            <a:fillRect/>
          </a:stretch>
        </p:blipFill>
        <p:spPr>
          <a:xfrm>
            <a:off x="4792212" y="5395395"/>
            <a:ext cx="9336816" cy="3997083"/>
          </a:xfrm>
          <a:prstGeom prst="rect">
            <a:avLst/>
          </a:prstGeom>
        </p:spPr>
      </p:pic>
      <p:sp>
        <p:nvSpPr>
          <p:cNvPr id="11" name="Rectangle: Rounded Corners 10">
            <a:extLst>
              <a:ext uri="{FF2B5EF4-FFF2-40B4-BE49-F238E27FC236}">
                <a16:creationId xmlns:a16="http://schemas.microsoft.com/office/drawing/2014/main" id="{37914C06-E1D5-F855-3ED7-F4F8B3B92DA4}"/>
              </a:ext>
            </a:extLst>
          </p:cNvPr>
          <p:cNvSpPr/>
          <p:nvPr/>
        </p:nvSpPr>
        <p:spPr>
          <a:xfrm>
            <a:off x="11584055" y="2131943"/>
            <a:ext cx="1118153" cy="7007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lIns="137160" tIns="68580" rIns="137160" bIns="68580" rtlCol="0" anchor="ctr"/>
          <a:lstStyle/>
          <a:p>
            <a:pPr algn="ctr"/>
            <a:r>
              <a:rPr lang="en-US" sz="4800" dirty="0">
                <a:latin typeface="Cambria" panose="02040503050406030204" pitchFamily="18" charset="0"/>
                <a:ea typeface="Cambria" panose="02040503050406030204" pitchFamily="18" charset="0"/>
              </a:rPr>
              <a:t>?</a:t>
            </a:r>
          </a:p>
        </p:txBody>
      </p:sp>
      <p:sp>
        <p:nvSpPr>
          <p:cNvPr id="12" name="Rectangle: Rounded Corners 11">
            <a:extLst>
              <a:ext uri="{FF2B5EF4-FFF2-40B4-BE49-F238E27FC236}">
                <a16:creationId xmlns:a16="http://schemas.microsoft.com/office/drawing/2014/main" id="{2914806F-E0B2-85FA-EA64-7D380DC6A617}"/>
              </a:ext>
            </a:extLst>
          </p:cNvPr>
          <p:cNvSpPr/>
          <p:nvPr/>
        </p:nvSpPr>
        <p:spPr>
          <a:xfrm>
            <a:off x="12687299" y="4487516"/>
            <a:ext cx="849795" cy="7007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lIns="137160" tIns="68580" rIns="137160" bIns="68580" rtlCol="0" anchor="ctr"/>
          <a:lstStyle/>
          <a:p>
            <a:pPr algn="ctr"/>
            <a:r>
              <a:rPr lang="en-US" sz="4800" dirty="0">
                <a:latin typeface="Cambria" panose="02040503050406030204" pitchFamily="18" charset="0"/>
                <a:ea typeface="Cambria" panose="02040503050406030204" pitchFamily="18" charset="0"/>
              </a:rPr>
              <a:t>?</a:t>
            </a:r>
          </a:p>
        </p:txBody>
      </p:sp>
      <p:sp>
        <p:nvSpPr>
          <p:cNvPr id="13" name="Rectangle: Rounded Corners 12">
            <a:extLst>
              <a:ext uri="{FF2B5EF4-FFF2-40B4-BE49-F238E27FC236}">
                <a16:creationId xmlns:a16="http://schemas.microsoft.com/office/drawing/2014/main" id="{5056A49D-3E8C-2742-2323-CE48739E9049}"/>
              </a:ext>
            </a:extLst>
          </p:cNvPr>
          <p:cNvSpPr/>
          <p:nvPr/>
        </p:nvSpPr>
        <p:spPr>
          <a:xfrm>
            <a:off x="11574116" y="2136914"/>
            <a:ext cx="1118153" cy="7007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lIns="137160" tIns="68580" rIns="137160" bIns="68580" rtlCol="0" anchor="ctr"/>
          <a:lstStyle/>
          <a:p>
            <a:pPr algn="ctr"/>
            <a:r>
              <a:rPr lang="en-US" sz="3600" dirty="0">
                <a:solidFill>
                  <a:srgbClr val="FF0000"/>
                </a:solidFill>
                <a:latin typeface="Cambria" panose="02040503050406030204" pitchFamily="18" charset="0"/>
                <a:ea typeface="Cambria" panose="02040503050406030204" pitchFamily="18" charset="0"/>
              </a:rPr>
              <a:t>150</a:t>
            </a:r>
          </a:p>
        </p:txBody>
      </p:sp>
      <mc:AlternateContent xmlns:mc="http://schemas.openxmlformats.org/markup-compatibility/2006" xmlns:a14="http://schemas.microsoft.com/office/drawing/2010/main">
        <mc:Choice Requires="a14">
          <p:sp>
            <p:nvSpPr>
              <p:cNvPr id="14" name="Rectangle: Rounded Corners 13">
                <a:extLst>
                  <a:ext uri="{FF2B5EF4-FFF2-40B4-BE49-F238E27FC236}">
                    <a16:creationId xmlns:a16="http://schemas.microsoft.com/office/drawing/2014/main" id="{89B86DFA-060F-A981-DA2A-8579E5C0ACAF}"/>
                  </a:ext>
                </a:extLst>
              </p:cNvPr>
              <p:cNvSpPr/>
              <p:nvPr/>
            </p:nvSpPr>
            <p:spPr>
              <a:xfrm>
                <a:off x="8411817" y="3014869"/>
                <a:ext cx="642732" cy="67254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400" i="1" smtClean="0">
                              <a:solidFill>
                                <a:srgbClr val="FF0000"/>
                              </a:solidFill>
                              <a:latin typeface="Cambria Math" panose="02040503050406030204" pitchFamily="18" charset="0"/>
                              <a:ea typeface="SimSun" panose="02010600030101010101" pitchFamily="2" charset="-122"/>
                            </a:rPr>
                          </m:ctrlPr>
                        </m:fPr>
                        <m:num>
                          <m:r>
                            <a:rPr lang="en-US" sz="2400" b="0" i="1" smtClean="0">
                              <a:solidFill>
                                <a:srgbClr val="FF0000"/>
                              </a:solidFill>
                              <a:latin typeface="Cambria Math" panose="02040503050406030204" pitchFamily="18" charset="0"/>
                              <a:ea typeface="SimSun" panose="02010600030101010101" pitchFamily="2" charset="-122"/>
                            </a:rPr>
                            <m:t>3</m:t>
                          </m:r>
                        </m:num>
                        <m:den>
                          <m:r>
                            <a:rPr lang="en-US" sz="2400" b="0" i="1" smtClean="0">
                              <a:solidFill>
                                <a:srgbClr val="FF0000"/>
                              </a:solidFill>
                              <a:latin typeface="Cambria Math" panose="02040503050406030204" pitchFamily="18" charset="0"/>
                              <a:ea typeface="SimSun" panose="02010600030101010101" pitchFamily="2" charset="-122"/>
                            </a:rPr>
                            <m:t>5</m:t>
                          </m:r>
                        </m:den>
                      </m:f>
                    </m:oMath>
                  </m:oMathPara>
                </a14:m>
                <a:endParaRPr lang="en-US" sz="2400" dirty="0">
                  <a:solidFill>
                    <a:srgbClr val="FF0000"/>
                  </a:solidFill>
                  <a:latin typeface="Cambria" panose="02040503050406030204" pitchFamily="18" charset="0"/>
                  <a:ea typeface="Cambria" panose="02040503050406030204" pitchFamily="18" charset="0"/>
                </a:endParaRPr>
              </a:p>
            </p:txBody>
          </p:sp>
        </mc:Choice>
        <mc:Fallback xmlns="">
          <p:sp>
            <p:nvSpPr>
              <p:cNvPr id="14" name="Rectangle: Rounded Corners 13">
                <a:extLst>
                  <a:ext uri="{FF2B5EF4-FFF2-40B4-BE49-F238E27FC236}">
                    <a16:creationId xmlns:a14="http://schemas.microsoft.com/office/drawing/2010/main" xmlns="" xmlns:a16="http://schemas.microsoft.com/office/drawing/2014/main" id="{89B86DFA-060F-A981-DA2A-8579E5C0ACAF}"/>
                  </a:ext>
                </a:extLst>
              </p:cNvPr>
              <p:cNvSpPr>
                <a:spLocks noRot="1" noChangeAspect="1" noMove="1" noResize="1" noEditPoints="1" noAdjustHandles="1" noChangeArrowheads="1" noChangeShapeType="1" noTextEdit="1"/>
              </p:cNvSpPr>
              <p:nvPr/>
            </p:nvSpPr>
            <p:spPr>
              <a:xfrm>
                <a:off x="12617726" y="4522304"/>
                <a:ext cx="964098" cy="1008821"/>
              </a:xfrm>
              <a:prstGeom prst="roundRect">
                <a:avLst/>
              </a:prstGeom>
              <a:blipFill>
                <a:blip r:embed="rId3"/>
                <a:stretch>
                  <a:fillRect/>
                </a:stretch>
              </a:blipFill>
              <a:ln w="57150">
                <a:solidFill>
                  <a:srgbClr val="FFC000"/>
                </a:solidFill>
              </a:ln>
            </p:spPr>
            <p:txBody>
              <a:bodyPr lIns="137160" tIns="68580" rIns="137160" bIns="68580"/>
              <a:lstStyle/>
              <a:p>
                <a:r>
                  <a:rPr lang="en-US">
                    <a:noFill/>
                  </a:rPr>
                  <a:t> </a:t>
                </a:r>
              </a:p>
            </p:txBody>
          </p:sp>
        </mc:Fallback>
      </mc:AlternateContent>
    </p:spTree>
    <p:extLst>
      <p:ext uri="{BB962C8B-B14F-4D97-AF65-F5344CB8AC3E}">
        <p14:creationId xmlns:p14="http://schemas.microsoft.com/office/powerpoint/2010/main" val="22039557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8" grpId="0"/>
      <p:bldP spid="11"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2572</TotalTime>
  <Words>240</Words>
  <Application>Microsoft Office PowerPoint</Application>
  <PresentationFormat>Custom</PresentationFormat>
  <Paragraphs>37</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SimSun</vt:lpstr>
      <vt:lpstr>Calibri</vt:lpstr>
      <vt:lpstr>Cambria</vt:lpstr>
      <vt:lpstr>Cambria Math</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PC</dc:creator>
  <cp:lastModifiedBy>MAIHUNG</cp:lastModifiedBy>
  <cp:revision>54</cp:revision>
  <dcterms:created xsi:type="dcterms:W3CDTF">2006-08-16T00:00:00Z</dcterms:created>
  <dcterms:modified xsi:type="dcterms:W3CDTF">2025-04-22T14:32:30Z</dcterms:modified>
  <dc:identifier>DAGHDqh-a_U</dc:identifier>
</cp:coreProperties>
</file>