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E81C8-6B2C-0A76-8B58-CF2B9314F6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70DDBB-9FDB-BD82-24E2-CC4E4772F6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B03B2A-1BD2-73D2-0B13-0BD236DC7343}"/>
              </a:ext>
            </a:extLst>
          </p:cNvPr>
          <p:cNvSpPr>
            <a:spLocks noGrp="1"/>
          </p:cNvSpPr>
          <p:nvPr>
            <p:ph type="dt" sz="half" idx="10"/>
          </p:nvPr>
        </p:nvSpPr>
        <p:spPr/>
        <p:txBody>
          <a:bodyPr/>
          <a:lstStyle/>
          <a:p>
            <a:fld id="{B831165B-90D6-4DAA-A602-47ABDC292E70}" type="datetimeFigureOut">
              <a:rPr lang="en-US" smtClean="0"/>
              <a:t>4/14/2025</a:t>
            </a:fld>
            <a:endParaRPr lang="en-US"/>
          </a:p>
        </p:txBody>
      </p:sp>
      <p:sp>
        <p:nvSpPr>
          <p:cNvPr id="5" name="Footer Placeholder 4">
            <a:extLst>
              <a:ext uri="{FF2B5EF4-FFF2-40B4-BE49-F238E27FC236}">
                <a16:creationId xmlns:a16="http://schemas.microsoft.com/office/drawing/2014/main" id="{3C0243FD-35FC-6813-2E37-D8D73CE45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C4D47F-F5EC-5751-FAF5-7DB7DA053EC1}"/>
              </a:ext>
            </a:extLst>
          </p:cNvPr>
          <p:cNvSpPr>
            <a:spLocks noGrp="1"/>
          </p:cNvSpPr>
          <p:nvPr>
            <p:ph type="sldNum" sz="quarter" idx="12"/>
          </p:nvPr>
        </p:nvSpPr>
        <p:spPr/>
        <p:txBody>
          <a:bodyPr/>
          <a:lstStyle/>
          <a:p>
            <a:fld id="{22347056-0F0F-4EA1-A313-454A6737BBAF}" type="slidenum">
              <a:rPr lang="en-US" smtClean="0"/>
              <a:t>‹#›</a:t>
            </a:fld>
            <a:endParaRPr lang="en-US"/>
          </a:p>
        </p:txBody>
      </p:sp>
    </p:spTree>
    <p:extLst>
      <p:ext uri="{BB962C8B-B14F-4D97-AF65-F5344CB8AC3E}">
        <p14:creationId xmlns:p14="http://schemas.microsoft.com/office/powerpoint/2010/main" val="2153754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41ACA-1853-8025-B382-48C2E1B6F4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2363DA-9FD7-FF24-9974-22834D600A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CBD49-AB35-376A-E61E-5F0E1C643C59}"/>
              </a:ext>
            </a:extLst>
          </p:cNvPr>
          <p:cNvSpPr>
            <a:spLocks noGrp="1"/>
          </p:cNvSpPr>
          <p:nvPr>
            <p:ph type="dt" sz="half" idx="10"/>
          </p:nvPr>
        </p:nvSpPr>
        <p:spPr/>
        <p:txBody>
          <a:bodyPr/>
          <a:lstStyle/>
          <a:p>
            <a:fld id="{B831165B-90D6-4DAA-A602-47ABDC292E70}" type="datetimeFigureOut">
              <a:rPr lang="en-US" smtClean="0"/>
              <a:t>4/14/2025</a:t>
            </a:fld>
            <a:endParaRPr lang="en-US"/>
          </a:p>
        </p:txBody>
      </p:sp>
      <p:sp>
        <p:nvSpPr>
          <p:cNvPr id="5" name="Footer Placeholder 4">
            <a:extLst>
              <a:ext uri="{FF2B5EF4-FFF2-40B4-BE49-F238E27FC236}">
                <a16:creationId xmlns:a16="http://schemas.microsoft.com/office/drawing/2014/main" id="{BC13D137-5094-CE45-28D2-BC82A22F3D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C2B1E-F3DD-8A5B-DF35-3C9938CAF842}"/>
              </a:ext>
            </a:extLst>
          </p:cNvPr>
          <p:cNvSpPr>
            <a:spLocks noGrp="1"/>
          </p:cNvSpPr>
          <p:nvPr>
            <p:ph type="sldNum" sz="quarter" idx="12"/>
          </p:nvPr>
        </p:nvSpPr>
        <p:spPr/>
        <p:txBody>
          <a:bodyPr/>
          <a:lstStyle/>
          <a:p>
            <a:fld id="{22347056-0F0F-4EA1-A313-454A6737BBAF}" type="slidenum">
              <a:rPr lang="en-US" smtClean="0"/>
              <a:t>‹#›</a:t>
            </a:fld>
            <a:endParaRPr lang="en-US"/>
          </a:p>
        </p:txBody>
      </p:sp>
    </p:spTree>
    <p:extLst>
      <p:ext uri="{BB962C8B-B14F-4D97-AF65-F5344CB8AC3E}">
        <p14:creationId xmlns:p14="http://schemas.microsoft.com/office/powerpoint/2010/main" val="797471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CAE776-01BB-2E8B-77D3-9A10970A2F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8D2EE2-B08A-C6C0-CCD4-81D47CFD47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BEE9BB-73A4-333C-DC53-9D19E7794C12}"/>
              </a:ext>
            </a:extLst>
          </p:cNvPr>
          <p:cNvSpPr>
            <a:spLocks noGrp="1"/>
          </p:cNvSpPr>
          <p:nvPr>
            <p:ph type="dt" sz="half" idx="10"/>
          </p:nvPr>
        </p:nvSpPr>
        <p:spPr/>
        <p:txBody>
          <a:bodyPr/>
          <a:lstStyle/>
          <a:p>
            <a:fld id="{B831165B-90D6-4DAA-A602-47ABDC292E70}" type="datetimeFigureOut">
              <a:rPr lang="en-US" smtClean="0"/>
              <a:t>4/14/2025</a:t>
            </a:fld>
            <a:endParaRPr lang="en-US"/>
          </a:p>
        </p:txBody>
      </p:sp>
      <p:sp>
        <p:nvSpPr>
          <p:cNvPr id="5" name="Footer Placeholder 4">
            <a:extLst>
              <a:ext uri="{FF2B5EF4-FFF2-40B4-BE49-F238E27FC236}">
                <a16:creationId xmlns:a16="http://schemas.microsoft.com/office/drawing/2014/main" id="{BF6E2B8C-9AEB-8089-B7DF-8B84BEE9AB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B1308C-75B8-EB7B-6501-66BEA9456D53}"/>
              </a:ext>
            </a:extLst>
          </p:cNvPr>
          <p:cNvSpPr>
            <a:spLocks noGrp="1"/>
          </p:cNvSpPr>
          <p:nvPr>
            <p:ph type="sldNum" sz="quarter" idx="12"/>
          </p:nvPr>
        </p:nvSpPr>
        <p:spPr/>
        <p:txBody>
          <a:bodyPr/>
          <a:lstStyle/>
          <a:p>
            <a:fld id="{22347056-0F0F-4EA1-A313-454A6737BBAF}" type="slidenum">
              <a:rPr lang="en-US" smtClean="0"/>
              <a:t>‹#›</a:t>
            </a:fld>
            <a:endParaRPr lang="en-US"/>
          </a:p>
        </p:txBody>
      </p:sp>
    </p:spTree>
    <p:extLst>
      <p:ext uri="{BB962C8B-B14F-4D97-AF65-F5344CB8AC3E}">
        <p14:creationId xmlns:p14="http://schemas.microsoft.com/office/powerpoint/2010/main" val="2136548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28EF0-FF86-BD69-92E9-553942C0C1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A66135-10E5-FA65-988A-B3AEAE786E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1AC9E8-E857-4198-A4C5-C6B4E44CB53B}"/>
              </a:ext>
            </a:extLst>
          </p:cNvPr>
          <p:cNvSpPr>
            <a:spLocks noGrp="1"/>
          </p:cNvSpPr>
          <p:nvPr>
            <p:ph type="dt" sz="half" idx="10"/>
          </p:nvPr>
        </p:nvSpPr>
        <p:spPr/>
        <p:txBody>
          <a:bodyPr/>
          <a:lstStyle/>
          <a:p>
            <a:fld id="{B831165B-90D6-4DAA-A602-47ABDC292E70}" type="datetimeFigureOut">
              <a:rPr lang="en-US" smtClean="0"/>
              <a:t>4/14/2025</a:t>
            </a:fld>
            <a:endParaRPr lang="en-US"/>
          </a:p>
        </p:txBody>
      </p:sp>
      <p:sp>
        <p:nvSpPr>
          <p:cNvPr id="5" name="Footer Placeholder 4">
            <a:extLst>
              <a:ext uri="{FF2B5EF4-FFF2-40B4-BE49-F238E27FC236}">
                <a16:creationId xmlns:a16="http://schemas.microsoft.com/office/drawing/2014/main" id="{4AF86646-31D7-086C-FC83-95C010FDDA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5C0B5D-CC20-74DE-06F6-7E2232BB8EAA}"/>
              </a:ext>
            </a:extLst>
          </p:cNvPr>
          <p:cNvSpPr>
            <a:spLocks noGrp="1"/>
          </p:cNvSpPr>
          <p:nvPr>
            <p:ph type="sldNum" sz="quarter" idx="12"/>
          </p:nvPr>
        </p:nvSpPr>
        <p:spPr/>
        <p:txBody>
          <a:bodyPr/>
          <a:lstStyle/>
          <a:p>
            <a:fld id="{22347056-0F0F-4EA1-A313-454A6737BBAF}" type="slidenum">
              <a:rPr lang="en-US" smtClean="0"/>
              <a:t>‹#›</a:t>
            </a:fld>
            <a:endParaRPr lang="en-US"/>
          </a:p>
        </p:txBody>
      </p:sp>
    </p:spTree>
    <p:extLst>
      <p:ext uri="{BB962C8B-B14F-4D97-AF65-F5344CB8AC3E}">
        <p14:creationId xmlns:p14="http://schemas.microsoft.com/office/powerpoint/2010/main" val="2745563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5BBE5-A4B1-5912-6F87-7B2B7F374A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7DA5588-04EB-9CD8-7070-5A561745E7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ABAC95-888A-ADE6-B699-D2234EC43564}"/>
              </a:ext>
            </a:extLst>
          </p:cNvPr>
          <p:cNvSpPr>
            <a:spLocks noGrp="1"/>
          </p:cNvSpPr>
          <p:nvPr>
            <p:ph type="dt" sz="half" idx="10"/>
          </p:nvPr>
        </p:nvSpPr>
        <p:spPr/>
        <p:txBody>
          <a:bodyPr/>
          <a:lstStyle/>
          <a:p>
            <a:fld id="{B831165B-90D6-4DAA-A602-47ABDC292E70}" type="datetimeFigureOut">
              <a:rPr lang="en-US" smtClean="0"/>
              <a:t>4/14/2025</a:t>
            </a:fld>
            <a:endParaRPr lang="en-US"/>
          </a:p>
        </p:txBody>
      </p:sp>
      <p:sp>
        <p:nvSpPr>
          <p:cNvPr id="5" name="Footer Placeholder 4">
            <a:extLst>
              <a:ext uri="{FF2B5EF4-FFF2-40B4-BE49-F238E27FC236}">
                <a16:creationId xmlns:a16="http://schemas.microsoft.com/office/drawing/2014/main" id="{888A1FF1-76EC-5DB7-A60D-FE4316B341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5D82C7-7FEB-A7A4-3CBC-04F3B53155FD}"/>
              </a:ext>
            </a:extLst>
          </p:cNvPr>
          <p:cNvSpPr>
            <a:spLocks noGrp="1"/>
          </p:cNvSpPr>
          <p:nvPr>
            <p:ph type="sldNum" sz="quarter" idx="12"/>
          </p:nvPr>
        </p:nvSpPr>
        <p:spPr/>
        <p:txBody>
          <a:bodyPr/>
          <a:lstStyle/>
          <a:p>
            <a:fld id="{22347056-0F0F-4EA1-A313-454A6737BBAF}" type="slidenum">
              <a:rPr lang="en-US" smtClean="0"/>
              <a:t>‹#›</a:t>
            </a:fld>
            <a:endParaRPr lang="en-US"/>
          </a:p>
        </p:txBody>
      </p:sp>
    </p:spTree>
    <p:extLst>
      <p:ext uri="{BB962C8B-B14F-4D97-AF65-F5344CB8AC3E}">
        <p14:creationId xmlns:p14="http://schemas.microsoft.com/office/powerpoint/2010/main" val="805560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BEAF6-B4DB-7D9C-FB7A-0D10C56F3E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041982-E9CD-C51C-482E-9555E894FF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794A88-03B8-72D2-7E95-299B7F1891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A40A3A-65EC-7CEF-E0BA-97F06AE8D1FE}"/>
              </a:ext>
            </a:extLst>
          </p:cNvPr>
          <p:cNvSpPr>
            <a:spLocks noGrp="1"/>
          </p:cNvSpPr>
          <p:nvPr>
            <p:ph type="dt" sz="half" idx="10"/>
          </p:nvPr>
        </p:nvSpPr>
        <p:spPr/>
        <p:txBody>
          <a:bodyPr/>
          <a:lstStyle/>
          <a:p>
            <a:fld id="{B831165B-90D6-4DAA-A602-47ABDC292E70}" type="datetimeFigureOut">
              <a:rPr lang="en-US" smtClean="0"/>
              <a:t>4/14/2025</a:t>
            </a:fld>
            <a:endParaRPr lang="en-US"/>
          </a:p>
        </p:txBody>
      </p:sp>
      <p:sp>
        <p:nvSpPr>
          <p:cNvPr id="6" name="Footer Placeholder 5">
            <a:extLst>
              <a:ext uri="{FF2B5EF4-FFF2-40B4-BE49-F238E27FC236}">
                <a16:creationId xmlns:a16="http://schemas.microsoft.com/office/drawing/2014/main" id="{D32F5D41-C07E-5CA6-8F02-5CC18F5471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6979F5-8995-76C9-2D4D-C9FE8C505980}"/>
              </a:ext>
            </a:extLst>
          </p:cNvPr>
          <p:cNvSpPr>
            <a:spLocks noGrp="1"/>
          </p:cNvSpPr>
          <p:nvPr>
            <p:ph type="sldNum" sz="quarter" idx="12"/>
          </p:nvPr>
        </p:nvSpPr>
        <p:spPr/>
        <p:txBody>
          <a:bodyPr/>
          <a:lstStyle/>
          <a:p>
            <a:fld id="{22347056-0F0F-4EA1-A313-454A6737BBAF}" type="slidenum">
              <a:rPr lang="en-US" smtClean="0"/>
              <a:t>‹#›</a:t>
            </a:fld>
            <a:endParaRPr lang="en-US"/>
          </a:p>
        </p:txBody>
      </p:sp>
    </p:spTree>
    <p:extLst>
      <p:ext uri="{BB962C8B-B14F-4D97-AF65-F5344CB8AC3E}">
        <p14:creationId xmlns:p14="http://schemas.microsoft.com/office/powerpoint/2010/main" val="2364562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41B85-72FD-0565-AFE5-B84F848D72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243D98-1A1E-1768-3708-993C43CDAD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048F5E-B12E-5955-8030-A729BAC89A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6C9227-9D6E-95A8-E77D-72A2803122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00781D-CF23-9A57-B676-020FF0115E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82148E-2887-C8C8-8755-30CA28C751A0}"/>
              </a:ext>
            </a:extLst>
          </p:cNvPr>
          <p:cNvSpPr>
            <a:spLocks noGrp="1"/>
          </p:cNvSpPr>
          <p:nvPr>
            <p:ph type="dt" sz="half" idx="10"/>
          </p:nvPr>
        </p:nvSpPr>
        <p:spPr/>
        <p:txBody>
          <a:bodyPr/>
          <a:lstStyle/>
          <a:p>
            <a:fld id="{B831165B-90D6-4DAA-A602-47ABDC292E70}" type="datetimeFigureOut">
              <a:rPr lang="en-US" smtClean="0"/>
              <a:t>4/14/2025</a:t>
            </a:fld>
            <a:endParaRPr lang="en-US"/>
          </a:p>
        </p:txBody>
      </p:sp>
      <p:sp>
        <p:nvSpPr>
          <p:cNvPr id="8" name="Footer Placeholder 7">
            <a:extLst>
              <a:ext uri="{FF2B5EF4-FFF2-40B4-BE49-F238E27FC236}">
                <a16:creationId xmlns:a16="http://schemas.microsoft.com/office/drawing/2014/main" id="{B6706CD1-10D2-D7C9-6D3D-6A24314E03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879D62-EC70-99B4-2528-A06F61BE1B55}"/>
              </a:ext>
            </a:extLst>
          </p:cNvPr>
          <p:cNvSpPr>
            <a:spLocks noGrp="1"/>
          </p:cNvSpPr>
          <p:nvPr>
            <p:ph type="sldNum" sz="quarter" idx="12"/>
          </p:nvPr>
        </p:nvSpPr>
        <p:spPr/>
        <p:txBody>
          <a:bodyPr/>
          <a:lstStyle/>
          <a:p>
            <a:fld id="{22347056-0F0F-4EA1-A313-454A6737BBAF}" type="slidenum">
              <a:rPr lang="en-US" smtClean="0"/>
              <a:t>‹#›</a:t>
            </a:fld>
            <a:endParaRPr lang="en-US"/>
          </a:p>
        </p:txBody>
      </p:sp>
    </p:spTree>
    <p:extLst>
      <p:ext uri="{BB962C8B-B14F-4D97-AF65-F5344CB8AC3E}">
        <p14:creationId xmlns:p14="http://schemas.microsoft.com/office/powerpoint/2010/main" val="609767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23F85-BA62-2BA5-7454-EA167548B4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29C370-8DA7-08F2-6C24-D212BB0D03F3}"/>
              </a:ext>
            </a:extLst>
          </p:cNvPr>
          <p:cNvSpPr>
            <a:spLocks noGrp="1"/>
          </p:cNvSpPr>
          <p:nvPr>
            <p:ph type="dt" sz="half" idx="10"/>
          </p:nvPr>
        </p:nvSpPr>
        <p:spPr/>
        <p:txBody>
          <a:bodyPr/>
          <a:lstStyle/>
          <a:p>
            <a:fld id="{B831165B-90D6-4DAA-A602-47ABDC292E70}" type="datetimeFigureOut">
              <a:rPr lang="en-US" smtClean="0"/>
              <a:t>4/14/2025</a:t>
            </a:fld>
            <a:endParaRPr lang="en-US"/>
          </a:p>
        </p:txBody>
      </p:sp>
      <p:sp>
        <p:nvSpPr>
          <p:cNvPr id="4" name="Footer Placeholder 3">
            <a:extLst>
              <a:ext uri="{FF2B5EF4-FFF2-40B4-BE49-F238E27FC236}">
                <a16:creationId xmlns:a16="http://schemas.microsoft.com/office/drawing/2014/main" id="{10C426FA-D13C-C98A-BC6C-7F601083E9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4FFCDB-C4A9-5E2C-2ABD-00F766BD3DE9}"/>
              </a:ext>
            </a:extLst>
          </p:cNvPr>
          <p:cNvSpPr>
            <a:spLocks noGrp="1"/>
          </p:cNvSpPr>
          <p:nvPr>
            <p:ph type="sldNum" sz="quarter" idx="12"/>
          </p:nvPr>
        </p:nvSpPr>
        <p:spPr/>
        <p:txBody>
          <a:bodyPr/>
          <a:lstStyle/>
          <a:p>
            <a:fld id="{22347056-0F0F-4EA1-A313-454A6737BBAF}" type="slidenum">
              <a:rPr lang="en-US" smtClean="0"/>
              <a:t>‹#›</a:t>
            </a:fld>
            <a:endParaRPr lang="en-US"/>
          </a:p>
        </p:txBody>
      </p:sp>
    </p:spTree>
    <p:extLst>
      <p:ext uri="{BB962C8B-B14F-4D97-AF65-F5344CB8AC3E}">
        <p14:creationId xmlns:p14="http://schemas.microsoft.com/office/powerpoint/2010/main" val="2620578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6EEC51-4611-A820-1E28-8FE02867BAAB}"/>
              </a:ext>
            </a:extLst>
          </p:cNvPr>
          <p:cNvSpPr>
            <a:spLocks noGrp="1"/>
          </p:cNvSpPr>
          <p:nvPr>
            <p:ph type="dt" sz="half" idx="10"/>
          </p:nvPr>
        </p:nvSpPr>
        <p:spPr/>
        <p:txBody>
          <a:bodyPr/>
          <a:lstStyle/>
          <a:p>
            <a:fld id="{B831165B-90D6-4DAA-A602-47ABDC292E70}" type="datetimeFigureOut">
              <a:rPr lang="en-US" smtClean="0"/>
              <a:t>4/14/2025</a:t>
            </a:fld>
            <a:endParaRPr lang="en-US"/>
          </a:p>
        </p:txBody>
      </p:sp>
      <p:sp>
        <p:nvSpPr>
          <p:cNvPr id="3" name="Footer Placeholder 2">
            <a:extLst>
              <a:ext uri="{FF2B5EF4-FFF2-40B4-BE49-F238E27FC236}">
                <a16:creationId xmlns:a16="http://schemas.microsoft.com/office/drawing/2014/main" id="{850E8DD9-5B8D-6EF5-D176-6905C0623D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D18DED-A9A2-E370-1DEC-D8D866F48820}"/>
              </a:ext>
            </a:extLst>
          </p:cNvPr>
          <p:cNvSpPr>
            <a:spLocks noGrp="1"/>
          </p:cNvSpPr>
          <p:nvPr>
            <p:ph type="sldNum" sz="quarter" idx="12"/>
          </p:nvPr>
        </p:nvSpPr>
        <p:spPr/>
        <p:txBody>
          <a:bodyPr/>
          <a:lstStyle/>
          <a:p>
            <a:fld id="{22347056-0F0F-4EA1-A313-454A6737BBAF}" type="slidenum">
              <a:rPr lang="en-US" smtClean="0"/>
              <a:t>‹#›</a:t>
            </a:fld>
            <a:endParaRPr lang="en-US"/>
          </a:p>
        </p:txBody>
      </p:sp>
    </p:spTree>
    <p:extLst>
      <p:ext uri="{BB962C8B-B14F-4D97-AF65-F5344CB8AC3E}">
        <p14:creationId xmlns:p14="http://schemas.microsoft.com/office/powerpoint/2010/main" val="736156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26B9F-08B0-415E-B9F6-B3E0A5442C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CC02AE-12F6-DBB4-139E-B2192C9C8E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8C3870-DD35-732D-60D1-07E585E723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8EC47C-4802-6B70-BD11-A7F2724D0854}"/>
              </a:ext>
            </a:extLst>
          </p:cNvPr>
          <p:cNvSpPr>
            <a:spLocks noGrp="1"/>
          </p:cNvSpPr>
          <p:nvPr>
            <p:ph type="dt" sz="half" idx="10"/>
          </p:nvPr>
        </p:nvSpPr>
        <p:spPr/>
        <p:txBody>
          <a:bodyPr/>
          <a:lstStyle/>
          <a:p>
            <a:fld id="{B831165B-90D6-4DAA-A602-47ABDC292E70}" type="datetimeFigureOut">
              <a:rPr lang="en-US" smtClean="0"/>
              <a:t>4/14/2025</a:t>
            </a:fld>
            <a:endParaRPr lang="en-US"/>
          </a:p>
        </p:txBody>
      </p:sp>
      <p:sp>
        <p:nvSpPr>
          <p:cNvPr id="6" name="Footer Placeholder 5">
            <a:extLst>
              <a:ext uri="{FF2B5EF4-FFF2-40B4-BE49-F238E27FC236}">
                <a16:creationId xmlns:a16="http://schemas.microsoft.com/office/drawing/2014/main" id="{7765679D-351A-7846-69EE-7E84D8CE97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725F16-BF24-A098-04D0-F108B06185AA}"/>
              </a:ext>
            </a:extLst>
          </p:cNvPr>
          <p:cNvSpPr>
            <a:spLocks noGrp="1"/>
          </p:cNvSpPr>
          <p:nvPr>
            <p:ph type="sldNum" sz="quarter" idx="12"/>
          </p:nvPr>
        </p:nvSpPr>
        <p:spPr/>
        <p:txBody>
          <a:bodyPr/>
          <a:lstStyle/>
          <a:p>
            <a:fld id="{22347056-0F0F-4EA1-A313-454A6737BBAF}" type="slidenum">
              <a:rPr lang="en-US" smtClean="0"/>
              <a:t>‹#›</a:t>
            </a:fld>
            <a:endParaRPr lang="en-US"/>
          </a:p>
        </p:txBody>
      </p:sp>
    </p:spTree>
    <p:extLst>
      <p:ext uri="{BB962C8B-B14F-4D97-AF65-F5344CB8AC3E}">
        <p14:creationId xmlns:p14="http://schemas.microsoft.com/office/powerpoint/2010/main" val="2487846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947B4-6259-CF5D-ED6C-EFC05413E0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28A3C3-FDEB-E8D9-74E0-05EC5EA336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C6E0B4-51DB-6230-1BA3-0384E1EDB1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AF2C98-016A-1E55-0B1F-0C8E755D40A4}"/>
              </a:ext>
            </a:extLst>
          </p:cNvPr>
          <p:cNvSpPr>
            <a:spLocks noGrp="1"/>
          </p:cNvSpPr>
          <p:nvPr>
            <p:ph type="dt" sz="half" idx="10"/>
          </p:nvPr>
        </p:nvSpPr>
        <p:spPr/>
        <p:txBody>
          <a:bodyPr/>
          <a:lstStyle/>
          <a:p>
            <a:fld id="{B831165B-90D6-4DAA-A602-47ABDC292E70}" type="datetimeFigureOut">
              <a:rPr lang="en-US" smtClean="0"/>
              <a:t>4/14/2025</a:t>
            </a:fld>
            <a:endParaRPr lang="en-US"/>
          </a:p>
        </p:txBody>
      </p:sp>
      <p:sp>
        <p:nvSpPr>
          <p:cNvPr id="6" name="Footer Placeholder 5">
            <a:extLst>
              <a:ext uri="{FF2B5EF4-FFF2-40B4-BE49-F238E27FC236}">
                <a16:creationId xmlns:a16="http://schemas.microsoft.com/office/drawing/2014/main" id="{A6E39256-6955-A41D-4B4C-5D75872928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77383F-8F1D-603E-2F54-B7166251624D}"/>
              </a:ext>
            </a:extLst>
          </p:cNvPr>
          <p:cNvSpPr>
            <a:spLocks noGrp="1"/>
          </p:cNvSpPr>
          <p:nvPr>
            <p:ph type="sldNum" sz="quarter" idx="12"/>
          </p:nvPr>
        </p:nvSpPr>
        <p:spPr/>
        <p:txBody>
          <a:bodyPr/>
          <a:lstStyle/>
          <a:p>
            <a:fld id="{22347056-0F0F-4EA1-A313-454A6737BBAF}" type="slidenum">
              <a:rPr lang="en-US" smtClean="0"/>
              <a:t>‹#›</a:t>
            </a:fld>
            <a:endParaRPr lang="en-US"/>
          </a:p>
        </p:txBody>
      </p:sp>
    </p:spTree>
    <p:extLst>
      <p:ext uri="{BB962C8B-B14F-4D97-AF65-F5344CB8AC3E}">
        <p14:creationId xmlns:p14="http://schemas.microsoft.com/office/powerpoint/2010/main" val="1684245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B20D35-81A0-2472-FE52-114B6883D4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AAF486-1838-044F-7104-6BCA9984C0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A2124E-4A0C-1E04-722C-21B9CAC5BD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31165B-90D6-4DAA-A602-47ABDC292E70}" type="datetimeFigureOut">
              <a:rPr lang="en-US" smtClean="0"/>
              <a:t>4/14/2025</a:t>
            </a:fld>
            <a:endParaRPr lang="en-US"/>
          </a:p>
        </p:txBody>
      </p:sp>
      <p:sp>
        <p:nvSpPr>
          <p:cNvPr id="5" name="Footer Placeholder 4">
            <a:extLst>
              <a:ext uri="{FF2B5EF4-FFF2-40B4-BE49-F238E27FC236}">
                <a16:creationId xmlns:a16="http://schemas.microsoft.com/office/drawing/2014/main" id="{B003B672-144F-6411-E1AF-3683F28A1C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BE02AE-B555-3E4D-0F69-993A77A956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47056-0F0F-4EA1-A313-454A6737BBAF}" type="slidenum">
              <a:rPr lang="en-US" smtClean="0"/>
              <a:t>‹#›</a:t>
            </a:fld>
            <a:endParaRPr lang="en-US"/>
          </a:p>
        </p:txBody>
      </p:sp>
    </p:spTree>
    <p:extLst>
      <p:ext uri="{BB962C8B-B14F-4D97-AF65-F5344CB8AC3E}">
        <p14:creationId xmlns:p14="http://schemas.microsoft.com/office/powerpoint/2010/main" val="154900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EACB51-3EBC-82FF-93E8-94451055A370}"/>
              </a:ext>
            </a:extLst>
          </p:cNvPr>
          <p:cNvSpPr txBox="1"/>
          <p:nvPr/>
        </p:nvSpPr>
        <p:spPr>
          <a:xfrm>
            <a:off x="458076" y="313833"/>
            <a:ext cx="8736037" cy="1938992"/>
          </a:xfrm>
          <a:prstGeom prst="rect">
            <a:avLst/>
          </a:prstGeom>
          <a:noFill/>
        </p:spPr>
        <p:txBody>
          <a:bodyPr wrap="square" rtlCol="0">
            <a:spAutoFit/>
          </a:bodyPr>
          <a:lstStyle/>
          <a:p>
            <a:r>
              <a:rPr lang="en-US" sz="4000" dirty="0">
                <a:solidFill>
                  <a:srgbClr val="0070C0"/>
                </a:solidFill>
                <a:latin typeface="Times New Roman" panose="02020603050405020304" pitchFamily="18" charset="0"/>
                <a:cs typeface="Times New Roman" panose="02020603050405020304" pitchFamily="18" charset="0"/>
              </a:rPr>
              <a:t>GV: Vũ Thị Hoài</a:t>
            </a:r>
          </a:p>
          <a:p>
            <a:r>
              <a:rPr lang="en-US" sz="4000" dirty="0" err="1">
                <a:solidFill>
                  <a:srgbClr val="0070C0"/>
                </a:solidFill>
                <a:latin typeface="Times New Roman" panose="02020603050405020304" pitchFamily="18" charset="0"/>
                <a:cs typeface="Times New Roman" panose="02020603050405020304" pitchFamily="18" charset="0"/>
              </a:rPr>
              <a:t>Lớp</a:t>
            </a:r>
            <a:r>
              <a:rPr lang="en-US" sz="4000" dirty="0">
                <a:solidFill>
                  <a:srgbClr val="0070C0"/>
                </a:solidFill>
                <a:latin typeface="Times New Roman" panose="02020603050405020304" pitchFamily="18" charset="0"/>
                <a:cs typeface="Times New Roman" panose="02020603050405020304" pitchFamily="18" charset="0"/>
              </a:rPr>
              <a:t> 5E</a:t>
            </a:r>
          </a:p>
          <a:p>
            <a:r>
              <a:rPr lang="en-US" sz="4000" dirty="0">
                <a:solidFill>
                  <a:srgbClr val="0070C0"/>
                </a:solidFill>
                <a:latin typeface="Times New Roman" panose="02020603050405020304" pitchFamily="18" charset="0"/>
                <a:cs typeface="Times New Roman" panose="02020603050405020304" pitchFamily="18" charset="0"/>
              </a:rPr>
              <a:t>Trường </a:t>
            </a:r>
            <a:r>
              <a:rPr lang="en-US" sz="4000" dirty="0" err="1">
                <a:solidFill>
                  <a:srgbClr val="0070C0"/>
                </a:solidFill>
                <a:latin typeface="Times New Roman" panose="02020603050405020304" pitchFamily="18" charset="0"/>
                <a:cs typeface="Times New Roman" panose="02020603050405020304" pitchFamily="18" charset="0"/>
              </a:rPr>
              <a:t>Tiểu</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học</a:t>
            </a:r>
            <a:r>
              <a:rPr lang="en-US" sz="4000" dirty="0">
                <a:solidFill>
                  <a:srgbClr val="0070C0"/>
                </a:solidFill>
                <a:latin typeface="Times New Roman" panose="02020603050405020304" pitchFamily="18" charset="0"/>
                <a:cs typeface="Times New Roman" panose="02020603050405020304" pitchFamily="18" charset="0"/>
              </a:rPr>
              <a:t> Hoà Nghĩa</a:t>
            </a:r>
          </a:p>
        </p:txBody>
      </p:sp>
      <p:sp>
        <p:nvSpPr>
          <p:cNvPr id="5" name="TextBox 4">
            <a:extLst>
              <a:ext uri="{FF2B5EF4-FFF2-40B4-BE49-F238E27FC236}">
                <a16:creationId xmlns:a16="http://schemas.microsoft.com/office/drawing/2014/main" id="{6B4F06C5-88EA-2A1D-1C4A-078CEAF0592A}"/>
              </a:ext>
            </a:extLst>
          </p:cNvPr>
          <p:cNvSpPr txBox="1"/>
          <p:nvPr/>
        </p:nvSpPr>
        <p:spPr>
          <a:xfrm>
            <a:off x="3906130" y="2843667"/>
            <a:ext cx="4098388" cy="707886"/>
          </a:xfrm>
          <a:prstGeom prst="rect">
            <a:avLst/>
          </a:prstGeom>
          <a:noFill/>
        </p:spPr>
        <p:txBody>
          <a:bodyPr wrap="square" rtlCol="0">
            <a:spAutoFit/>
          </a:bodyPr>
          <a:lstStyle/>
          <a:p>
            <a:r>
              <a:rPr lang="en-US" sz="40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Bài</a:t>
            </a:r>
            <a:r>
              <a:rPr lang="en-US" sz="40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15: </a:t>
            </a:r>
            <a:r>
              <a:rPr lang="en-US" sz="40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Tiết</a:t>
            </a:r>
            <a:r>
              <a:rPr lang="en-US" sz="40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177</a:t>
            </a:r>
          </a:p>
        </p:txBody>
      </p:sp>
      <p:pic>
        <p:nvPicPr>
          <p:cNvPr id="6" name="Picture 5">
            <a:extLst>
              <a:ext uri="{FF2B5EF4-FFF2-40B4-BE49-F238E27FC236}">
                <a16:creationId xmlns:a16="http://schemas.microsoft.com/office/drawing/2014/main" id="{638504BA-2F0F-F69E-741A-DFDF019BA1A8}"/>
              </a:ext>
            </a:extLst>
          </p:cNvPr>
          <p:cNvPicPr>
            <a:picLocks noChangeAspect="1"/>
          </p:cNvPicPr>
          <p:nvPr/>
        </p:nvPicPr>
        <p:blipFill>
          <a:blip r:embed="rId2"/>
          <a:stretch>
            <a:fillRect/>
          </a:stretch>
        </p:blipFill>
        <p:spPr>
          <a:xfrm>
            <a:off x="1925974" y="3784749"/>
            <a:ext cx="8340051" cy="1889924"/>
          </a:xfrm>
          <a:prstGeom prst="rect">
            <a:avLst/>
          </a:prstGeom>
        </p:spPr>
      </p:pic>
    </p:spTree>
    <p:extLst>
      <p:ext uri="{BB962C8B-B14F-4D97-AF65-F5344CB8AC3E}">
        <p14:creationId xmlns:p14="http://schemas.microsoft.com/office/powerpoint/2010/main" val="275699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82D0CBC-2216-25D3-5388-536986EBBA94}"/>
              </a:ext>
            </a:extLst>
          </p:cNvPr>
          <p:cNvSpPr/>
          <p:nvPr/>
        </p:nvSpPr>
        <p:spPr>
          <a:xfrm>
            <a:off x="2692400" y="634999"/>
            <a:ext cx="8955314" cy="2206172"/>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defTabSz="609630">
              <a:defRPr/>
            </a:pPr>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Các câu sau liên kết với nhau bằng cách nào? </a:t>
            </a:r>
          </a:p>
          <a:p>
            <a:pPr lvl="0" algn="just" defTabSz="609630">
              <a:defRPr/>
            </a:pPr>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Cô giáo xếp Thi Ca ngồi ngay cạnh Minh. Minh tò mò ngó mái tóc xù lông nhím của bạn ấy, định bụng làm quen với “người hàng xóm mới” thật vui vẻ. </a:t>
            </a:r>
          </a:p>
        </p:txBody>
      </p:sp>
      <p:sp>
        <p:nvSpPr>
          <p:cNvPr id="5" name="TextBox 4">
            <a:extLst>
              <a:ext uri="{FF2B5EF4-FFF2-40B4-BE49-F238E27FC236}">
                <a16:creationId xmlns:a16="http://schemas.microsoft.com/office/drawing/2014/main" id="{0DDA681F-0615-67E3-92F7-64CCE0822C4F}"/>
              </a:ext>
            </a:extLst>
          </p:cNvPr>
          <p:cNvSpPr txBox="1"/>
          <p:nvPr/>
        </p:nvSpPr>
        <p:spPr>
          <a:xfrm>
            <a:off x="696685" y="3341914"/>
            <a:ext cx="11157857" cy="2308324"/>
          </a:xfrm>
          <a:prstGeom prst="rect">
            <a:avLst/>
          </a:prstGeom>
          <a:noFill/>
        </p:spPr>
        <p:txBody>
          <a:bodyPr wrap="square" rtlCol="0">
            <a:spAutoFit/>
          </a:bodyPr>
          <a:lstStyle/>
          <a:p>
            <a:pPr marL="0" marR="0">
              <a:spcBef>
                <a:spcPts val="0"/>
              </a:spcBef>
              <a:spcAft>
                <a:spcPts val="0"/>
              </a:spcAft>
            </a:pPr>
            <a:r>
              <a:rPr lang="en-US" sz="3600" dirty="0">
                <a:effectLst/>
                <a:latin typeface="Cambria" panose="02040503050406030204" pitchFamily="18" charset="0"/>
                <a:ea typeface="Cambria" panose="02040503050406030204" pitchFamily="18" charset="0"/>
              </a:rPr>
              <a:t>A. Liên </a:t>
            </a:r>
            <a:r>
              <a:rPr lang="en-US" sz="3600" dirty="0" err="1">
                <a:effectLst/>
                <a:latin typeface="Cambria" panose="02040503050406030204" pitchFamily="18" charset="0"/>
                <a:ea typeface="Cambria" panose="02040503050406030204" pitchFamily="18" charset="0"/>
              </a:rPr>
              <a:t>kết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câu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bằng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cách</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lặp</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p>
          <a:p>
            <a:pPr marL="0" marR="0">
              <a:spcBef>
                <a:spcPts val="0"/>
              </a:spcBef>
              <a:spcAft>
                <a:spcPts val="0"/>
              </a:spcAft>
            </a:pPr>
            <a:r>
              <a:rPr lang="en-US" sz="3600" dirty="0">
                <a:effectLst/>
                <a:latin typeface="Cambria" panose="02040503050406030204" pitchFamily="18" charset="0"/>
                <a:ea typeface="Cambria" panose="02040503050406030204" pitchFamily="18" charset="0"/>
              </a:rPr>
              <a:t>B. Liên </a:t>
            </a:r>
            <a:r>
              <a:rPr lang="en-US" sz="3600" dirty="0" err="1">
                <a:effectLst/>
                <a:latin typeface="Cambria" panose="02040503050406030204" pitchFamily="18" charset="0"/>
                <a:ea typeface="Cambria" panose="02040503050406030204" pitchFamily="18" charset="0"/>
              </a:rPr>
              <a:t>kết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câu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bằng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nối</a:t>
            </a:r>
            <a:r>
              <a:rPr lang="en-US" sz="3600" dirty="0">
                <a:effectLst/>
                <a:latin typeface="Cambria" panose="02040503050406030204" pitchFamily="18" charset="0"/>
                <a:ea typeface="Cambria" panose="02040503050406030204" pitchFamily="18" charset="0"/>
              </a:rPr>
              <a:t> </a:t>
            </a:r>
          </a:p>
          <a:p>
            <a:pPr marL="0" marR="0">
              <a:spcBef>
                <a:spcPts val="0"/>
              </a:spcBef>
              <a:spcAft>
                <a:spcPts val="0"/>
              </a:spcAft>
            </a:pPr>
            <a:r>
              <a:rPr lang="en-US" sz="3600" dirty="0">
                <a:effectLst/>
                <a:latin typeface="Cambria" panose="02040503050406030204" pitchFamily="18" charset="0"/>
                <a:ea typeface="Cambria" panose="02040503050406030204" pitchFamily="18" charset="0"/>
              </a:rPr>
              <a:t>C. Liên </a:t>
            </a:r>
            <a:r>
              <a:rPr lang="en-US" sz="3600" dirty="0" err="1">
                <a:effectLst/>
                <a:latin typeface="Cambria" panose="02040503050406030204" pitchFamily="18" charset="0"/>
                <a:ea typeface="Cambria" panose="02040503050406030204" pitchFamily="18" charset="0"/>
              </a:rPr>
              <a:t>kết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câu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bằng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thay</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thế</a:t>
            </a:r>
            <a:r>
              <a:rPr lang="en-US" sz="3600" dirty="0">
                <a:effectLst/>
                <a:latin typeface="Cambria" panose="02040503050406030204" pitchFamily="18" charset="0"/>
                <a:ea typeface="Cambria" panose="02040503050406030204" pitchFamily="18" charset="0"/>
              </a:rPr>
              <a:t> </a:t>
            </a:r>
          </a:p>
          <a:p>
            <a:pPr marL="0" marR="0">
              <a:spcBef>
                <a:spcPts val="0"/>
              </a:spcBef>
              <a:spcAft>
                <a:spcPts val="0"/>
              </a:spcAft>
            </a:pPr>
            <a:r>
              <a:rPr lang="en-US" sz="3600" dirty="0">
                <a:effectLst/>
                <a:latin typeface="Cambria" panose="02040503050406030204" pitchFamily="18" charset="0"/>
                <a:ea typeface="Cambria" panose="02040503050406030204" pitchFamily="18" charset="0"/>
              </a:rPr>
              <a:t>D. Liên </a:t>
            </a:r>
            <a:r>
              <a:rPr lang="en-US" sz="3600" dirty="0" err="1">
                <a:effectLst/>
                <a:latin typeface="Cambria" panose="02040503050406030204" pitchFamily="18" charset="0"/>
                <a:ea typeface="Cambria" panose="02040503050406030204" pitchFamily="18" charset="0"/>
              </a:rPr>
              <a:t>kết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câu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bằng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cách</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lặp</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và</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thay</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thế</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p>
        </p:txBody>
      </p:sp>
      <p:sp>
        <p:nvSpPr>
          <p:cNvPr id="6" name="Oval 5">
            <a:extLst>
              <a:ext uri="{FF2B5EF4-FFF2-40B4-BE49-F238E27FC236}">
                <a16:creationId xmlns:a16="http://schemas.microsoft.com/office/drawing/2014/main" id="{E66A6A7E-05A5-56A9-0926-28A4C86EEE0C}"/>
              </a:ext>
            </a:extLst>
          </p:cNvPr>
          <p:cNvSpPr/>
          <p:nvPr/>
        </p:nvSpPr>
        <p:spPr>
          <a:xfrm>
            <a:off x="598714" y="5040086"/>
            <a:ext cx="642258" cy="642257"/>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267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1226E2-4E93-4904-389C-2BEF4350CF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893" y="335040"/>
            <a:ext cx="3003588" cy="2380025"/>
          </a:xfrm>
          <a:prstGeom prst="rect">
            <a:avLst/>
          </a:prstGeom>
        </p:spPr>
      </p:pic>
      <p:sp>
        <p:nvSpPr>
          <p:cNvPr id="7" name="TextBox 6">
            <a:extLst>
              <a:ext uri="{FF2B5EF4-FFF2-40B4-BE49-F238E27FC236}">
                <a16:creationId xmlns:a16="http://schemas.microsoft.com/office/drawing/2014/main" id="{CCF0DEA6-CC12-AFBE-0186-98965ADC5715}"/>
              </a:ext>
            </a:extLst>
          </p:cNvPr>
          <p:cNvSpPr txBox="1"/>
          <p:nvPr/>
        </p:nvSpPr>
        <p:spPr>
          <a:xfrm>
            <a:off x="5038717" y="990982"/>
            <a:ext cx="6625607" cy="120032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Có</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mấy</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cách</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liên</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kết</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câu</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trong</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đoạn</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văn</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là</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những</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cách</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nào</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a:t>
            </a:r>
          </a:p>
        </p:txBody>
      </p:sp>
      <p:sp>
        <p:nvSpPr>
          <p:cNvPr id="8" name="Rectangle: Rounded Corners 7">
            <a:extLst>
              <a:ext uri="{FF2B5EF4-FFF2-40B4-BE49-F238E27FC236}">
                <a16:creationId xmlns:a16="http://schemas.microsoft.com/office/drawing/2014/main" id="{59AAD4FD-49F8-7428-6A76-F201E7A0473F}"/>
              </a:ext>
            </a:extLst>
          </p:cNvPr>
          <p:cNvSpPr/>
          <p:nvPr/>
        </p:nvSpPr>
        <p:spPr>
          <a:xfrm>
            <a:off x="2082018" y="2715066"/>
            <a:ext cx="9172135" cy="3151952"/>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dirty="0">
                <a:solidFill>
                  <a:srgbClr val="002060"/>
                </a:solidFill>
                <a:latin typeface="Cambria" panose="02040503050406030204" pitchFamily="18" charset="0"/>
                <a:ea typeface="Cambria" panose="02040503050406030204" pitchFamily="18" charset="0"/>
              </a:rPr>
              <a:t>Có 3 cách liên kết câu: liên kết câu bằng cách lặp từ ngữ, liên kết câu bằng từ ngữ nối, liên kết câu bằng từ ngữ thay thế. </a:t>
            </a:r>
          </a:p>
        </p:txBody>
      </p:sp>
    </p:spTree>
    <p:extLst>
      <p:ext uri="{BB962C8B-B14F-4D97-AF65-F5344CB8AC3E}">
        <p14:creationId xmlns:p14="http://schemas.microsoft.com/office/powerpoint/2010/main" val="399723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93FA034-FBBB-9DCC-CA0F-BBC5FC0678CF}"/>
              </a:ext>
            </a:extLst>
          </p:cNvPr>
          <p:cNvSpPr txBox="1"/>
          <p:nvPr/>
        </p:nvSpPr>
        <p:spPr>
          <a:xfrm>
            <a:off x="2785025" y="473109"/>
            <a:ext cx="7564863" cy="1200329"/>
          </a:xfrm>
          <a:prstGeom prst="rect">
            <a:avLst/>
          </a:prstGeom>
          <a:noFill/>
        </p:spPr>
        <p:txBody>
          <a:bodyPr wrap="square" rtlCol="0">
            <a:spAutoFit/>
          </a:bodyPr>
          <a:lstStyle/>
          <a:p>
            <a:pPr marL="0" marR="0" algn="just">
              <a:spcBef>
                <a:spcPts val="0"/>
              </a:spcBef>
              <a:spcAft>
                <a:spcPts val="0"/>
              </a:spcAft>
            </a:pP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Các</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câu</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văn</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sau</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được</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liên</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kết</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bằng</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hình</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thức</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nào</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3600" b="1" kern="100" dirty="0">
              <a:solidFill>
                <a:srgbClr val="0F4761"/>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B9EE0F5E-6817-D89D-DF88-063AB7C77814}"/>
              </a:ext>
            </a:extLst>
          </p:cNvPr>
          <p:cNvSpPr/>
          <p:nvPr/>
        </p:nvSpPr>
        <p:spPr>
          <a:xfrm>
            <a:off x="2439914" y="1955117"/>
            <a:ext cx="7663815" cy="2233930"/>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i="1" dirty="0" err="1">
                <a:solidFill>
                  <a:srgbClr val="002060"/>
                </a:solidFill>
                <a:latin typeface="Cambria" panose="02040503050406030204" pitchFamily="18" charset="0"/>
                <a:ea typeface="Cambria" panose="02040503050406030204" pitchFamily="18" charset="0"/>
              </a:rPr>
              <a:t>Quả</a:t>
            </a:r>
            <a:r>
              <a:rPr lang="en-US" sz="2800" b="1" i="1" dirty="0">
                <a:solidFill>
                  <a:srgbClr val="002060"/>
                </a:solidFill>
                <a:latin typeface="Cambria" panose="02040503050406030204" pitchFamily="18" charset="0"/>
                <a:ea typeface="Cambria" panose="02040503050406030204" pitchFamily="18" charset="0"/>
              </a:rPr>
              <a:t> sim </a:t>
            </a:r>
            <a:r>
              <a:rPr lang="en-US" sz="2800" b="1" i="1" dirty="0" err="1">
                <a:solidFill>
                  <a:srgbClr val="002060"/>
                </a:solidFill>
                <a:latin typeface="Cambria" panose="02040503050406030204" pitchFamily="18" charset="0"/>
                <a:ea typeface="Cambria" panose="02040503050406030204" pitchFamily="18" charset="0"/>
              </a:rPr>
              <a:t>giống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hệt</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một</a:t>
            </a:r>
            <a:r>
              <a:rPr lang="en-US" sz="2800" b="1" i="1" dirty="0">
                <a:solidFill>
                  <a:srgbClr val="002060"/>
                </a:solidFill>
                <a:latin typeface="Cambria" panose="02040503050406030204" pitchFamily="18" charset="0"/>
                <a:ea typeface="Cambria" panose="02040503050406030204" pitchFamily="18" charset="0"/>
              </a:rPr>
              <a:t> con </a:t>
            </a:r>
            <a:r>
              <a:rPr lang="en-US" sz="2800" b="1" i="1" dirty="0" err="1">
                <a:solidFill>
                  <a:srgbClr val="002060"/>
                </a:solidFill>
                <a:latin typeface="Cambria" panose="02040503050406030204" pitchFamily="18" charset="0"/>
                <a:ea typeface="Cambria" panose="02040503050406030204" pitchFamily="18" charset="0"/>
              </a:rPr>
              <a:t>trâu</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mộng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bé</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tí</a:t>
            </a:r>
            <a:r>
              <a:rPr lang="en-US" sz="2800" b="1" i="1" dirty="0">
                <a:solidFill>
                  <a:srgbClr val="002060"/>
                </a:solidFill>
                <a:latin typeface="Cambria" panose="02040503050406030204" pitchFamily="18" charset="0"/>
                <a:ea typeface="Cambria" panose="02040503050406030204" pitchFamily="18" charset="0"/>
              </a:rPr>
              <a:t> hon, </a:t>
            </a:r>
            <a:r>
              <a:rPr lang="en-US" sz="2800" b="1" i="1" dirty="0" err="1">
                <a:solidFill>
                  <a:srgbClr val="002060"/>
                </a:solidFill>
                <a:latin typeface="Cambria" panose="02040503050406030204" pitchFamily="18" charset="0"/>
                <a:ea typeface="Cambria" panose="02040503050406030204" pitchFamily="18" charset="0"/>
              </a:rPr>
              <a:t>béo</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tròn</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múp</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míp</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còn</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nguyên</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cả</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lông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tơ</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chỉ</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thiếu</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chiếc</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khoáy</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Cái</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sừng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trâu</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là</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cái</a:t>
            </a:r>
            <a:r>
              <a:rPr lang="en-US" sz="2800" b="1" i="1" dirty="0">
                <a:solidFill>
                  <a:srgbClr val="002060"/>
                </a:solidFill>
                <a:latin typeface="Cambria" panose="02040503050406030204" pitchFamily="18" charset="0"/>
                <a:ea typeface="Cambria" panose="02040503050406030204" pitchFamily="18" charset="0"/>
              </a:rPr>
              <a:t> tai </a:t>
            </a:r>
            <a:r>
              <a:rPr lang="en-US" sz="2800" b="1" i="1" dirty="0" err="1">
                <a:solidFill>
                  <a:srgbClr val="002060"/>
                </a:solidFill>
                <a:latin typeface="Cambria" panose="02040503050406030204" pitchFamily="18" charset="0"/>
                <a:ea typeface="Cambria" panose="02040503050406030204" pitchFamily="18" charset="0"/>
              </a:rPr>
              <a:t>quả</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nó</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chính</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là</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đài</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hoa</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đã</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già</a:t>
            </a:r>
            <a:r>
              <a:rPr lang="en-US" sz="2800" b="1" i="1" dirty="0">
                <a:solidFill>
                  <a:srgbClr val="002060"/>
                </a:solidFill>
                <a:latin typeface="Cambria" panose="02040503050406030204" pitchFamily="18" charset="0"/>
                <a:ea typeface="Cambria" panose="02040503050406030204" pitchFamily="18" charset="0"/>
              </a:rPr>
              <a:t>.</a:t>
            </a:r>
            <a:endParaRPr lang="en-US" sz="2800" b="1" dirty="0">
              <a:solidFill>
                <a:srgbClr val="002060"/>
              </a:solidFill>
              <a:latin typeface="Cambria" panose="02040503050406030204" pitchFamily="18" charset="0"/>
              <a:ea typeface="Cambria" panose="02040503050406030204" pitchFamily="18" charset="0"/>
            </a:endParaRPr>
          </a:p>
          <a:p>
            <a:pPr algn="r"/>
            <a:r>
              <a:rPr lang="en-US" sz="2800" dirty="0">
                <a:solidFill>
                  <a:srgbClr val="002060"/>
                </a:solidFill>
                <a:latin typeface="Cambria" panose="02040503050406030204" pitchFamily="18" charset="0"/>
                <a:ea typeface="Cambria" panose="02040503050406030204" pitchFamily="18" charset="0"/>
              </a:rPr>
              <a:t>                            (Theo </a:t>
            </a:r>
            <a:r>
              <a:rPr lang="en-US" sz="2800" dirty="0" err="1">
                <a:solidFill>
                  <a:srgbClr val="002060"/>
                </a:solidFill>
                <a:latin typeface="Cambria" panose="02040503050406030204" pitchFamily="18" charset="0"/>
                <a:ea typeface="Cambria" panose="02040503050406030204" pitchFamily="18" charset="0"/>
              </a:rPr>
              <a:t>Băng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Sơn</a:t>
            </a:r>
            <a:r>
              <a:rPr lang="en-US" sz="2800" dirty="0">
                <a:solidFill>
                  <a:srgbClr val="002060"/>
                </a:solidFill>
                <a:latin typeface="Cambria" panose="02040503050406030204" pitchFamily="18" charset="0"/>
                <a:ea typeface="Cambria" panose="02040503050406030204" pitchFamily="18" charset="0"/>
              </a:rPr>
              <a:t>) </a:t>
            </a:r>
          </a:p>
        </p:txBody>
      </p:sp>
      <p:sp>
        <p:nvSpPr>
          <p:cNvPr id="8" name="TextBox 7">
            <a:extLst>
              <a:ext uri="{FF2B5EF4-FFF2-40B4-BE49-F238E27FC236}">
                <a16:creationId xmlns:a16="http://schemas.microsoft.com/office/drawing/2014/main" id="{32902F8D-0D4D-B445-D2C5-3E6660DCA8A6}"/>
              </a:ext>
            </a:extLst>
          </p:cNvPr>
          <p:cNvSpPr txBox="1"/>
          <p:nvPr/>
        </p:nvSpPr>
        <p:spPr>
          <a:xfrm>
            <a:off x="2240280" y="4722837"/>
            <a:ext cx="7711440"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Liên </a:t>
            </a:r>
            <a:r>
              <a:rPr lang="en-US" sz="4000" dirty="0" err="1">
                <a:solidFill>
                  <a:srgbClr val="FF0000"/>
                </a:solidFill>
                <a:latin typeface="Cambria" panose="02040503050406030204" pitchFamily="18" charset="0"/>
                <a:ea typeface="Cambria" panose="02040503050406030204" pitchFamily="18" charset="0"/>
              </a:rPr>
              <a:t>kết</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câu</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bằng</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cách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lặp</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từ</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ngữ</a:t>
            </a:r>
            <a:r>
              <a:rPr lang="en-US" sz="4000" dirty="0">
                <a:solidFill>
                  <a:srgbClr val="FF0000"/>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107140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581BA9-0086-210C-8F9E-D0E57262A37F}"/>
              </a:ext>
            </a:extLst>
          </p:cNvPr>
          <p:cNvSpPr txBox="1"/>
          <p:nvPr/>
        </p:nvSpPr>
        <p:spPr>
          <a:xfrm>
            <a:off x="827228" y="177815"/>
            <a:ext cx="10260311" cy="954107"/>
          </a:xfrm>
          <a:prstGeom prst="rect">
            <a:avLst/>
          </a:prstGeom>
          <a:noFill/>
        </p:spPr>
        <p:txBody>
          <a:bodyPr wrap="square" rtlCol="0">
            <a:spAutoFit/>
          </a:bodyPr>
          <a:lstStyle/>
          <a:p>
            <a:pPr algn="just"/>
            <a:r>
              <a:rPr lang="en-US" sz="2800" b="1" dirty="0">
                <a:solidFill>
                  <a:srgbClr val="002060"/>
                </a:solidFill>
                <a:latin typeface="Cambria" panose="02040503050406030204" pitchFamily="18" charset="0"/>
                <a:ea typeface="Cambria" panose="02040503050406030204" pitchFamily="18" charset="0"/>
              </a:rPr>
              <a:t>1. </a:t>
            </a:r>
            <a:r>
              <a:rPr lang="vi-VN" sz="2800" b="1" dirty="0">
                <a:solidFill>
                  <a:srgbClr val="002060"/>
                </a:solidFill>
                <a:latin typeface="Cambria" panose="02040503050406030204" pitchFamily="18" charset="0"/>
                <a:ea typeface="Cambria" panose="02040503050406030204" pitchFamily="18" charset="0"/>
              </a:rPr>
              <a:t>Các câu trong những đoạn văn dưới đây liên kết với nhau bằng cách nào?</a:t>
            </a:r>
            <a:endParaRPr lang="en-US" sz="2800" b="1" dirty="0">
              <a:solidFill>
                <a:srgbClr val="002060"/>
              </a:solidFill>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0E7113FD-E624-D423-E055-4B2E274157AC}"/>
              </a:ext>
            </a:extLst>
          </p:cNvPr>
          <p:cNvPicPr>
            <a:picLocks noChangeAspect="1"/>
          </p:cNvPicPr>
          <p:nvPr/>
        </p:nvPicPr>
        <p:blipFill>
          <a:blip r:embed="rId2"/>
          <a:stretch>
            <a:fillRect/>
          </a:stretch>
        </p:blipFill>
        <p:spPr>
          <a:xfrm>
            <a:off x="2804160" y="1131922"/>
            <a:ext cx="7156767" cy="4366701"/>
          </a:xfrm>
          <a:prstGeom prst="rect">
            <a:avLst/>
          </a:prstGeom>
        </p:spPr>
      </p:pic>
      <p:pic>
        <p:nvPicPr>
          <p:cNvPr id="6" name="Picture 5">
            <a:extLst>
              <a:ext uri="{FF2B5EF4-FFF2-40B4-BE49-F238E27FC236}">
                <a16:creationId xmlns:a16="http://schemas.microsoft.com/office/drawing/2014/main" id="{6287D058-EF8E-5A4B-991A-108A8D6899DD}"/>
              </a:ext>
            </a:extLst>
          </p:cNvPr>
          <p:cNvPicPr>
            <a:picLocks noChangeAspect="1"/>
          </p:cNvPicPr>
          <p:nvPr/>
        </p:nvPicPr>
        <p:blipFill>
          <a:blip r:embed="rId3"/>
          <a:stretch>
            <a:fillRect/>
          </a:stretch>
        </p:blipFill>
        <p:spPr>
          <a:xfrm>
            <a:off x="2889249" y="5485083"/>
            <a:ext cx="6986587" cy="1171209"/>
          </a:xfrm>
          <a:prstGeom prst="rect">
            <a:avLst/>
          </a:prstGeom>
        </p:spPr>
      </p:pic>
    </p:spTree>
    <p:extLst>
      <p:ext uri="{BB962C8B-B14F-4D97-AF65-F5344CB8AC3E}">
        <p14:creationId xmlns:p14="http://schemas.microsoft.com/office/powerpoint/2010/main" val="3389887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ACDF10-AC44-9E76-5B7B-095C2D471744}"/>
              </a:ext>
            </a:extLst>
          </p:cNvPr>
          <p:cNvPicPr>
            <a:picLocks noChangeAspect="1"/>
          </p:cNvPicPr>
          <p:nvPr/>
        </p:nvPicPr>
        <p:blipFill>
          <a:blip r:embed="rId2"/>
          <a:stretch>
            <a:fillRect/>
          </a:stretch>
        </p:blipFill>
        <p:spPr>
          <a:xfrm>
            <a:off x="1595437" y="388302"/>
            <a:ext cx="8381683" cy="6166076"/>
          </a:xfrm>
          <a:prstGeom prst="rect">
            <a:avLst/>
          </a:prstGeom>
        </p:spPr>
      </p:pic>
      <p:sp>
        <p:nvSpPr>
          <p:cNvPr id="5" name="TextBox 4">
            <a:extLst>
              <a:ext uri="{FF2B5EF4-FFF2-40B4-BE49-F238E27FC236}">
                <a16:creationId xmlns:a16="http://schemas.microsoft.com/office/drawing/2014/main" id="{90608200-CB35-6CBA-44BF-5E2455BEABE2}"/>
              </a:ext>
            </a:extLst>
          </p:cNvPr>
          <p:cNvSpPr txBox="1"/>
          <p:nvPr/>
        </p:nvSpPr>
        <p:spPr>
          <a:xfrm>
            <a:off x="3870960" y="1798320"/>
            <a:ext cx="2580640" cy="1318181"/>
          </a:xfrm>
          <a:prstGeom prst="rect">
            <a:avLst/>
          </a:prstGeom>
          <a:noFill/>
        </p:spPr>
        <p:txBody>
          <a:bodyPr wrap="square" rtlCol="0">
            <a:spAutoFit/>
          </a:bodyPr>
          <a:lstStyle/>
          <a:p>
            <a:pPr algn="just">
              <a:lnSpc>
                <a:spcPct val="150000"/>
              </a:lnSpc>
            </a:pPr>
            <a:r>
              <a:rPr lang="en-US" sz="2800" b="1" dirty="0">
                <a:solidFill>
                  <a:srgbClr val="FF0000"/>
                </a:solidFill>
              </a:rPr>
              <a:t>Liên </a:t>
            </a:r>
            <a:r>
              <a:rPr lang="en-US" sz="2800" b="1" dirty="0" err="1">
                <a:solidFill>
                  <a:srgbClr val="FF0000"/>
                </a:solidFill>
              </a:rPr>
              <a:t>kết</a:t>
            </a:r>
            <a:r>
              <a:rPr lang="en-US" sz="2800" b="1" dirty="0">
                <a:solidFill>
                  <a:srgbClr val="FF0000"/>
                </a:solidFill>
              </a:rPr>
              <a:t> </a:t>
            </a:r>
            <a:r>
              <a:rPr lang="en-US" sz="2800" b="1" dirty="0" err="1">
                <a:solidFill>
                  <a:srgbClr val="FF0000"/>
                </a:solidFill>
              </a:rPr>
              <a:t>câu</a:t>
            </a:r>
            <a:r>
              <a:rPr lang="en-US" sz="2800" b="1" dirty="0">
                <a:solidFill>
                  <a:srgbClr val="FF0000"/>
                </a:solidFill>
              </a:rPr>
              <a:t> </a:t>
            </a:r>
            <a:r>
              <a:rPr lang="en-US" sz="2800" b="1" dirty="0" err="1">
                <a:solidFill>
                  <a:srgbClr val="FF0000"/>
                </a:solidFill>
              </a:rPr>
              <a:t>bằng</a:t>
            </a:r>
            <a:r>
              <a:rPr lang="en-US" sz="2800" b="1" dirty="0">
                <a:solidFill>
                  <a:srgbClr val="FF0000"/>
                </a:solidFill>
              </a:rPr>
              <a:t> </a:t>
            </a:r>
            <a:r>
              <a:rPr lang="en-US" sz="2800" b="1" dirty="0" err="1">
                <a:solidFill>
                  <a:srgbClr val="FF0000"/>
                </a:solidFill>
              </a:rPr>
              <a:t>từ</a:t>
            </a:r>
            <a:r>
              <a:rPr lang="en-US" sz="2800" b="1" dirty="0">
                <a:solidFill>
                  <a:srgbClr val="FF0000"/>
                </a:solidFill>
              </a:rPr>
              <a:t> </a:t>
            </a:r>
            <a:r>
              <a:rPr lang="en-US" sz="2800" b="1" dirty="0" err="1">
                <a:solidFill>
                  <a:srgbClr val="FF0000"/>
                </a:solidFill>
              </a:rPr>
              <a:t>ngữ</a:t>
            </a:r>
            <a:r>
              <a:rPr lang="en-US" sz="2800" b="1" dirty="0">
                <a:solidFill>
                  <a:srgbClr val="FF0000"/>
                </a:solidFill>
              </a:rPr>
              <a:t> </a:t>
            </a:r>
            <a:r>
              <a:rPr lang="en-US" sz="2800" b="1" dirty="0" err="1">
                <a:solidFill>
                  <a:srgbClr val="FF0000"/>
                </a:solidFill>
              </a:rPr>
              <a:t>nối</a:t>
            </a:r>
            <a:endParaRPr lang="en-US" sz="2800" b="1" dirty="0">
              <a:solidFill>
                <a:srgbClr val="FF0000"/>
              </a:solidFill>
            </a:endParaRPr>
          </a:p>
        </p:txBody>
      </p:sp>
      <p:sp>
        <p:nvSpPr>
          <p:cNvPr id="6" name="TextBox 5">
            <a:extLst>
              <a:ext uri="{FF2B5EF4-FFF2-40B4-BE49-F238E27FC236}">
                <a16:creationId xmlns:a16="http://schemas.microsoft.com/office/drawing/2014/main" id="{5098695F-0A8C-FBC7-F787-563CA8B6366F}"/>
              </a:ext>
            </a:extLst>
          </p:cNvPr>
          <p:cNvSpPr txBox="1"/>
          <p:nvPr/>
        </p:nvSpPr>
        <p:spPr>
          <a:xfrm>
            <a:off x="6797040" y="1767840"/>
            <a:ext cx="2580640" cy="671851"/>
          </a:xfrm>
          <a:prstGeom prst="rect">
            <a:avLst/>
          </a:prstGeom>
          <a:noFill/>
        </p:spPr>
        <p:txBody>
          <a:bodyPr wrap="square" rtlCol="0">
            <a:spAutoFit/>
          </a:bodyPr>
          <a:lstStyle/>
          <a:p>
            <a:pPr algn="just">
              <a:lnSpc>
                <a:spcPct val="150000"/>
              </a:lnSpc>
            </a:pPr>
            <a:r>
              <a:rPr lang="en-US" sz="2800" b="1" dirty="0" err="1">
                <a:solidFill>
                  <a:srgbClr val="FF0000"/>
                </a:solidFill>
              </a:rPr>
              <a:t>Thế</a:t>
            </a:r>
            <a:r>
              <a:rPr lang="en-US" sz="2800" b="1" dirty="0">
                <a:solidFill>
                  <a:srgbClr val="FF0000"/>
                </a:solidFill>
              </a:rPr>
              <a:t> </a:t>
            </a:r>
            <a:r>
              <a:rPr lang="en-US" sz="2800" b="1" dirty="0" err="1">
                <a:solidFill>
                  <a:srgbClr val="FF0000"/>
                </a:solidFill>
              </a:rPr>
              <a:t>mà</a:t>
            </a:r>
            <a:endParaRPr lang="en-US" sz="2800" b="1" dirty="0">
              <a:solidFill>
                <a:srgbClr val="FF0000"/>
              </a:solidFill>
            </a:endParaRPr>
          </a:p>
        </p:txBody>
      </p:sp>
      <p:sp>
        <p:nvSpPr>
          <p:cNvPr id="7" name="TextBox 6">
            <a:extLst>
              <a:ext uri="{FF2B5EF4-FFF2-40B4-BE49-F238E27FC236}">
                <a16:creationId xmlns:a16="http://schemas.microsoft.com/office/drawing/2014/main" id="{B085DC60-7B7C-0C93-A521-C9802214BDB3}"/>
              </a:ext>
            </a:extLst>
          </p:cNvPr>
          <p:cNvSpPr txBox="1"/>
          <p:nvPr/>
        </p:nvSpPr>
        <p:spPr>
          <a:xfrm>
            <a:off x="3830320" y="3312160"/>
            <a:ext cx="2580640" cy="830997"/>
          </a:xfrm>
          <a:prstGeom prst="rect">
            <a:avLst/>
          </a:prstGeom>
          <a:noFill/>
        </p:spPr>
        <p:txBody>
          <a:bodyPr wrap="square" rtlCol="0">
            <a:spAutoFit/>
          </a:bodyPr>
          <a:lstStyle/>
          <a:p>
            <a:pPr algn="just"/>
            <a:r>
              <a:rPr lang="en-US" sz="2400" b="1" dirty="0">
                <a:solidFill>
                  <a:srgbClr val="FF0000"/>
                </a:solidFill>
              </a:rPr>
              <a:t>- Liên </a:t>
            </a:r>
            <a:r>
              <a:rPr lang="en-US" sz="2400" b="1" dirty="0" err="1">
                <a:solidFill>
                  <a:srgbClr val="FF0000"/>
                </a:solidFill>
              </a:rPr>
              <a:t>kết</a:t>
            </a:r>
            <a:r>
              <a:rPr lang="en-US" sz="2400" b="1" dirty="0">
                <a:solidFill>
                  <a:srgbClr val="FF0000"/>
                </a:solidFill>
              </a:rPr>
              <a:t> </a:t>
            </a:r>
            <a:r>
              <a:rPr lang="en-US" sz="2400" b="1" dirty="0" err="1">
                <a:solidFill>
                  <a:srgbClr val="FF0000"/>
                </a:solidFill>
              </a:rPr>
              <a:t>câu</a:t>
            </a:r>
            <a:r>
              <a:rPr lang="en-US" sz="2400" b="1" dirty="0">
                <a:solidFill>
                  <a:srgbClr val="FF0000"/>
                </a:solidFill>
              </a:rPr>
              <a:t> </a:t>
            </a:r>
            <a:r>
              <a:rPr lang="en-US" sz="2400" b="1" dirty="0" err="1">
                <a:solidFill>
                  <a:srgbClr val="FF0000"/>
                </a:solidFill>
              </a:rPr>
              <a:t>bằng</a:t>
            </a:r>
            <a:r>
              <a:rPr lang="en-US" sz="2400" b="1" dirty="0">
                <a:solidFill>
                  <a:srgbClr val="FF0000"/>
                </a:solidFill>
              </a:rPr>
              <a:t> </a:t>
            </a:r>
            <a:r>
              <a:rPr lang="en-US" sz="2400" b="1" dirty="0" err="1">
                <a:solidFill>
                  <a:srgbClr val="FF0000"/>
                </a:solidFill>
              </a:rPr>
              <a:t>cách</a:t>
            </a:r>
            <a:r>
              <a:rPr lang="en-US" sz="2400" b="1" dirty="0">
                <a:solidFill>
                  <a:srgbClr val="FF0000"/>
                </a:solidFill>
              </a:rPr>
              <a:t> </a:t>
            </a:r>
            <a:r>
              <a:rPr lang="en-US" sz="2400" b="1" dirty="0" err="1">
                <a:solidFill>
                  <a:srgbClr val="FF0000"/>
                </a:solidFill>
              </a:rPr>
              <a:t>lặp</a:t>
            </a:r>
            <a:r>
              <a:rPr lang="en-US" sz="2400" b="1" dirty="0">
                <a:solidFill>
                  <a:srgbClr val="FF0000"/>
                </a:solidFill>
              </a:rPr>
              <a:t> </a:t>
            </a:r>
            <a:r>
              <a:rPr lang="en-US" sz="2400" b="1" dirty="0" err="1">
                <a:solidFill>
                  <a:srgbClr val="FF0000"/>
                </a:solidFill>
              </a:rPr>
              <a:t>từ</a:t>
            </a:r>
            <a:r>
              <a:rPr lang="en-US" sz="2400" b="1" dirty="0">
                <a:solidFill>
                  <a:srgbClr val="FF0000"/>
                </a:solidFill>
              </a:rPr>
              <a:t> </a:t>
            </a:r>
            <a:r>
              <a:rPr lang="en-US" sz="2400" b="1" dirty="0" err="1">
                <a:solidFill>
                  <a:srgbClr val="FF0000"/>
                </a:solidFill>
              </a:rPr>
              <a:t>ngữ</a:t>
            </a:r>
            <a:r>
              <a:rPr lang="en-US" sz="2400" b="1" dirty="0">
                <a:solidFill>
                  <a:srgbClr val="FF0000"/>
                </a:solidFill>
              </a:rPr>
              <a:t>.</a:t>
            </a:r>
          </a:p>
        </p:txBody>
      </p:sp>
      <p:sp>
        <p:nvSpPr>
          <p:cNvPr id="8" name="TextBox 7">
            <a:extLst>
              <a:ext uri="{FF2B5EF4-FFF2-40B4-BE49-F238E27FC236}">
                <a16:creationId xmlns:a16="http://schemas.microsoft.com/office/drawing/2014/main" id="{8ECDD01E-D210-EE51-0D4D-8889754DD4D9}"/>
              </a:ext>
            </a:extLst>
          </p:cNvPr>
          <p:cNvSpPr txBox="1"/>
          <p:nvPr/>
        </p:nvSpPr>
        <p:spPr>
          <a:xfrm>
            <a:off x="3850640" y="4074160"/>
            <a:ext cx="2580640" cy="830997"/>
          </a:xfrm>
          <a:prstGeom prst="rect">
            <a:avLst/>
          </a:prstGeom>
          <a:noFill/>
        </p:spPr>
        <p:txBody>
          <a:bodyPr wrap="square" rtlCol="0">
            <a:spAutoFit/>
          </a:bodyPr>
          <a:lstStyle/>
          <a:p>
            <a:pPr algn="just"/>
            <a:r>
              <a:rPr lang="en-US" sz="2400" b="1" dirty="0">
                <a:solidFill>
                  <a:srgbClr val="FF0000"/>
                </a:solidFill>
              </a:rPr>
              <a:t>- Liên </a:t>
            </a:r>
            <a:r>
              <a:rPr lang="en-US" sz="2400" b="1" dirty="0" err="1">
                <a:solidFill>
                  <a:srgbClr val="FF0000"/>
                </a:solidFill>
              </a:rPr>
              <a:t>kết</a:t>
            </a:r>
            <a:r>
              <a:rPr lang="en-US" sz="2400" b="1" dirty="0">
                <a:solidFill>
                  <a:srgbClr val="FF0000"/>
                </a:solidFill>
              </a:rPr>
              <a:t> </a:t>
            </a:r>
            <a:r>
              <a:rPr lang="en-US" sz="2400" b="1" dirty="0" err="1">
                <a:solidFill>
                  <a:srgbClr val="FF0000"/>
                </a:solidFill>
              </a:rPr>
              <a:t>câu</a:t>
            </a:r>
            <a:r>
              <a:rPr lang="en-US" sz="2400" b="1" dirty="0">
                <a:solidFill>
                  <a:srgbClr val="FF0000"/>
                </a:solidFill>
              </a:rPr>
              <a:t> </a:t>
            </a:r>
            <a:r>
              <a:rPr lang="en-US" sz="2400" b="1" dirty="0" err="1">
                <a:solidFill>
                  <a:srgbClr val="FF0000"/>
                </a:solidFill>
              </a:rPr>
              <a:t>bằng</a:t>
            </a:r>
            <a:r>
              <a:rPr lang="en-US" sz="2400" b="1" dirty="0">
                <a:solidFill>
                  <a:srgbClr val="FF0000"/>
                </a:solidFill>
              </a:rPr>
              <a:t> </a:t>
            </a:r>
            <a:r>
              <a:rPr lang="en-US" sz="2400" b="1" dirty="0" err="1">
                <a:solidFill>
                  <a:srgbClr val="FF0000"/>
                </a:solidFill>
              </a:rPr>
              <a:t>từ</a:t>
            </a:r>
            <a:r>
              <a:rPr lang="en-US" sz="2400" b="1" dirty="0">
                <a:solidFill>
                  <a:srgbClr val="FF0000"/>
                </a:solidFill>
              </a:rPr>
              <a:t> </a:t>
            </a:r>
            <a:r>
              <a:rPr lang="en-US" sz="2400" b="1" dirty="0" err="1">
                <a:solidFill>
                  <a:srgbClr val="FF0000"/>
                </a:solidFill>
              </a:rPr>
              <a:t>ngữ</a:t>
            </a:r>
            <a:r>
              <a:rPr lang="en-US" sz="2400" b="1" dirty="0">
                <a:solidFill>
                  <a:srgbClr val="FF0000"/>
                </a:solidFill>
              </a:rPr>
              <a:t> </a:t>
            </a:r>
            <a:r>
              <a:rPr lang="en-US" sz="2400" b="1" dirty="0" err="1">
                <a:solidFill>
                  <a:srgbClr val="FF0000"/>
                </a:solidFill>
              </a:rPr>
              <a:t>thay</a:t>
            </a:r>
            <a:r>
              <a:rPr lang="en-US" sz="2400" b="1" dirty="0">
                <a:solidFill>
                  <a:srgbClr val="FF0000"/>
                </a:solidFill>
              </a:rPr>
              <a:t> </a:t>
            </a:r>
            <a:r>
              <a:rPr lang="en-US" sz="2400" b="1" dirty="0" err="1">
                <a:solidFill>
                  <a:srgbClr val="FF0000"/>
                </a:solidFill>
              </a:rPr>
              <a:t>thế</a:t>
            </a:r>
            <a:r>
              <a:rPr lang="en-US" sz="2400" b="1" dirty="0">
                <a:solidFill>
                  <a:srgbClr val="FF0000"/>
                </a:solidFill>
              </a:rPr>
              <a:t>.</a:t>
            </a:r>
          </a:p>
        </p:txBody>
      </p:sp>
      <p:sp>
        <p:nvSpPr>
          <p:cNvPr id="9" name="TextBox 8">
            <a:extLst>
              <a:ext uri="{FF2B5EF4-FFF2-40B4-BE49-F238E27FC236}">
                <a16:creationId xmlns:a16="http://schemas.microsoft.com/office/drawing/2014/main" id="{47F2E5FF-B08F-BB45-667E-869D80B89DFF}"/>
              </a:ext>
            </a:extLst>
          </p:cNvPr>
          <p:cNvSpPr txBox="1"/>
          <p:nvPr/>
        </p:nvSpPr>
        <p:spPr>
          <a:xfrm>
            <a:off x="6532880" y="3454400"/>
            <a:ext cx="3362960" cy="461665"/>
          </a:xfrm>
          <a:prstGeom prst="rect">
            <a:avLst/>
          </a:prstGeom>
          <a:noFill/>
        </p:spPr>
        <p:txBody>
          <a:bodyPr wrap="square" rtlCol="0">
            <a:spAutoFit/>
          </a:bodyPr>
          <a:lstStyle/>
          <a:p>
            <a:pPr algn="just"/>
            <a:r>
              <a:rPr lang="en-US" sz="2400" b="1" dirty="0">
                <a:solidFill>
                  <a:srgbClr val="FF0000"/>
                </a:solidFill>
              </a:rPr>
              <a:t>- </a:t>
            </a:r>
            <a:r>
              <a:rPr lang="en-US" sz="2400" b="1" dirty="0" err="1">
                <a:solidFill>
                  <a:srgbClr val="FF0000"/>
                </a:solidFill>
              </a:rPr>
              <a:t>võ</a:t>
            </a:r>
            <a:r>
              <a:rPr lang="en-US" sz="2400" b="1" dirty="0">
                <a:solidFill>
                  <a:srgbClr val="FF0000"/>
                </a:solidFill>
              </a:rPr>
              <a:t>, </a:t>
            </a:r>
            <a:r>
              <a:rPr lang="en-US" sz="2400" b="1" dirty="0" err="1">
                <a:solidFill>
                  <a:srgbClr val="FF0000"/>
                </a:solidFill>
              </a:rPr>
              <a:t>sư</a:t>
            </a:r>
            <a:r>
              <a:rPr lang="en-US" sz="2400" b="1" dirty="0">
                <a:solidFill>
                  <a:srgbClr val="FF0000"/>
                </a:solidFill>
              </a:rPr>
              <a:t> </a:t>
            </a:r>
            <a:r>
              <a:rPr lang="en-US" sz="2400" b="1" dirty="0" err="1">
                <a:solidFill>
                  <a:srgbClr val="FF0000"/>
                </a:solidFill>
              </a:rPr>
              <a:t>tử</a:t>
            </a:r>
            <a:r>
              <a:rPr lang="en-US" sz="2400" b="1" dirty="0">
                <a:solidFill>
                  <a:srgbClr val="FF0000"/>
                </a:solidFill>
              </a:rPr>
              <a:t>, </a:t>
            </a:r>
            <a:r>
              <a:rPr lang="en-US" sz="2400" b="1" dirty="0" err="1">
                <a:solidFill>
                  <a:srgbClr val="FF0000"/>
                </a:solidFill>
              </a:rPr>
              <a:t>đười</a:t>
            </a:r>
            <a:r>
              <a:rPr lang="en-US" sz="2400" b="1" dirty="0">
                <a:solidFill>
                  <a:srgbClr val="FF0000"/>
                </a:solidFill>
              </a:rPr>
              <a:t> </a:t>
            </a:r>
            <a:r>
              <a:rPr lang="en-US" sz="2400" b="1" dirty="0" err="1">
                <a:solidFill>
                  <a:srgbClr val="FF0000"/>
                </a:solidFill>
              </a:rPr>
              <a:t>ươi</a:t>
            </a:r>
            <a:r>
              <a:rPr lang="en-US" sz="2400" b="1" dirty="0">
                <a:solidFill>
                  <a:srgbClr val="FF0000"/>
                </a:solidFill>
              </a:rPr>
              <a:t>, </a:t>
            </a:r>
            <a:r>
              <a:rPr lang="en-US" sz="2400" b="1" dirty="0" err="1">
                <a:solidFill>
                  <a:srgbClr val="FF0000"/>
                </a:solidFill>
              </a:rPr>
              <a:t>khỉ</a:t>
            </a:r>
            <a:endParaRPr lang="en-US" sz="2400" b="1" dirty="0">
              <a:solidFill>
                <a:srgbClr val="FF0000"/>
              </a:solidFill>
            </a:endParaRPr>
          </a:p>
        </p:txBody>
      </p:sp>
      <p:sp>
        <p:nvSpPr>
          <p:cNvPr id="10" name="TextBox 9">
            <a:extLst>
              <a:ext uri="{FF2B5EF4-FFF2-40B4-BE49-F238E27FC236}">
                <a16:creationId xmlns:a16="http://schemas.microsoft.com/office/drawing/2014/main" id="{818DF37D-08FC-E956-38FC-480D655422FC}"/>
              </a:ext>
            </a:extLst>
          </p:cNvPr>
          <p:cNvSpPr txBox="1"/>
          <p:nvPr/>
        </p:nvSpPr>
        <p:spPr>
          <a:xfrm>
            <a:off x="6543040" y="3972560"/>
            <a:ext cx="3362960" cy="830997"/>
          </a:xfrm>
          <a:prstGeom prst="rect">
            <a:avLst/>
          </a:prstGeom>
          <a:noFill/>
        </p:spPr>
        <p:txBody>
          <a:bodyPr wrap="square" rtlCol="0">
            <a:spAutoFit/>
          </a:bodyPr>
          <a:lstStyle/>
          <a:p>
            <a:pPr algn="just"/>
            <a:r>
              <a:rPr lang="en-US" sz="2400" b="1" dirty="0">
                <a:solidFill>
                  <a:srgbClr val="FF0000"/>
                </a:solidFill>
              </a:rPr>
              <a:t>- Con </a:t>
            </a:r>
            <a:r>
              <a:rPr lang="en-US" sz="2400" b="1" dirty="0" err="1">
                <a:solidFill>
                  <a:srgbClr val="FF0000"/>
                </a:solidFill>
              </a:rPr>
              <a:t>thú</a:t>
            </a:r>
            <a:r>
              <a:rPr lang="en-US" sz="2400" b="1" dirty="0">
                <a:solidFill>
                  <a:srgbClr val="FF0000"/>
                </a:solidFill>
              </a:rPr>
              <a:t> </a:t>
            </a:r>
            <a:r>
              <a:rPr lang="en-US" sz="2400" b="1" dirty="0" err="1">
                <a:solidFill>
                  <a:srgbClr val="FF0000"/>
                </a:solidFill>
              </a:rPr>
              <a:t>dữ</a:t>
            </a:r>
            <a:r>
              <a:rPr lang="en-US" sz="2400" b="1" dirty="0">
                <a:solidFill>
                  <a:srgbClr val="FF0000"/>
                </a:solidFill>
              </a:rPr>
              <a:t> </a:t>
            </a:r>
            <a:r>
              <a:rPr lang="en-US" sz="2400" b="1" dirty="0" err="1">
                <a:solidFill>
                  <a:srgbClr val="FF0000"/>
                </a:solidFill>
              </a:rPr>
              <a:t>thay</a:t>
            </a:r>
            <a:r>
              <a:rPr lang="en-US" sz="2400" b="1" dirty="0">
                <a:solidFill>
                  <a:srgbClr val="FF0000"/>
                </a:solidFill>
              </a:rPr>
              <a:t> </a:t>
            </a:r>
            <a:r>
              <a:rPr lang="en-US" sz="2400" b="1" dirty="0" err="1">
                <a:solidFill>
                  <a:srgbClr val="FF0000"/>
                </a:solidFill>
              </a:rPr>
              <a:t>thế</a:t>
            </a:r>
            <a:r>
              <a:rPr lang="en-US" sz="2400" b="1" dirty="0">
                <a:solidFill>
                  <a:srgbClr val="FF0000"/>
                </a:solidFill>
              </a:rPr>
              <a:t> </a:t>
            </a:r>
            <a:r>
              <a:rPr lang="en-US" sz="2400" b="1" dirty="0" err="1">
                <a:solidFill>
                  <a:srgbClr val="FF0000"/>
                </a:solidFill>
              </a:rPr>
              <a:t>cho</a:t>
            </a:r>
            <a:r>
              <a:rPr lang="en-US" sz="2400" b="1" dirty="0">
                <a:solidFill>
                  <a:srgbClr val="FF0000"/>
                </a:solidFill>
              </a:rPr>
              <a:t> </a:t>
            </a:r>
            <a:r>
              <a:rPr lang="en-US" sz="2400" b="1" dirty="0" err="1">
                <a:solidFill>
                  <a:srgbClr val="FF0000"/>
                </a:solidFill>
              </a:rPr>
              <a:t>sư</a:t>
            </a:r>
            <a:r>
              <a:rPr lang="en-US" sz="2400" b="1" dirty="0">
                <a:solidFill>
                  <a:srgbClr val="FF0000"/>
                </a:solidFill>
              </a:rPr>
              <a:t> </a:t>
            </a:r>
            <a:r>
              <a:rPr lang="en-US" sz="2400" b="1" dirty="0" err="1">
                <a:solidFill>
                  <a:srgbClr val="FF0000"/>
                </a:solidFill>
              </a:rPr>
              <a:t>tử</a:t>
            </a:r>
            <a:endParaRPr lang="en-US" sz="2400" b="1" dirty="0">
              <a:solidFill>
                <a:srgbClr val="FF0000"/>
              </a:solidFill>
            </a:endParaRPr>
          </a:p>
        </p:txBody>
      </p:sp>
      <p:sp>
        <p:nvSpPr>
          <p:cNvPr id="11" name="TextBox 10">
            <a:extLst>
              <a:ext uri="{FF2B5EF4-FFF2-40B4-BE49-F238E27FC236}">
                <a16:creationId xmlns:a16="http://schemas.microsoft.com/office/drawing/2014/main" id="{F939F93D-5A6E-FAE0-8C43-D6C470CC1387}"/>
              </a:ext>
            </a:extLst>
          </p:cNvPr>
          <p:cNvSpPr txBox="1"/>
          <p:nvPr/>
        </p:nvSpPr>
        <p:spPr>
          <a:xfrm>
            <a:off x="3840480" y="5069840"/>
            <a:ext cx="2580640" cy="830997"/>
          </a:xfrm>
          <a:prstGeom prst="rect">
            <a:avLst/>
          </a:prstGeom>
          <a:noFill/>
        </p:spPr>
        <p:txBody>
          <a:bodyPr wrap="square" rtlCol="0">
            <a:spAutoFit/>
          </a:bodyPr>
          <a:lstStyle/>
          <a:p>
            <a:pPr algn="just"/>
            <a:r>
              <a:rPr lang="en-US" sz="2400" b="1" dirty="0">
                <a:solidFill>
                  <a:srgbClr val="FF0000"/>
                </a:solidFill>
              </a:rPr>
              <a:t>- Liên </a:t>
            </a:r>
            <a:r>
              <a:rPr lang="en-US" sz="2400" b="1" dirty="0" err="1">
                <a:solidFill>
                  <a:srgbClr val="FF0000"/>
                </a:solidFill>
              </a:rPr>
              <a:t>kết</a:t>
            </a:r>
            <a:r>
              <a:rPr lang="en-US" sz="2400" b="1" dirty="0">
                <a:solidFill>
                  <a:srgbClr val="FF0000"/>
                </a:solidFill>
              </a:rPr>
              <a:t> </a:t>
            </a:r>
            <a:r>
              <a:rPr lang="en-US" sz="2400" b="1" dirty="0" err="1">
                <a:solidFill>
                  <a:srgbClr val="FF0000"/>
                </a:solidFill>
              </a:rPr>
              <a:t>câu</a:t>
            </a:r>
            <a:r>
              <a:rPr lang="en-US" sz="2400" b="1" dirty="0">
                <a:solidFill>
                  <a:srgbClr val="FF0000"/>
                </a:solidFill>
              </a:rPr>
              <a:t> </a:t>
            </a:r>
            <a:r>
              <a:rPr lang="en-US" sz="2400" b="1" dirty="0" err="1">
                <a:solidFill>
                  <a:srgbClr val="FF0000"/>
                </a:solidFill>
              </a:rPr>
              <a:t>bằng</a:t>
            </a:r>
            <a:r>
              <a:rPr lang="en-US" sz="2400" b="1" dirty="0">
                <a:solidFill>
                  <a:srgbClr val="FF0000"/>
                </a:solidFill>
              </a:rPr>
              <a:t> </a:t>
            </a:r>
            <a:r>
              <a:rPr lang="en-US" sz="2400" b="1" dirty="0" err="1">
                <a:solidFill>
                  <a:srgbClr val="FF0000"/>
                </a:solidFill>
              </a:rPr>
              <a:t>cách</a:t>
            </a:r>
            <a:r>
              <a:rPr lang="en-US" sz="2400" b="1" dirty="0">
                <a:solidFill>
                  <a:srgbClr val="FF0000"/>
                </a:solidFill>
              </a:rPr>
              <a:t> </a:t>
            </a:r>
            <a:r>
              <a:rPr lang="en-US" sz="2400" b="1" dirty="0" err="1">
                <a:solidFill>
                  <a:srgbClr val="FF0000"/>
                </a:solidFill>
              </a:rPr>
              <a:t>lặp</a:t>
            </a:r>
            <a:r>
              <a:rPr lang="en-US" sz="2400" b="1" dirty="0">
                <a:solidFill>
                  <a:srgbClr val="FF0000"/>
                </a:solidFill>
              </a:rPr>
              <a:t> </a:t>
            </a:r>
            <a:r>
              <a:rPr lang="en-US" sz="2400" b="1" dirty="0" err="1">
                <a:solidFill>
                  <a:srgbClr val="FF0000"/>
                </a:solidFill>
              </a:rPr>
              <a:t>từ</a:t>
            </a:r>
            <a:r>
              <a:rPr lang="en-US" sz="2400" b="1" dirty="0">
                <a:solidFill>
                  <a:srgbClr val="FF0000"/>
                </a:solidFill>
              </a:rPr>
              <a:t> </a:t>
            </a:r>
            <a:r>
              <a:rPr lang="en-US" sz="2400" b="1" dirty="0" err="1">
                <a:solidFill>
                  <a:srgbClr val="FF0000"/>
                </a:solidFill>
              </a:rPr>
              <a:t>ngữ</a:t>
            </a:r>
            <a:r>
              <a:rPr lang="en-US" sz="2400" b="1" dirty="0">
                <a:solidFill>
                  <a:srgbClr val="FF0000"/>
                </a:solidFill>
              </a:rPr>
              <a:t>.</a:t>
            </a:r>
          </a:p>
        </p:txBody>
      </p:sp>
      <p:sp>
        <p:nvSpPr>
          <p:cNvPr id="12" name="TextBox 11">
            <a:extLst>
              <a:ext uri="{FF2B5EF4-FFF2-40B4-BE49-F238E27FC236}">
                <a16:creationId xmlns:a16="http://schemas.microsoft.com/office/drawing/2014/main" id="{FB3580F0-319A-9463-9823-9CABDF9A9F05}"/>
              </a:ext>
            </a:extLst>
          </p:cNvPr>
          <p:cNvSpPr txBox="1"/>
          <p:nvPr/>
        </p:nvSpPr>
        <p:spPr>
          <a:xfrm>
            <a:off x="6766560" y="4866640"/>
            <a:ext cx="2580640" cy="671851"/>
          </a:xfrm>
          <a:prstGeom prst="rect">
            <a:avLst/>
          </a:prstGeom>
          <a:noFill/>
        </p:spPr>
        <p:txBody>
          <a:bodyPr wrap="square" rtlCol="0">
            <a:spAutoFit/>
          </a:bodyPr>
          <a:lstStyle/>
          <a:p>
            <a:pPr algn="just">
              <a:lnSpc>
                <a:spcPct val="150000"/>
              </a:lnSpc>
            </a:pPr>
            <a:r>
              <a:rPr lang="en-US" sz="2800" b="1" dirty="0" err="1">
                <a:solidFill>
                  <a:srgbClr val="FF0000"/>
                </a:solidFill>
              </a:rPr>
              <a:t>Nhà</a:t>
            </a:r>
            <a:r>
              <a:rPr lang="en-US" sz="2800" b="1" dirty="0">
                <a:solidFill>
                  <a:srgbClr val="FF0000"/>
                </a:solidFill>
              </a:rPr>
              <a:t> </a:t>
            </a:r>
            <a:r>
              <a:rPr lang="en-US" sz="2800" b="1" dirty="0" err="1">
                <a:solidFill>
                  <a:srgbClr val="FF0000"/>
                </a:solidFill>
              </a:rPr>
              <a:t>rông</a:t>
            </a:r>
            <a:endParaRPr lang="en-US" sz="2800" b="1" dirty="0">
              <a:solidFill>
                <a:srgbClr val="FF0000"/>
              </a:solidFill>
            </a:endParaRPr>
          </a:p>
        </p:txBody>
      </p:sp>
    </p:spTree>
    <p:extLst>
      <p:ext uri="{BB962C8B-B14F-4D97-AF65-F5344CB8AC3E}">
        <p14:creationId xmlns:p14="http://schemas.microsoft.com/office/powerpoint/2010/main" val="118416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8863C6-5ADE-A614-903D-F3917FA18F8F}"/>
              </a:ext>
            </a:extLst>
          </p:cNvPr>
          <p:cNvSpPr txBox="1"/>
          <p:nvPr/>
        </p:nvSpPr>
        <p:spPr>
          <a:xfrm>
            <a:off x="855363" y="248190"/>
            <a:ext cx="10260311" cy="1077218"/>
          </a:xfrm>
          <a:prstGeom prst="rect">
            <a:avLst/>
          </a:prstGeom>
          <a:noFill/>
        </p:spPr>
        <p:txBody>
          <a:bodyPr wrap="square" rtlCol="0">
            <a:spAutoFit/>
          </a:bodyPr>
          <a:lstStyle/>
          <a:p>
            <a:pPr lvl="0" algn="just"/>
            <a:r>
              <a:rPr lang="en-US" sz="3200" b="1" dirty="0">
                <a:solidFill>
                  <a:srgbClr val="002060"/>
                </a:solidFill>
                <a:latin typeface="Cambria" panose="02040503050406030204" pitchFamily="18" charset="0"/>
                <a:ea typeface="Cambria" panose="02040503050406030204" pitchFamily="18" charset="0"/>
              </a:rPr>
              <a:t>2. </a:t>
            </a:r>
            <a:r>
              <a:rPr lang="en-US" sz="3200" b="1" dirty="0" err="1">
                <a:solidFill>
                  <a:srgbClr val="002060"/>
                </a:solidFill>
                <a:latin typeface="Cambria" panose="02040503050406030204" pitchFamily="18" charset="0"/>
                <a:ea typeface="Cambria" panose="02040503050406030204" pitchFamily="18" charset="0"/>
              </a:rPr>
              <a:t>Chọn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từ</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ngữ</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thay</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bông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hoa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để</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liên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kết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các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câu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trong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đoạn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văn</a:t>
            </a:r>
            <a:r>
              <a:rPr lang="en-US" sz="3200" b="1" dirty="0">
                <a:solidFill>
                  <a:srgbClr val="002060"/>
                </a:solidFill>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71BA40D6-E00E-7941-6B01-E7BF0F015549}"/>
              </a:ext>
            </a:extLst>
          </p:cNvPr>
          <p:cNvPicPr>
            <a:picLocks noChangeAspect="1"/>
          </p:cNvPicPr>
          <p:nvPr/>
        </p:nvPicPr>
        <p:blipFill>
          <a:blip r:embed="rId2"/>
          <a:stretch>
            <a:fillRect/>
          </a:stretch>
        </p:blipFill>
        <p:spPr>
          <a:xfrm>
            <a:off x="909637" y="1408747"/>
            <a:ext cx="10510203" cy="961644"/>
          </a:xfrm>
          <a:prstGeom prst="rect">
            <a:avLst/>
          </a:prstGeom>
        </p:spPr>
      </p:pic>
      <p:pic>
        <p:nvPicPr>
          <p:cNvPr id="6" name="Picture 5">
            <a:extLst>
              <a:ext uri="{FF2B5EF4-FFF2-40B4-BE49-F238E27FC236}">
                <a16:creationId xmlns:a16="http://schemas.microsoft.com/office/drawing/2014/main" id="{E2FAFD37-CCB4-0EE7-3677-C918137CBA4F}"/>
              </a:ext>
            </a:extLst>
          </p:cNvPr>
          <p:cNvPicPr>
            <a:picLocks noChangeAspect="1"/>
          </p:cNvPicPr>
          <p:nvPr/>
        </p:nvPicPr>
        <p:blipFill>
          <a:blip r:embed="rId3"/>
          <a:stretch>
            <a:fillRect/>
          </a:stretch>
        </p:blipFill>
        <p:spPr>
          <a:xfrm>
            <a:off x="1178560" y="2570932"/>
            <a:ext cx="10514012" cy="3786370"/>
          </a:xfrm>
          <a:prstGeom prst="rect">
            <a:avLst/>
          </a:prstGeom>
        </p:spPr>
      </p:pic>
    </p:spTree>
    <p:extLst>
      <p:ext uri="{BB962C8B-B14F-4D97-AF65-F5344CB8AC3E}">
        <p14:creationId xmlns:p14="http://schemas.microsoft.com/office/powerpoint/2010/main" val="77901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C8B609A-8DA4-3AD9-6A1A-99AF6A2F633C}"/>
              </a:ext>
            </a:extLst>
          </p:cNvPr>
          <p:cNvSpPr txBox="1"/>
          <p:nvPr/>
        </p:nvSpPr>
        <p:spPr>
          <a:xfrm>
            <a:off x="822960" y="965200"/>
            <a:ext cx="10596880" cy="5078313"/>
          </a:xfrm>
          <a:prstGeom prst="rect">
            <a:avLst/>
          </a:prstGeom>
          <a:noFill/>
        </p:spPr>
        <p:txBody>
          <a:bodyPr wrap="square" rtlCol="0">
            <a:spAutoFit/>
          </a:bodyPr>
          <a:lstStyle/>
          <a:p>
            <a:pPr algn="just"/>
            <a:r>
              <a:rPr lang="vi-VN" sz="3600" b="0" i="0" baseline="30000" dirty="0">
                <a:solidFill>
                  <a:srgbClr val="000000"/>
                </a:solidFill>
                <a:effectLst/>
                <a:latin typeface="Cambria" panose="02040503050406030204" pitchFamily="18" charset="0"/>
                <a:ea typeface="Cambria" panose="02040503050406030204" pitchFamily="18" charset="0"/>
              </a:rPr>
              <a:t>(1) </a:t>
            </a:r>
            <a:r>
              <a:rPr lang="vi-VN" sz="3600" b="0" i="0" dirty="0">
                <a:solidFill>
                  <a:srgbClr val="000000"/>
                </a:solidFill>
                <a:effectLst/>
                <a:latin typeface="Cambria" panose="02040503050406030204" pitchFamily="18" charset="0"/>
                <a:ea typeface="Cambria" panose="02040503050406030204" pitchFamily="18" charset="0"/>
              </a:rPr>
              <a:t>Ngày xửa ngày xưa ở một nhà kia có hai anh em, cha mẹ mất sớm.</a:t>
            </a:r>
            <a:r>
              <a:rPr lang="vi-VN" sz="3600" b="0" i="0" baseline="30000" dirty="0">
                <a:solidFill>
                  <a:srgbClr val="000000"/>
                </a:solidFill>
                <a:effectLst/>
                <a:latin typeface="Cambria" panose="02040503050406030204" pitchFamily="18" charset="0"/>
                <a:ea typeface="Cambria" panose="02040503050406030204" pitchFamily="18" charset="0"/>
              </a:rPr>
              <a:t> (2)</a:t>
            </a:r>
            <a:r>
              <a:rPr lang="vi-VN" sz="3600" b="0" i="0" dirty="0">
                <a:solidFill>
                  <a:srgbClr val="000000"/>
                </a:solidFill>
                <a:effectLst/>
                <a:latin typeface="Cambria" panose="02040503050406030204" pitchFamily="18" charset="0"/>
                <a:ea typeface="Cambria" panose="02040503050406030204" pitchFamily="18" charset="0"/>
              </a:rPr>
              <a:t> </a:t>
            </a:r>
            <a:r>
              <a:rPr lang="vi-VN" sz="3600" b="1" i="0" dirty="0">
                <a:solidFill>
                  <a:srgbClr val="000000"/>
                </a:solidFill>
                <a:effectLst/>
                <a:latin typeface="Cambria" panose="02040503050406030204" pitchFamily="18" charset="0"/>
                <a:ea typeface="Cambria" panose="02040503050406030204" pitchFamily="18" charset="0"/>
              </a:rPr>
              <a:t>Hai anh em</a:t>
            </a:r>
            <a:r>
              <a:rPr lang="vi-VN" sz="3600" b="0" i="0" dirty="0">
                <a:solidFill>
                  <a:srgbClr val="000000"/>
                </a:solidFill>
                <a:effectLst/>
                <a:latin typeface="Cambria" panose="02040503050406030204" pitchFamily="18" charset="0"/>
                <a:ea typeface="Cambria" panose="02040503050406030204" pitchFamily="18" charset="0"/>
              </a:rPr>
              <a:t> chăm lo làm lụng nên trong nhà cũng đủ ăn. </a:t>
            </a:r>
            <a:r>
              <a:rPr lang="vi-VN" sz="3600" b="0" i="0" baseline="30000" dirty="0">
                <a:solidFill>
                  <a:srgbClr val="000000"/>
                </a:solidFill>
                <a:effectLst/>
                <a:latin typeface="Cambria" panose="02040503050406030204" pitchFamily="18" charset="0"/>
                <a:ea typeface="Cambria" panose="02040503050406030204" pitchFamily="18" charset="0"/>
              </a:rPr>
              <a:t>(3) </a:t>
            </a:r>
            <a:r>
              <a:rPr lang="vi-VN" sz="3600" b="1" i="0" dirty="0">
                <a:solidFill>
                  <a:srgbClr val="000000"/>
                </a:solidFill>
                <a:effectLst/>
                <a:latin typeface="Cambria" panose="02040503050406030204" pitchFamily="18" charset="0"/>
                <a:ea typeface="Cambria" panose="02040503050406030204" pitchFamily="18" charset="0"/>
              </a:rPr>
              <a:t>Nhưng</a:t>
            </a:r>
            <a:r>
              <a:rPr lang="vi-VN" sz="3600" b="0" i="0" dirty="0">
                <a:solidFill>
                  <a:srgbClr val="000000"/>
                </a:solidFill>
                <a:effectLst/>
                <a:latin typeface="Cambria" panose="02040503050406030204" pitchFamily="18" charset="0"/>
                <a:ea typeface="Cambria" panose="02040503050406030204" pitchFamily="18" charset="0"/>
              </a:rPr>
              <a:t> từ khi có vợ, người anh sinh ra lười biếng, bao nhiêu công việc khó nhọc đều trút cho vợ chồng người em. </a:t>
            </a:r>
            <a:r>
              <a:rPr lang="vi-VN" sz="3600" b="0" i="0" baseline="30000" dirty="0">
                <a:solidFill>
                  <a:srgbClr val="000000"/>
                </a:solidFill>
                <a:effectLst/>
                <a:latin typeface="Cambria" panose="02040503050406030204" pitchFamily="18" charset="0"/>
                <a:ea typeface="Cambria" panose="02040503050406030204" pitchFamily="18" charset="0"/>
              </a:rPr>
              <a:t>(2) </a:t>
            </a:r>
            <a:r>
              <a:rPr lang="vi-VN" sz="3600" b="1" i="0" dirty="0">
                <a:solidFill>
                  <a:srgbClr val="000000"/>
                </a:solidFill>
                <a:effectLst/>
                <a:latin typeface="Cambria" panose="02040503050406030204" pitchFamily="18" charset="0"/>
                <a:ea typeface="Cambria" panose="02040503050406030204" pitchFamily="18" charset="0"/>
              </a:rPr>
              <a:t>Hai vợ chồng người em</a:t>
            </a:r>
            <a:r>
              <a:rPr lang="vi-VN" sz="3600" b="0" i="0" baseline="30000" dirty="0">
                <a:solidFill>
                  <a:srgbClr val="000000"/>
                </a:solidFill>
                <a:effectLst/>
                <a:latin typeface="Cambria" panose="02040503050406030204" pitchFamily="18" charset="0"/>
                <a:ea typeface="Cambria" panose="02040503050406030204" pitchFamily="18" charset="0"/>
              </a:rPr>
              <a:t>  </a:t>
            </a:r>
            <a:r>
              <a:rPr lang="vi-VN" sz="3600" b="0" i="0" dirty="0">
                <a:solidFill>
                  <a:srgbClr val="000000"/>
                </a:solidFill>
                <a:effectLst/>
                <a:latin typeface="Cambria" panose="02040503050406030204" pitchFamily="18" charset="0"/>
                <a:ea typeface="Cambria" panose="02040503050406030204" pitchFamily="18" charset="0"/>
              </a:rPr>
              <a:t>thức khuya, dậy sớm, cố gắng làm lụng. </a:t>
            </a:r>
            <a:r>
              <a:rPr lang="vi-VN" sz="3600" b="0" i="0" baseline="30000" dirty="0">
                <a:solidFill>
                  <a:srgbClr val="000000"/>
                </a:solidFill>
                <a:effectLst/>
                <a:latin typeface="Cambria" panose="02040503050406030204" pitchFamily="18" charset="0"/>
                <a:ea typeface="Cambria" panose="02040503050406030204" pitchFamily="18" charset="0"/>
              </a:rPr>
              <a:t>(5) </a:t>
            </a:r>
            <a:r>
              <a:rPr lang="vi-VN" sz="3600" b="0" i="0" dirty="0">
                <a:solidFill>
                  <a:srgbClr val="000000"/>
                </a:solidFill>
                <a:effectLst/>
                <a:latin typeface="Cambria" panose="02040503050406030204" pitchFamily="18" charset="0"/>
                <a:ea typeface="Cambria" panose="02040503050406030204" pitchFamily="18" charset="0"/>
              </a:rPr>
              <a:t>Thấy thế, </a:t>
            </a:r>
            <a:r>
              <a:rPr lang="vi-VN" sz="3600" b="1" i="0" dirty="0">
                <a:solidFill>
                  <a:srgbClr val="000000"/>
                </a:solidFill>
                <a:effectLst/>
                <a:latin typeface="Cambria" panose="02040503050406030204" pitchFamily="18" charset="0"/>
                <a:ea typeface="Cambria" panose="02040503050406030204" pitchFamily="18" charset="0"/>
              </a:rPr>
              <a:t>người anh</a:t>
            </a:r>
            <a:r>
              <a:rPr lang="vi-VN" sz="3600" b="0" i="0" dirty="0">
                <a:solidFill>
                  <a:srgbClr val="000000"/>
                </a:solidFill>
                <a:effectLst/>
                <a:latin typeface="Cambria" panose="02040503050406030204" pitchFamily="18" charset="0"/>
                <a:ea typeface="Cambria" panose="02040503050406030204" pitchFamily="18" charset="0"/>
              </a:rPr>
              <a:t> sợ em tranh công, liền bàn với vợ cho hai vợ chồng người em ra ở riêng.</a:t>
            </a:r>
          </a:p>
          <a:p>
            <a:pPr algn="r"/>
            <a:r>
              <a:rPr lang="vi-VN" sz="3600" b="0" i="0" dirty="0">
                <a:solidFill>
                  <a:srgbClr val="000000"/>
                </a:solidFill>
                <a:effectLst/>
                <a:latin typeface="Cambria" panose="02040503050406030204" pitchFamily="18" charset="0"/>
                <a:ea typeface="Cambria" panose="02040503050406030204" pitchFamily="18" charset="0"/>
              </a:rPr>
              <a:t>(Truyện </a:t>
            </a:r>
            <a:r>
              <a:rPr lang="vi-VN" sz="3600" b="0" i="1" dirty="0">
                <a:solidFill>
                  <a:srgbClr val="000000"/>
                </a:solidFill>
                <a:effectLst/>
                <a:latin typeface="Cambria" panose="02040503050406030204" pitchFamily="18" charset="0"/>
                <a:ea typeface="Cambria" panose="02040503050406030204" pitchFamily="18" charset="0"/>
              </a:rPr>
              <a:t>Cây khế</a:t>
            </a:r>
            <a:r>
              <a:rPr lang="vi-VN" sz="3600" b="0" i="0" dirty="0">
                <a:solidFill>
                  <a:srgbClr val="00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91865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75FC82-09EB-C9C0-264C-E772DD3D8B4B}"/>
              </a:ext>
            </a:extLst>
          </p:cNvPr>
          <p:cNvSpPr txBox="1"/>
          <p:nvPr/>
        </p:nvSpPr>
        <p:spPr>
          <a:xfrm>
            <a:off x="1041010" y="284628"/>
            <a:ext cx="991039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Viết đoạn văn (4 – 5 câu) giới thiệu về một phương tiện đi lại của người dân ở vùng sông nước, trong đó có sử dụng từ ngữ nối để liên kết câu.</a:t>
            </a:r>
            <a:endPar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endParaRPr>
          </a:p>
        </p:txBody>
      </p:sp>
      <p:sp>
        <p:nvSpPr>
          <p:cNvPr id="5" name="TextBox 4">
            <a:extLst>
              <a:ext uri="{FF2B5EF4-FFF2-40B4-BE49-F238E27FC236}">
                <a16:creationId xmlns:a16="http://schemas.microsoft.com/office/drawing/2014/main" id="{B322E139-680F-E1B0-BE2D-E0616BDDBC85}"/>
              </a:ext>
            </a:extLst>
          </p:cNvPr>
          <p:cNvSpPr txBox="1"/>
          <p:nvPr/>
        </p:nvSpPr>
        <p:spPr>
          <a:xfrm>
            <a:off x="1187938" y="2459501"/>
            <a:ext cx="10530114" cy="3785652"/>
          </a:xfrm>
          <a:prstGeom prst="rect">
            <a:avLst/>
          </a:prstGeom>
          <a:noFill/>
        </p:spPr>
        <p:txBody>
          <a:bodyPr wrap="square" rtlCol="0">
            <a:spAutoFit/>
          </a:bodyPr>
          <a:lstStyle/>
          <a:p>
            <a:pPr algn="just"/>
            <a:r>
              <a:rPr lang="en-US" sz="4000" b="1" dirty="0" err="1">
                <a:latin typeface="Cambria" panose="02040503050406030204" pitchFamily="18" charset="0"/>
                <a:ea typeface="Cambria" panose="02040503050406030204" pitchFamily="18" charset="0"/>
              </a:rPr>
              <a:t>Ví</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dụ</a:t>
            </a:r>
            <a:r>
              <a:rPr lang="en-US" sz="4000" b="1" dirty="0">
                <a:latin typeface="Cambria" panose="02040503050406030204" pitchFamily="18" charset="0"/>
                <a:ea typeface="Cambria" panose="02040503050406030204" pitchFamily="18" charset="0"/>
              </a:rPr>
              <a:t>: </a:t>
            </a:r>
            <a:r>
              <a:rPr lang="vi-VN" sz="4000" dirty="0">
                <a:latin typeface="Cambria" panose="02040503050406030204" pitchFamily="18" charset="0"/>
                <a:ea typeface="Cambria" panose="02040503050406030204" pitchFamily="18" charset="0"/>
              </a:rPr>
              <a:t>Quê em ở vùng ven biển miền Trung. Vì vậy, cô bác ở quê thường đi đánh cá bằng thuyền. Mọi người đều coi thuyền là vật dụng gần gũi, gắn bó. Vào những buổi sớm mai, những chiếc thuyền lớn nhỏ đầy tôm cá cập bờ mang theo niềm vui của người dân miền biển.</a:t>
            </a:r>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45045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368A194-350E-796C-34B6-E9B8FA05D92D}"/>
              </a:ext>
            </a:extLst>
          </p:cNvPr>
          <p:cNvSpPr/>
          <p:nvPr/>
        </p:nvSpPr>
        <p:spPr>
          <a:xfrm>
            <a:off x="2692400" y="634999"/>
            <a:ext cx="8585200" cy="1727201"/>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09630">
              <a:defRPr/>
            </a:pPr>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Các câu sau liên kết bằng cách lặp từ ngữ.</a:t>
            </a:r>
          </a:p>
          <a:p>
            <a:pPr defTabSz="609630">
              <a:defRPr/>
            </a:pPr>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 Lớp Minh có thêm học sinh mới. Đó là một bạn gái có cái tên rất ngộ: Thi Ca.</a:t>
            </a:r>
          </a:p>
        </p:txBody>
      </p:sp>
      <p:sp>
        <p:nvSpPr>
          <p:cNvPr id="5" name="TextBox 4">
            <a:extLst>
              <a:ext uri="{FF2B5EF4-FFF2-40B4-BE49-F238E27FC236}">
                <a16:creationId xmlns:a16="http://schemas.microsoft.com/office/drawing/2014/main" id="{538A9A50-7C02-59AC-AB1A-D798262FED14}"/>
              </a:ext>
            </a:extLst>
          </p:cNvPr>
          <p:cNvSpPr txBox="1"/>
          <p:nvPr/>
        </p:nvSpPr>
        <p:spPr>
          <a:xfrm>
            <a:off x="2993572" y="2830286"/>
            <a:ext cx="7053943" cy="830997"/>
          </a:xfrm>
          <a:prstGeom prst="rect">
            <a:avLst/>
          </a:prstGeom>
          <a:noFill/>
        </p:spPr>
        <p:txBody>
          <a:bodyPr wrap="square" rtlCol="0">
            <a:spAutoFit/>
          </a:bodyPr>
          <a:lstStyle/>
          <a:p>
            <a:r>
              <a:rPr lang="en-US" sz="4800" dirty="0"/>
              <a:t>A. </a:t>
            </a:r>
            <a:r>
              <a:rPr lang="en-US" sz="4800" dirty="0" err="1"/>
              <a:t>Đúng</a:t>
            </a:r>
            <a:r>
              <a:rPr lang="en-US" sz="4800" dirty="0"/>
              <a:t>                   B. Sai </a:t>
            </a:r>
          </a:p>
        </p:txBody>
      </p:sp>
      <p:sp>
        <p:nvSpPr>
          <p:cNvPr id="6" name="Oval 5">
            <a:extLst>
              <a:ext uri="{FF2B5EF4-FFF2-40B4-BE49-F238E27FC236}">
                <a16:creationId xmlns:a16="http://schemas.microsoft.com/office/drawing/2014/main" id="{2D51D433-8752-972E-EEA9-B2AFBE85997B}"/>
              </a:ext>
            </a:extLst>
          </p:cNvPr>
          <p:cNvSpPr/>
          <p:nvPr/>
        </p:nvSpPr>
        <p:spPr>
          <a:xfrm>
            <a:off x="7391400" y="2862943"/>
            <a:ext cx="849086" cy="805543"/>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089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588</Words>
  <Application>Microsoft Office PowerPoint</Application>
  <PresentationFormat>Widescreen</PresentationFormat>
  <Paragraphs>33</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Administrator</cp:lastModifiedBy>
  <cp:revision>1</cp:revision>
  <dcterms:created xsi:type="dcterms:W3CDTF">2025-04-14T11:21:44Z</dcterms:created>
  <dcterms:modified xsi:type="dcterms:W3CDTF">2025-04-14T11:21:52Z</dcterms:modified>
</cp:coreProperties>
</file>